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00" r:id="rId5"/>
  </p:sldMasterIdLst>
  <p:notesMasterIdLst>
    <p:notesMasterId r:id="rId10"/>
  </p:notesMasterIdLst>
  <p:handoutMasterIdLst>
    <p:handoutMasterId r:id="rId11"/>
  </p:handoutMasterIdLst>
  <p:sldIdLst>
    <p:sldId id="4899" r:id="rId6"/>
    <p:sldId id="4900" r:id="rId7"/>
    <p:sldId id="4907" r:id="rId8"/>
    <p:sldId id="4905" r:id="rId9"/>
  </p:sldIdLst>
  <p:sldSz cx="12192000" cy="6858000"/>
  <p:notesSz cx="9309100" cy="70231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131" roundtripDataSignature="AMtx7mho0JOPT1qjG+f92qBI5JyGjXctE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A0DAA95-FE37-6BA2-19A9-3A5CF0A28796}" name="Barnes, Sophia" initials="BS" userId="Barnes, Sophia" providerId="None"/>
  <p188:author id="{A25B44E0-D55B-06E3-C958-46BA4088E7BD}" name="Welch, Jennifer" initials="WJ" userId="S::jwelch101@bloomberg.com::8b417d5f-3d7f-4a99-b6f2-021507f79c66" providerId="AD"/>
  <p188:author id="{37E0F5EA-3254-01FF-9A81-8D7EF4B25700}" name="Edward Chiquitucto" initials="" userId="S::echiquitucto@crawfordgroup.com::1b3f2259-7fe9-46d9-9c3b-0384219ff444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ophia Barnes" initials="" lastIdx="77" clrIdx="0"/>
  <p:cmAuthor id="1" name="Dinah Huntoon" initials="" lastIdx="1" clrIdx="1"/>
  <p:cmAuthor id="2" name="Edward Chiquitucto" initials="" lastIdx="29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4FEF5"/>
    <a:srgbClr val="874DC8"/>
    <a:srgbClr val="7C34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0CB3C39-582F-4D8F-8D62-DB92A4C74E3A}">
  <a:tblStyle styleId="{F0CB3C39-582F-4D8F-8D62-DB92A4C74E3A}" styleName="Table_0">
    <a:wholeTbl>
      <a:tcTxStyle b="off" i="off">
        <a:font>
          <a:latin typeface="Avenir Next P for BBG"/>
          <a:ea typeface="Avenir Next P for BBG"/>
          <a:cs typeface="Avenir Next P for BBG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6E7"/>
          </a:solidFill>
        </a:fill>
      </a:tcStyle>
    </a:wholeTbl>
    <a:band1H>
      <a:tcTxStyle b="off" i="off"/>
      <a:tcStyle>
        <a:tcBdr/>
        <a:fill>
          <a:solidFill>
            <a:srgbClr val="FFECC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FFECCB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venir Next P for BBG"/>
          <a:ea typeface="Avenir Next P for BBG"/>
          <a:cs typeface="Avenir Next P for BBG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venir Next P for BBG"/>
          <a:ea typeface="Avenir Next P for BBG"/>
          <a:cs typeface="Avenir Next P for BBG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venir Next P for BBG"/>
          <a:ea typeface="Avenir Next P for BBG"/>
          <a:cs typeface="Avenir Next P for BBG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venir Next P for BBG"/>
          <a:ea typeface="Avenir Next P for BBG"/>
          <a:cs typeface="Avenir Next P for BBG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FDCF664-DF0E-41F5-9DDF-26C7CE71DDC9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10DEEAE8-0E24-4633-A3B4-4C36CA17B9F1}" styleName="Table_2">
    <a:wholeTbl>
      <a:tcTxStyle b="off" i="off">
        <a:font>
          <a:latin typeface="Avenir Next P for BBG"/>
          <a:ea typeface="Avenir Next P for BBG"/>
          <a:cs typeface="Avenir Next P for BBG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3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33" Type="http://schemas.openxmlformats.org/officeDocument/2006/relationships/presProps" Target="presProps.xml"/><Relationship Id="rId7" Type="http://schemas.openxmlformats.org/officeDocument/2006/relationships/slide" Target="slides/slide2.xml"/><Relationship Id="rId137" Type="http://schemas.microsoft.com/office/2018/10/relationships/authors" Target="authors.xml"/><Relationship Id="rId2" Type="http://schemas.openxmlformats.org/officeDocument/2006/relationships/customXml" Target="../customXml/item2.xml"/><Relationship Id="rId132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131" Type="http://customschemas.google.com/relationships/presentationmetadata" Target="metadata"/><Relationship Id="rId136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0" Type="http://schemas.openxmlformats.org/officeDocument/2006/relationships/notesMaster" Target="notesMasters/notesMaster1.xml"/><Relationship Id="rId135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wilcox18\AppData\Local\Bloomberg\data\employ_level_first-second_third%20October%206%202025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wilcox18\AppData\Local\Bloomberg\data\employ_level_first-second_third%20October%206%202025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2"/>
          <c:order val="0"/>
          <c:tx>
            <c:v>Initiation rate</c:v>
          </c:tx>
          <c:spPr>
            <a:ln w="412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'Initiation rates'!$M$17:$M$215</c:f>
              <c:numCache>
                <c:formatCode>yyyy\-mm\-dd</c:formatCode>
                <c:ptCount val="199"/>
                <c:pt idx="0">
                  <c:v>39814</c:v>
                </c:pt>
                <c:pt idx="1">
                  <c:v>39845</c:v>
                </c:pt>
                <c:pt idx="2">
                  <c:v>39873</c:v>
                </c:pt>
                <c:pt idx="3">
                  <c:v>39904</c:v>
                </c:pt>
                <c:pt idx="4">
                  <c:v>39934</c:v>
                </c:pt>
                <c:pt idx="5">
                  <c:v>39965</c:v>
                </c:pt>
                <c:pt idx="6">
                  <c:v>39995</c:v>
                </c:pt>
                <c:pt idx="7">
                  <c:v>40026</c:v>
                </c:pt>
                <c:pt idx="8">
                  <c:v>40057</c:v>
                </c:pt>
                <c:pt idx="9">
                  <c:v>40087</c:v>
                </c:pt>
                <c:pt idx="10">
                  <c:v>40118</c:v>
                </c:pt>
                <c:pt idx="11">
                  <c:v>40148</c:v>
                </c:pt>
                <c:pt idx="12">
                  <c:v>40179</c:v>
                </c:pt>
                <c:pt idx="13">
                  <c:v>40210</c:v>
                </c:pt>
                <c:pt idx="14">
                  <c:v>40238</c:v>
                </c:pt>
                <c:pt idx="15">
                  <c:v>40269</c:v>
                </c:pt>
                <c:pt idx="16">
                  <c:v>40299</c:v>
                </c:pt>
                <c:pt idx="17">
                  <c:v>40330</c:v>
                </c:pt>
                <c:pt idx="18">
                  <c:v>40360</c:v>
                </c:pt>
                <c:pt idx="19">
                  <c:v>40391</c:v>
                </c:pt>
                <c:pt idx="20">
                  <c:v>40422</c:v>
                </c:pt>
                <c:pt idx="21">
                  <c:v>40452</c:v>
                </c:pt>
                <c:pt idx="22">
                  <c:v>40483</c:v>
                </c:pt>
                <c:pt idx="23">
                  <c:v>40513</c:v>
                </c:pt>
                <c:pt idx="24">
                  <c:v>40544</c:v>
                </c:pt>
                <c:pt idx="25">
                  <c:v>40575</c:v>
                </c:pt>
                <c:pt idx="26">
                  <c:v>40603</c:v>
                </c:pt>
                <c:pt idx="27">
                  <c:v>40634</c:v>
                </c:pt>
                <c:pt idx="28">
                  <c:v>40664</c:v>
                </c:pt>
                <c:pt idx="29">
                  <c:v>40695</c:v>
                </c:pt>
                <c:pt idx="30">
                  <c:v>40725</c:v>
                </c:pt>
                <c:pt idx="31">
                  <c:v>40756</c:v>
                </c:pt>
                <c:pt idx="32">
                  <c:v>40787</c:v>
                </c:pt>
                <c:pt idx="33">
                  <c:v>40817</c:v>
                </c:pt>
                <c:pt idx="34">
                  <c:v>40848</c:v>
                </c:pt>
                <c:pt idx="35">
                  <c:v>40878</c:v>
                </c:pt>
                <c:pt idx="36">
                  <c:v>40909</c:v>
                </c:pt>
                <c:pt idx="37">
                  <c:v>40940</c:v>
                </c:pt>
                <c:pt idx="38">
                  <c:v>40969</c:v>
                </c:pt>
                <c:pt idx="39">
                  <c:v>41000</c:v>
                </c:pt>
                <c:pt idx="40">
                  <c:v>41030</c:v>
                </c:pt>
                <c:pt idx="41">
                  <c:v>41061</c:v>
                </c:pt>
                <c:pt idx="42">
                  <c:v>41091</c:v>
                </c:pt>
                <c:pt idx="43">
                  <c:v>41122</c:v>
                </c:pt>
                <c:pt idx="44">
                  <c:v>41153</c:v>
                </c:pt>
                <c:pt idx="45">
                  <c:v>41183</c:v>
                </c:pt>
                <c:pt idx="46">
                  <c:v>41214</c:v>
                </c:pt>
                <c:pt idx="47">
                  <c:v>41244</c:v>
                </c:pt>
                <c:pt idx="48">
                  <c:v>41275</c:v>
                </c:pt>
                <c:pt idx="49">
                  <c:v>41306</c:v>
                </c:pt>
                <c:pt idx="50">
                  <c:v>41334</c:v>
                </c:pt>
                <c:pt idx="51">
                  <c:v>41365</c:v>
                </c:pt>
                <c:pt idx="52">
                  <c:v>41395</c:v>
                </c:pt>
                <c:pt idx="53">
                  <c:v>41426</c:v>
                </c:pt>
                <c:pt idx="54">
                  <c:v>41456</c:v>
                </c:pt>
                <c:pt idx="55">
                  <c:v>41487</c:v>
                </c:pt>
                <c:pt idx="56">
                  <c:v>41518</c:v>
                </c:pt>
                <c:pt idx="57">
                  <c:v>41548</c:v>
                </c:pt>
                <c:pt idx="58">
                  <c:v>41579</c:v>
                </c:pt>
                <c:pt idx="59">
                  <c:v>41609</c:v>
                </c:pt>
                <c:pt idx="60">
                  <c:v>41640</c:v>
                </c:pt>
                <c:pt idx="61">
                  <c:v>41671</c:v>
                </c:pt>
                <c:pt idx="62">
                  <c:v>41699</c:v>
                </c:pt>
                <c:pt idx="63">
                  <c:v>41730</c:v>
                </c:pt>
                <c:pt idx="64">
                  <c:v>41760</c:v>
                </c:pt>
                <c:pt idx="65">
                  <c:v>41791</c:v>
                </c:pt>
                <c:pt idx="66">
                  <c:v>41821</c:v>
                </c:pt>
                <c:pt idx="67">
                  <c:v>41852</c:v>
                </c:pt>
                <c:pt idx="68">
                  <c:v>41883</c:v>
                </c:pt>
                <c:pt idx="69">
                  <c:v>41913</c:v>
                </c:pt>
                <c:pt idx="70">
                  <c:v>41944</c:v>
                </c:pt>
                <c:pt idx="71">
                  <c:v>41974</c:v>
                </c:pt>
                <c:pt idx="72">
                  <c:v>42005</c:v>
                </c:pt>
                <c:pt idx="73">
                  <c:v>42036</c:v>
                </c:pt>
                <c:pt idx="74">
                  <c:v>42064</c:v>
                </c:pt>
                <c:pt idx="75">
                  <c:v>42095</c:v>
                </c:pt>
                <c:pt idx="76">
                  <c:v>42125</c:v>
                </c:pt>
                <c:pt idx="77">
                  <c:v>42156</c:v>
                </c:pt>
                <c:pt idx="78">
                  <c:v>42186</c:v>
                </c:pt>
                <c:pt idx="79">
                  <c:v>42217</c:v>
                </c:pt>
                <c:pt idx="80">
                  <c:v>42248</c:v>
                </c:pt>
                <c:pt idx="81">
                  <c:v>42278</c:v>
                </c:pt>
                <c:pt idx="82">
                  <c:v>42309</c:v>
                </c:pt>
                <c:pt idx="83">
                  <c:v>42339</c:v>
                </c:pt>
                <c:pt idx="84">
                  <c:v>42370</c:v>
                </c:pt>
                <c:pt idx="85">
                  <c:v>42401</c:v>
                </c:pt>
                <c:pt idx="86">
                  <c:v>42430</c:v>
                </c:pt>
                <c:pt idx="87">
                  <c:v>42461</c:v>
                </c:pt>
                <c:pt idx="88">
                  <c:v>42491</c:v>
                </c:pt>
                <c:pt idx="89">
                  <c:v>42522</c:v>
                </c:pt>
                <c:pt idx="90">
                  <c:v>42552</c:v>
                </c:pt>
                <c:pt idx="91">
                  <c:v>42583</c:v>
                </c:pt>
                <c:pt idx="92">
                  <c:v>42614</c:v>
                </c:pt>
                <c:pt idx="93">
                  <c:v>42644</c:v>
                </c:pt>
                <c:pt idx="94">
                  <c:v>42675</c:v>
                </c:pt>
                <c:pt idx="95">
                  <c:v>42705</c:v>
                </c:pt>
                <c:pt idx="96">
                  <c:v>42736</c:v>
                </c:pt>
                <c:pt idx="97">
                  <c:v>42767</c:v>
                </c:pt>
                <c:pt idx="98">
                  <c:v>42795</c:v>
                </c:pt>
                <c:pt idx="99">
                  <c:v>42826</c:v>
                </c:pt>
                <c:pt idx="100">
                  <c:v>42856</c:v>
                </c:pt>
                <c:pt idx="101">
                  <c:v>42887</c:v>
                </c:pt>
                <c:pt idx="102">
                  <c:v>42917</c:v>
                </c:pt>
                <c:pt idx="103">
                  <c:v>42948</c:v>
                </c:pt>
                <c:pt idx="104">
                  <c:v>42979</c:v>
                </c:pt>
                <c:pt idx="105">
                  <c:v>43009</c:v>
                </c:pt>
                <c:pt idx="106">
                  <c:v>43040</c:v>
                </c:pt>
                <c:pt idx="107">
                  <c:v>43070</c:v>
                </c:pt>
                <c:pt idx="108">
                  <c:v>43101</c:v>
                </c:pt>
                <c:pt idx="109">
                  <c:v>43132</c:v>
                </c:pt>
                <c:pt idx="110">
                  <c:v>43160</c:v>
                </c:pt>
                <c:pt idx="111">
                  <c:v>43191</c:v>
                </c:pt>
                <c:pt idx="112">
                  <c:v>43221</c:v>
                </c:pt>
                <c:pt idx="113">
                  <c:v>43252</c:v>
                </c:pt>
                <c:pt idx="114">
                  <c:v>43282</c:v>
                </c:pt>
                <c:pt idx="115">
                  <c:v>43313</c:v>
                </c:pt>
                <c:pt idx="116">
                  <c:v>43344</c:v>
                </c:pt>
                <c:pt idx="117">
                  <c:v>43374</c:v>
                </c:pt>
                <c:pt idx="118">
                  <c:v>43405</c:v>
                </c:pt>
                <c:pt idx="119">
                  <c:v>43435</c:v>
                </c:pt>
                <c:pt idx="120">
                  <c:v>43466</c:v>
                </c:pt>
                <c:pt idx="121">
                  <c:v>43497</c:v>
                </c:pt>
                <c:pt idx="122">
                  <c:v>43525</c:v>
                </c:pt>
                <c:pt idx="123">
                  <c:v>43556</c:v>
                </c:pt>
                <c:pt idx="124">
                  <c:v>43586</c:v>
                </c:pt>
                <c:pt idx="125">
                  <c:v>43617</c:v>
                </c:pt>
                <c:pt idx="126">
                  <c:v>43647</c:v>
                </c:pt>
                <c:pt idx="127">
                  <c:v>43678</c:v>
                </c:pt>
                <c:pt idx="128">
                  <c:v>43709</c:v>
                </c:pt>
                <c:pt idx="129">
                  <c:v>43739</c:v>
                </c:pt>
                <c:pt idx="130">
                  <c:v>43770</c:v>
                </c:pt>
                <c:pt idx="131">
                  <c:v>43800</c:v>
                </c:pt>
                <c:pt idx="132">
                  <c:v>43831</c:v>
                </c:pt>
                <c:pt idx="133">
                  <c:v>43862</c:v>
                </c:pt>
                <c:pt idx="134">
                  <c:v>43891</c:v>
                </c:pt>
                <c:pt idx="135">
                  <c:v>43922</c:v>
                </c:pt>
                <c:pt idx="136">
                  <c:v>43952</c:v>
                </c:pt>
                <c:pt idx="137">
                  <c:v>43983</c:v>
                </c:pt>
                <c:pt idx="138">
                  <c:v>44013</c:v>
                </c:pt>
                <c:pt idx="139">
                  <c:v>44044</c:v>
                </c:pt>
                <c:pt idx="140">
                  <c:v>44075</c:v>
                </c:pt>
                <c:pt idx="141">
                  <c:v>44105</c:v>
                </c:pt>
                <c:pt idx="142">
                  <c:v>44136</c:v>
                </c:pt>
                <c:pt idx="143">
                  <c:v>44166</c:v>
                </c:pt>
                <c:pt idx="144">
                  <c:v>44197</c:v>
                </c:pt>
                <c:pt idx="145">
                  <c:v>44228</c:v>
                </c:pt>
                <c:pt idx="146">
                  <c:v>44256</c:v>
                </c:pt>
                <c:pt idx="147">
                  <c:v>44287</c:v>
                </c:pt>
                <c:pt idx="148">
                  <c:v>44317</c:v>
                </c:pt>
                <c:pt idx="149">
                  <c:v>44348</c:v>
                </c:pt>
                <c:pt idx="150">
                  <c:v>44378</c:v>
                </c:pt>
                <c:pt idx="151">
                  <c:v>44409</c:v>
                </c:pt>
                <c:pt idx="152">
                  <c:v>44440</c:v>
                </c:pt>
                <c:pt idx="153">
                  <c:v>44470</c:v>
                </c:pt>
                <c:pt idx="154">
                  <c:v>44501</c:v>
                </c:pt>
                <c:pt idx="155">
                  <c:v>44531</c:v>
                </c:pt>
                <c:pt idx="156">
                  <c:v>44562</c:v>
                </c:pt>
                <c:pt idx="157">
                  <c:v>44593</c:v>
                </c:pt>
                <c:pt idx="158">
                  <c:v>44621</c:v>
                </c:pt>
                <c:pt idx="159">
                  <c:v>44652</c:v>
                </c:pt>
                <c:pt idx="160">
                  <c:v>44682</c:v>
                </c:pt>
                <c:pt idx="161">
                  <c:v>44713</c:v>
                </c:pt>
                <c:pt idx="162">
                  <c:v>44743</c:v>
                </c:pt>
                <c:pt idx="163">
                  <c:v>44774</c:v>
                </c:pt>
                <c:pt idx="164">
                  <c:v>44805</c:v>
                </c:pt>
                <c:pt idx="165">
                  <c:v>44835</c:v>
                </c:pt>
                <c:pt idx="166">
                  <c:v>44866</c:v>
                </c:pt>
                <c:pt idx="167">
                  <c:v>44896</c:v>
                </c:pt>
                <c:pt idx="168">
                  <c:v>44927</c:v>
                </c:pt>
                <c:pt idx="169">
                  <c:v>44958</c:v>
                </c:pt>
                <c:pt idx="170">
                  <c:v>44986</c:v>
                </c:pt>
                <c:pt idx="171">
                  <c:v>45017</c:v>
                </c:pt>
                <c:pt idx="172">
                  <c:v>45047</c:v>
                </c:pt>
                <c:pt idx="173">
                  <c:v>45078</c:v>
                </c:pt>
                <c:pt idx="174">
                  <c:v>45108</c:v>
                </c:pt>
                <c:pt idx="175">
                  <c:v>45139</c:v>
                </c:pt>
                <c:pt idx="176">
                  <c:v>45170</c:v>
                </c:pt>
                <c:pt idx="177">
                  <c:v>45200</c:v>
                </c:pt>
                <c:pt idx="178">
                  <c:v>45231</c:v>
                </c:pt>
                <c:pt idx="179">
                  <c:v>45261</c:v>
                </c:pt>
                <c:pt idx="180">
                  <c:v>45292</c:v>
                </c:pt>
                <c:pt idx="181">
                  <c:v>45323</c:v>
                </c:pt>
                <c:pt idx="182">
                  <c:v>45352</c:v>
                </c:pt>
                <c:pt idx="183">
                  <c:v>45383</c:v>
                </c:pt>
                <c:pt idx="184">
                  <c:v>45413</c:v>
                </c:pt>
                <c:pt idx="185">
                  <c:v>45444</c:v>
                </c:pt>
                <c:pt idx="186">
                  <c:v>45474</c:v>
                </c:pt>
                <c:pt idx="187">
                  <c:v>45505</c:v>
                </c:pt>
                <c:pt idx="188">
                  <c:v>45536</c:v>
                </c:pt>
                <c:pt idx="189">
                  <c:v>45566</c:v>
                </c:pt>
                <c:pt idx="190">
                  <c:v>45597</c:v>
                </c:pt>
                <c:pt idx="191">
                  <c:v>45627</c:v>
                </c:pt>
                <c:pt idx="192">
                  <c:v>45658</c:v>
                </c:pt>
                <c:pt idx="193">
                  <c:v>45689</c:v>
                </c:pt>
                <c:pt idx="194">
                  <c:v>45717</c:v>
                </c:pt>
                <c:pt idx="195">
                  <c:v>45748</c:v>
                </c:pt>
                <c:pt idx="196">
                  <c:v>45778</c:v>
                </c:pt>
                <c:pt idx="197">
                  <c:v>45809</c:v>
                </c:pt>
                <c:pt idx="198">
                  <c:v>45839</c:v>
                </c:pt>
              </c:numCache>
            </c:numRef>
          </c:cat>
          <c:val>
            <c:numRef>
              <c:f>'Initiation rates'!$N$17:$N$213</c:f>
              <c:numCache>
                <c:formatCode>General</c:formatCode>
                <c:ptCount val="197"/>
                <c:pt idx="0">
                  <c:v>#N/A</c:v>
                </c:pt>
                <c:pt idx="1">
                  <c:v>#N/A</c:v>
                </c:pt>
                <c:pt idx="2">
                  <c:v>#N/A</c:v>
                </c:pt>
                <c:pt idx="3">
                  <c:v>79</c:v>
                </c:pt>
                <c:pt idx="4">
                  <c:v>77</c:v>
                </c:pt>
                <c:pt idx="5">
                  <c:v>72</c:v>
                </c:pt>
                <c:pt idx="6">
                  <c:v>80</c:v>
                </c:pt>
                <c:pt idx="7">
                  <c:v>73</c:v>
                </c:pt>
                <c:pt idx="8">
                  <c:v>69</c:v>
                </c:pt>
                <c:pt idx="9">
                  <c:v>73</c:v>
                </c:pt>
                <c:pt idx="10">
                  <c:v>65</c:v>
                </c:pt>
                <c:pt idx="11">
                  <c:v>71</c:v>
                </c:pt>
                <c:pt idx="12">
                  <c:v>74</c:v>
                </c:pt>
                <c:pt idx="13">
                  <c:v>74</c:v>
                </c:pt>
                <c:pt idx="14">
                  <c:v>67</c:v>
                </c:pt>
                <c:pt idx="15">
                  <c:v>73</c:v>
                </c:pt>
                <c:pt idx="16">
                  <c:v>71</c:v>
                </c:pt>
                <c:pt idx="17">
                  <c:v>67</c:v>
                </c:pt>
                <c:pt idx="18">
                  <c:v>72</c:v>
                </c:pt>
                <c:pt idx="19">
                  <c:v>72</c:v>
                </c:pt>
                <c:pt idx="20">
                  <c:v>73</c:v>
                </c:pt>
                <c:pt idx="21">
                  <c:v>72</c:v>
                </c:pt>
                <c:pt idx="22">
                  <c:v>63</c:v>
                </c:pt>
                <c:pt idx="23">
                  <c:v>67</c:v>
                </c:pt>
                <c:pt idx="24">
                  <c:v>72</c:v>
                </c:pt>
                <c:pt idx="25">
                  <c:v>73</c:v>
                </c:pt>
                <c:pt idx="26">
                  <c:v>71</c:v>
                </c:pt>
                <c:pt idx="27">
                  <c:v>76</c:v>
                </c:pt>
                <c:pt idx="28">
                  <c:v>72</c:v>
                </c:pt>
                <c:pt idx="29">
                  <c:v>76</c:v>
                </c:pt>
                <c:pt idx="30">
                  <c:v>76</c:v>
                </c:pt>
                <c:pt idx="31">
                  <c:v>76</c:v>
                </c:pt>
                <c:pt idx="32">
                  <c:v>77</c:v>
                </c:pt>
                <c:pt idx="33">
                  <c:v>77</c:v>
                </c:pt>
                <c:pt idx="34">
                  <c:v>70</c:v>
                </c:pt>
                <c:pt idx="35">
                  <c:v>71</c:v>
                </c:pt>
                <c:pt idx="36">
                  <c:v>77</c:v>
                </c:pt>
                <c:pt idx="37">
                  <c:v>73</c:v>
                </c:pt>
                <c:pt idx="38">
                  <c:v>74</c:v>
                </c:pt>
                <c:pt idx="39">
                  <c:v>71</c:v>
                </c:pt>
                <c:pt idx="40">
                  <c:v>68</c:v>
                </c:pt>
                <c:pt idx="41">
                  <c:v>69</c:v>
                </c:pt>
                <c:pt idx="42">
                  <c:v>69</c:v>
                </c:pt>
                <c:pt idx="43">
                  <c:v>70</c:v>
                </c:pt>
                <c:pt idx="44">
                  <c:v>69</c:v>
                </c:pt>
                <c:pt idx="45">
                  <c:v>67</c:v>
                </c:pt>
                <c:pt idx="46">
                  <c:v>71</c:v>
                </c:pt>
                <c:pt idx="47">
                  <c:v>60</c:v>
                </c:pt>
                <c:pt idx="48">
                  <c:v>69</c:v>
                </c:pt>
                <c:pt idx="49">
                  <c:v>75</c:v>
                </c:pt>
                <c:pt idx="50">
                  <c:v>76</c:v>
                </c:pt>
                <c:pt idx="51">
                  <c:v>76</c:v>
                </c:pt>
                <c:pt idx="52">
                  <c:v>79</c:v>
                </c:pt>
                <c:pt idx="53">
                  <c:v>73</c:v>
                </c:pt>
                <c:pt idx="54">
                  <c:v>73</c:v>
                </c:pt>
                <c:pt idx="55">
                  <c:v>75</c:v>
                </c:pt>
                <c:pt idx="56">
                  <c:v>74</c:v>
                </c:pt>
                <c:pt idx="57">
                  <c:v>77</c:v>
                </c:pt>
                <c:pt idx="58">
                  <c:v>69</c:v>
                </c:pt>
                <c:pt idx="59">
                  <c:v>#N/A</c:v>
                </c:pt>
                <c:pt idx="60">
                  <c:v>71</c:v>
                </c:pt>
                <c:pt idx="61">
                  <c:v>77</c:v>
                </c:pt>
                <c:pt idx="62">
                  <c:v>72</c:v>
                </c:pt>
                <c:pt idx="63">
                  <c:v>72</c:v>
                </c:pt>
                <c:pt idx="64">
                  <c:v>77</c:v>
                </c:pt>
                <c:pt idx="65">
                  <c:v>71</c:v>
                </c:pt>
                <c:pt idx="66">
                  <c:v>65</c:v>
                </c:pt>
                <c:pt idx="67">
                  <c:v>68</c:v>
                </c:pt>
                <c:pt idx="68">
                  <c:v>70</c:v>
                </c:pt>
                <c:pt idx="69">
                  <c:v>78</c:v>
                </c:pt>
                <c:pt idx="70">
                  <c:v>71</c:v>
                </c:pt>
                <c:pt idx="71">
                  <c:v>76</c:v>
                </c:pt>
                <c:pt idx="72">
                  <c:v>75</c:v>
                </c:pt>
                <c:pt idx="73">
                  <c:v>71</c:v>
                </c:pt>
                <c:pt idx="74">
                  <c:v>74</c:v>
                </c:pt>
                <c:pt idx="75">
                  <c:v>78</c:v>
                </c:pt>
                <c:pt idx="76">
                  <c:v>74</c:v>
                </c:pt>
                <c:pt idx="77">
                  <c:v>78</c:v>
                </c:pt>
                <c:pt idx="78">
                  <c:v>74</c:v>
                </c:pt>
                <c:pt idx="79">
                  <c:v>70</c:v>
                </c:pt>
                <c:pt idx="80">
                  <c:v>68</c:v>
                </c:pt>
                <c:pt idx="81">
                  <c:v>72</c:v>
                </c:pt>
                <c:pt idx="82">
                  <c:v>67</c:v>
                </c:pt>
                <c:pt idx="83">
                  <c:v>74</c:v>
                </c:pt>
                <c:pt idx="84">
                  <c:v>75</c:v>
                </c:pt>
                <c:pt idx="85">
                  <c:v>74</c:v>
                </c:pt>
                <c:pt idx="86">
                  <c:v>70</c:v>
                </c:pt>
                <c:pt idx="87">
                  <c:v>76</c:v>
                </c:pt>
                <c:pt idx="88">
                  <c:v>71</c:v>
                </c:pt>
                <c:pt idx="89">
                  <c:v>73</c:v>
                </c:pt>
                <c:pt idx="90">
                  <c:v>71</c:v>
                </c:pt>
                <c:pt idx="91">
                  <c:v>66</c:v>
                </c:pt>
                <c:pt idx="92">
                  <c:v>71</c:v>
                </c:pt>
                <c:pt idx="93">
                  <c:v>71</c:v>
                </c:pt>
                <c:pt idx="94">
                  <c:v>63</c:v>
                </c:pt>
                <c:pt idx="95">
                  <c:v>63</c:v>
                </c:pt>
                <c:pt idx="96">
                  <c:v>70</c:v>
                </c:pt>
                <c:pt idx="97">
                  <c:v>77</c:v>
                </c:pt>
                <c:pt idx="98">
                  <c:v>75</c:v>
                </c:pt>
                <c:pt idx="99">
                  <c:v>77</c:v>
                </c:pt>
                <c:pt idx="100">
                  <c:v>72</c:v>
                </c:pt>
                <c:pt idx="101">
                  <c:v>69</c:v>
                </c:pt>
                <c:pt idx="102">
                  <c:v>69</c:v>
                </c:pt>
                <c:pt idx="103">
                  <c:v>67</c:v>
                </c:pt>
                <c:pt idx="104">
                  <c:v>69</c:v>
                </c:pt>
                <c:pt idx="105">
                  <c:v>68</c:v>
                </c:pt>
                <c:pt idx="106">
                  <c:v>72</c:v>
                </c:pt>
                <c:pt idx="107">
                  <c:v>62</c:v>
                </c:pt>
                <c:pt idx="108">
                  <c:v>61</c:v>
                </c:pt>
                <c:pt idx="109">
                  <c:v>70</c:v>
                </c:pt>
                <c:pt idx="110">
                  <c:v>70</c:v>
                </c:pt>
                <c:pt idx="111">
                  <c:v>70</c:v>
                </c:pt>
                <c:pt idx="112">
                  <c:v>63</c:v>
                </c:pt>
                <c:pt idx="113">
                  <c:v>62</c:v>
                </c:pt>
                <c:pt idx="114">
                  <c:v>64</c:v>
                </c:pt>
                <c:pt idx="115">
                  <c:v>65</c:v>
                </c:pt>
                <c:pt idx="116">
                  <c:v>64</c:v>
                </c:pt>
                <c:pt idx="117">
                  <c:v>66</c:v>
                </c:pt>
                <c:pt idx="118">
                  <c:v>64</c:v>
                </c:pt>
                <c:pt idx="119">
                  <c:v>52</c:v>
                </c:pt>
                <c:pt idx="120">
                  <c:v>59</c:v>
                </c:pt>
                <c:pt idx="121">
                  <c:v>67</c:v>
                </c:pt>
                <c:pt idx="122">
                  <c:v>68</c:v>
                </c:pt>
                <c:pt idx="123">
                  <c:v>69</c:v>
                </c:pt>
                <c:pt idx="124">
                  <c:v>68</c:v>
                </c:pt>
                <c:pt idx="125">
                  <c:v>64</c:v>
                </c:pt>
                <c:pt idx="126">
                  <c:v>64</c:v>
                </c:pt>
                <c:pt idx="127">
                  <c:v>65</c:v>
                </c:pt>
                <c:pt idx="128">
                  <c:v>66</c:v>
                </c:pt>
                <c:pt idx="129">
                  <c:v>63</c:v>
                </c:pt>
                <c:pt idx="130">
                  <c:v>62</c:v>
                </c:pt>
                <c:pt idx="131">
                  <c:v>67</c:v>
                </c:pt>
                <c:pt idx="132">
                  <c:v>68</c:v>
                </c:pt>
                <c:pt idx="133">
                  <c:v>67</c:v>
                </c:pt>
                <c:pt idx="134">
                  <c:v>39</c:v>
                </c:pt>
                <c:pt idx="135">
                  <c:v>44</c:v>
                </c:pt>
                <c:pt idx="136">
                  <c:v>38</c:v>
                </c:pt>
                <c:pt idx="137">
                  <c:v>#N/A</c:v>
                </c:pt>
                <c:pt idx="138">
                  <c:v>#N/A</c:v>
                </c:pt>
                <c:pt idx="139">
                  <c:v>#N/A</c:v>
                </c:pt>
                <c:pt idx="140">
                  <c:v>42</c:v>
                </c:pt>
                <c:pt idx="141">
                  <c:v>48</c:v>
                </c:pt>
                <c:pt idx="142">
                  <c:v>41</c:v>
                </c:pt>
                <c:pt idx="143">
                  <c:v>44</c:v>
                </c:pt>
                <c:pt idx="144">
                  <c:v>40</c:v>
                </c:pt>
                <c:pt idx="145">
                  <c:v>36</c:v>
                </c:pt>
                <c:pt idx="146">
                  <c:v>#N/A</c:v>
                </c:pt>
                <c:pt idx="147">
                  <c:v>46</c:v>
                </c:pt>
                <c:pt idx="148">
                  <c:v>#N/A</c:v>
                </c:pt>
                <c:pt idx="149">
                  <c:v>#N/A</c:v>
                </c:pt>
                <c:pt idx="150">
                  <c:v>41</c:v>
                </c:pt>
                <c:pt idx="151">
                  <c:v>#N/A</c:v>
                </c:pt>
                <c:pt idx="152">
                  <c:v>#N/A</c:v>
                </c:pt>
                <c:pt idx="153">
                  <c:v>32</c:v>
                </c:pt>
                <c:pt idx="154">
                  <c:v>#N/A</c:v>
                </c:pt>
                <c:pt idx="155">
                  <c:v>#N/A</c:v>
                </c:pt>
                <c:pt idx="156">
                  <c:v>30</c:v>
                </c:pt>
                <c:pt idx="157">
                  <c:v>#N/A</c:v>
                </c:pt>
                <c:pt idx="158">
                  <c:v>#N/A</c:v>
                </c:pt>
                <c:pt idx="159">
                  <c:v>34</c:v>
                </c:pt>
                <c:pt idx="160">
                  <c:v>#N/A</c:v>
                </c:pt>
                <c:pt idx="161">
                  <c:v>#N/A</c:v>
                </c:pt>
                <c:pt idx="162">
                  <c:v>44</c:v>
                </c:pt>
                <c:pt idx="163">
                  <c:v>#N/A</c:v>
                </c:pt>
                <c:pt idx="164">
                  <c:v>#N/A</c:v>
                </c:pt>
                <c:pt idx="165">
                  <c:v>42.6</c:v>
                </c:pt>
                <c:pt idx="166">
                  <c:v>#N/A</c:v>
                </c:pt>
                <c:pt idx="167">
                  <c:v>#N/A</c:v>
                </c:pt>
                <c:pt idx="168">
                  <c:v>29.4</c:v>
                </c:pt>
                <c:pt idx="169">
                  <c:v>#N/A</c:v>
                </c:pt>
                <c:pt idx="170">
                  <c:v>#N/A</c:v>
                </c:pt>
                <c:pt idx="171">
                  <c:v>38.5</c:v>
                </c:pt>
                <c:pt idx="172">
                  <c:v>#N/A</c:v>
                </c:pt>
                <c:pt idx="173">
                  <c:v>#N/A</c:v>
                </c:pt>
                <c:pt idx="174">
                  <c:v>32.5</c:v>
                </c:pt>
                <c:pt idx="175">
                  <c:v>#N/A</c:v>
                </c:pt>
                <c:pt idx="176">
                  <c:v>#N/A</c:v>
                </c:pt>
                <c:pt idx="177">
                  <c:v>34</c:v>
                </c:pt>
                <c:pt idx="178">
                  <c:v>#N/A</c:v>
                </c:pt>
                <c:pt idx="179">
                  <c:v>#N/A</c:v>
                </c:pt>
                <c:pt idx="180">
                  <c:v>27.2</c:v>
                </c:pt>
                <c:pt idx="181">
                  <c:v>#N/A</c:v>
                </c:pt>
                <c:pt idx="182">
                  <c:v>#N/A</c:v>
                </c:pt>
                <c:pt idx="183">
                  <c:v>25.2</c:v>
                </c:pt>
                <c:pt idx="184">
                  <c:v>#N/A</c:v>
                </c:pt>
                <c:pt idx="185">
                  <c:v>#N/A</c:v>
                </c:pt>
                <c:pt idx="186">
                  <c:v>28.1</c:v>
                </c:pt>
                <c:pt idx="187">
                  <c:v>#N/A</c:v>
                </c:pt>
                <c:pt idx="188">
                  <c:v>#N/A</c:v>
                </c:pt>
                <c:pt idx="189">
                  <c:v>28.8</c:v>
                </c:pt>
                <c:pt idx="190">
                  <c:v>#N/A</c:v>
                </c:pt>
                <c:pt idx="191">
                  <c:v>#N/A</c:v>
                </c:pt>
                <c:pt idx="192">
                  <c:v>32.5</c:v>
                </c:pt>
                <c:pt idx="193">
                  <c:v>#N/A</c:v>
                </c:pt>
                <c:pt idx="194">
                  <c:v>#N/A</c:v>
                </c:pt>
                <c:pt idx="195">
                  <c:v>34.9</c:v>
                </c:pt>
                <c:pt idx="196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1E-4671-BD69-40F292E45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8034616"/>
        <c:axId val="1008035336"/>
      </c:lineChart>
      <c:dateAx>
        <c:axId val="1008034616"/>
        <c:scaling>
          <c:orientation val="minMax"/>
        </c:scaling>
        <c:delete val="0"/>
        <c:axPos val="b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08035336"/>
        <c:crosses val="autoZero"/>
        <c:auto val="1"/>
        <c:lblOffset val="100"/>
        <c:baseTimeUnit val="months"/>
        <c:majorUnit val="24"/>
        <c:majorTimeUnit val="months"/>
      </c:dateAx>
      <c:valAx>
        <c:axId val="1008035336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solidFill>
                      <a:schemeClr val="tx1"/>
                    </a:solidFill>
                    <a:latin typeface="Aptos" panose="020B0004020202020204" pitchFamily="34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08034616"/>
        <c:crosses val="autoZero"/>
        <c:crossBetween val="between"/>
        <c:majorUnit val="20"/>
        <c:minorUnit val="10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v>First estimate</c:v>
          </c:tx>
          <c:spPr>
            <a:ln w="381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dPt>
            <c:idx val="502"/>
            <c:marker>
              <c:symbol val="none"/>
            </c:marker>
            <c:bubble3D val="0"/>
            <c:spPr>
              <a:ln w="41275" cap="rnd">
                <a:solidFill>
                  <a:srgbClr val="00B0F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E488-4AE4-A4C2-6472BE34B160}"/>
              </c:ext>
            </c:extLst>
          </c:dPt>
          <c:cat>
            <c:numRef>
              <c:f>'Data NSA LNs'!$A$200:$A$735</c:f>
              <c:numCache>
                <c:formatCode>yyyy\-mm\-dd</c:formatCode>
                <c:ptCount val="536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33390</c:v>
                </c:pt>
                <c:pt idx="126">
                  <c:v>33420</c:v>
                </c:pt>
                <c:pt idx="127">
                  <c:v>33451</c:v>
                </c:pt>
                <c:pt idx="128">
                  <c:v>33482</c:v>
                </c:pt>
                <c:pt idx="129">
                  <c:v>33512</c:v>
                </c:pt>
                <c:pt idx="130">
                  <c:v>33543</c:v>
                </c:pt>
                <c:pt idx="131">
                  <c:v>33573</c:v>
                </c:pt>
                <c:pt idx="132">
                  <c:v>33604</c:v>
                </c:pt>
                <c:pt idx="133">
                  <c:v>33635</c:v>
                </c:pt>
                <c:pt idx="134">
                  <c:v>33664</c:v>
                </c:pt>
                <c:pt idx="135">
                  <c:v>33695</c:v>
                </c:pt>
                <c:pt idx="136">
                  <c:v>33725</c:v>
                </c:pt>
                <c:pt idx="137">
                  <c:v>33756</c:v>
                </c:pt>
                <c:pt idx="138">
                  <c:v>33786</c:v>
                </c:pt>
                <c:pt idx="139">
                  <c:v>33817</c:v>
                </c:pt>
                <c:pt idx="140">
                  <c:v>33848</c:v>
                </c:pt>
                <c:pt idx="141">
                  <c:v>33878</c:v>
                </c:pt>
                <c:pt idx="142">
                  <c:v>33909</c:v>
                </c:pt>
                <c:pt idx="143">
                  <c:v>33939</c:v>
                </c:pt>
                <c:pt idx="144">
                  <c:v>33970</c:v>
                </c:pt>
                <c:pt idx="145">
                  <c:v>34001</c:v>
                </c:pt>
                <c:pt idx="146">
                  <c:v>34029</c:v>
                </c:pt>
                <c:pt idx="147">
                  <c:v>34060</c:v>
                </c:pt>
                <c:pt idx="148">
                  <c:v>34090</c:v>
                </c:pt>
                <c:pt idx="149">
                  <c:v>34121</c:v>
                </c:pt>
                <c:pt idx="150">
                  <c:v>34151</c:v>
                </c:pt>
                <c:pt idx="151">
                  <c:v>34182</c:v>
                </c:pt>
                <c:pt idx="152">
                  <c:v>34213</c:v>
                </c:pt>
                <c:pt idx="153">
                  <c:v>34243</c:v>
                </c:pt>
                <c:pt idx="154">
                  <c:v>34274</c:v>
                </c:pt>
                <c:pt idx="155">
                  <c:v>34304</c:v>
                </c:pt>
                <c:pt idx="156">
                  <c:v>34335</c:v>
                </c:pt>
                <c:pt idx="157">
                  <c:v>34366</c:v>
                </c:pt>
                <c:pt idx="158">
                  <c:v>34394</c:v>
                </c:pt>
                <c:pt idx="159">
                  <c:v>34425</c:v>
                </c:pt>
                <c:pt idx="160">
                  <c:v>34455</c:v>
                </c:pt>
                <c:pt idx="161">
                  <c:v>34486</c:v>
                </c:pt>
                <c:pt idx="162">
                  <c:v>34516</c:v>
                </c:pt>
                <c:pt idx="163">
                  <c:v>34547</c:v>
                </c:pt>
                <c:pt idx="164">
                  <c:v>34578</c:v>
                </c:pt>
                <c:pt idx="165">
                  <c:v>34608</c:v>
                </c:pt>
                <c:pt idx="166">
                  <c:v>34639</c:v>
                </c:pt>
                <c:pt idx="167">
                  <c:v>34669</c:v>
                </c:pt>
                <c:pt idx="168">
                  <c:v>34700</c:v>
                </c:pt>
                <c:pt idx="169">
                  <c:v>34731</c:v>
                </c:pt>
                <c:pt idx="170">
                  <c:v>34759</c:v>
                </c:pt>
                <c:pt idx="171">
                  <c:v>34790</c:v>
                </c:pt>
                <c:pt idx="172">
                  <c:v>34820</c:v>
                </c:pt>
                <c:pt idx="173">
                  <c:v>34851</c:v>
                </c:pt>
                <c:pt idx="174">
                  <c:v>34881</c:v>
                </c:pt>
                <c:pt idx="175">
                  <c:v>34912</c:v>
                </c:pt>
                <c:pt idx="176">
                  <c:v>34943</c:v>
                </c:pt>
                <c:pt idx="177">
                  <c:v>34973</c:v>
                </c:pt>
                <c:pt idx="178">
                  <c:v>35004</c:v>
                </c:pt>
                <c:pt idx="179">
                  <c:v>35034</c:v>
                </c:pt>
                <c:pt idx="180">
                  <c:v>35065</c:v>
                </c:pt>
                <c:pt idx="181">
                  <c:v>35096</c:v>
                </c:pt>
                <c:pt idx="182">
                  <c:v>35125</c:v>
                </c:pt>
                <c:pt idx="183">
                  <c:v>35156</c:v>
                </c:pt>
                <c:pt idx="184">
                  <c:v>35186</c:v>
                </c:pt>
                <c:pt idx="185">
                  <c:v>35217</c:v>
                </c:pt>
                <c:pt idx="186">
                  <c:v>35247</c:v>
                </c:pt>
                <c:pt idx="187">
                  <c:v>35278</c:v>
                </c:pt>
                <c:pt idx="188">
                  <c:v>35309</c:v>
                </c:pt>
                <c:pt idx="189">
                  <c:v>35339</c:v>
                </c:pt>
                <c:pt idx="190">
                  <c:v>35370</c:v>
                </c:pt>
                <c:pt idx="191">
                  <c:v>35400</c:v>
                </c:pt>
                <c:pt idx="192">
                  <c:v>35431</c:v>
                </c:pt>
                <c:pt idx="193">
                  <c:v>35462</c:v>
                </c:pt>
                <c:pt idx="194">
                  <c:v>35490</c:v>
                </c:pt>
                <c:pt idx="195">
                  <c:v>35521</c:v>
                </c:pt>
                <c:pt idx="196">
                  <c:v>35551</c:v>
                </c:pt>
                <c:pt idx="197">
                  <c:v>35582</c:v>
                </c:pt>
                <c:pt idx="198">
                  <c:v>35612</c:v>
                </c:pt>
                <c:pt idx="199">
                  <c:v>35643</c:v>
                </c:pt>
                <c:pt idx="200">
                  <c:v>35674</c:v>
                </c:pt>
                <c:pt idx="201">
                  <c:v>35704</c:v>
                </c:pt>
                <c:pt idx="202">
                  <c:v>35735</c:v>
                </c:pt>
                <c:pt idx="203">
                  <c:v>35765</c:v>
                </c:pt>
                <c:pt idx="204">
                  <c:v>35796</c:v>
                </c:pt>
                <c:pt idx="205">
                  <c:v>35827</c:v>
                </c:pt>
                <c:pt idx="206">
                  <c:v>35855</c:v>
                </c:pt>
                <c:pt idx="207">
                  <c:v>35886</c:v>
                </c:pt>
                <c:pt idx="208">
                  <c:v>35916</c:v>
                </c:pt>
                <c:pt idx="209">
                  <c:v>35947</c:v>
                </c:pt>
                <c:pt idx="210">
                  <c:v>35977</c:v>
                </c:pt>
                <c:pt idx="211">
                  <c:v>36008</c:v>
                </c:pt>
                <c:pt idx="212">
                  <c:v>36039</c:v>
                </c:pt>
                <c:pt idx="213">
                  <c:v>36069</c:v>
                </c:pt>
                <c:pt idx="214">
                  <c:v>36100</c:v>
                </c:pt>
                <c:pt idx="215">
                  <c:v>36130</c:v>
                </c:pt>
                <c:pt idx="216">
                  <c:v>36161</c:v>
                </c:pt>
                <c:pt idx="217">
                  <c:v>36192</c:v>
                </c:pt>
                <c:pt idx="218">
                  <c:v>36220</c:v>
                </c:pt>
                <c:pt idx="219">
                  <c:v>36251</c:v>
                </c:pt>
                <c:pt idx="220">
                  <c:v>36281</c:v>
                </c:pt>
                <c:pt idx="221">
                  <c:v>36312</c:v>
                </c:pt>
                <c:pt idx="222">
                  <c:v>36342</c:v>
                </c:pt>
                <c:pt idx="223">
                  <c:v>36373</c:v>
                </c:pt>
                <c:pt idx="224">
                  <c:v>36404</c:v>
                </c:pt>
                <c:pt idx="225">
                  <c:v>36434</c:v>
                </c:pt>
                <c:pt idx="226">
                  <c:v>36465</c:v>
                </c:pt>
                <c:pt idx="227">
                  <c:v>36495</c:v>
                </c:pt>
                <c:pt idx="228">
                  <c:v>36526</c:v>
                </c:pt>
                <c:pt idx="229">
                  <c:v>36557</c:v>
                </c:pt>
                <c:pt idx="230">
                  <c:v>36586</c:v>
                </c:pt>
                <c:pt idx="231">
                  <c:v>36617</c:v>
                </c:pt>
                <c:pt idx="232">
                  <c:v>36647</c:v>
                </c:pt>
                <c:pt idx="233">
                  <c:v>36678</c:v>
                </c:pt>
                <c:pt idx="234">
                  <c:v>36708</c:v>
                </c:pt>
                <c:pt idx="235">
                  <c:v>36739</c:v>
                </c:pt>
                <c:pt idx="236">
                  <c:v>36770</c:v>
                </c:pt>
                <c:pt idx="237">
                  <c:v>36800</c:v>
                </c:pt>
                <c:pt idx="238">
                  <c:v>36831</c:v>
                </c:pt>
                <c:pt idx="239">
                  <c:v>36861</c:v>
                </c:pt>
                <c:pt idx="240">
                  <c:v>36892</c:v>
                </c:pt>
                <c:pt idx="241">
                  <c:v>36923</c:v>
                </c:pt>
                <c:pt idx="242">
                  <c:v>36951</c:v>
                </c:pt>
                <c:pt idx="243">
                  <c:v>36982</c:v>
                </c:pt>
                <c:pt idx="244">
                  <c:v>37012</c:v>
                </c:pt>
                <c:pt idx="245">
                  <c:v>37043</c:v>
                </c:pt>
                <c:pt idx="246">
                  <c:v>37073</c:v>
                </c:pt>
                <c:pt idx="247">
                  <c:v>37104</c:v>
                </c:pt>
                <c:pt idx="248">
                  <c:v>37135</c:v>
                </c:pt>
                <c:pt idx="249">
                  <c:v>37165</c:v>
                </c:pt>
                <c:pt idx="250">
                  <c:v>37196</c:v>
                </c:pt>
                <c:pt idx="251">
                  <c:v>37226</c:v>
                </c:pt>
                <c:pt idx="252">
                  <c:v>37257</c:v>
                </c:pt>
                <c:pt idx="253">
                  <c:v>37288</c:v>
                </c:pt>
                <c:pt idx="254">
                  <c:v>37316</c:v>
                </c:pt>
                <c:pt idx="255">
                  <c:v>37347</c:v>
                </c:pt>
                <c:pt idx="256">
                  <c:v>37377</c:v>
                </c:pt>
                <c:pt idx="257">
                  <c:v>37408</c:v>
                </c:pt>
                <c:pt idx="258">
                  <c:v>37438</c:v>
                </c:pt>
                <c:pt idx="259">
                  <c:v>37469</c:v>
                </c:pt>
                <c:pt idx="260">
                  <c:v>37500</c:v>
                </c:pt>
                <c:pt idx="261">
                  <c:v>37530</c:v>
                </c:pt>
                <c:pt idx="262">
                  <c:v>37561</c:v>
                </c:pt>
                <c:pt idx="263">
                  <c:v>37591</c:v>
                </c:pt>
                <c:pt idx="264">
                  <c:v>37622</c:v>
                </c:pt>
                <c:pt idx="265">
                  <c:v>37653</c:v>
                </c:pt>
                <c:pt idx="266">
                  <c:v>37681</c:v>
                </c:pt>
                <c:pt idx="267">
                  <c:v>37712</c:v>
                </c:pt>
                <c:pt idx="268">
                  <c:v>37742</c:v>
                </c:pt>
                <c:pt idx="269">
                  <c:v>37773</c:v>
                </c:pt>
                <c:pt idx="270">
                  <c:v>37803</c:v>
                </c:pt>
                <c:pt idx="271">
                  <c:v>37834</c:v>
                </c:pt>
                <c:pt idx="272">
                  <c:v>37865</c:v>
                </c:pt>
                <c:pt idx="273">
                  <c:v>37895</c:v>
                </c:pt>
                <c:pt idx="274">
                  <c:v>37926</c:v>
                </c:pt>
                <c:pt idx="275">
                  <c:v>37956</c:v>
                </c:pt>
                <c:pt idx="276">
                  <c:v>37987</c:v>
                </c:pt>
                <c:pt idx="277">
                  <c:v>38018</c:v>
                </c:pt>
                <c:pt idx="278">
                  <c:v>38047</c:v>
                </c:pt>
                <c:pt idx="279">
                  <c:v>38078</c:v>
                </c:pt>
                <c:pt idx="280">
                  <c:v>38108</c:v>
                </c:pt>
                <c:pt idx="281">
                  <c:v>38139</c:v>
                </c:pt>
                <c:pt idx="282">
                  <c:v>38169</c:v>
                </c:pt>
                <c:pt idx="283">
                  <c:v>38200</c:v>
                </c:pt>
                <c:pt idx="284">
                  <c:v>38231</c:v>
                </c:pt>
                <c:pt idx="285">
                  <c:v>38261</c:v>
                </c:pt>
                <c:pt idx="286">
                  <c:v>38292</c:v>
                </c:pt>
                <c:pt idx="287">
                  <c:v>38322</c:v>
                </c:pt>
                <c:pt idx="288">
                  <c:v>38353</c:v>
                </c:pt>
                <c:pt idx="289">
                  <c:v>38384</c:v>
                </c:pt>
                <c:pt idx="290">
                  <c:v>38412</c:v>
                </c:pt>
                <c:pt idx="291">
                  <c:v>38443</c:v>
                </c:pt>
                <c:pt idx="292">
                  <c:v>38473</c:v>
                </c:pt>
                <c:pt idx="293">
                  <c:v>38504</c:v>
                </c:pt>
                <c:pt idx="294">
                  <c:v>38534</c:v>
                </c:pt>
                <c:pt idx="295">
                  <c:v>38565</c:v>
                </c:pt>
                <c:pt idx="296">
                  <c:v>38596</c:v>
                </c:pt>
                <c:pt idx="297">
                  <c:v>38626</c:v>
                </c:pt>
                <c:pt idx="298">
                  <c:v>38657</c:v>
                </c:pt>
                <c:pt idx="299">
                  <c:v>38687</c:v>
                </c:pt>
                <c:pt idx="300">
                  <c:v>38718</c:v>
                </c:pt>
                <c:pt idx="301">
                  <c:v>38749</c:v>
                </c:pt>
                <c:pt idx="302">
                  <c:v>38777</c:v>
                </c:pt>
                <c:pt idx="303">
                  <c:v>38808</c:v>
                </c:pt>
                <c:pt idx="304">
                  <c:v>38838</c:v>
                </c:pt>
                <c:pt idx="305">
                  <c:v>38869</c:v>
                </c:pt>
                <c:pt idx="306">
                  <c:v>38899</c:v>
                </c:pt>
                <c:pt idx="307">
                  <c:v>38930</c:v>
                </c:pt>
                <c:pt idx="308">
                  <c:v>38961</c:v>
                </c:pt>
                <c:pt idx="309">
                  <c:v>38991</c:v>
                </c:pt>
                <c:pt idx="310">
                  <c:v>39022</c:v>
                </c:pt>
                <c:pt idx="311">
                  <c:v>39052</c:v>
                </c:pt>
                <c:pt idx="312">
                  <c:v>39083</c:v>
                </c:pt>
                <c:pt idx="313">
                  <c:v>39114</c:v>
                </c:pt>
                <c:pt idx="314">
                  <c:v>39142</c:v>
                </c:pt>
                <c:pt idx="315">
                  <c:v>39173</c:v>
                </c:pt>
                <c:pt idx="316">
                  <c:v>39203</c:v>
                </c:pt>
                <c:pt idx="317">
                  <c:v>39234</c:v>
                </c:pt>
                <c:pt idx="318">
                  <c:v>39264</c:v>
                </c:pt>
                <c:pt idx="319">
                  <c:v>39295</c:v>
                </c:pt>
                <c:pt idx="320">
                  <c:v>39326</c:v>
                </c:pt>
                <c:pt idx="321">
                  <c:v>39356</c:v>
                </c:pt>
                <c:pt idx="322">
                  <c:v>39387</c:v>
                </c:pt>
                <c:pt idx="323">
                  <c:v>39417</c:v>
                </c:pt>
                <c:pt idx="324">
                  <c:v>39448</c:v>
                </c:pt>
                <c:pt idx="325">
                  <c:v>39479</c:v>
                </c:pt>
                <c:pt idx="326">
                  <c:v>39508</c:v>
                </c:pt>
                <c:pt idx="327">
                  <c:v>39539</c:v>
                </c:pt>
                <c:pt idx="328">
                  <c:v>39569</c:v>
                </c:pt>
                <c:pt idx="329">
                  <c:v>39600</c:v>
                </c:pt>
                <c:pt idx="330">
                  <c:v>39630</c:v>
                </c:pt>
                <c:pt idx="331">
                  <c:v>39661</c:v>
                </c:pt>
                <c:pt idx="332">
                  <c:v>39692</c:v>
                </c:pt>
                <c:pt idx="333">
                  <c:v>39722</c:v>
                </c:pt>
                <c:pt idx="334">
                  <c:v>39753</c:v>
                </c:pt>
                <c:pt idx="335">
                  <c:v>39783</c:v>
                </c:pt>
                <c:pt idx="336">
                  <c:v>39814</c:v>
                </c:pt>
                <c:pt idx="337">
                  <c:v>39845</c:v>
                </c:pt>
                <c:pt idx="338">
                  <c:v>39873</c:v>
                </c:pt>
                <c:pt idx="339">
                  <c:v>39904</c:v>
                </c:pt>
                <c:pt idx="340">
                  <c:v>39934</c:v>
                </c:pt>
                <c:pt idx="341">
                  <c:v>39965</c:v>
                </c:pt>
                <c:pt idx="342">
                  <c:v>39995</c:v>
                </c:pt>
                <c:pt idx="343">
                  <c:v>40026</c:v>
                </c:pt>
                <c:pt idx="344">
                  <c:v>40057</c:v>
                </c:pt>
                <c:pt idx="345">
                  <c:v>40087</c:v>
                </c:pt>
                <c:pt idx="346">
                  <c:v>40118</c:v>
                </c:pt>
                <c:pt idx="347">
                  <c:v>40148</c:v>
                </c:pt>
                <c:pt idx="348">
                  <c:v>40179</c:v>
                </c:pt>
                <c:pt idx="349">
                  <c:v>40210</c:v>
                </c:pt>
                <c:pt idx="350">
                  <c:v>40238</c:v>
                </c:pt>
                <c:pt idx="351">
                  <c:v>40269</c:v>
                </c:pt>
                <c:pt idx="352">
                  <c:v>40299</c:v>
                </c:pt>
                <c:pt idx="353">
                  <c:v>40330</c:v>
                </c:pt>
                <c:pt idx="354">
                  <c:v>40360</c:v>
                </c:pt>
                <c:pt idx="355">
                  <c:v>40391</c:v>
                </c:pt>
                <c:pt idx="356">
                  <c:v>40422</c:v>
                </c:pt>
                <c:pt idx="357">
                  <c:v>40452</c:v>
                </c:pt>
                <c:pt idx="358">
                  <c:v>40483</c:v>
                </c:pt>
                <c:pt idx="359">
                  <c:v>40513</c:v>
                </c:pt>
                <c:pt idx="360">
                  <c:v>40544</c:v>
                </c:pt>
                <c:pt idx="361">
                  <c:v>40575</c:v>
                </c:pt>
                <c:pt idx="362">
                  <c:v>40603</c:v>
                </c:pt>
                <c:pt idx="363">
                  <c:v>40634</c:v>
                </c:pt>
                <c:pt idx="364">
                  <c:v>40664</c:v>
                </c:pt>
                <c:pt idx="365">
                  <c:v>40695</c:v>
                </c:pt>
                <c:pt idx="366">
                  <c:v>40725</c:v>
                </c:pt>
                <c:pt idx="367">
                  <c:v>40756</c:v>
                </c:pt>
                <c:pt idx="368">
                  <c:v>40787</c:v>
                </c:pt>
                <c:pt idx="369">
                  <c:v>40817</c:v>
                </c:pt>
                <c:pt idx="370">
                  <c:v>40848</c:v>
                </c:pt>
                <c:pt idx="371">
                  <c:v>40878</c:v>
                </c:pt>
                <c:pt idx="372">
                  <c:v>40909</c:v>
                </c:pt>
                <c:pt idx="373">
                  <c:v>40940</c:v>
                </c:pt>
                <c:pt idx="374">
                  <c:v>40969</c:v>
                </c:pt>
                <c:pt idx="375">
                  <c:v>41000</c:v>
                </c:pt>
                <c:pt idx="376">
                  <c:v>41030</c:v>
                </c:pt>
                <c:pt idx="377">
                  <c:v>41061</c:v>
                </c:pt>
                <c:pt idx="378">
                  <c:v>41091</c:v>
                </c:pt>
                <c:pt idx="379">
                  <c:v>41122</c:v>
                </c:pt>
                <c:pt idx="380">
                  <c:v>41153</c:v>
                </c:pt>
                <c:pt idx="381">
                  <c:v>41183</c:v>
                </c:pt>
                <c:pt idx="382">
                  <c:v>41214</c:v>
                </c:pt>
                <c:pt idx="383">
                  <c:v>41244</c:v>
                </c:pt>
                <c:pt idx="384">
                  <c:v>41275</c:v>
                </c:pt>
                <c:pt idx="385">
                  <c:v>41306</c:v>
                </c:pt>
                <c:pt idx="386">
                  <c:v>41334</c:v>
                </c:pt>
                <c:pt idx="387">
                  <c:v>41365</c:v>
                </c:pt>
                <c:pt idx="388">
                  <c:v>41395</c:v>
                </c:pt>
                <c:pt idx="389">
                  <c:v>41426</c:v>
                </c:pt>
                <c:pt idx="390">
                  <c:v>41456</c:v>
                </c:pt>
                <c:pt idx="391">
                  <c:v>41487</c:v>
                </c:pt>
                <c:pt idx="392">
                  <c:v>41518</c:v>
                </c:pt>
                <c:pt idx="393">
                  <c:v>41548</c:v>
                </c:pt>
                <c:pt idx="394">
                  <c:v>41579</c:v>
                </c:pt>
                <c:pt idx="395">
                  <c:v>41609</c:v>
                </c:pt>
                <c:pt idx="396">
                  <c:v>41640</c:v>
                </c:pt>
                <c:pt idx="397">
                  <c:v>41671</c:v>
                </c:pt>
                <c:pt idx="398">
                  <c:v>41699</c:v>
                </c:pt>
                <c:pt idx="399">
                  <c:v>41730</c:v>
                </c:pt>
                <c:pt idx="400">
                  <c:v>41760</c:v>
                </c:pt>
                <c:pt idx="401">
                  <c:v>41791</c:v>
                </c:pt>
                <c:pt idx="402">
                  <c:v>41821</c:v>
                </c:pt>
                <c:pt idx="403">
                  <c:v>41852</c:v>
                </c:pt>
                <c:pt idx="404">
                  <c:v>41883</c:v>
                </c:pt>
                <c:pt idx="405">
                  <c:v>41913</c:v>
                </c:pt>
                <c:pt idx="406">
                  <c:v>41944</c:v>
                </c:pt>
                <c:pt idx="407">
                  <c:v>41974</c:v>
                </c:pt>
                <c:pt idx="408">
                  <c:v>42005</c:v>
                </c:pt>
                <c:pt idx="409">
                  <c:v>42036</c:v>
                </c:pt>
                <c:pt idx="410">
                  <c:v>42064</c:v>
                </c:pt>
                <c:pt idx="411">
                  <c:v>42095</c:v>
                </c:pt>
                <c:pt idx="412">
                  <c:v>42125</c:v>
                </c:pt>
                <c:pt idx="413">
                  <c:v>42156</c:v>
                </c:pt>
                <c:pt idx="414">
                  <c:v>42186</c:v>
                </c:pt>
                <c:pt idx="415">
                  <c:v>42217</c:v>
                </c:pt>
                <c:pt idx="416">
                  <c:v>42248</c:v>
                </c:pt>
                <c:pt idx="417">
                  <c:v>42278</c:v>
                </c:pt>
                <c:pt idx="418">
                  <c:v>42309</c:v>
                </c:pt>
                <c:pt idx="419">
                  <c:v>42339</c:v>
                </c:pt>
                <c:pt idx="420">
                  <c:v>42370</c:v>
                </c:pt>
                <c:pt idx="421">
                  <c:v>42401</c:v>
                </c:pt>
                <c:pt idx="422">
                  <c:v>42430</c:v>
                </c:pt>
                <c:pt idx="423">
                  <c:v>42461</c:v>
                </c:pt>
                <c:pt idx="424">
                  <c:v>42491</c:v>
                </c:pt>
                <c:pt idx="425">
                  <c:v>42522</c:v>
                </c:pt>
                <c:pt idx="426">
                  <c:v>42552</c:v>
                </c:pt>
                <c:pt idx="427">
                  <c:v>42583</c:v>
                </c:pt>
                <c:pt idx="428">
                  <c:v>42614</c:v>
                </c:pt>
                <c:pt idx="429">
                  <c:v>42644</c:v>
                </c:pt>
                <c:pt idx="430">
                  <c:v>42675</c:v>
                </c:pt>
                <c:pt idx="431">
                  <c:v>42705</c:v>
                </c:pt>
                <c:pt idx="432">
                  <c:v>42736</c:v>
                </c:pt>
                <c:pt idx="433">
                  <c:v>42767</c:v>
                </c:pt>
                <c:pt idx="434">
                  <c:v>42795</c:v>
                </c:pt>
                <c:pt idx="435">
                  <c:v>42826</c:v>
                </c:pt>
                <c:pt idx="436">
                  <c:v>42856</c:v>
                </c:pt>
                <c:pt idx="437">
                  <c:v>42887</c:v>
                </c:pt>
                <c:pt idx="438">
                  <c:v>42917</c:v>
                </c:pt>
                <c:pt idx="439">
                  <c:v>42948</c:v>
                </c:pt>
                <c:pt idx="440">
                  <c:v>42979</c:v>
                </c:pt>
                <c:pt idx="441">
                  <c:v>43009</c:v>
                </c:pt>
                <c:pt idx="442">
                  <c:v>43040</c:v>
                </c:pt>
                <c:pt idx="443">
                  <c:v>43070</c:v>
                </c:pt>
                <c:pt idx="444">
                  <c:v>43101</c:v>
                </c:pt>
                <c:pt idx="445">
                  <c:v>43132</c:v>
                </c:pt>
                <c:pt idx="446">
                  <c:v>43160</c:v>
                </c:pt>
                <c:pt idx="447">
                  <c:v>43191</c:v>
                </c:pt>
                <c:pt idx="448">
                  <c:v>43221</c:v>
                </c:pt>
                <c:pt idx="449">
                  <c:v>43252</c:v>
                </c:pt>
                <c:pt idx="450">
                  <c:v>43282</c:v>
                </c:pt>
                <c:pt idx="451">
                  <c:v>43313</c:v>
                </c:pt>
                <c:pt idx="452">
                  <c:v>43344</c:v>
                </c:pt>
                <c:pt idx="453">
                  <c:v>43374</c:v>
                </c:pt>
                <c:pt idx="454">
                  <c:v>43405</c:v>
                </c:pt>
                <c:pt idx="455">
                  <c:v>43435</c:v>
                </c:pt>
                <c:pt idx="456">
                  <c:v>43466</c:v>
                </c:pt>
                <c:pt idx="457">
                  <c:v>43497</c:v>
                </c:pt>
                <c:pt idx="458">
                  <c:v>43525</c:v>
                </c:pt>
                <c:pt idx="459">
                  <c:v>43556</c:v>
                </c:pt>
                <c:pt idx="460">
                  <c:v>43586</c:v>
                </c:pt>
                <c:pt idx="461">
                  <c:v>43617</c:v>
                </c:pt>
                <c:pt idx="462">
                  <c:v>43647</c:v>
                </c:pt>
                <c:pt idx="463">
                  <c:v>43678</c:v>
                </c:pt>
                <c:pt idx="464">
                  <c:v>43709</c:v>
                </c:pt>
                <c:pt idx="465">
                  <c:v>43739</c:v>
                </c:pt>
                <c:pt idx="466">
                  <c:v>43770</c:v>
                </c:pt>
                <c:pt idx="467">
                  <c:v>43800</c:v>
                </c:pt>
                <c:pt idx="468">
                  <c:v>43831</c:v>
                </c:pt>
                <c:pt idx="469">
                  <c:v>43862</c:v>
                </c:pt>
                <c:pt idx="470">
                  <c:v>43891</c:v>
                </c:pt>
                <c:pt idx="471">
                  <c:v>43922</c:v>
                </c:pt>
                <c:pt idx="472">
                  <c:v>43952</c:v>
                </c:pt>
                <c:pt idx="473">
                  <c:v>43983</c:v>
                </c:pt>
                <c:pt idx="474">
                  <c:v>44013</c:v>
                </c:pt>
                <c:pt idx="475">
                  <c:v>44044</c:v>
                </c:pt>
                <c:pt idx="476">
                  <c:v>44075</c:v>
                </c:pt>
                <c:pt idx="477">
                  <c:v>44105</c:v>
                </c:pt>
                <c:pt idx="478">
                  <c:v>44136</c:v>
                </c:pt>
                <c:pt idx="479">
                  <c:v>44166</c:v>
                </c:pt>
                <c:pt idx="480">
                  <c:v>44197</c:v>
                </c:pt>
                <c:pt idx="481">
                  <c:v>44228</c:v>
                </c:pt>
                <c:pt idx="482">
                  <c:v>44256</c:v>
                </c:pt>
                <c:pt idx="483">
                  <c:v>44287</c:v>
                </c:pt>
                <c:pt idx="484">
                  <c:v>44317</c:v>
                </c:pt>
                <c:pt idx="485">
                  <c:v>44348</c:v>
                </c:pt>
                <c:pt idx="486">
                  <c:v>44378</c:v>
                </c:pt>
                <c:pt idx="487">
                  <c:v>44409</c:v>
                </c:pt>
                <c:pt idx="488">
                  <c:v>44440</c:v>
                </c:pt>
                <c:pt idx="489">
                  <c:v>44470</c:v>
                </c:pt>
                <c:pt idx="490">
                  <c:v>44501</c:v>
                </c:pt>
                <c:pt idx="491">
                  <c:v>44531</c:v>
                </c:pt>
                <c:pt idx="492">
                  <c:v>44562</c:v>
                </c:pt>
                <c:pt idx="493">
                  <c:v>44593</c:v>
                </c:pt>
                <c:pt idx="494">
                  <c:v>44621</c:v>
                </c:pt>
                <c:pt idx="495">
                  <c:v>44652</c:v>
                </c:pt>
                <c:pt idx="496">
                  <c:v>44682</c:v>
                </c:pt>
                <c:pt idx="497">
                  <c:v>44713</c:v>
                </c:pt>
                <c:pt idx="498">
                  <c:v>44743</c:v>
                </c:pt>
                <c:pt idx="499">
                  <c:v>44774</c:v>
                </c:pt>
                <c:pt idx="500">
                  <c:v>44805</c:v>
                </c:pt>
                <c:pt idx="501">
                  <c:v>44835</c:v>
                </c:pt>
                <c:pt idx="502">
                  <c:v>44866</c:v>
                </c:pt>
                <c:pt idx="503">
                  <c:v>44896</c:v>
                </c:pt>
                <c:pt idx="504">
                  <c:v>44927</c:v>
                </c:pt>
                <c:pt idx="505">
                  <c:v>44958</c:v>
                </c:pt>
                <c:pt idx="506">
                  <c:v>44986</c:v>
                </c:pt>
                <c:pt idx="507">
                  <c:v>45017</c:v>
                </c:pt>
                <c:pt idx="508">
                  <c:v>45047</c:v>
                </c:pt>
                <c:pt idx="509">
                  <c:v>45078</c:v>
                </c:pt>
                <c:pt idx="510">
                  <c:v>45108</c:v>
                </c:pt>
                <c:pt idx="511">
                  <c:v>45139</c:v>
                </c:pt>
                <c:pt idx="512">
                  <c:v>45170</c:v>
                </c:pt>
                <c:pt idx="513">
                  <c:v>45200</c:v>
                </c:pt>
                <c:pt idx="514">
                  <c:v>45231</c:v>
                </c:pt>
                <c:pt idx="515">
                  <c:v>45261</c:v>
                </c:pt>
                <c:pt idx="516">
                  <c:v>45292</c:v>
                </c:pt>
                <c:pt idx="517">
                  <c:v>45323</c:v>
                </c:pt>
                <c:pt idx="518">
                  <c:v>45352</c:v>
                </c:pt>
                <c:pt idx="519">
                  <c:v>45383</c:v>
                </c:pt>
                <c:pt idx="520">
                  <c:v>45413</c:v>
                </c:pt>
                <c:pt idx="521">
                  <c:v>45444</c:v>
                </c:pt>
                <c:pt idx="522">
                  <c:v>45474</c:v>
                </c:pt>
                <c:pt idx="523">
                  <c:v>45505</c:v>
                </c:pt>
                <c:pt idx="524">
                  <c:v>45536</c:v>
                </c:pt>
                <c:pt idx="525">
                  <c:v>45566</c:v>
                </c:pt>
                <c:pt idx="526">
                  <c:v>45597</c:v>
                </c:pt>
                <c:pt idx="527">
                  <c:v>45627</c:v>
                </c:pt>
                <c:pt idx="528">
                  <c:v>45658</c:v>
                </c:pt>
                <c:pt idx="529">
                  <c:v>45689</c:v>
                </c:pt>
                <c:pt idx="530">
                  <c:v>45717</c:v>
                </c:pt>
                <c:pt idx="531">
                  <c:v>45748</c:v>
                </c:pt>
                <c:pt idx="532">
                  <c:v>45778</c:v>
                </c:pt>
                <c:pt idx="533">
                  <c:v>45809</c:v>
                </c:pt>
                <c:pt idx="534">
                  <c:v>45839</c:v>
                </c:pt>
                <c:pt idx="535">
                  <c:v>45870</c:v>
                </c:pt>
              </c:numCache>
            </c:numRef>
          </c:cat>
          <c:val>
            <c:numRef>
              <c:f>'Data NSA LNs'!$AL$200:$AL$735</c:f>
              <c:numCache>
                <c:formatCode>0.0</c:formatCode>
                <c:ptCount val="536"/>
                <c:pt idx="0">
                  <c:v>34.9</c:v>
                </c:pt>
                <c:pt idx="1">
                  <c:v>37</c:v>
                </c:pt>
                <c:pt idx="2">
                  <c:v>41.9</c:v>
                </c:pt>
                <c:pt idx="3">
                  <c:v>48.3</c:v>
                </c:pt>
                <c:pt idx="4">
                  <c:v>41</c:v>
                </c:pt>
                <c:pt idx="5">
                  <c:v>33.5</c:v>
                </c:pt>
                <c:pt idx="6">
                  <c:v>43.9</c:v>
                </c:pt>
                <c:pt idx="7">
                  <c:v>40.6</c:v>
                </c:pt>
                <c:pt idx="8">
                  <c:v>35.5</c:v>
                </c:pt>
                <c:pt idx="9">
                  <c:v>42.5</c:v>
                </c:pt>
                <c:pt idx="10">
                  <c:v>35.6</c:v>
                </c:pt>
                <c:pt idx="11">
                  <c:v>40.4</c:v>
                </c:pt>
                <c:pt idx="12">
                  <c:v>36.200000000000003</c:v>
                </c:pt>
                <c:pt idx="13">
                  <c:v>38.200000000000003</c:v>
                </c:pt>
                <c:pt idx="14">
                  <c:v>42.6</c:v>
                </c:pt>
                <c:pt idx="15">
                  <c:v>49.9</c:v>
                </c:pt>
                <c:pt idx="16">
                  <c:v>46.5</c:v>
                </c:pt>
                <c:pt idx="17">
                  <c:v>44.1</c:v>
                </c:pt>
                <c:pt idx="18">
                  <c:v>46.1</c:v>
                </c:pt>
                <c:pt idx="19">
                  <c:v>45.7</c:v>
                </c:pt>
                <c:pt idx="20">
                  <c:v>51.8</c:v>
                </c:pt>
                <c:pt idx="21">
                  <c:v>47.9</c:v>
                </c:pt>
                <c:pt idx="22">
                  <c:v>41.2</c:v>
                </c:pt>
                <c:pt idx="23">
                  <c:v>45.3</c:v>
                </c:pt>
                <c:pt idx="24">
                  <c:v>41.8</c:v>
                </c:pt>
                <c:pt idx="25">
                  <c:v>31.4</c:v>
                </c:pt>
                <c:pt idx="26">
                  <c:v>45.7</c:v>
                </c:pt>
                <c:pt idx="27">
                  <c:v>53.1</c:v>
                </c:pt>
                <c:pt idx="28">
                  <c:v>46</c:v>
                </c:pt>
                <c:pt idx="29">
                  <c:v>49.9</c:v>
                </c:pt>
                <c:pt idx="30">
                  <c:v>48.7</c:v>
                </c:pt>
                <c:pt idx="31">
                  <c:v>45.9</c:v>
                </c:pt>
                <c:pt idx="32">
                  <c:v>48.6</c:v>
                </c:pt>
                <c:pt idx="33">
                  <c:v>50.1</c:v>
                </c:pt>
                <c:pt idx="34">
                  <c:v>39</c:v>
                </c:pt>
                <c:pt idx="35">
                  <c:v>41</c:v>
                </c:pt>
                <c:pt idx="36">
                  <c:v>41</c:v>
                </c:pt>
                <c:pt idx="37">
                  <c:v>52.7</c:v>
                </c:pt>
                <c:pt idx="38">
                  <c:v>52.9</c:v>
                </c:pt>
                <c:pt idx="39">
                  <c:v>48.8</c:v>
                </c:pt>
                <c:pt idx="40">
                  <c:v>41.8</c:v>
                </c:pt>
                <c:pt idx="41">
                  <c:v>46.4</c:v>
                </c:pt>
                <c:pt idx="42">
                  <c:v>45.1</c:v>
                </c:pt>
                <c:pt idx="43">
                  <c:v>46.7</c:v>
                </c:pt>
                <c:pt idx="44">
                  <c:v>46.2</c:v>
                </c:pt>
                <c:pt idx="45">
                  <c:v>46</c:v>
                </c:pt>
                <c:pt idx="46">
                  <c:v>49.1</c:v>
                </c:pt>
                <c:pt idx="47">
                  <c:v>34.299999999999997</c:v>
                </c:pt>
                <c:pt idx="48">
                  <c:v>34.299999999999997</c:v>
                </c:pt>
                <c:pt idx="49">
                  <c:v>48</c:v>
                </c:pt>
                <c:pt idx="50">
                  <c:v>51.7</c:v>
                </c:pt>
                <c:pt idx="51">
                  <c:v>48.5</c:v>
                </c:pt>
                <c:pt idx="52">
                  <c:v>54.1</c:v>
                </c:pt>
                <c:pt idx="53">
                  <c:v>45.2</c:v>
                </c:pt>
                <c:pt idx="54">
                  <c:v>45.9</c:v>
                </c:pt>
                <c:pt idx="55">
                  <c:v>49.4</c:v>
                </c:pt>
                <c:pt idx="56">
                  <c:v>48.9</c:v>
                </c:pt>
                <c:pt idx="57">
                  <c:v>45.8</c:v>
                </c:pt>
                <c:pt idx="58">
                  <c:v>47.2</c:v>
                </c:pt>
                <c:pt idx="59">
                  <c:v>48</c:v>
                </c:pt>
                <c:pt idx="60">
                  <c:v>48</c:v>
                </c:pt>
                <c:pt idx="61">
                  <c:v>48.4</c:v>
                </c:pt>
                <c:pt idx="62">
                  <c:v>49.7</c:v>
                </c:pt>
                <c:pt idx="63">
                  <c:v>46.7</c:v>
                </c:pt>
                <c:pt idx="64">
                  <c:v>50.4</c:v>
                </c:pt>
                <c:pt idx="65">
                  <c:v>45.6</c:v>
                </c:pt>
                <c:pt idx="66">
                  <c:v>43.9</c:v>
                </c:pt>
                <c:pt idx="67">
                  <c:v>46.2</c:v>
                </c:pt>
                <c:pt idx="68">
                  <c:v>45.4</c:v>
                </c:pt>
                <c:pt idx="69">
                  <c:v>51.9</c:v>
                </c:pt>
                <c:pt idx="70">
                  <c:v>46.9</c:v>
                </c:pt>
                <c:pt idx="71">
                  <c:v>37.9</c:v>
                </c:pt>
                <c:pt idx="72">
                  <c:v>37.9</c:v>
                </c:pt>
                <c:pt idx="73">
                  <c:v>45.7</c:v>
                </c:pt>
                <c:pt idx="74">
                  <c:v>48.8</c:v>
                </c:pt>
                <c:pt idx="75">
                  <c:v>55.2</c:v>
                </c:pt>
                <c:pt idx="76">
                  <c:v>50.6</c:v>
                </c:pt>
                <c:pt idx="77">
                  <c:v>43.9</c:v>
                </c:pt>
                <c:pt idx="78">
                  <c:v>55.3</c:v>
                </c:pt>
                <c:pt idx="79">
                  <c:v>50.6</c:v>
                </c:pt>
                <c:pt idx="80">
                  <c:v>46.3</c:v>
                </c:pt>
                <c:pt idx="81">
                  <c:v>53.8</c:v>
                </c:pt>
                <c:pt idx="82">
                  <c:v>46.4</c:v>
                </c:pt>
                <c:pt idx="83">
                  <c:v>44.3</c:v>
                </c:pt>
                <c:pt idx="84">
                  <c:v>44.3</c:v>
                </c:pt>
                <c:pt idx="85">
                  <c:v>45.5</c:v>
                </c:pt>
                <c:pt idx="86">
                  <c:v>47.4</c:v>
                </c:pt>
                <c:pt idx="87">
                  <c:v>55.2</c:v>
                </c:pt>
                <c:pt idx="88">
                  <c:v>49.3</c:v>
                </c:pt>
                <c:pt idx="89">
                  <c:v>55.3</c:v>
                </c:pt>
                <c:pt idx="90">
                  <c:v>50.4</c:v>
                </c:pt>
                <c:pt idx="91">
                  <c:v>49.5</c:v>
                </c:pt>
                <c:pt idx="92">
                  <c:v>55.5</c:v>
                </c:pt>
                <c:pt idx="93">
                  <c:v>52.7</c:v>
                </c:pt>
                <c:pt idx="94">
                  <c:v>42.8</c:v>
                </c:pt>
                <c:pt idx="95">
                  <c:v>41.3</c:v>
                </c:pt>
                <c:pt idx="96">
                  <c:v>41.3</c:v>
                </c:pt>
                <c:pt idx="97">
                  <c:v>54.8</c:v>
                </c:pt>
                <c:pt idx="98">
                  <c:v>57</c:v>
                </c:pt>
                <c:pt idx="99">
                  <c:v>52.7</c:v>
                </c:pt>
                <c:pt idx="100">
                  <c:v>47.4</c:v>
                </c:pt>
                <c:pt idx="101">
                  <c:v>52.4</c:v>
                </c:pt>
                <c:pt idx="102">
                  <c:v>53.7</c:v>
                </c:pt>
                <c:pt idx="103">
                  <c:v>47.9</c:v>
                </c:pt>
                <c:pt idx="104">
                  <c:v>56.3</c:v>
                </c:pt>
                <c:pt idx="105">
                  <c:v>53.7</c:v>
                </c:pt>
                <c:pt idx="106">
                  <c:v>55.6</c:v>
                </c:pt>
                <c:pt idx="107">
                  <c:v>43.5</c:v>
                </c:pt>
                <c:pt idx="108">
                  <c:v>43.5</c:v>
                </c:pt>
                <c:pt idx="109">
                  <c:v>56.3</c:v>
                </c:pt>
                <c:pt idx="110">
                  <c:v>56.9</c:v>
                </c:pt>
                <c:pt idx="111">
                  <c:v>54.3</c:v>
                </c:pt>
                <c:pt idx="112">
                  <c:v>47.1</c:v>
                </c:pt>
                <c:pt idx="113">
                  <c:v>53.9</c:v>
                </c:pt>
                <c:pt idx="114">
                  <c:v>52.1</c:v>
                </c:pt>
                <c:pt idx="115">
                  <c:v>55.7</c:v>
                </c:pt>
                <c:pt idx="116">
                  <c:v>55.8</c:v>
                </c:pt>
                <c:pt idx="117">
                  <c:v>51.7</c:v>
                </c:pt>
                <c:pt idx="118">
                  <c:v>54.8</c:v>
                </c:pt>
                <c:pt idx="119">
                  <c:v>42.6</c:v>
                </c:pt>
                <c:pt idx="120">
                  <c:v>42.6</c:v>
                </c:pt>
                <c:pt idx="121">
                  <c:v>56.4</c:v>
                </c:pt>
                <c:pt idx="122">
                  <c:v>55.9</c:v>
                </c:pt>
                <c:pt idx="123">
                  <c:v>52.6</c:v>
                </c:pt>
                <c:pt idx="124">
                  <c:v>58.8</c:v>
                </c:pt>
                <c:pt idx="125">
                  <c:v>53</c:v>
                </c:pt>
                <c:pt idx="126">
                  <c:v>50.5</c:v>
                </c:pt>
                <c:pt idx="127">
                  <c:v>54.6</c:v>
                </c:pt>
                <c:pt idx="128">
                  <c:v>55.7</c:v>
                </c:pt>
                <c:pt idx="129">
                  <c:v>50.8</c:v>
                </c:pt>
                <c:pt idx="130">
                  <c:v>55</c:v>
                </c:pt>
                <c:pt idx="131">
                  <c:v>53.1</c:v>
                </c:pt>
                <c:pt idx="132">
                  <c:v>53.1</c:v>
                </c:pt>
                <c:pt idx="133">
                  <c:v>55.6</c:v>
                </c:pt>
                <c:pt idx="134">
                  <c:v>57.1</c:v>
                </c:pt>
                <c:pt idx="135">
                  <c:v>63.4</c:v>
                </c:pt>
                <c:pt idx="136">
                  <c:v>57.8</c:v>
                </c:pt>
                <c:pt idx="137">
                  <c:v>51</c:v>
                </c:pt>
                <c:pt idx="138">
                  <c:v>61.9</c:v>
                </c:pt>
                <c:pt idx="139">
                  <c:v>56.9</c:v>
                </c:pt>
                <c:pt idx="140">
                  <c:v>52.8</c:v>
                </c:pt>
                <c:pt idx="141">
                  <c:v>60.9</c:v>
                </c:pt>
                <c:pt idx="142">
                  <c:v>52.4</c:v>
                </c:pt>
                <c:pt idx="143">
                  <c:v>52.7</c:v>
                </c:pt>
                <c:pt idx="144">
                  <c:v>52.7</c:v>
                </c:pt>
                <c:pt idx="145">
                  <c:v>54.2</c:v>
                </c:pt>
                <c:pt idx="146">
                  <c:v>55.8</c:v>
                </c:pt>
                <c:pt idx="147">
                  <c:v>61.5</c:v>
                </c:pt>
                <c:pt idx="148">
                  <c:v>57.8</c:v>
                </c:pt>
                <c:pt idx="149">
                  <c:v>55.7</c:v>
                </c:pt>
                <c:pt idx="150">
                  <c:v>61.9</c:v>
                </c:pt>
                <c:pt idx="151">
                  <c:v>58.7</c:v>
                </c:pt>
                <c:pt idx="152">
                  <c:v>64.900000000000006</c:v>
                </c:pt>
                <c:pt idx="153">
                  <c:v>60.8</c:v>
                </c:pt>
                <c:pt idx="154">
                  <c:v>51.9</c:v>
                </c:pt>
                <c:pt idx="155">
                  <c:v>51.8</c:v>
                </c:pt>
                <c:pt idx="156">
                  <c:v>51.8</c:v>
                </c:pt>
                <c:pt idx="157">
                  <c:v>53.3</c:v>
                </c:pt>
                <c:pt idx="158">
                  <c:v>55.6</c:v>
                </c:pt>
                <c:pt idx="159">
                  <c:v>62.1</c:v>
                </c:pt>
                <c:pt idx="160">
                  <c:v>56.9</c:v>
                </c:pt>
                <c:pt idx="161">
                  <c:v>63.4</c:v>
                </c:pt>
                <c:pt idx="162">
                  <c:v>61.7</c:v>
                </c:pt>
                <c:pt idx="163">
                  <c:v>58.8</c:v>
                </c:pt>
                <c:pt idx="164">
                  <c:v>63.6</c:v>
                </c:pt>
                <c:pt idx="165">
                  <c:v>61.8</c:v>
                </c:pt>
                <c:pt idx="166">
                  <c:v>50.6</c:v>
                </c:pt>
                <c:pt idx="167">
                  <c:v>54.9</c:v>
                </c:pt>
                <c:pt idx="168">
                  <c:v>54.9</c:v>
                </c:pt>
                <c:pt idx="169">
                  <c:v>65.5</c:v>
                </c:pt>
                <c:pt idx="170">
                  <c:v>64.7</c:v>
                </c:pt>
                <c:pt idx="171">
                  <c:v>63.2</c:v>
                </c:pt>
                <c:pt idx="172">
                  <c:v>57.2</c:v>
                </c:pt>
                <c:pt idx="173">
                  <c:v>62.3</c:v>
                </c:pt>
                <c:pt idx="174">
                  <c:v>62.3</c:v>
                </c:pt>
                <c:pt idx="175">
                  <c:v>58.6</c:v>
                </c:pt>
                <c:pt idx="176">
                  <c:v>65.5</c:v>
                </c:pt>
                <c:pt idx="177">
                  <c:v>62.4</c:v>
                </c:pt>
                <c:pt idx="178">
                  <c:v>65</c:v>
                </c:pt>
                <c:pt idx="179">
                  <c:v>53.9</c:v>
                </c:pt>
                <c:pt idx="180">
                  <c:v>53.9</c:v>
                </c:pt>
                <c:pt idx="181">
                  <c:v>63.6</c:v>
                </c:pt>
                <c:pt idx="182">
                  <c:v>65</c:v>
                </c:pt>
                <c:pt idx="183">
                  <c:v>62.1</c:v>
                </c:pt>
                <c:pt idx="184">
                  <c:v>66.400000000000006</c:v>
                </c:pt>
                <c:pt idx="185">
                  <c:v>61.3</c:v>
                </c:pt>
                <c:pt idx="186">
                  <c:v>61</c:v>
                </c:pt>
                <c:pt idx="187">
                  <c:v>63.6</c:v>
                </c:pt>
                <c:pt idx="188">
                  <c:v>63.9</c:v>
                </c:pt>
                <c:pt idx="189">
                  <c:v>58.1</c:v>
                </c:pt>
                <c:pt idx="190">
                  <c:v>61.1</c:v>
                </c:pt>
                <c:pt idx="191">
                  <c:v>63</c:v>
                </c:pt>
                <c:pt idx="192">
                  <c:v>63</c:v>
                </c:pt>
                <c:pt idx="193">
                  <c:v>61.9</c:v>
                </c:pt>
                <c:pt idx="194">
                  <c:v>62.1</c:v>
                </c:pt>
                <c:pt idx="195">
                  <c:v>58.6</c:v>
                </c:pt>
                <c:pt idx="196">
                  <c:v>64.400000000000006</c:v>
                </c:pt>
                <c:pt idx="197">
                  <c:v>58.9</c:v>
                </c:pt>
                <c:pt idx="198">
                  <c:v>57.9</c:v>
                </c:pt>
                <c:pt idx="199">
                  <c:v>62.1</c:v>
                </c:pt>
                <c:pt idx="200">
                  <c:v>61.3</c:v>
                </c:pt>
                <c:pt idx="201">
                  <c:v>66.5</c:v>
                </c:pt>
                <c:pt idx="202">
                  <c:v>61.5</c:v>
                </c:pt>
                <c:pt idx="203">
                  <c:v>64.8</c:v>
                </c:pt>
                <c:pt idx="204">
                  <c:v>64.8</c:v>
                </c:pt>
                <c:pt idx="205">
                  <c:v>64.2</c:v>
                </c:pt>
                <c:pt idx="206">
                  <c:v>64.2</c:v>
                </c:pt>
                <c:pt idx="207">
                  <c:v>69</c:v>
                </c:pt>
                <c:pt idx="208">
                  <c:v>64.5</c:v>
                </c:pt>
                <c:pt idx="209">
                  <c:v>60.5</c:v>
                </c:pt>
                <c:pt idx="210">
                  <c:v>67.5</c:v>
                </c:pt>
                <c:pt idx="211">
                  <c:v>65.599999999999994</c:v>
                </c:pt>
                <c:pt idx="212">
                  <c:v>59.7</c:v>
                </c:pt>
                <c:pt idx="213">
                  <c:v>65.599999999999994</c:v>
                </c:pt>
                <c:pt idx="214">
                  <c:v>60.4</c:v>
                </c:pt>
                <c:pt idx="215">
                  <c:v>61.4</c:v>
                </c:pt>
                <c:pt idx="216">
                  <c:v>61.4</c:v>
                </c:pt>
                <c:pt idx="217">
                  <c:v>61</c:v>
                </c:pt>
                <c:pt idx="218">
                  <c:v>54.3</c:v>
                </c:pt>
                <c:pt idx="219">
                  <c:v>62.4</c:v>
                </c:pt>
                <c:pt idx="220">
                  <c:v>55.9</c:v>
                </c:pt>
                <c:pt idx="221">
                  <c:v>57.9</c:v>
                </c:pt>
                <c:pt idx="222">
                  <c:v>62.8</c:v>
                </c:pt>
                <c:pt idx="223">
                  <c:v>60.3</c:v>
                </c:pt>
                <c:pt idx="224">
                  <c:v>62.4</c:v>
                </c:pt>
                <c:pt idx="225">
                  <c:v>60</c:v>
                </c:pt>
                <c:pt idx="226">
                  <c:v>53.8</c:v>
                </c:pt>
                <c:pt idx="227">
                  <c:v>57</c:v>
                </c:pt>
                <c:pt idx="228">
                  <c:v>57</c:v>
                </c:pt>
                <c:pt idx="229">
                  <c:v>56.4</c:v>
                </c:pt>
                <c:pt idx="230">
                  <c:v>64.3</c:v>
                </c:pt>
                <c:pt idx="231">
                  <c:v>61.5</c:v>
                </c:pt>
                <c:pt idx="232">
                  <c:v>57.5</c:v>
                </c:pt>
                <c:pt idx="233">
                  <c:v>58.6</c:v>
                </c:pt>
                <c:pt idx="234">
                  <c:v>58.7</c:v>
                </c:pt>
                <c:pt idx="235">
                  <c:v>54.6</c:v>
                </c:pt>
                <c:pt idx="236">
                  <c:v>60.4</c:v>
                </c:pt>
                <c:pt idx="237">
                  <c:v>58</c:v>
                </c:pt>
                <c:pt idx="238">
                  <c:v>60.8</c:v>
                </c:pt>
                <c:pt idx="239">
                  <c:v>55</c:v>
                </c:pt>
                <c:pt idx="240">
                  <c:v>55</c:v>
                </c:pt>
                <c:pt idx="241">
                  <c:v>61.8</c:v>
                </c:pt>
                <c:pt idx="242">
                  <c:v>62.9</c:v>
                </c:pt>
                <c:pt idx="243">
                  <c:v>60.8</c:v>
                </c:pt>
                <c:pt idx="244">
                  <c:v>51.9</c:v>
                </c:pt>
                <c:pt idx="245">
                  <c:v>58.4</c:v>
                </c:pt>
                <c:pt idx="246">
                  <c:v>56.8</c:v>
                </c:pt>
                <c:pt idx="247">
                  <c:v>57.6</c:v>
                </c:pt>
                <c:pt idx="248">
                  <c:v>57.6</c:v>
                </c:pt>
                <c:pt idx="249">
                  <c:v>54.9</c:v>
                </c:pt>
                <c:pt idx="250">
                  <c:v>59.1</c:v>
                </c:pt>
                <c:pt idx="251">
                  <c:v>49.4</c:v>
                </c:pt>
                <c:pt idx="252">
                  <c:v>49.4</c:v>
                </c:pt>
                <c:pt idx="253">
                  <c:v>58.6</c:v>
                </c:pt>
                <c:pt idx="254">
                  <c:v>56.9</c:v>
                </c:pt>
                <c:pt idx="255">
                  <c:v>54.4</c:v>
                </c:pt>
                <c:pt idx="256">
                  <c:v>61.4</c:v>
                </c:pt>
                <c:pt idx="257">
                  <c:v>58</c:v>
                </c:pt>
                <c:pt idx="258">
                  <c:v>57.9</c:v>
                </c:pt>
                <c:pt idx="259">
                  <c:v>57.8</c:v>
                </c:pt>
                <c:pt idx="260">
                  <c:v>60.7</c:v>
                </c:pt>
                <c:pt idx="261">
                  <c:v>56.4</c:v>
                </c:pt>
                <c:pt idx="262">
                  <c:v>59.3</c:v>
                </c:pt>
                <c:pt idx="263">
                  <c:v>60.3</c:v>
                </c:pt>
                <c:pt idx="264">
                  <c:v>60.3</c:v>
                </c:pt>
                <c:pt idx="265">
                  <c:v>60.3</c:v>
                </c:pt>
                <c:pt idx="266">
                  <c:v>61.4</c:v>
                </c:pt>
                <c:pt idx="267">
                  <c:v>56.8</c:v>
                </c:pt>
                <c:pt idx="268">
                  <c:v>68.099999999999994</c:v>
                </c:pt>
                <c:pt idx="269">
                  <c:v>65.2</c:v>
                </c:pt>
                <c:pt idx="270">
                  <c:v>59.9</c:v>
                </c:pt>
                <c:pt idx="271">
                  <c:v>67.3</c:v>
                </c:pt>
                <c:pt idx="272">
                  <c:v>69.8</c:v>
                </c:pt>
                <c:pt idx="273">
                  <c:v>75.599999999999994</c:v>
                </c:pt>
                <c:pt idx="274">
                  <c:v>69.8</c:v>
                </c:pt>
                <c:pt idx="275">
                  <c:v>66.900000000000006</c:v>
                </c:pt>
                <c:pt idx="276">
                  <c:v>66.900000000000006</c:v>
                </c:pt>
                <c:pt idx="277">
                  <c:v>67.099999999999994</c:v>
                </c:pt>
                <c:pt idx="278">
                  <c:v>64.900000000000006</c:v>
                </c:pt>
                <c:pt idx="279">
                  <c:v>70</c:v>
                </c:pt>
                <c:pt idx="280">
                  <c:v>70.5</c:v>
                </c:pt>
                <c:pt idx="281">
                  <c:v>66</c:v>
                </c:pt>
                <c:pt idx="282">
                  <c:v>69</c:v>
                </c:pt>
                <c:pt idx="283">
                  <c:v>66.7</c:v>
                </c:pt>
                <c:pt idx="284">
                  <c:v>77.5</c:v>
                </c:pt>
                <c:pt idx="285">
                  <c:v>70.5</c:v>
                </c:pt>
                <c:pt idx="286">
                  <c:v>69.7</c:v>
                </c:pt>
                <c:pt idx="287">
                  <c:v>66.2</c:v>
                </c:pt>
                <c:pt idx="288">
                  <c:v>66.2</c:v>
                </c:pt>
                <c:pt idx="289">
                  <c:v>69.599999999999994</c:v>
                </c:pt>
                <c:pt idx="290">
                  <c:v>61.9</c:v>
                </c:pt>
                <c:pt idx="291">
                  <c:v>72.400000000000006</c:v>
                </c:pt>
                <c:pt idx="292">
                  <c:v>71.3</c:v>
                </c:pt>
                <c:pt idx="293">
                  <c:v>67.400000000000006</c:v>
                </c:pt>
                <c:pt idx="294">
                  <c:v>67.8</c:v>
                </c:pt>
                <c:pt idx="295">
                  <c:v>60.8</c:v>
                </c:pt>
                <c:pt idx="296">
                  <c:v>66.599999999999994</c:v>
                </c:pt>
                <c:pt idx="297">
                  <c:v>62.9</c:v>
                </c:pt>
                <c:pt idx="298">
                  <c:v>54.3</c:v>
                </c:pt>
                <c:pt idx="299">
                  <c:v>60.9</c:v>
                </c:pt>
                <c:pt idx="300">
                  <c:v>60.9</c:v>
                </c:pt>
                <c:pt idx="301">
                  <c:v>75.8</c:v>
                </c:pt>
                <c:pt idx="302">
                  <c:v>75.7</c:v>
                </c:pt>
                <c:pt idx="303">
                  <c:v>70.099999999999994</c:v>
                </c:pt>
                <c:pt idx="304">
                  <c:v>66.5</c:v>
                </c:pt>
                <c:pt idx="305">
                  <c:v>62.6</c:v>
                </c:pt>
                <c:pt idx="306">
                  <c:v>64.400000000000006</c:v>
                </c:pt>
                <c:pt idx="307">
                  <c:v>57.7</c:v>
                </c:pt>
                <c:pt idx="308">
                  <c:v>73.3</c:v>
                </c:pt>
                <c:pt idx="309">
                  <c:v>69.5</c:v>
                </c:pt>
                <c:pt idx="310">
                  <c:v>67.900000000000006</c:v>
                </c:pt>
                <c:pt idx="311">
                  <c:v>61.9</c:v>
                </c:pt>
                <c:pt idx="312">
                  <c:v>61.9</c:v>
                </c:pt>
                <c:pt idx="313">
                  <c:v>73.400000000000006</c:v>
                </c:pt>
                <c:pt idx="314">
                  <c:v>67.599999999999994</c:v>
                </c:pt>
                <c:pt idx="315">
                  <c:v>69.3</c:v>
                </c:pt>
                <c:pt idx="316">
                  <c:v>62.9</c:v>
                </c:pt>
                <c:pt idx="317">
                  <c:v>63.7</c:v>
                </c:pt>
                <c:pt idx="318">
                  <c:v>61.6</c:v>
                </c:pt>
                <c:pt idx="319">
                  <c:v>71.599999999999994</c:v>
                </c:pt>
                <c:pt idx="320">
                  <c:v>70.5</c:v>
                </c:pt>
                <c:pt idx="321">
                  <c:v>66.7</c:v>
                </c:pt>
                <c:pt idx="322">
                  <c:v>64.5</c:v>
                </c:pt>
                <c:pt idx="323">
                  <c:v>56.3</c:v>
                </c:pt>
                <c:pt idx="324">
                  <c:v>56.3</c:v>
                </c:pt>
                <c:pt idx="325">
                  <c:v>72.5</c:v>
                </c:pt>
                <c:pt idx="326">
                  <c:v>74.7</c:v>
                </c:pt>
                <c:pt idx="327">
                  <c:v>67.3</c:v>
                </c:pt>
                <c:pt idx="328">
                  <c:v>68.5</c:v>
                </c:pt>
                <c:pt idx="329">
                  <c:v>63.1</c:v>
                </c:pt>
                <c:pt idx="330">
                  <c:v>57.4</c:v>
                </c:pt>
                <c:pt idx="331">
                  <c:v>74.2</c:v>
                </c:pt>
                <c:pt idx="332">
                  <c:v>72.2</c:v>
                </c:pt>
                <c:pt idx="333">
                  <c:v>74</c:v>
                </c:pt>
                <c:pt idx="334">
                  <c:v>65.099999999999994</c:v>
                </c:pt>
                <c:pt idx="335">
                  <c:v>77.900000000000006</c:v>
                </c:pt>
                <c:pt idx="336">
                  <c:v>77.900000000000006</c:v>
                </c:pt>
                <c:pt idx="337">
                  <c:v>76.8</c:v>
                </c:pt>
                <c:pt idx="338">
                  <c:v>76.2</c:v>
                </c:pt>
                <c:pt idx="339">
                  <c:v>71.900000000000006</c:v>
                </c:pt>
                <c:pt idx="340">
                  <c:v>69.400000000000006</c:v>
                </c:pt>
                <c:pt idx="341">
                  <c:v>64.3</c:v>
                </c:pt>
                <c:pt idx="342">
                  <c:v>77.2</c:v>
                </c:pt>
                <c:pt idx="343">
                  <c:v>75.5</c:v>
                </c:pt>
                <c:pt idx="344">
                  <c:v>72.3</c:v>
                </c:pt>
                <c:pt idx="345">
                  <c:v>70.8</c:v>
                </c:pt>
                <c:pt idx="346">
                  <c:v>65.5</c:v>
                </c:pt>
                <c:pt idx="347">
                  <c:v>70</c:v>
                </c:pt>
                <c:pt idx="348">
                  <c:v>70</c:v>
                </c:pt>
                <c:pt idx="349">
                  <c:v>68.599999999999994</c:v>
                </c:pt>
                <c:pt idx="350">
                  <c:v>72</c:v>
                </c:pt>
                <c:pt idx="351">
                  <c:v>72.2</c:v>
                </c:pt>
                <c:pt idx="352">
                  <c:v>65.5</c:v>
                </c:pt>
                <c:pt idx="353">
                  <c:v>65.3</c:v>
                </c:pt>
                <c:pt idx="354">
                  <c:v>68.900000000000006</c:v>
                </c:pt>
                <c:pt idx="355">
                  <c:v>73.8</c:v>
                </c:pt>
                <c:pt idx="356">
                  <c:v>77.2</c:v>
                </c:pt>
                <c:pt idx="357">
                  <c:v>69.5</c:v>
                </c:pt>
                <c:pt idx="358">
                  <c:v>65.900000000000006</c:v>
                </c:pt>
                <c:pt idx="359">
                  <c:v>71.2</c:v>
                </c:pt>
                <c:pt idx="360">
                  <c:v>71.2</c:v>
                </c:pt>
                <c:pt idx="361">
                  <c:v>69.099999999999994</c:v>
                </c:pt>
                <c:pt idx="362">
                  <c:v>69.099999999999994</c:v>
                </c:pt>
                <c:pt idx="363">
                  <c:v>72.400000000000006</c:v>
                </c:pt>
                <c:pt idx="364">
                  <c:v>64.900000000000006</c:v>
                </c:pt>
                <c:pt idx="365">
                  <c:v>73</c:v>
                </c:pt>
                <c:pt idx="366">
                  <c:v>69.599999999999994</c:v>
                </c:pt>
                <c:pt idx="367">
                  <c:v>74.7</c:v>
                </c:pt>
                <c:pt idx="368">
                  <c:v>75.099999999999994</c:v>
                </c:pt>
                <c:pt idx="369">
                  <c:v>73.5</c:v>
                </c:pt>
                <c:pt idx="370">
                  <c:v>68.8</c:v>
                </c:pt>
                <c:pt idx="371">
                  <c:v>74.7</c:v>
                </c:pt>
                <c:pt idx="372">
                  <c:v>74.7</c:v>
                </c:pt>
                <c:pt idx="373">
                  <c:v>82.2</c:v>
                </c:pt>
                <c:pt idx="374">
                  <c:v>77</c:v>
                </c:pt>
                <c:pt idx="375">
                  <c:v>73.8</c:v>
                </c:pt>
                <c:pt idx="376">
                  <c:v>64</c:v>
                </c:pt>
                <c:pt idx="377">
                  <c:v>72.900000000000006</c:v>
                </c:pt>
                <c:pt idx="378">
                  <c:v>71.7</c:v>
                </c:pt>
                <c:pt idx="379">
                  <c:v>70.3</c:v>
                </c:pt>
                <c:pt idx="380">
                  <c:v>77</c:v>
                </c:pt>
                <c:pt idx="381">
                  <c:v>72</c:v>
                </c:pt>
                <c:pt idx="382">
                  <c:v>76.2</c:v>
                </c:pt>
                <c:pt idx="383">
                  <c:v>72.400000000000006</c:v>
                </c:pt>
                <c:pt idx="384">
                  <c:v>72.400000000000006</c:v>
                </c:pt>
                <c:pt idx="385">
                  <c:v>76.5</c:v>
                </c:pt>
                <c:pt idx="386">
                  <c:v>80</c:v>
                </c:pt>
                <c:pt idx="387">
                  <c:v>75.5</c:v>
                </c:pt>
                <c:pt idx="388">
                  <c:v>82.1</c:v>
                </c:pt>
                <c:pt idx="389">
                  <c:v>76.599999999999994</c:v>
                </c:pt>
                <c:pt idx="390">
                  <c:v>74.099999999999994</c:v>
                </c:pt>
                <c:pt idx="391">
                  <c:v>72.400000000000006</c:v>
                </c:pt>
                <c:pt idx="392">
                  <c:v>77.900000000000006</c:v>
                </c:pt>
                <c:pt idx="393">
                  <c:v>83.5</c:v>
                </c:pt>
                <c:pt idx="394">
                  <c:v>76.099999999999994</c:v>
                </c:pt>
                <c:pt idx="395">
                  <c:v>72.900000000000006</c:v>
                </c:pt>
                <c:pt idx="396">
                  <c:v>72.900000000000006</c:v>
                </c:pt>
                <c:pt idx="397">
                  <c:v>79</c:v>
                </c:pt>
                <c:pt idx="398">
                  <c:v>80.5</c:v>
                </c:pt>
                <c:pt idx="399">
                  <c:v>73</c:v>
                </c:pt>
                <c:pt idx="400">
                  <c:v>82.8</c:v>
                </c:pt>
                <c:pt idx="401">
                  <c:v>76.2</c:v>
                </c:pt>
                <c:pt idx="402">
                  <c:v>74.5</c:v>
                </c:pt>
                <c:pt idx="403">
                  <c:v>76.7</c:v>
                </c:pt>
                <c:pt idx="404">
                  <c:v>75.5</c:v>
                </c:pt>
                <c:pt idx="405">
                  <c:v>86.1</c:v>
                </c:pt>
                <c:pt idx="406">
                  <c:v>80.099999999999994</c:v>
                </c:pt>
                <c:pt idx="407">
                  <c:v>79.599999999999994</c:v>
                </c:pt>
                <c:pt idx="408">
                  <c:v>79.599999999999994</c:v>
                </c:pt>
                <c:pt idx="409">
                  <c:v>80.7</c:v>
                </c:pt>
                <c:pt idx="410">
                  <c:v>75.5</c:v>
                </c:pt>
                <c:pt idx="411">
                  <c:v>79</c:v>
                </c:pt>
                <c:pt idx="412">
                  <c:v>82</c:v>
                </c:pt>
                <c:pt idx="413">
                  <c:v>74.3</c:v>
                </c:pt>
                <c:pt idx="414">
                  <c:v>82.7</c:v>
                </c:pt>
                <c:pt idx="415">
                  <c:v>69.900000000000006</c:v>
                </c:pt>
                <c:pt idx="416">
                  <c:v>74.8</c:v>
                </c:pt>
                <c:pt idx="417">
                  <c:v>82.3</c:v>
                </c:pt>
                <c:pt idx="418">
                  <c:v>77.599999999999994</c:v>
                </c:pt>
                <c:pt idx="419">
                  <c:v>72.400000000000006</c:v>
                </c:pt>
                <c:pt idx="420">
                  <c:v>72.400000000000006</c:v>
                </c:pt>
                <c:pt idx="421">
                  <c:v>79.400000000000006</c:v>
                </c:pt>
                <c:pt idx="422">
                  <c:v>70.099999999999994</c:v>
                </c:pt>
                <c:pt idx="423">
                  <c:v>77.400000000000006</c:v>
                </c:pt>
                <c:pt idx="424">
                  <c:v>74</c:v>
                </c:pt>
                <c:pt idx="425">
                  <c:v>75.2</c:v>
                </c:pt>
                <c:pt idx="426">
                  <c:v>81.099999999999994</c:v>
                </c:pt>
                <c:pt idx="427">
                  <c:v>76.3</c:v>
                </c:pt>
                <c:pt idx="428">
                  <c:v>81.7</c:v>
                </c:pt>
                <c:pt idx="429">
                  <c:v>76.3</c:v>
                </c:pt>
                <c:pt idx="430">
                  <c:v>68</c:v>
                </c:pt>
                <c:pt idx="431">
                  <c:v>74.3</c:v>
                </c:pt>
                <c:pt idx="432">
                  <c:v>74.3</c:v>
                </c:pt>
                <c:pt idx="433">
                  <c:v>81.7</c:v>
                </c:pt>
                <c:pt idx="434">
                  <c:v>80.3</c:v>
                </c:pt>
                <c:pt idx="435">
                  <c:v>78.599999999999994</c:v>
                </c:pt>
                <c:pt idx="436">
                  <c:v>72.2</c:v>
                </c:pt>
                <c:pt idx="437">
                  <c:v>72</c:v>
                </c:pt>
                <c:pt idx="438">
                  <c:v>76.2</c:v>
                </c:pt>
                <c:pt idx="439">
                  <c:v>70</c:v>
                </c:pt>
                <c:pt idx="440">
                  <c:v>79.8</c:v>
                </c:pt>
                <c:pt idx="441">
                  <c:v>74.099999999999994</c:v>
                </c:pt>
                <c:pt idx="442">
                  <c:v>77.8</c:v>
                </c:pt>
                <c:pt idx="443">
                  <c:v>68.2</c:v>
                </c:pt>
                <c:pt idx="444">
                  <c:v>68.2</c:v>
                </c:pt>
                <c:pt idx="445">
                  <c:v>80.400000000000006</c:v>
                </c:pt>
                <c:pt idx="446">
                  <c:v>74.7</c:v>
                </c:pt>
                <c:pt idx="447">
                  <c:v>72.400000000000006</c:v>
                </c:pt>
                <c:pt idx="448">
                  <c:v>63.7</c:v>
                </c:pt>
                <c:pt idx="449">
                  <c:v>68.400000000000006</c:v>
                </c:pt>
                <c:pt idx="450">
                  <c:v>70.5</c:v>
                </c:pt>
                <c:pt idx="451">
                  <c:v>76.599999999999994</c:v>
                </c:pt>
                <c:pt idx="452">
                  <c:v>77.5</c:v>
                </c:pt>
                <c:pt idx="453">
                  <c:v>71.7</c:v>
                </c:pt>
                <c:pt idx="454">
                  <c:v>77.8</c:v>
                </c:pt>
                <c:pt idx="455">
                  <c:v>60.7</c:v>
                </c:pt>
                <c:pt idx="456">
                  <c:v>60.7</c:v>
                </c:pt>
                <c:pt idx="457">
                  <c:v>76.099999999999994</c:v>
                </c:pt>
                <c:pt idx="458">
                  <c:v>77.599999999999994</c:v>
                </c:pt>
                <c:pt idx="459">
                  <c:v>72.3</c:v>
                </c:pt>
                <c:pt idx="460">
                  <c:v>80.7</c:v>
                </c:pt>
                <c:pt idx="461">
                  <c:v>71.3</c:v>
                </c:pt>
                <c:pt idx="462">
                  <c:v>70.7</c:v>
                </c:pt>
                <c:pt idx="463">
                  <c:v>75.2</c:v>
                </c:pt>
                <c:pt idx="464">
                  <c:v>76.8</c:v>
                </c:pt>
                <c:pt idx="465">
                  <c:v>70.599999999999994</c:v>
                </c:pt>
                <c:pt idx="466">
                  <c:v>72</c:v>
                </c:pt>
                <c:pt idx="467">
                  <c:v>76.099999999999994</c:v>
                </c:pt>
                <c:pt idx="468">
                  <c:v>76.099999999999994</c:v>
                </c:pt>
                <c:pt idx="469">
                  <c:v>77.2</c:v>
                </c:pt>
                <c:pt idx="470">
                  <c:v>66.3</c:v>
                </c:pt>
                <c:pt idx="471">
                  <c:v>74.900000000000006</c:v>
                </c:pt>
                <c:pt idx="472">
                  <c:v>69.400000000000006</c:v>
                </c:pt>
                <c:pt idx="473">
                  <c:v>63.1</c:v>
                </c:pt>
                <c:pt idx="474">
                  <c:v>77.8</c:v>
                </c:pt>
                <c:pt idx="475">
                  <c:v>76.8</c:v>
                </c:pt>
                <c:pt idx="476">
                  <c:v>70.400000000000006</c:v>
                </c:pt>
                <c:pt idx="477">
                  <c:v>79.3</c:v>
                </c:pt>
                <c:pt idx="478">
                  <c:v>74.400000000000006</c:v>
                </c:pt>
                <c:pt idx="479">
                  <c:v>72.5</c:v>
                </c:pt>
                <c:pt idx="480">
                  <c:v>72.5</c:v>
                </c:pt>
                <c:pt idx="481">
                  <c:v>71.900000000000006</c:v>
                </c:pt>
                <c:pt idx="482">
                  <c:v>67.400000000000006</c:v>
                </c:pt>
                <c:pt idx="483">
                  <c:v>72</c:v>
                </c:pt>
                <c:pt idx="484">
                  <c:v>65.7</c:v>
                </c:pt>
                <c:pt idx="485">
                  <c:v>64</c:v>
                </c:pt>
                <c:pt idx="486">
                  <c:v>72.3</c:v>
                </c:pt>
                <c:pt idx="487">
                  <c:v>70.5</c:v>
                </c:pt>
                <c:pt idx="488">
                  <c:v>73.8</c:v>
                </c:pt>
                <c:pt idx="489">
                  <c:v>71.3</c:v>
                </c:pt>
                <c:pt idx="490">
                  <c:v>65.3</c:v>
                </c:pt>
                <c:pt idx="491">
                  <c:v>64.900000000000006</c:v>
                </c:pt>
                <c:pt idx="492">
                  <c:v>64.900000000000006</c:v>
                </c:pt>
                <c:pt idx="493">
                  <c:v>63.7</c:v>
                </c:pt>
                <c:pt idx="494">
                  <c:v>62.1</c:v>
                </c:pt>
                <c:pt idx="495">
                  <c:v>70.099999999999994</c:v>
                </c:pt>
                <c:pt idx="496">
                  <c:v>63.3</c:v>
                </c:pt>
                <c:pt idx="497">
                  <c:v>73.2</c:v>
                </c:pt>
                <c:pt idx="498">
                  <c:v>68.2</c:v>
                </c:pt>
                <c:pt idx="499">
                  <c:v>67.400000000000006</c:v>
                </c:pt>
                <c:pt idx="500">
                  <c:v>72.8</c:v>
                </c:pt>
                <c:pt idx="501">
                  <c:v>66.5</c:v>
                </c:pt>
                <c:pt idx="502">
                  <c:v>49.4</c:v>
                </c:pt>
                <c:pt idx="503">
                  <c:v>64.3</c:v>
                </c:pt>
                <c:pt idx="504">
                  <c:v>64.3</c:v>
                </c:pt>
                <c:pt idx="505">
                  <c:v>74.7</c:v>
                </c:pt>
                <c:pt idx="506">
                  <c:v>73.7</c:v>
                </c:pt>
                <c:pt idx="507">
                  <c:v>71.099999999999994</c:v>
                </c:pt>
                <c:pt idx="508">
                  <c:v>54.7</c:v>
                </c:pt>
                <c:pt idx="509">
                  <c:v>66</c:v>
                </c:pt>
                <c:pt idx="510">
                  <c:v>67.7</c:v>
                </c:pt>
                <c:pt idx="511">
                  <c:v>59.3</c:v>
                </c:pt>
                <c:pt idx="512">
                  <c:v>68.2</c:v>
                </c:pt>
                <c:pt idx="513">
                  <c:v>58.3</c:v>
                </c:pt>
                <c:pt idx="514">
                  <c:v>67</c:v>
                </c:pt>
                <c:pt idx="515">
                  <c:v>56</c:v>
                </c:pt>
                <c:pt idx="516">
                  <c:v>56</c:v>
                </c:pt>
                <c:pt idx="517">
                  <c:v>66.900000000000006</c:v>
                </c:pt>
                <c:pt idx="518">
                  <c:v>65</c:v>
                </c:pt>
                <c:pt idx="519">
                  <c:v>54.9</c:v>
                </c:pt>
                <c:pt idx="520">
                  <c:v>64.400000000000006</c:v>
                </c:pt>
                <c:pt idx="521">
                  <c:v>57.4</c:v>
                </c:pt>
                <c:pt idx="522">
                  <c:v>56.9</c:v>
                </c:pt>
                <c:pt idx="523">
                  <c:v>57.8</c:v>
                </c:pt>
                <c:pt idx="524">
                  <c:v>62.2</c:v>
                </c:pt>
                <c:pt idx="525">
                  <c:v>47.4</c:v>
                </c:pt>
                <c:pt idx="526">
                  <c:v>67.400000000000006</c:v>
                </c:pt>
                <c:pt idx="527">
                  <c:v>67.099999999999994</c:v>
                </c:pt>
                <c:pt idx="528">
                  <c:v>67.099999999999994</c:v>
                </c:pt>
                <c:pt idx="529">
                  <c:v>68.3</c:v>
                </c:pt>
                <c:pt idx="530">
                  <c:v>63.3</c:v>
                </c:pt>
                <c:pt idx="531">
                  <c:v>55.7</c:v>
                </c:pt>
                <c:pt idx="532">
                  <c:v>68.400000000000006</c:v>
                </c:pt>
                <c:pt idx="533">
                  <c:v>59.5</c:v>
                </c:pt>
                <c:pt idx="534">
                  <c:v>57.6</c:v>
                </c:pt>
                <c:pt idx="535">
                  <c:v>56.7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88-4AE4-A4C2-6472BE34B160}"/>
            </c:ext>
          </c:extLst>
        </c:ser>
        <c:ser>
          <c:idx val="2"/>
          <c:order val="1"/>
          <c:tx>
            <c:v>Second estimate</c:v>
          </c:tx>
          <c:spPr>
            <a:ln w="412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'Data NSA LNs'!$A$200:$A$735</c:f>
              <c:numCache>
                <c:formatCode>yyyy\-mm\-dd</c:formatCode>
                <c:ptCount val="536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33390</c:v>
                </c:pt>
                <c:pt idx="126">
                  <c:v>33420</c:v>
                </c:pt>
                <c:pt idx="127">
                  <c:v>33451</c:v>
                </c:pt>
                <c:pt idx="128">
                  <c:v>33482</c:v>
                </c:pt>
                <c:pt idx="129">
                  <c:v>33512</c:v>
                </c:pt>
                <c:pt idx="130">
                  <c:v>33543</c:v>
                </c:pt>
                <c:pt idx="131">
                  <c:v>33573</c:v>
                </c:pt>
                <c:pt idx="132">
                  <c:v>33604</c:v>
                </c:pt>
                <c:pt idx="133">
                  <c:v>33635</c:v>
                </c:pt>
                <c:pt idx="134">
                  <c:v>33664</c:v>
                </c:pt>
                <c:pt idx="135">
                  <c:v>33695</c:v>
                </c:pt>
                <c:pt idx="136">
                  <c:v>33725</c:v>
                </c:pt>
                <c:pt idx="137">
                  <c:v>33756</c:v>
                </c:pt>
                <c:pt idx="138">
                  <c:v>33786</c:v>
                </c:pt>
                <c:pt idx="139">
                  <c:v>33817</c:v>
                </c:pt>
                <c:pt idx="140">
                  <c:v>33848</c:v>
                </c:pt>
                <c:pt idx="141">
                  <c:v>33878</c:v>
                </c:pt>
                <c:pt idx="142">
                  <c:v>33909</c:v>
                </c:pt>
                <c:pt idx="143">
                  <c:v>33939</c:v>
                </c:pt>
                <c:pt idx="144">
                  <c:v>33970</c:v>
                </c:pt>
                <c:pt idx="145">
                  <c:v>34001</c:v>
                </c:pt>
                <c:pt idx="146">
                  <c:v>34029</c:v>
                </c:pt>
                <c:pt idx="147">
                  <c:v>34060</c:v>
                </c:pt>
                <c:pt idx="148">
                  <c:v>34090</c:v>
                </c:pt>
                <c:pt idx="149">
                  <c:v>34121</c:v>
                </c:pt>
                <c:pt idx="150">
                  <c:v>34151</c:v>
                </c:pt>
                <c:pt idx="151">
                  <c:v>34182</c:v>
                </c:pt>
                <c:pt idx="152">
                  <c:v>34213</c:v>
                </c:pt>
                <c:pt idx="153">
                  <c:v>34243</c:v>
                </c:pt>
                <c:pt idx="154">
                  <c:v>34274</c:v>
                </c:pt>
                <c:pt idx="155">
                  <c:v>34304</c:v>
                </c:pt>
                <c:pt idx="156">
                  <c:v>34335</c:v>
                </c:pt>
                <c:pt idx="157">
                  <c:v>34366</c:v>
                </c:pt>
                <c:pt idx="158">
                  <c:v>34394</c:v>
                </c:pt>
                <c:pt idx="159">
                  <c:v>34425</c:v>
                </c:pt>
                <c:pt idx="160">
                  <c:v>34455</c:v>
                </c:pt>
                <c:pt idx="161">
                  <c:v>34486</c:v>
                </c:pt>
                <c:pt idx="162">
                  <c:v>34516</c:v>
                </c:pt>
                <c:pt idx="163">
                  <c:v>34547</c:v>
                </c:pt>
                <c:pt idx="164">
                  <c:v>34578</c:v>
                </c:pt>
                <c:pt idx="165">
                  <c:v>34608</c:v>
                </c:pt>
                <c:pt idx="166">
                  <c:v>34639</c:v>
                </c:pt>
                <c:pt idx="167">
                  <c:v>34669</c:v>
                </c:pt>
                <c:pt idx="168">
                  <c:v>34700</c:v>
                </c:pt>
                <c:pt idx="169">
                  <c:v>34731</c:v>
                </c:pt>
                <c:pt idx="170">
                  <c:v>34759</c:v>
                </c:pt>
                <c:pt idx="171">
                  <c:v>34790</c:v>
                </c:pt>
                <c:pt idx="172">
                  <c:v>34820</c:v>
                </c:pt>
                <c:pt idx="173">
                  <c:v>34851</c:v>
                </c:pt>
                <c:pt idx="174">
                  <c:v>34881</c:v>
                </c:pt>
                <c:pt idx="175">
                  <c:v>34912</c:v>
                </c:pt>
                <c:pt idx="176">
                  <c:v>34943</c:v>
                </c:pt>
                <c:pt idx="177">
                  <c:v>34973</c:v>
                </c:pt>
                <c:pt idx="178">
                  <c:v>35004</c:v>
                </c:pt>
                <c:pt idx="179">
                  <c:v>35034</c:v>
                </c:pt>
                <c:pt idx="180">
                  <c:v>35065</c:v>
                </c:pt>
                <c:pt idx="181">
                  <c:v>35096</c:v>
                </c:pt>
                <c:pt idx="182">
                  <c:v>35125</c:v>
                </c:pt>
                <c:pt idx="183">
                  <c:v>35156</c:v>
                </c:pt>
                <c:pt idx="184">
                  <c:v>35186</c:v>
                </c:pt>
                <c:pt idx="185">
                  <c:v>35217</c:v>
                </c:pt>
                <c:pt idx="186">
                  <c:v>35247</c:v>
                </c:pt>
                <c:pt idx="187">
                  <c:v>35278</c:v>
                </c:pt>
                <c:pt idx="188">
                  <c:v>35309</c:v>
                </c:pt>
                <c:pt idx="189">
                  <c:v>35339</c:v>
                </c:pt>
                <c:pt idx="190">
                  <c:v>35370</c:v>
                </c:pt>
                <c:pt idx="191">
                  <c:v>35400</c:v>
                </c:pt>
                <c:pt idx="192">
                  <c:v>35431</c:v>
                </c:pt>
                <c:pt idx="193">
                  <c:v>35462</c:v>
                </c:pt>
                <c:pt idx="194">
                  <c:v>35490</c:v>
                </c:pt>
                <c:pt idx="195">
                  <c:v>35521</c:v>
                </c:pt>
                <c:pt idx="196">
                  <c:v>35551</c:v>
                </c:pt>
                <c:pt idx="197">
                  <c:v>35582</c:v>
                </c:pt>
                <c:pt idx="198">
                  <c:v>35612</c:v>
                </c:pt>
                <c:pt idx="199">
                  <c:v>35643</c:v>
                </c:pt>
                <c:pt idx="200">
                  <c:v>35674</c:v>
                </c:pt>
                <c:pt idx="201">
                  <c:v>35704</c:v>
                </c:pt>
                <c:pt idx="202">
                  <c:v>35735</c:v>
                </c:pt>
                <c:pt idx="203">
                  <c:v>35765</c:v>
                </c:pt>
                <c:pt idx="204">
                  <c:v>35796</c:v>
                </c:pt>
                <c:pt idx="205">
                  <c:v>35827</c:v>
                </c:pt>
                <c:pt idx="206">
                  <c:v>35855</c:v>
                </c:pt>
                <c:pt idx="207">
                  <c:v>35886</c:v>
                </c:pt>
                <c:pt idx="208">
                  <c:v>35916</c:v>
                </c:pt>
                <c:pt idx="209">
                  <c:v>35947</c:v>
                </c:pt>
                <c:pt idx="210">
                  <c:v>35977</c:v>
                </c:pt>
                <c:pt idx="211">
                  <c:v>36008</c:v>
                </c:pt>
                <c:pt idx="212">
                  <c:v>36039</c:v>
                </c:pt>
                <c:pt idx="213">
                  <c:v>36069</c:v>
                </c:pt>
                <c:pt idx="214">
                  <c:v>36100</c:v>
                </c:pt>
                <c:pt idx="215">
                  <c:v>36130</c:v>
                </c:pt>
                <c:pt idx="216">
                  <c:v>36161</c:v>
                </c:pt>
                <c:pt idx="217">
                  <c:v>36192</c:v>
                </c:pt>
                <c:pt idx="218">
                  <c:v>36220</c:v>
                </c:pt>
                <c:pt idx="219">
                  <c:v>36251</c:v>
                </c:pt>
                <c:pt idx="220">
                  <c:v>36281</c:v>
                </c:pt>
                <c:pt idx="221">
                  <c:v>36312</c:v>
                </c:pt>
                <c:pt idx="222">
                  <c:v>36342</c:v>
                </c:pt>
                <c:pt idx="223">
                  <c:v>36373</c:v>
                </c:pt>
                <c:pt idx="224">
                  <c:v>36404</c:v>
                </c:pt>
                <c:pt idx="225">
                  <c:v>36434</c:v>
                </c:pt>
                <c:pt idx="226">
                  <c:v>36465</c:v>
                </c:pt>
                <c:pt idx="227">
                  <c:v>36495</c:v>
                </c:pt>
                <c:pt idx="228">
                  <c:v>36526</c:v>
                </c:pt>
                <c:pt idx="229">
                  <c:v>36557</c:v>
                </c:pt>
                <c:pt idx="230">
                  <c:v>36586</c:v>
                </c:pt>
                <c:pt idx="231">
                  <c:v>36617</c:v>
                </c:pt>
                <c:pt idx="232">
                  <c:v>36647</c:v>
                </c:pt>
                <c:pt idx="233">
                  <c:v>36678</c:v>
                </c:pt>
                <c:pt idx="234">
                  <c:v>36708</c:v>
                </c:pt>
                <c:pt idx="235">
                  <c:v>36739</c:v>
                </c:pt>
                <c:pt idx="236">
                  <c:v>36770</c:v>
                </c:pt>
                <c:pt idx="237">
                  <c:v>36800</c:v>
                </c:pt>
                <c:pt idx="238">
                  <c:v>36831</c:v>
                </c:pt>
                <c:pt idx="239">
                  <c:v>36861</c:v>
                </c:pt>
                <c:pt idx="240">
                  <c:v>36892</c:v>
                </c:pt>
                <c:pt idx="241">
                  <c:v>36923</c:v>
                </c:pt>
                <c:pt idx="242">
                  <c:v>36951</c:v>
                </c:pt>
                <c:pt idx="243">
                  <c:v>36982</c:v>
                </c:pt>
                <c:pt idx="244">
                  <c:v>37012</c:v>
                </c:pt>
                <c:pt idx="245">
                  <c:v>37043</c:v>
                </c:pt>
                <c:pt idx="246">
                  <c:v>37073</c:v>
                </c:pt>
                <c:pt idx="247">
                  <c:v>37104</c:v>
                </c:pt>
                <c:pt idx="248">
                  <c:v>37135</c:v>
                </c:pt>
                <c:pt idx="249">
                  <c:v>37165</c:v>
                </c:pt>
                <c:pt idx="250">
                  <c:v>37196</c:v>
                </c:pt>
                <c:pt idx="251">
                  <c:v>37226</c:v>
                </c:pt>
                <c:pt idx="252">
                  <c:v>37257</c:v>
                </c:pt>
                <c:pt idx="253">
                  <c:v>37288</c:v>
                </c:pt>
                <c:pt idx="254">
                  <c:v>37316</c:v>
                </c:pt>
                <c:pt idx="255">
                  <c:v>37347</c:v>
                </c:pt>
                <c:pt idx="256">
                  <c:v>37377</c:v>
                </c:pt>
                <c:pt idx="257">
                  <c:v>37408</c:v>
                </c:pt>
                <c:pt idx="258">
                  <c:v>37438</c:v>
                </c:pt>
                <c:pt idx="259">
                  <c:v>37469</c:v>
                </c:pt>
                <c:pt idx="260">
                  <c:v>37500</c:v>
                </c:pt>
                <c:pt idx="261">
                  <c:v>37530</c:v>
                </c:pt>
                <c:pt idx="262">
                  <c:v>37561</c:v>
                </c:pt>
                <c:pt idx="263">
                  <c:v>37591</c:v>
                </c:pt>
                <c:pt idx="264">
                  <c:v>37622</c:v>
                </c:pt>
                <c:pt idx="265">
                  <c:v>37653</c:v>
                </c:pt>
                <c:pt idx="266">
                  <c:v>37681</c:v>
                </c:pt>
                <c:pt idx="267">
                  <c:v>37712</c:v>
                </c:pt>
                <c:pt idx="268">
                  <c:v>37742</c:v>
                </c:pt>
                <c:pt idx="269">
                  <c:v>37773</c:v>
                </c:pt>
                <c:pt idx="270">
                  <c:v>37803</c:v>
                </c:pt>
                <c:pt idx="271">
                  <c:v>37834</c:v>
                </c:pt>
                <c:pt idx="272">
                  <c:v>37865</c:v>
                </c:pt>
                <c:pt idx="273">
                  <c:v>37895</c:v>
                </c:pt>
                <c:pt idx="274">
                  <c:v>37926</c:v>
                </c:pt>
                <c:pt idx="275">
                  <c:v>37956</c:v>
                </c:pt>
                <c:pt idx="276">
                  <c:v>37987</c:v>
                </c:pt>
                <c:pt idx="277">
                  <c:v>38018</c:v>
                </c:pt>
                <c:pt idx="278">
                  <c:v>38047</c:v>
                </c:pt>
                <c:pt idx="279">
                  <c:v>38078</c:v>
                </c:pt>
                <c:pt idx="280">
                  <c:v>38108</c:v>
                </c:pt>
                <c:pt idx="281">
                  <c:v>38139</c:v>
                </c:pt>
                <c:pt idx="282">
                  <c:v>38169</c:v>
                </c:pt>
                <c:pt idx="283">
                  <c:v>38200</c:v>
                </c:pt>
                <c:pt idx="284">
                  <c:v>38231</c:v>
                </c:pt>
                <c:pt idx="285">
                  <c:v>38261</c:v>
                </c:pt>
                <c:pt idx="286">
                  <c:v>38292</c:v>
                </c:pt>
                <c:pt idx="287">
                  <c:v>38322</c:v>
                </c:pt>
                <c:pt idx="288">
                  <c:v>38353</c:v>
                </c:pt>
                <c:pt idx="289">
                  <c:v>38384</c:v>
                </c:pt>
                <c:pt idx="290">
                  <c:v>38412</c:v>
                </c:pt>
                <c:pt idx="291">
                  <c:v>38443</c:v>
                </c:pt>
                <c:pt idx="292">
                  <c:v>38473</c:v>
                </c:pt>
                <c:pt idx="293">
                  <c:v>38504</c:v>
                </c:pt>
                <c:pt idx="294">
                  <c:v>38534</c:v>
                </c:pt>
                <c:pt idx="295">
                  <c:v>38565</c:v>
                </c:pt>
                <c:pt idx="296">
                  <c:v>38596</c:v>
                </c:pt>
                <c:pt idx="297">
                  <c:v>38626</c:v>
                </c:pt>
                <c:pt idx="298">
                  <c:v>38657</c:v>
                </c:pt>
                <c:pt idx="299">
                  <c:v>38687</c:v>
                </c:pt>
                <c:pt idx="300">
                  <c:v>38718</c:v>
                </c:pt>
                <c:pt idx="301">
                  <c:v>38749</c:v>
                </c:pt>
                <c:pt idx="302">
                  <c:v>38777</c:v>
                </c:pt>
                <c:pt idx="303">
                  <c:v>38808</c:v>
                </c:pt>
                <c:pt idx="304">
                  <c:v>38838</c:v>
                </c:pt>
                <c:pt idx="305">
                  <c:v>38869</c:v>
                </c:pt>
                <c:pt idx="306">
                  <c:v>38899</c:v>
                </c:pt>
                <c:pt idx="307">
                  <c:v>38930</c:v>
                </c:pt>
                <c:pt idx="308">
                  <c:v>38961</c:v>
                </c:pt>
                <c:pt idx="309">
                  <c:v>38991</c:v>
                </c:pt>
                <c:pt idx="310">
                  <c:v>39022</c:v>
                </c:pt>
                <c:pt idx="311">
                  <c:v>39052</c:v>
                </c:pt>
                <c:pt idx="312">
                  <c:v>39083</c:v>
                </c:pt>
                <c:pt idx="313">
                  <c:v>39114</c:v>
                </c:pt>
                <c:pt idx="314">
                  <c:v>39142</c:v>
                </c:pt>
                <c:pt idx="315">
                  <c:v>39173</c:v>
                </c:pt>
                <c:pt idx="316">
                  <c:v>39203</c:v>
                </c:pt>
                <c:pt idx="317">
                  <c:v>39234</c:v>
                </c:pt>
                <c:pt idx="318">
                  <c:v>39264</c:v>
                </c:pt>
                <c:pt idx="319">
                  <c:v>39295</c:v>
                </c:pt>
                <c:pt idx="320">
                  <c:v>39326</c:v>
                </c:pt>
                <c:pt idx="321">
                  <c:v>39356</c:v>
                </c:pt>
                <c:pt idx="322">
                  <c:v>39387</c:v>
                </c:pt>
                <c:pt idx="323">
                  <c:v>39417</c:v>
                </c:pt>
                <c:pt idx="324">
                  <c:v>39448</c:v>
                </c:pt>
                <c:pt idx="325">
                  <c:v>39479</c:v>
                </c:pt>
                <c:pt idx="326">
                  <c:v>39508</c:v>
                </c:pt>
                <c:pt idx="327">
                  <c:v>39539</c:v>
                </c:pt>
                <c:pt idx="328">
                  <c:v>39569</c:v>
                </c:pt>
                <c:pt idx="329">
                  <c:v>39600</c:v>
                </c:pt>
                <c:pt idx="330">
                  <c:v>39630</c:v>
                </c:pt>
                <c:pt idx="331">
                  <c:v>39661</c:v>
                </c:pt>
                <c:pt idx="332">
                  <c:v>39692</c:v>
                </c:pt>
                <c:pt idx="333">
                  <c:v>39722</c:v>
                </c:pt>
                <c:pt idx="334">
                  <c:v>39753</c:v>
                </c:pt>
                <c:pt idx="335">
                  <c:v>39783</c:v>
                </c:pt>
                <c:pt idx="336">
                  <c:v>39814</c:v>
                </c:pt>
                <c:pt idx="337">
                  <c:v>39845</c:v>
                </c:pt>
                <c:pt idx="338">
                  <c:v>39873</c:v>
                </c:pt>
                <c:pt idx="339">
                  <c:v>39904</c:v>
                </c:pt>
                <c:pt idx="340">
                  <c:v>39934</c:v>
                </c:pt>
                <c:pt idx="341">
                  <c:v>39965</c:v>
                </c:pt>
                <c:pt idx="342">
                  <c:v>39995</c:v>
                </c:pt>
                <c:pt idx="343">
                  <c:v>40026</c:v>
                </c:pt>
                <c:pt idx="344">
                  <c:v>40057</c:v>
                </c:pt>
                <c:pt idx="345">
                  <c:v>40087</c:v>
                </c:pt>
                <c:pt idx="346">
                  <c:v>40118</c:v>
                </c:pt>
                <c:pt idx="347">
                  <c:v>40148</c:v>
                </c:pt>
                <c:pt idx="348">
                  <c:v>40179</c:v>
                </c:pt>
                <c:pt idx="349">
                  <c:v>40210</c:v>
                </c:pt>
                <c:pt idx="350">
                  <c:v>40238</c:v>
                </c:pt>
                <c:pt idx="351">
                  <c:v>40269</c:v>
                </c:pt>
                <c:pt idx="352">
                  <c:v>40299</c:v>
                </c:pt>
                <c:pt idx="353">
                  <c:v>40330</c:v>
                </c:pt>
                <c:pt idx="354">
                  <c:v>40360</c:v>
                </c:pt>
                <c:pt idx="355">
                  <c:v>40391</c:v>
                </c:pt>
                <c:pt idx="356">
                  <c:v>40422</c:v>
                </c:pt>
                <c:pt idx="357">
                  <c:v>40452</c:v>
                </c:pt>
                <c:pt idx="358">
                  <c:v>40483</c:v>
                </c:pt>
                <c:pt idx="359">
                  <c:v>40513</c:v>
                </c:pt>
                <c:pt idx="360">
                  <c:v>40544</c:v>
                </c:pt>
                <c:pt idx="361">
                  <c:v>40575</c:v>
                </c:pt>
                <c:pt idx="362">
                  <c:v>40603</c:v>
                </c:pt>
                <c:pt idx="363">
                  <c:v>40634</c:v>
                </c:pt>
                <c:pt idx="364">
                  <c:v>40664</c:v>
                </c:pt>
                <c:pt idx="365">
                  <c:v>40695</c:v>
                </c:pt>
                <c:pt idx="366">
                  <c:v>40725</c:v>
                </c:pt>
                <c:pt idx="367">
                  <c:v>40756</c:v>
                </c:pt>
                <c:pt idx="368">
                  <c:v>40787</c:v>
                </c:pt>
                <c:pt idx="369">
                  <c:v>40817</c:v>
                </c:pt>
                <c:pt idx="370">
                  <c:v>40848</c:v>
                </c:pt>
                <c:pt idx="371">
                  <c:v>40878</c:v>
                </c:pt>
                <c:pt idx="372">
                  <c:v>40909</c:v>
                </c:pt>
                <c:pt idx="373">
                  <c:v>40940</c:v>
                </c:pt>
                <c:pt idx="374">
                  <c:v>40969</c:v>
                </c:pt>
                <c:pt idx="375">
                  <c:v>41000</c:v>
                </c:pt>
                <c:pt idx="376">
                  <c:v>41030</c:v>
                </c:pt>
                <c:pt idx="377">
                  <c:v>41061</c:v>
                </c:pt>
                <c:pt idx="378">
                  <c:v>41091</c:v>
                </c:pt>
                <c:pt idx="379">
                  <c:v>41122</c:v>
                </c:pt>
                <c:pt idx="380">
                  <c:v>41153</c:v>
                </c:pt>
                <c:pt idx="381">
                  <c:v>41183</c:v>
                </c:pt>
                <c:pt idx="382">
                  <c:v>41214</c:v>
                </c:pt>
                <c:pt idx="383">
                  <c:v>41244</c:v>
                </c:pt>
                <c:pt idx="384">
                  <c:v>41275</c:v>
                </c:pt>
                <c:pt idx="385">
                  <c:v>41306</c:v>
                </c:pt>
                <c:pt idx="386">
                  <c:v>41334</c:v>
                </c:pt>
                <c:pt idx="387">
                  <c:v>41365</c:v>
                </c:pt>
                <c:pt idx="388">
                  <c:v>41395</c:v>
                </c:pt>
                <c:pt idx="389">
                  <c:v>41426</c:v>
                </c:pt>
                <c:pt idx="390">
                  <c:v>41456</c:v>
                </c:pt>
                <c:pt idx="391">
                  <c:v>41487</c:v>
                </c:pt>
                <c:pt idx="392">
                  <c:v>41518</c:v>
                </c:pt>
                <c:pt idx="393">
                  <c:v>41548</c:v>
                </c:pt>
                <c:pt idx="394">
                  <c:v>41579</c:v>
                </c:pt>
                <c:pt idx="395">
                  <c:v>41609</c:v>
                </c:pt>
                <c:pt idx="396">
                  <c:v>41640</c:v>
                </c:pt>
                <c:pt idx="397">
                  <c:v>41671</c:v>
                </c:pt>
                <c:pt idx="398">
                  <c:v>41699</c:v>
                </c:pt>
                <c:pt idx="399">
                  <c:v>41730</c:v>
                </c:pt>
                <c:pt idx="400">
                  <c:v>41760</c:v>
                </c:pt>
                <c:pt idx="401">
                  <c:v>41791</c:v>
                </c:pt>
                <c:pt idx="402">
                  <c:v>41821</c:v>
                </c:pt>
                <c:pt idx="403">
                  <c:v>41852</c:v>
                </c:pt>
                <c:pt idx="404">
                  <c:v>41883</c:v>
                </c:pt>
                <c:pt idx="405">
                  <c:v>41913</c:v>
                </c:pt>
                <c:pt idx="406">
                  <c:v>41944</c:v>
                </c:pt>
                <c:pt idx="407">
                  <c:v>41974</c:v>
                </c:pt>
                <c:pt idx="408">
                  <c:v>42005</c:v>
                </c:pt>
                <c:pt idx="409">
                  <c:v>42036</c:v>
                </c:pt>
                <c:pt idx="410">
                  <c:v>42064</c:v>
                </c:pt>
                <c:pt idx="411">
                  <c:v>42095</c:v>
                </c:pt>
                <c:pt idx="412">
                  <c:v>42125</c:v>
                </c:pt>
                <c:pt idx="413">
                  <c:v>42156</c:v>
                </c:pt>
                <c:pt idx="414">
                  <c:v>42186</c:v>
                </c:pt>
                <c:pt idx="415">
                  <c:v>42217</c:v>
                </c:pt>
                <c:pt idx="416">
                  <c:v>42248</c:v>
                </c:pt>
                <c:pt idx="417">
                  <c:v>42278</c:v>
                </c:pt>
                <c:pt idx="418">
                  <c:v>42309</c:v>
                </c:pt>
                <c:pt idx="419">
                  <c:v>42339</c:v>
                </c:pt>
                <c:pt idx="420">
                  <c:v>42370</c:v>
                </c:pt>
                <c:pt idx="421">
                  <c:v>42401</c:v>
                </c:pt>
                <c:pt idx="422">
                  <c:v>42430</c:v>
                </c:pt>
                <c:pt idx="423">
                  <c:v>42461</c:v>
                </c:pt>
                <c:pt idx="424">
                  <c:v>42491</c:v>
                </c:pt>
                <c:pt idx="425">
                  <c:v>42522</c:v>
                </c:pt>
                <c:pt idx="426">
                  <c:v>42552</c:v>
                </c:pt>
                <c:pt idx="427">
                  <c:v>42583</c:v>
                </c:pt>
                <c:pt idx="428">
                  <c:v>42614</c:v>
                </c:pt>
                <c:pt idx="429">
                  <c:v>42644</c:v>
                </c:pt>
                <c:pt idx="430">
                  <c:v>42675</c:v>
                </c:pt>
                <c:pt idx="431">
                  <c:v>42705</c:v>
                </c:pt>
                <c:pt idx="432">
                  <c:v>42736</c:v>
                </c:pt>
                <c:pt idx="433">
                  <c:v>42767</c:v>
                </c:pt>
                <c:pt idx="434">
                  <c:v>42795</c:v>
                </c:pt>
                <c:pt idx="435">
                  <c:v>42826</c:v>
                </c:pt>
                <c:pt idx="436">
                  <c:v>42856</c:v>
                </c:pt>
                <c:pt idx="437">
                  <c:v>42887</c:v>
                </c:pt>
                <c:pt idx="438">
                  <c:v>42917</c:v>
                </c:pt>
                <c:pt idx="439">
                  <c:v>42948</c:v>
                </c:pt>
                <c:pt idx="440">
                  <c:v>42979</c:v>
                </c:pt>
                <c:pt idx="441">
                  <c:v>43009</c:v>
                </c:pt>
                <c:pt idx="442">
                  <c:v>43040</c:v>
                </c:pt>
                <c:pt idx="443">
                  <c:v>43070</c:v>
                </c:pt>
                <c:pt idx="444">
                  <c:v>43101</c:v>
                </c:pt>
                <c:pt idx="445">
                  <c:v>43132</c:v>
                </c:pt>
                <c:pt idx="446">
                  <c:v>43160</c:v>
                </c:pt>
                <c:pt idx="447">
                  <c:v>43191</c:v>
                </c:pt>
                <c:pt idx="448">
                  <c:v>43221</c:v>
                </c:pt>
                <c:pt idx="449">
                  <c:v>43252</c:v>
                </c:pt>
                <c:pt idx="450">
                  <c:v>43282</c:v>
                </c:pt>
                <c:pt idx="451">
                  <c:v>43313</c:v>
                </c:pt>
                <c:pt idx="452">
                  <c:v>43344</c:v>
                </c:pt>
                <c:pt idx="453">
                  <c:v>43374</c:v>
                </c:pt>
                <c:pt idx="454">
                  <c:v>43405</c:v>
                </c:pt>
                <c:pt idx="455">
                  <c:v>43435</c:v>
                </c:pt>
                <c:pt idx="456">
                  <c:v>43466</c:v>
                </c:pt>
                <c:pt idx="457">
                  <c:v>43497</c:v>
                </c:pt>
                <c:pt idx="458">
                  <c:v>43525</c:v>
                </c:pt>
                <c:pt idx="459">
                  <c:v>43556</c:v>
                </c:pt>
                <c:pt idx="460">
                  <c:v>43586</c:v>
                </c:pt>
                <c:pt idx="461">
                  <c:v>43617</c:v>
                </c:pt>
                <c:pt idx="462">
                  <c:v>43647</c:v>
                </c:pt>
                <c:pt idx="463">
                  <c:v>43678</c:v>
                </c:pt>
                <c:pt idx="464">
                  <c:v>43709</c:v>
                </c:pt>
                <c:pt idx="465">
                  <c:v>43739</c:v>
                </c:pt>
                <c:pt idx="466">
                  <c:v>43770</c:v>
                </c:pt>
                <c:pt idx="467">
                  <c:v>43800</c:v>
                </c:pt>
                <c:pt idx="468">
                  <c:v>43831</c:v>
                </c:pt>
                <c:pt idx="469">
                  <c:v>43862</c:v>
                </c:pt>
                <c:pt idx="470">
                  <c:v>43891</c:v>
                </c:pt>
                <c:pt idx="471">
                  <c:v>43922</c:v>
                </c:pt>
                <c:pt idx="472">
                  <c:v>43952</c:v>
                </c:pt>
                <c:pt idx="473">
                  <c:v>43983</c:v>
                </c:pt>
                <c:pt idx="474">
                  <c:v>44013</c:v>
                </c:pt>
                <c:pt idx="475">
                  <c:v>44044</c:v>
                </c:pt>
                <c:pt idx="476">
                  <c:v>44075</c:v>
                </c:pt>
                <c:pt idx="477">
                  <c:v>44105</c:v>
                </c:pt>
                <c:pt idx="478">
                  <c:v>44136</c:v>
                </c:pt>
                <c:pt idx="479">
                  <c:v>44166</c:v>
                </c:pt>
                <c:pt idx="480">
                  <c:v>44197</c:v>
                </c:pt>
                <c:pt idx="481">
                  <c:v>44228</c:v>
                </c:pt>
                <c:pt idx="482">
                  <c:v>44256</c:v>
                </c:pt>
                <c:pt idx="483">
                  <c:v>44287</c:v>
                </c:pt>
                <c:pt idx="484">
                  <c:v>44317</c:v>
                </c:pt>
                <c:pt idx="485">
                  <c:v>44348</c:v>
                </c:pt>
                <c:pt idx="486">
                  <c:v>44378</c:v>
                </c:pt>
                <c:pt idx="487">
                  <c:v>44409</c:v>
                </c:pt>
                <c:pt idx="488">
                  <c:v>44440</c:v>
                </c:pt>
                <c:pt idx="489">
                  <c:v>44470</c:v>
                </c:pt>
                <c:pt idx="490">
                  <c:v>44501</c:v>
                </c:pt>
                <c:pt idx="491">
                  <c:v>44531</c:v>
                </c:pt>
                <c:pt idx="492">
                  <c:v>44562</c:v>
                </c:pt>
                <c:pt idx="493">
                  <c:v>44593</c:v>
                </c:pt>
                <c:pt idx="494">
                  <c:v>44621</c:v>
                </c:pt>
                <c:pt idx="495">
                  <c:v>44652</c:v>
                </c:pt>
                <c:pt idx="496">
                  <c:v>44682</c:v>
                </c:pt>
                <c:pt idx="497">
                  <c:v>44713</c:v>
                </c:pt>
                <c:pt idx="498">
                  <c:v>44743</c:v>
                </c:pt>
                <c:pt idx="499">
                  <c:v>44774</c:v>
                </c:pt>
                <c:pt idx="500">
                  <c:v>44805</c:v>
                </c:pt>
                <c:pt idx="501">
                  <c:v>44835</c:v>
                </c:pt>
                <c:pt idx="502">
                  <c:v>44866</c:v>
                </c:pt>
                <c:pt idx="503">
                  <c:v>44896</c:v>
                </c:pt>
                <c:pt idx="504">
                  <c:v>44927</c:v>
                </c:pt>
                <c:pt idx="505">
                  <c:v>44958</c:v>
                </c:pt>
                <c:pt idx="506">
                  <c:v>44986</c:v>
                </c:pt>
                <c:pt idx="507">
                  <c:v>45017</c:v>
                </c:pt>
                <c:pt idx="508">
                  <c:v>45047</c:v>
                </c:pt>
                <c:pt idx="509">
                  <c:v>45078</c:v>
                </c:pt>
                <c:pt idx="510">
                  <c:v>45108</c:v>
                </c:pt>
                <c:pt idx="511">
                  <c:v>45139</c:v>
                </c:pt>
                <c:pt idx="512">
                  <c:v>45170</c:v>
                </c:pt>
                <c:pt idx="513">
                  <c:v>45200</c:v>
                </c:pt>
                <c:pt idx="514">
                  <c:v>45231</c:v>
                </c:pt>
                <c:pt idx="515">
                  <c:v>45261</c:v>
                </c:pt>
                <c:pt idx="516">
                  <c:v>45292</c:v>
                </c:pt>
                <c:pt idx="517">
                  <c:v>45323</c:v>
                </c:pt>
                <c:pt idx="518">
                  <c:v>45352</c:v>
                </c:pt>
                <c:pt idx="519">
                  <c:v>45383</c:v>
                </c:pt>
                <c:pt idx="520">
                  <c:v>45413</c:v>
                </c:pt>
                <c:pt idx="521">
                  <c:v>45444</c:v>
                </c:pt>
                <c:pt idx="522">
                  <c:v>45474</c:v>
                </c:pt>
                <c:pt idx="523">
                  <c:v>45505</c:v>
                </c:pt>
                <c:pt idx="524">
                  <c:v>45536</c:v>
                </c:pt>
                <c:pt idx="525">
                  <c:v>45566</c:v>
                </c:pt>
                <c:pt idx="526">
                  <c:v>45597</c:v>
                </c:pt>
                <c:pt idx="527">
                  <c:v>45627</c:v>
                </c:pt>
                <c:pt idx="528">
                  <c:v>45658</c:v>
                </c:pt>
                <c:pt idx="529">
                  <c:v>45689</c:v>
                </c:pt>
                <c:pt idx="530">
                  <c:v>45717</c:v>
                </c:pt>
                <c:pt idx="531">
                  <c:v>45748</c:v>
                </c:pt>
                <c:pt idx="532">
                  <c:v>45778</c:v>
                </c:pt>
                <c:pt idx="533">
                  <c:v>45809</c:v>
                </c:pt>
                <c:pt idx="534">
                  <c:v>45839</c:v>
                </c:pt>
                <c:pt idx="535">
                  <c:v>45870</c:v>
                </c:pt>
              </c:numCache>
            </c:numRef>
          </c:cat>
          <c:val>
            <c:numRef>
              <c:f>'Data NSA LNs'!$AM$200:$AM$735</c:f>
              <c:numCache>
                <c:formatCode>0.0</c:formatCode>
                <c:ptCount val="536"/>
                <c:pt idx="0">
                  <c:v>#N/A</c:v>
                </c:pt>
                <c:pt idx="1">
                  <c:v>#N/A</c:v>
                </c:pt>
                <c:pt idx="2">
                  <c:v>74.3</c:v>
                </c:pt>
                <c:pt idx="3">
                  <c:v>76.7</c:v>
                </c:pt>
                <c:pt idx="4">
                  <c:v>78.400000000000006</c:v>
                </c:pt>
                <c:pt idx="5">
                  <c:v>73</c:v>
                </c:pt>
                <c:pt idx="6">
                  <c:v>76.900000000000006</c:v>
                </c:pt>
                <c:pt idx="7">
                  <c:v>74.8</c:v>
                </c:pt>
                <c:pt idx="8">
                  <c:v>70.099999999999994</c:v>
                </c:pt>
                <c:pt idx="9">
                  <c:v>72.8</c:v>
                </c:pt>
                <c:pt idx="10">
                  <c:v>75.3</c:v>
                </c:pt>
                <c:pt idx="11">
                  <c:v>65.400000000000006</c:v>
                </c:pt>
                <c:pt idx="12">
                  <c:v>74.8</c:v>
                </c:pt>
                <c:pt idx="13">
                  <c:v>76.5</c:v>
                </c:pt>
                <c:pt idx="14">
                  <c:v>75.8</c:v>
                </c:pt>
                <c:pt idx="15">
                  <c:v>79.599999999999994</c:v>
                </c:pt>
                <c:pt idx="16">
                  <c:v>#N/A</c:v>
                </c:pt>
                <c:pt idx="17">
                  <c:v>75.599999999999994</c:v>
                </c:pt>
                <c:pt idx="18">
                  <c:v>78.2</c:v>
                </c:pt>
                <c:pt idx="19">
                  <c:v>77.599999999999994</c:v>
                </c:pt>
                <c:pt idx="20">
                  <c:v>81.400000000000006</c:v>
                </c:pt>
                <c:pt idx="21">
                  <c:v>77.599999999999994</c:v>
                </c:pt>
                <c:pt idx="22">
                  <c:v>75.8</c:v>
                </c:pt>
                <c:pt idx="23">
                  <c:v>79.099999999999994</c:v>
                </c:pt>
                <c:pt idx="24">
                  <c:v>73.400000000000006</c:v>
                </c:pt>
                <c:pt idx="25">
                  <c:v>78.5</c:v>
                </c:pt>
                <c:pt idx="26">
                  <c:v>78.599999999999994</c:v>
                </c:pt>
                <c:pt idx="27">
                  <c:v>83.7</c:v>
                </c:pt>
                <c:pt idx="28">
                  <c:v>80.7</c:v>
                </c:pt>
                <c:pt idx="29">
                  <c:v>81.7</c:v>
                </c:pt>
                <c:pt idx="30">
                  <c:v>81.3</c:v>
                </c:pt>
                <c:pt idx="31">
                  <c:v>78.400000000000006</c:v>
                </c:pt>
                <c:pt idx="32">
                  <c:v>82.4</c:v>
                </c:pt>
                <c:pt idx="33">
                  <c:v>80.5</c:v>
                </c:pt>
                <c:pt idx="34">
                  <c:v>78.2</c:v>
                </c:pt>
                <c:pt idx="35">
                  <c:v>79.400000000000006</c:v>
                </c:pt>
                <c:pt idx="36">
                  <c:v>72.099999999999994</c:v>
                </c:pt>
                <c:pt idx="37">
                  <c:v>80.599999999999994</c:v>
                </c:pt>
                <c:pt idx="38">
                  <c:v>81.599999999999994</c:v>
                </c:pt>
                <c:pt idx="39">
                  <c:v>80.599999999999994</c:v>
                </c:pt>
                <c:pt idx="40">
                  <c:v>79.3</c:v>
                </c:pt>
                <c:pt idx="41">
                  <c:v>80.3</c:v>
                </c:pt>
                <c:pt idx="42">
                  <c:v>79.2</c:v>
                </c:pt>
                <c:pt idx="43">
                  <c:v>78.2</c:v>
                </c:pt>
                <c:pt idx="44">
                  <c:v>78.099999999999994</c:v>
                </c:pt>
                <c:pt idx="45">
                  <c:v>76.3</c:v>
                </c:pt>
                <c:pt idx="46">
                  <c:v>77.7</c:v>
                </c:pt>
                <c:pt idx="47">
                  <c:v>73.8</c:v>
                </c:pt>
                <c:pt idx="48">
                  <c:v>69.2</c:v>
                </c:pt>
                <c:pt idx="49">
                  <c:v>75.3</c:v>
                </c:pt>
                <c:pt idx="50">
                  <c:v>79.8</c:v>
                </c:pt>
                <c:pt idx="51">
                  <c:v>78.900000000000006</c:v>
                </c:pt>
                <c:pt idx="52">
                  <c:v>79.900000000000006</c:v>
                </c:pt>
                <c:pt idx="53">
                  <c:v>78.099999999999994</c:v>
                </c:pt>
                <c:pt idx="54">
                  <c:v>79</c:v>
                </c:pt>
                <c:pt idx="55">
                  <c:v>81.2</c:v>
                </c:pt>
                <c:pt idx="56">
                  <c:v>80.099999999999994</c:v>
                </c:pt>
                <c:pt idx="57">
                  <c:v>78.2</c:v>
                </c:pt>
                <c:pt idx="58">
                  <c:v>78.5</c:v>
                </c:pt>
                <c:pt idx="59">
                  <c:v>75.7</c:v>
                </c:pt>
                <c:pt idx="60">
                  <c:v>74.3</c:v>
                </c:pt>
                <c:pt idx="61">
                  <c:v>78.599999999999994</c:v>
                </c:pt>
                <c:pt idx="62">
                  <c:v>78</c:v>
                </c:pt>
                <c:pt idx="63">
                  <c:v>78.400000000000006</c:v>
                </c:pt>
                <c:pt idx="64">
                  <c:v>81.2</c:v>
                </c:pt>
                <c:pt idx="65">
                  <c:v>77.8</c:v>
                </c:pt>
                <c:pt idx="66">
                  <c:v>77.2</c:v>
                </c:pt>
                <c:pt idx="67">
                  <c:v>78.099999999999994</c:v>
                </c:pt>
                <c:pt idx="68">
                  <c:v>78.599999999999994</c:v>
                </c:pt>
                <c:pt idx="69">
                  <c:v>80.8</c:v>
                </c:pt>
                <c:pt idx="70">
                  <c:v>79.2</c:v>
                </c:pt>
                <c:pt idx="71">
                  <c:v>73.900000000000006</c:v>
                </c:pt>
                <c:pt idx="72">
                  <c:v>70.900000000000006</c:v>
                </c:pt>
                <c:pt idx="73">
                  <c:v>76.599999999999994</c:v>
                </c:pt>
                <c:pt idx="74">
                  <c:v>79.099999999999994</c:v>
                </c:pt>
                <c:pt idx="75">
                  <c:v>80.900000000000006</c:v>
                </c:pt>
                <c:pt idx="76">
                  <c:v>80.3</c:v>
                </c:pt>
                <c:pt idx="77">
                  <c:v>79.599999999999994</c:v>
                </c:pt>
                <c:pt idx="78">
                  <c:v>82.5</c:v>
                </c:pt>
                <c:pt idx="79">
                  <c:v>80.099999999999994</c:v>
                </c:pt>
                <c:pt idx="80">
                  <c:v>79.099999999999994</c:v>
                </c:pt>
                <c:pt idx="81">
                  <c:v>81.2</c:v>
                </c:pt>
                <c:pt idx="82">
                  <c:v>79.400000000000006</c:v>
                </c:pt>
                <c:pt idx="83">
                  <c:v>74.7</c:v>
                </c:pt>
                <c:pt idx="84">
                  <c:v>76.099999999999994</c:v>
                </c:pt>
                <c:pt idx="85">
                  <c:v>77.7</c:v>
                </c:pt>
                <c:pt idx="86">
                  <c:v>77.8</c:v>
                </c:pt>
                <c:pt idx="87">
                  <c:v>82.4</c:v>
                </c:pt>
                <c:pt idx="88">
                  <c:v>82.1</c:v>
                </c:pt>
                <c:pt idx="89">
                  <c:v>83.5</c:v>
                </c:pt>
                <c:pt idx="90">
                  <c:v>81.8</c:v>
                </c:pt>
                <c:pt idx="91">
                  <c:v>80.400000000000006</c:v>
                </c:pt>
                <c:pt idx="92">
                  <c:v>83.5</c:v>
                </c:pt>
                <c:pt idx="93">
                  <c:v>82</c:v>
                </c:pt>
                <c:pt idx="94">
                  <c:v>79.900000000000006</c:v>
                </c:pt>
                <c:pt idx="95">
                  <c:v>78.8</c:v>
                </c:pt>
                <c:pt idx="96">
                  <c:v>75.599999999999994</c:v>
                </c:pt>
                <c:pt idx="97">
                  <c:v>82.2</c:v>
                </c:pt>
                <c:pt idx="98">
                  <c:v>82.3</c:v>
                </c:pt>
                <c:pt idx="99">
                  <c:v>81.5</c:v>
                </c:pt>
                <c:pt idx="100">
                  <c:v>81.599999999999994</c:v>
                </c:pt>
                <c:pt idx="101">
                  <c:v>82.9</c:v>
                </c:pt>
                <c:pt idx="102">
                  <c:v>83.1</c:v>
                </c:pt>
                <c:pt idx="103">
                  <c:v>81.3</c:v>
                </c:pt>
                <c:pt idx="104">
                  <c:v>84.3</c:v>
                </c:pt>
                <c:pt idx="105">
                  <c:v>83.7</c:v>
                </c:pt>
                <c:pt idx="106">
                  <c:v>77.7</c:v>
                </c:pt>
                <c:pt idx="107">
                  <c:v>81.3</c:v>
                </c:pt>
                <c:pt idx="108">
                  <c:v>76</c:v>
                </c:pt>
                <c:pt idx="109">
                  <c:v>81.599999999999994</c:v>
                </c:pt>
                <c:pt idx="110">
                  <c:v>83.9</c:v>
                </c:pt>
                <c:pt idx="111">
                  <c:v>84.1</c:v>
                </c:pt>
                <c:pt idx="112">
                  <c:v>82.7</c:v>
                </c:pt>
                <c:pt idx="113">
                  <c:v>86.1</c:v>
                </c:pt>
                <c:pt idx="114">
                  <c:v>83.5</c:v>
                </c:pt>
                <c:pt idx="115">
                  <c:v>84</c:v>
                </c:pt>
                <c:pt idx="116">
                  <c:v>84.2</c:v>
                </c:pt>
                <c:pt idx="117">
                  <c:v>81.099999999999994</c:v>
                </c:pt>
                <c:pt idx="118">
                  <c:v>78.099999999999994</c:v>
                </c:pt>
                <c:pt idx="119">
                  <c:v>80.599999999999994</c:v>
                </c:pt>
                <c:pt idx="120">
                  <c:v>77.3</c:v>
                </c:pt>
                <c:pt idx="121">
                  <c:v>82.5</c:v>
                </c:pt>
                <c:pt idx="122">
                  <c:v>83.6</c:v>
                </c:pt>
                <c:pt idx="123">
                  <c:v>83.2</c:v>
                </c:pt>
                <c:pt idx="124">
                  <c:v>84.8</c:v>
                </c:pt>
                <c:pt idx="125">
                  <c:v>83.5</c:v>
                </c:pt>
                <c:pt idx="126">
                  <c:v>80.3</c:v>
                </c:pt>
                <c:pt idx="127">
                  <c:v>83.2</c:v>
                </c:pt>
                <c:pt idx="128">
                  <c:v>83.6</c:v>
                </c:pt>
                <c:pt idx="129">
                  <c:v>82.4</c:v>
                </c:pt>
                <c:pt idx="130">
                  <c:v>78.099999999999994</c:v>
                </c:pt>
                <c:pt idx="131">
                  <c:v>81.099999999999994</c:v>
                </c:pt>
                <c:pt idx="132">
                  <c:v>80.099999999999994</c:v>
                </c:pt>
                <c:pt idx="133">
                  <c:v>82.2</c:v>
                </c:pt>
                <c:pt idx="134">
                  <c:v>82.6</c:v>
                </c:pt>
                <c:pt idx="135">
                  <c:v>86</c:v>
                </c:pt>
                <c:pt idx="136">
                  <c:v>84.3</c:v>
                </c:pt>
                <c:pt idx="137">
                  <c:v>81.5</c:v>
                </c:pt>
                <c:pt idx="138">
                  <c:v>85.7</c:v>
                </c:pt>
                <c:pt idx="139">
                  <c:v>84.3</c:v>
                </c:pt>
                <c:pt idx="140">
                  <c:v>83</c:v>
                </c:pt>
                <c:pt idx="141">
                  <c:v>85.5</c:v>
                </c:pt>
                <c:pt idx="142">
                  <c:v>83.2</c:v>
                </c:pt>
                <c:pt idx="143">
                  <c:v>79.599999999999994</c:v>
                </c:pt>
                <c:pt idx="144">
                  <c:v>79.900000000000006</c:v>
                </c:pt>
                <c:pt idx="145">
                  <c:v>82.4</c:v>
                </c:pt>
                <c:pt idx="146">
                  <c:v>83.5</c:v>
                </c:pt>
                <c:pt idx="147">
                  <c:v>85.8</c:v>
                </c:pt>
                <c:pt idx="148">
                  <c:v>86.2</c:v>
                </c:pt>
                <c:pt idx="149">
                  <c:v>84.1</c:v>
                </c:pt>
                <c:pt idx="150">
                  <c:v>86.1</c:v>
                </c:pt>
                <c:pt idx="151">
                  <c:v>84.5</c:v>
                </c:pt>
                <c:pt idx="152">
                  <c:v>86.7</c:v>
                </c:pt>
                <c:pt idx="153">
                  <c:v>85.7</c:v>
                </c:pt>
                <c:pt idx="154">
                  <c:v>83.2</c:v>
                </c:pt>
                <c:pt idx="155">
                  <c:v>82.4</c:v>
                </c:pt>
                <c:pt idx="156">
                  <c:v>78.5</c:v>
                </c:pt>
                <c:pt idx="157">
                  <c:v>82.3</c:v>
                </c:pt>
                <c:pt idx="158">
                  <c:v>82.1</c:v>
                </c:pt>
                <c:pt idx="159">
                  <c:v>85.1</c:v>
                </c:pt>
                <c:pt idx="160">
                  <c:v>83.7</c:v>
                </c:pt>
                <c:pt idx="161">
                  <c:v>86.1</c:v>
                </c:pt>
                <c:pt idx="162">
                  <c:v>85.3</c:v>
                </c:pt>
                <c:pt idx="163">
                  <c:v>82.2</c:v>
                </c:pt>
                <c:pt idx="164">
                  <c:v>85.8</c:v>
                </c:pt>
                <c:pt idx="165">
                  <c:v>83.5</c:v>
                </c:pt>
                <c:pt idx="166">
                  <c:v>80.7</c:v>
                </c:pt>
                <c:pt idx="167">
                  <c:v>82.3</c:v>
                </c:pt>
                <c:pt idx="168">
                  <c:v>79.3</c:v>
                </c:pt>
                <c:pt idx="169">
                  <c:v>84</c:v>
                </c:pt>
                <c:pt idx="170">
                  <c:v>84.4</c:v>
                </c:pt>
                <c:pt idx="171">
                  <c:v>83.5</c:v>
                </c:pt>
                <c:pt idx="172">
                  <c:v>83.2</c:v>
                </c:pt>
                <c:pt idx="173">
                  <c:v>84.9</c:v>
                </c:pt>
                <c:pt idx="174">
                  <c:v>84.1</c:v>
                </c:pt>
                <c:pt idx="175">
                  <c:v>81.7</c:v>
                </c:pt>
                <c:pt idx="176">
                  <c:v>84.4</c:v>
                </c:pt>
                <c:pt idx="177">
                  <c:v>83.5</c:v>
                </c:pt>
                <c:pt idx="178">
                  <c:v>85.3</c:v>
                </c:pt>
                <c:pt idx="179">
                  <c:v>79.099999999999994</c:v>
                </c:pt>
                <c:pt idx="180">
                  <c:v>76.5</c:v>
                </c:pt>
                <c:pt idx="181">
                  <c:v>80.900000000000006</c:v>
                </c:pt>
                <c:pt idx="182">
                  <c:v>82.4</c:v>
                </c:pt>
                <c:pt idx="183">
                  <c:v>80.7</c:v>
                </c:pt>
                <c:pt idx="184">
                  <c:v>82.4</c:v>
                </c:pt>
                <c:pt idx="185">
                  <c:v>81.2</c:v>
                </c:pt>
                <c:pt idx="186">
                  <c:v>81</c:v>
                </c:pt>
                <c:pt idx="187">
                  <c:v>82.4</c:v>
                </c:pt>
                <c:pt idx="188">
                  <c:v>81.8</c:v>
                </c:pt>
                <c:pt idx="189">
                  <c:v>78.900000000000006</c:v>
                </c:pt>
                <c:pt idx="190">
                  <c:v>78.3</c:v>
                </c:pt>
                <c:pt idx="191">
                  <c:v>77</c:v>
                </c:pt>
                <c:pt idx="192">
                  <c:v>78.099999999999994</c:v>
                </c:pt>
                <c:pt idx="193">
                  <c:v>78.400000000000006</c:v>
                </c:pt>
                <c:pt idx="194">
                  <c:v>79</c:v>
                </c:pt>
                <c:pt idx="195">
                  <c:v>77.400000000000006</c:v>
                </c:pt>
                <c:pt idx="196">
                  <c:v>79.599999999999994</c:v>
                </c:pt>
                <c:pt idx="197">
                  <c:v>79.7</c:v>
                </c:pt>
                <c:pt idx="198">
                  <c:v>76.599999999999994</c:v>
                </c:pt>
                <c:pt idx="199">
                  <c:v>78.5</c:v>
                </c:pt>
                <c:pt idx="200">
                  <c:v>77.900000000000006</c:v>
                </c:pt>
                <c:pt idx="201">
                  <c:v>80.7</c:v>
                </c:pt>
                <c:pt idx="202">
                  <c:v>77.900000000000006</c:v>
                </c:pt>
                <c:pt idx="203">
                  <c:v>75</c:v>
                </c:pt>
                <c:pt idx="204">
                  <c:v>79.8</c:v>
                </c:pt>
                <c:pt idx="205">
                  <c:v>80.400000000000006</c:v>
                </c:pt>
                <c:pt idx="206">
                  <c:v>80.3</c:v>
                </c:pt>
                <c:pt idx="207">
                  <c:v>82.3</c:v>
                </c:pt>
                <c:pt idx="208">
                  <c:v>81.7</c:v>
                </c:pt>
                <c:pt idx="209">
                  <c:v>79.900000000000006</c:v>
                </c:pt>
                <c:pt idx="210">
                  <c:v>81.400000000000006</c:v>
                </c:pt>
                <c:pt idx="211">
                  <c:v>81.400000000000006</c:v>
                </c:pt>
                <c:pt idx="212">
                  <c:v>78.099999999999994</c:v>
                </c:pt>
                <c:pt idx="213">
                  <c:v>80.5</c:v>
                </c:pt>
                <c:pt idx="214">
                  <c:v>77.2</c:v>
                </c:pt>
                <c:pt idx="215">
                  <c:v>75.099999999999994</c:v>
                </c:pt>
                <c:pt idx="216">
                  <c:v>76.599999999999994</c:v>
                </c:pt>
                <c:pt idx="217">
                  <c:v>76.7</c:v>
                </c:pt>
                <c:pt idx="218">
                  <c:v>73.900000000000006</c:v>
                </c:pt>
                <c:pt idx="219">
                  <c:v>77.3</c:v>
                </c:pt>
                <c:pt idx="220">
                  <c:v>75.900000000000006</c:v>
                </c:pt>
                <c:pt idx="221">
                  <c:v>75.5</c:v>
                </c:pt>
                <c:pt idx="222">
                  <c:v>77.8</c:v>
                </c:pt>
                <c:pt idx="223">
                  <c:v>75.900000000000006</c:v>
                </c:pt>
                <c:pt idx="224">
                  <c:v>76.599999999999994</c:v>
                </c:pt>
                <c:pt idx="225">
                  <c:v>75.5</c:v>
                </c:pt>
                <c:pt idx="226">
                  <c:v>71</c:v>
                </c:pt>
                <c:pt idx="227">
                  <c:v>74.2</c:v>
                </c:pt>
                <c:pt idx="228">
                  <c:v>72</c:v>
                </c:pt>
                <c:pt idx="229">
                  <c:v>74.3</c:v>
                </c:pt>
                <c:pt idx="230">
                  <c:v>77.3</c:v>
                </c:pt>
                <c:pt idx="231">
                  <c:v>75.8</c:v>
                </c:pt>
                <c:pt idx="232">
                  <c:v>75.400000000000006</c:v>
                </c:pt>
                <c:pt idx="233">
                  <c:v>72.8</c:v>
                </c:pt>
                <c:pt idx="234">
                  <c:v>72.599999999999994</c:v>
                </c:pt>
                <c:pt idx="235">
                  <c:v>73.099999999999994</c:v>
                </c:pt>
                <c:pt idx="236">
                  <c:v>73.8</c:v>
                </c:pt>
                <c:pt idx="237">
                  <c:v>75.8</c:v>
                </c:pt>
                <c:pt idx="238">
                  <c:v>71.900000000000006</c:v>
                </c:pt>
                <c:pt idx="239">
                  <c:v>72.900000000000006</c:v>
                </c:pt>
                <c:pt idx="240">
                  <c:v>73.400000000000006</c:v>
                </c:pt>
                <c:pt idx="241">
                  <c:v>76.3</c:v>
                </c:pt>
                <c:pt idx="242">
                  <c:v>76.5</c:v>
                </c:pt>
                <c:pt idx="243">
                  <c:v>74.7</c:v>
                </c:pt>
                <c:pt idx="244">
                  <c:v>74.599999999999994</c:v>
                </c:pt>
                <c:pt idx="245">
                  <c:v>76.900000000000006</c:v>
                </c:pt>
                <c:pt idx="246">
                  <c:v>74.599999999999994</c:v>
                </c:pt>
                <c:pt idx="247">
                  <c:v>74.400000000000006</c:v>
                </c:pt>
                <c:pt idx="248">
                  <c:v>75.5</c:v>
                </c:pt>
                <c:pt idx="249">
                  <c:v>74.7</c:v>
                </c:pt>
                <c:pt idx="250">
                  <c:v>72.900000000000006</c:v>
                </c:pt>
                <c:pt idx="251">
                  <c:v>71.900000000000006</c:v>
                </c:pt>
                <c:pt idx="252">
                  <c:v>74.400000000000006</c:v>
                </c:pt>
                <c:pt idx="253">
                  <c:v>76.099999999999994</c:v>
                </c:pt>
                <c:pt idx="254">
                  <c:v>69.5</c:v>
                </c:pt>
                <c:pt idx="255">
                  <c:v>71.3</c:v>
                </c:pt>
                <c:pt idx="256">
                  <c:v>74</c:v>
                </c:pt>
                <c:pt idx="257">
                  <c:v>78.8</c:v>
                </c:pt>
                <c:pt idx="258">
                  <c:v>74.7</c:v>
                </c:pt>
                <c:pt idx="259">
                  <c:v>76.8</c:v>
                </c:pt>
                <c:pt idx="260">
                  <c:v>77.5</c:v>
                </c:pt>
                <c:pt idx="261">
                  <c:v>76.5</c:v>
                </c:pt>
                <c:pt idx="262">
                  <c:v>73.599999999999994</c:v>
                </c:pt>
                <c:pt idx="263">
                  <c:v>73.400000000000006</c:v>
                </c:pt>
                <c:pt idx="264">
                  <c:v>73.8</c:v>
                </c:pt>
                <c:pt idx="265">
                  <c:v>75.2</c:v>
                </c:pt>
                <c:pt idx="266">
                  <c:v>77.099999999999994</c:v>
                </c:pt>
                <c:pt idx="267">
                  <c:v>84.6</c:v>
                </c:pt>
                <c:pt idx="268">
                  <c:v>83.8</c:v>
                </c:pt>
                <c:pt idx="269">
                  <c:v>82.9</c:v>
                </c:pt>
                <c:pt idx="270">
                  <c:v>83.8</c:v>
                </c:pt>
                <c:pt idx="271">
                  <c:v>84.6</c:v>
                </c:pt>
                <c:pt idx="272">
                  <c:v>88</c:v>
                </c:pt>
                <c:pt idx="273">
                  <c:v>87.3</c:v>
                </c:pt>
                <c:pt idx="274">
                  <c:v>87.6</c:v>
                </c:pt>
                <c:pt idx="275">
                  <c:v>86.4</c:v>
                </c:pt>
                <c:pt idx="276">
                  <c:v>82.6</c:v>
                </c:pt>
                <c:pt idx="277">
                  <c:v>87.6</c:v>
                </c:pt>
                <c:pt idx="278">
                  <c:v>83.5</c:v>
                </c:pt>
                <c:pt idx="279">
                  <c:v>89.2</c:v>
                </c:pt>
                <c:pt idx="280">
                  <c:v>86.7</c:v>
                </c:pt>
                <c:pt idx="281">
                  <c:v>87.8</c:v>
                </c:pt>
                <c:pt idx="282">
                  <c:v>86.3</c:v>
                </c:pt>
                <c:pt idx="283">
                  <c:v>87.5</c:v>
                </c:pt>
                <c:pt idx="284">
                  <c:v>89.7</c:v>
                </c:pt>
                <c:pt idx="285">
                  <c:v>88.9</c:v>
                </c:pt>
                <c:pt idx="286">
                  <c:v>88.1</c:v>
                </c:pt>
                <c:pt idx="287">
                  <c:v>88.6</c:v>
                </c:pt>
                <c:pt idx="288">
                  <c:v>87.4</c:v>
                </c:pt>
                <c:pt idx="289">
                  <c:v>87.9</c:v>
                </c:pt>
                <c:pt idx="290">
                  <c:v>86.1</c:v>
                </c:pt>
                <c:pt idx="291">
                  <c:v>88.6</c:v>
                </c:pt>
                <c:pt idx="292">
                  <c:v>86.9</c:v>
                </c:pt>
                <c:pt idx="293">
                  <c:v>87.8</c:v>
                </c:pt>
                <c:pt idx="294">
                  <c:v>84.3</c:v>
                </c:pt>
                <c:pt idx="295">
                  <c:v>80.3</c:v>
                </c:pt>
                <c:pt idx="296">
                  <c:v>84.5</c:v>
                </c:pt>
                <c:pt idx="297">
                  <c:v>82.6</c:v>
                </c:pt>
                <c:pt idx="298">
                  <c:v>82.7</c:v>
                </c:pt>
                <c:pt idx="299">
                  <c:v>85.1</c:v>
                </c:pt>
                <c:pt idx="300">
                  <c:v>85.2</c:v>
                </c:pt>
                <c:pt idx="301">
                  <c:v>86.3</c:v>
                </c:pt>
                <c:pt idx="302">
                  <c:v>86.7</c:v>
                </c:pt>
                <c:pt idx="303">
                  <c:v>86.4</c:v>
                </c:pt>
                <c:pt idx="304">
                  <c:v>85.8</c:v>
                </c:pt>
                <c:pt idx="305">
                  <c:v>86</c:v>
                </c:pt>
                <c:pt idx="306">
                  <c:v>85.2</c:v>
                </c:pt>
                <c:pt idx="307">
                  <c:v>82.8</c:v>
                </c:pt>
                <c:pt idx="308">
                  <c:v>85</c:v>
                </c:pt>
                <c:pt idx="309">
                  <c:v>84.1</c:v>
                </c:pt>
                <c:pt idx="310">
                  <c:v>82.7</c:v>
                </c:pt>
                <c:pt idx="311">
                  <c:v>83.7</c:v>
                </c:pt>
                <c:pt idx="312">
                  <c:v>82</c:v>
                </c:pt>
                <c:pt idx="313">
                  <c:v>83.3</c:v>
                </c:pt>
                <c:pt idx="314">
                  <c:v>82.5</c:v>
                </c:pt>
                <c:pt idx="315">
                  <c:v>85.9</c:v>
                </c:pt>
                <c:pt idx="316">
                  <c:v>85.9</c:v>
                </c:pt>
                <c:pt idx="317">
                  <c:v>86.1</c:v>
                </c:pt>
                <c:pt idx="318">
                  <c:v>84.4</c:v>
                </c:pt>
                <c:pt idx="319">
                  <c:v>85.6</c:v>
                </c:pt>
                <c:pt idx="320">
                  <c:v>85.1</c:v>
                </c:pt>
                <c:pt idx="321">
                  <c:v>85.1</c:v>
                </c:pt>
                <c:pt idx="322">
                  <c:v>86.7</c:v>
                </c:pt>
                <c:pt idx="323">
                  <c:v>86.6</c:v>
                </c:pt>
                <c:pt idx="324">
                  <c:v>86.1</c:v>
                </c:pt>
                <c:pt idx="325">
                  <c:v>87.5</c:v>
                </c:pt>
                <c:pt idx="326">
                  <c:v>85.8</c:v>
                </c:pt>
                <c:pt idx="327">
                  <c:v>85.9</c:v>
                </c:pt>
                <c:pt idx="328">
                  <c:v>86.8</c:v>
                </c:pt>
                <c:pt idx="329">
                  <c:v>88.7</c:v>
                </c:pt>
                <c:pt idx="330">
                  <c:v>81.8</c:v>
                </c:pt>
                <c:pt idx="331">
                  <c:v>89.3</c:v>
                </c:pt>
                <c:pt idx="332">
                  <c:v>89.4</c:v>
                </c:pt>
                <c:pt idx="333">
                  <c:v>89.9</c:v>
                </c:pt>
                <c:pt idx="334">
                  <c:v>89.2</c:v>
                </c:pt>
                <c:pt idx="335">
                  <c:v>91.2</c:v>
                </c:pt>
                <c:pt idx="336">
                  <c:v>90.7</c:v>
                </c:pt>
                <c:pt idx="337">
                  <c:v>91.2</c:v>
                </c:pt>
                <c:pt idx="338">
                  <c:v>91.3</c:v>
                </c:pt>
                <c:pt idx="339">
                  <c:v>89.5</c:v>
                </c:pt>
                <c:pt idx="340">
                  <c:v>91.5</c:v>
                </c:pt>
                <c:pt idx="341">
                  <c:v>90.3</c:v>
                </c:pt>
                <c:pt idx="342">
                  <c:v>88</c:v>
                </c:pt>
                <c:pt idx="343">
                  <c:v>87.6</c:v>
                </c:pt>
                <c:pt idx="344">
                  <c:v>90.1</c:v>
                </c:pt>
                <c:pt idx="345">
                  <c:v>90.4</c:v>
                </c:pt>
                <c:pt idx="346">
                  <c:v>92.2</c:v>
                </c:pt>
                <c:pt idx="347">
                  <c:v>92.8</c:v>
                </c:pt>
                <c:pt idx="348">
                  <c:v>91.2</c:v>
                </c:pt>
                <c:pt idx="349">
                  <c:v>90</c:v>
                </c:pt>
                <c:pt idx="350">
                  <c:v>91.8</c:v>
                </c:pt>
                <c:pt idx="351">
                  <c:v>91.2</c:v>
                </c:pt>
                <c:pt idx="352">
                  <c:v>91.7</c:v>
                </c:pt>
                <c:pt idx="353">
                  <c:v>90.8</c:v>
                </c:pt>
                <c:pt idx="354">
                  <c:v>91</c:v>
                </c:pt>
                <c:pt idx="355">
                  <c:v>94.2</c:v>
                </c:pt>
                <c:pt idx="356">
                  <c:v>92.4</c:v>
                </c:pt>
                <c:pt idx="357">
                  <c:v>93.7</c:v>
                </c:pt>
                <c:pt idx="358">
                  <c:v>88.6</c:v>
                </c:pt>
                <c:pt idx="359">
                  <c:v>93.2</c:v>
                </c:pt>
                <c:pt idx="360">
                  <c:v>91.8</c:v>
                </c:pt>
                <c:pt idx="361">
                  <c:v>92.3</c:v>
                </c:pt>
                <c:pt idx="362">
                  <c:v>91.6</c:v>
                </c:pt>
                <c:pt idx="363">
                  <c:v>92.4</c:v>
                </c:pt>
                <c:pt idx="364">
                  <c:v>91.9</c:v>
                </c:pt>
                <c:pt idx="365">
                  <c:v>92.3</c:v>
                </c:pt>
                <c:pt idx="366">
                  <c:v>93.2</c:v>
                </c:pt>
                <c:pt idx="367">
                  <c:v>94.2</c:v>
                </c:pt>
                <c:pt idx="368">
                  <c:v>93</c:v>
                </c:pt>
                <c:pt idx="369">
                  <c:v>93.5</c:v>
                </c:pt>
                <c:pt idx="370">
                  <c:v>92.8</c:v>
                </c:pt>
                <c:pt idx="371">
                  <c:v>93.1</c:v>
                </c:pt>
                <c:pt idx="372">
                  <c:v>93.3</c:v>
                </c:pt>
                <c:pt idx="373">
                  <c:v>94.3</c:v>
                </c:pt>
                <c:pt idx="374">
                  <c:v>93.9</c:v>
                </c:pt>
                <c:pt idx="375">
                  <c:v>93.7</c:v>
                </c:pt>
                <c:pt idx="376">
                  <c:v>92.6</c:v>
                </c:pt>
                <c:pt idx="377">
                  <c:v>93</c:v>
                </c:pt>
                <c:pt idx="378">
                  <c:v>93</c:v>
                </c:pt>
                <c:pt idx="379">
                  <c:v>93.3</c:v>
                </c:pt>
                <c:pt idx="380">
                  <c:v>93.6</c:v>
                </c:pt>
                <c:pt idx="381">
                  <c:v>92</c:v>
                </c:pt>
                <c:pt idx="382">
                  <c:v>87.2</c:v>
                </c:pt>
                <c:pt idx="383">
                  <c:v>90.8</c:v>
                </c:pt>
                <c:pt idx="384">
                  <c:v>93.4</c:v>
                </c:pt>
                <c:pt idx="385">
                  <c:v>93.7</c:v>
                </c:pt>
                <c:pt idx="386">
                  <c:v>94.1</c:v>
                </c:pt>
                <c:pt idx="387">
                  <c:v>94.4</c:v>
                </c:pt>
                <c:pt idx="388">
                  <c:v>96.4</c:v>
                </c:pt>
                <c:pt idx="389">
                  <c:v>96.2</c:v>
                </c:pt>
                <c:pt idx="390">
                  <c:v>93</c:v>
                </c:pt>
                <c:pt idx="391">
                  <c:v>93.5</c:v>
                </c:pt>
                <c:pt idx="392">
                  <c:v>95</c:v>
                </c:pt>
                <c:pt idx="393">
                  <c:v>96.2</c:v>
                </c:pt>
                <c:pt idx="394">
                  <c:v>94.5</c:v>
                </c:pt>
                <c:pt idx="395">
                  <c:v>95.9</c:v>
                </c:pt>
                <c:pt idx="396">
                  <c:v>95.6</c:v>
                </c:pt>
                <c:pt idx="397">
                  <c:v>94.2</c:v>
                </c:pt>
                <c:pt idx="398">
                  <c:v>94.2</c:v>
                </c:pt>
                <c:pt idx="399">
                  <c:v>95.6</c:v>
                </c:pt>
                <c:pt idx="400">
                  <c:v>95.7</c:v>
                </c:pt>
                <c:pt idx="401">
                  <c:v>95.3</c:v>
                </c:pt>
                <c:pt idx="402">
                  <c:v>92.9</c:v>
                </c:pt>
                <c:pt idx="403">
                  <c:v>96.5</c:v>
                </c:pt>
                <c:pt idx="404">
                  <c:v>96.4</c:v>
                </c:pt>
                <c:pt idx="405">
                  <c:v>96.8</c:v>
                </c:pt>
                <c:pt idx="406">
                  <c:v>94.8</c:v>
                </c:pt>
                <c:pt idx="407">
                  <c:v>95.6</c:v>
                </c:pt>
                <c:pt idx="408">
                  <c:v>93.7</c:v>
                </c:pt>
                <c:pt idx="409">
                  <c:v>94.9</c:v>
                </c:pt>
                <c:pt idx="410">
                  <c:v>94.3</c:v>
                </c:pt>
                <c:pt idx="411">
                  <c:v>95.1</c:v>
                </c:pt>
                <c:pt idx="412">
                  <c:v>94.9</c:v>
                </c:pt>
                <c:pt idx="413">
                  <c:v>94.1</c:v>
                </c:pt>
                <c:pt idx="414">
                  <c:v>91.2</c:v>
                </c:pt>
                <c:pt idx="415">
                  <c:v>95</c:v>
                </c:pt>
                <c:pt idx="416">
                  <c:v>95</c:v>
                </c:pt>
                <c:pt idx="417">
                  <c:v>87.4</c:v>
                </c:pt>
                <c:pt idx="418">
                  <c:v>88.3</c:v>
                </c:pt>
                <c:pt idx="419">
                  <c:v>94.3</c:v>
                </c:pt>
                <c:pt idx="420">
                  <c:v>92.5</c:v>
                </c:pt>
                <c:pt idx="421">
                  <c:v>93.7</c:v>
                </c:pt>
                <c:pt idx="422">
                  <c:v>93.5</c:v>
                </c:pt>
                <c:pt idx="423">
                  <c:v>93.7</c:v>
                </c:pt>
                <c:pt idx="424">
                  <c:v>91.1</c:v>
                </c:pt>
                <c:pt idx="425">
                  <c:v>95.9</c:v>
                </c:pt>
                <c:pt idx="426">
                  <c:v>94.8</c:v>
                </c:pt>
                <c:pt idx="427">
                  <c:v>95.5</c:v>
                </c:pt>
                <c:pt idx="428">
                  <c:v>93</c:v>
                </c:pt>
                <c:pt idx="429">
                  <c:v>92</c:v>
                </c:pt>
                <c:pt idx="430">
                  <c:v>92.1</c:v>
                </c:pt>
                <c:pt idx="431">
                  <c:v>91.6</c:v>
                </c:pt>
                <c:pt idx="432">
                  <c:v>90.5</c:v>
                </c:pt>
                <c:pt idx="433">
                  <c:v>92.5</c:v>
                </c:pt>
                <c:pt idx="434">
                  <c:v>94.8</c:v>
                </c:pt>
                <c:pt idx="435">
                  <c:v>92.5</c:v>
                </c:pt>
                <c:pt idx="436">
                  <c:v>90</c:v>
                </c:pt>
                <c:pt idx="437">
                  <c:v>92.7</c:v>
                </c:pt>
                <c:pt idx="438">
                  <c:v>94.4</c:v>
                </c:pt>
                <c:pt idx="439">
                  <c:v>91.3</c:v>
                </c:pt>
                <c:pt idx="440">
                  <c:v>94.4</c:v>
                </c:pt>
                <c:pt idx="441">
                  <c:v>90.5</c:v>
                </c:pt>
                <c:pt idx="442">
                  <c:v>92.8</c:v>
                </c:pt>
                <c:pt idx="443">
                  <c:v>87.1</c:v>
                </c:pt>
                <c:pt idx="444">
                  <c:v>90</c:v>
                </c:pt>
                <c:pt idx="445">
                  <c:v>89.4</c:v>
                </c:pt>
                <c:pt idx="446">
                  <c:v>90.1</c:v>
                </c:pt>
                <c:pt idx="447">
                  <c:v>87.4</c:v>
                </c:pt>
                <c:pt idx="448">
                  <c:v>87.7</c:v>
                </c:pt>
                <c:pt idx="449">
                  <c:v>89.1</c:v>
                </c:pt>
                <c:pt idx="450">
                  <c:v>89.1</c:v>
                </c:pt>
                <c:pt idx="451">
                  <c:v>93.9</c:v>
                </c:pt>
                <c:pt idx="452">
                  <c:v>93.6</c:v>
                </c:pt>
                <c:pt idx="453">
                  <c:v>88.5</c:v>
                </c:pt>
                <c:pt idx="454">
                  <c:v>91.8</c:v>
                </c:pt>
                <c:pt idx="455">
                  <c:v>88.3</c:v>
                </c:pt>
                <c:pt idx="456">
                  <c:v>90.4</c:v>
                </c:pt>
                <c:pt idx="457">
                  <c:v>89.2</c:v>
                </c:pt>
                <c:pt idx="458">
                  <c:v>86.8</c:v>
                </c:pt>
                <c:pt idx="459">
                  <c:v>93.2</c:v>
                </c:pt>
                <c:pt idx="460">
                  <c:v>92.5</c:v>
                </c:pt>
                <c:pt idx="461">
                  <c:v>88.7</c:v>
                </c:pt>
                <c:pt idx="462">
                  <c:v>90.2</c:v>
                </c:pt>
                <c:pt idx="463">
                  <c:v>88.9</c:v>
                </c:pt>
                <c:pt idx="464">
                  <c:v>92.5</c:v>
                </c:pt>
                <c:pt idx="465">
                  <c:v>86.1</c:v>
                </c:pt>
                <c:pt idx="466">
                  <c:v>87</c:v>
                </c:pt>
                <c:pt idx="467">
                  <c:v>90</c:v>
                </c:pt>
                <c:pt idx="468">
                  <c:v>87.5</c:v>
                </c:pt>
                <c:pt idx="469">
                  <c:v>89.4</c:v>
                </c:pt>
                <c:pt idx="470">
                  <c:v>85.1</c:v>
                </c:pt>
                <c:pt idx="471">
                  <c:v>88.4</c:v>
                </c:pt>
                <c:pt idx="472">
                  <c:v>85.5</c:v>
                </c:pt>
                <c:pt idx="473">
                  <c:v>85</c:v>
                </c:pt>
                <c:pt idx="474">
                  <c:v>89.7</c:v>
                </c:pt>
                <c:pt idx="475">
                  <c:v>87.9</c:v>
                </c:pt>
                <c:pt idx="476">
                  <c:v>87.5</c:v>
                </c:pt>
                <c:pt idx="477">
                  <c:v>87.9</c:v>
                </c:pt>
                <c:pt idx="478">
                  <c:v>85</c:v>
                </c:pt>
                <c:pt idx="479">
                  <c:v>91.1</c:v>
                </c:pt>
                <c:pt idx="480">
                  <c:v>91.2</c:v>
                </c:pt>
                <c:pt idx="481">
                  <c:v>90.8</c:v>
                </c:pt>
                <c:pt idx="482">
                  <c:v>87.7</c:v>
                </c:pt>
                <c:pt idx="483">
                  <c:v>88.3</c:v>
                </c:pt>
                <c:pt idx="484">
                  <c:v>86.7</c:v>
                </c:pt>
                <c:pt idx="485">
                  <c:v>87.5</c:v>
                </c:pt>
                <c:pt idx="486">
                  <c:v>90.4</c:v>
                </c:pt>
                <c:pt idx="487">
                  <c:v>90.6</c:v>
                </c:pt>
                <c:pt idx="488">
                  <c:v>91.4</c:v>
                </c:pt>
                <c:pt idx="489">
                  <c:v>88.2</c:v>
                </c:pt>
                <c:pt idx="490">
                  <c:v>83.8</c:v>
                </c:pt>
                <c:pt idx="491">
                  <c:v>90.9</c:v>
                </c:pt>
                <c:pt idx="492">
                  <c:v>89.1</c:v>
                </c:pt>
                <c:pt idx="493">
                  <c:v>89.2</c:v>
                </c:pt>
                <c:pt idx="494">
                  <c:v>86.1</c:v>
                </c:pt>
                <c:pt idx="495">
                  <c:v>90.2</c:v>
                </c:pt>
                <c:pt idx="496">
                  <c:v>92.4</c:v>
                </c:pt>
                <c:pt idx="497">
                  <c:v>93.4</c:v>
                </c:pt>
                <c:pt idx="498">
                  <c:v>87.6</c:v>
                </c:pt>
                <c:pt idx="499">
                  <c:v>93.8</c:v>
                </c:pt>
                <c:pt idx="500">
                  <c:v>94.3</c:v>
                </c:pt>
                <c:pt idx="501">
                  <c:v>88.9</c:v>
                </c:pt>
                <c:pt idx="502">
                  <c:v>84.8</c:v>
                </c:pt>
                <c:pt idx="503">
                  <c:v>91.3</c:v>
                </c:pt>
                <c:pt idx="504">
                  <c:v>91.8</c:v>
                </c:pt>
                <c:pt idx="505">
                  <c:v>93.5</c:v>
                </c:pt>
                <c:pt idx="506">
                  <c:v>90.8</c:v>
                </c:pt>
                <c:pt idx="507">
                  <c:v>91.5</c:v>
                </c:pt>
                <c:pt idx="508">
                  <c:v>90.1</c:v>
                </c:pt>
                <c:pt idx="509">
                  <c:v>92.9</c:v>
                </c:pt>
                <c:pt idx="510">
                  <c:v>93.2</c:v>
                </c:pt>
                <c:pt idx="511">
                  <c:v>93.6</c:v>
                </c:pt>
                <c:pt idx="512">
                  <c:v>85.8</c:v>
                </c:pt>
                <c:pt idx="513">
                  <c:v>84.8</c:v>
                </c:pt>
                <c:pt idx="514">
                  <c:v>86.8</c:v>
                </c:pt>
                <c:pt idx="515">
                  <c:v>80.099999999999994</c:v>
                </c:pt>
                <c:pt idx="516">
                  <c:v>85.5</c:v>
                </c:pt>
                <c:pt idx="517">
                  <c:v>83.7</c:v>
                </c:pt>
                <c:pt idx="518">
                  <c:v>85</c:v>
                </c:pt>
                <c:pt idx="519">
                  <c:v>86.6</c:v>
                </c:pt>
                <c:pt idx="520">
                  <c:v>87.3</c:v>
                </c:pt>
                <c:pt idx="521">
                  <c:v>85.6</c:v>
                </c:pt>
                <c:pt idx="522">
                  <c:v>92</c:v>
                </c:pt>
                <c:pt idx="523">
                  <c:v>93</c:v>
                </c:pt>
                <c:pt idx="524">
                  <c:v>93.9</c:v>
                </c:pt>
                <c:pt idx="525">
                  <c:v>92</c:v>
                </c:pt>
                <c:pt idx="526">
                  <c:v>91</c:v>
                </c:pt>
                <c:pt idx="527">
                  <c:v>92.9</c:v>
                </c:pt>
                <c:pt idx="528">
                  <c:v>91.1</c:v>
                </c:pt>
                <c:pt idx="529">
                  <c:v>91.7</c:v>
                </c:pt>
                <c:pt idx="530">
                  <c:v>91.2</c:v>
                </c:pt>
                <c:pt idx="531">
                  <c:v>88.1</c:v>
                </c:pt>
                <c:pt idx="532">
                  <c:v>93.5</c:v>
                </c:pt>
                <c:pt idx="533">
                  <c:v>92.3</c:v>
                </c:pt>
                <c:pt idx="534">
                  <c:v>90.9</c:v>
                </c:pt>
                <c:pt idx="53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88-4AE4-A4C2-6472BE34B160}"/>
            </c:ext>
          </c:extLst>
        </c:ser>
        <c:ser>
          <c:idx val="0"/>
          <c:order val="2"/>
          <c:tx>
            <c:v>Third estimate</c:v>
          </c:tx>
          <c:spPr>
            <a:ln w="412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'Data NSA LNs'!$A$200:$A$735</c:f>
              <c:numCache>
                <c:formatCode>yyyy\-mm\-dd</c:formatCode>
                <c:ptCount val="536"/>
                <c:pt idx="0">
                  <c:v>29587</c:v>
                </c:pt>
                <c:pt idx="1">
                  <c:v>29618</c:v>
                </c:pt>
                <c:pt idx="2">
                  <c:v>29646</c:v>
                </c:pt>
                <c:pt idx="3">
                  <c:v>29677</c:v>
                </c:pt>
                <c:pt idx="4">
                  <c:v>29707</c:v>
                </c:pt>
                <c:pt idx="5">
                  <c:v>29738</c:v>
                </c:pt>
                <c:pt idx="6">
                  <c:v>29768</c:v>
                </c:pt>
                <c:pt idx="7">
                  <c:v>29799</c:v>
                </c:pt>
                <c:pt idx="8">
                  <c:v>29830</c:v>
                </c:pt>
                <c:pt idx="9">
                  <c:v>29860</c:v>
                </c:pt>
                <c:pt idx="10">
                  <c:v>29891</c:v>
                </c:pt>
                <c:pt idx="11">
                  <c:v>29921</c:v>
                </c:pt>
                <c:pt idx="12">
                  <c:v>29952</c:v>
                </c:pt>
                <c:pt idx="13">
                  <c:v>29983</c:v>
                </c:pt>
                <c:pt idx="14">
                  <c:v>30011</c:v>
                </c:pt>
                <c:pt idx="15">
                  <c:v>30042</c:v>
                </c:pt>
                <c:pt idx="16">
                  <c:v>30072</c:v>
                </c:pt>
                <c:pt idx="17">
                  <c:v>30103</c:v>
                </c:pt>
                <c:pt idx="18">
                  <c:v>30133</c:v>
                </c:pt>
                <c:pt idx="19">
                  <c:v>30164</c:v>
                </c:pt>
                <c:pt idx="20">
                  <c:v>30195</c:v>
                </c:pt>
                <c:pt idx="21">
                  <c:v>30225</c:v>
                </c:pt>
                <c:pt idx="22">
                  <c:v>30256</c:v>
                </c:pt>
                <c:pt idx="23">
                  <c:v>30286</c:v>
                </c:pt>
                <c:pt idx="24">
                  <c:v>30317</c:v>
                </c:pt>
                <c:pt idx="25">
                  <c:v>30348</c:v>
                </c:pt>
                <c:pt idx="26">
                  <c:v>30376</c:v>
                </c:pt>
                <c:pt idx="27">
                  <c:v>30407</c:v>
                </c:pt>
                <c:pt idx="28">
                  <c:v>30437</c:v>
                </c:pt>
                <c:pt idx="29">
                  <c:v>30468</c:v>
                </c:pt>
                <c:pt idx="30">
                  <c:v>30498</c:v>
                </c:pt>
                <c:pt idx="31">
                  <c:v>30529</c:v>
                </c:pt>
                <c:pt idx="32">
                  <c:v>30560</c:v>
                </c:pt>
                <c:pt idx="33">
                  <c:v>30590</c:v>
                </c:pt>
                <c:pt idx="34">
                  <c:v>30621</c:v>
                </c:pt>
                <c:pt idx="35">
                  <c:v>30651</c:v>
                </c:pt>
                <c:pt idx="36">
                  <c:v>30682</c:v>
                </c:pt>
                <c:pt idx="37">
                  <c:v>30713</c:v>
                </c:pt>
                <c:pt idx="38">
                  <c:v>30742</c:v>
                </c:pt>
                <c:pt idx="39">
                  <c:v>30773</c:v>
                </c:pt>
                <c:pt idx="40">
                  <c:v>30803</c:v>
                </c:pt>
                <c:pt idx="41">
                  <c:v>30834</c:v>
                </c:pt>
                <c:pt idx="42">
                  <c:v>30864</c:v>
                </c:pt>
                <c:pt idx="43">
                  <c:v>30895</c:v>
                </c:pt>
                <c:pt idx="44">
                  <c:v>30926</c:v>
                </c:pt>
                <c:pt idx="45">
                  <c:v>30956</c:v>
                </c:pt>
                <c:pt idx="46">
                  <c:v>30987</c:v>
                </c:pt>
                <c:pt idx="47">
                  <c:v>31017</c:v>
                </c:pt>
                <c:pt idx="48">
                  <c:v>31048</c:v>
                </c:pt>
                <c:pt idx="49">
                  <c:v>31079</c:v>
                </c:pt>
                <c:pt idx="50">
                  <c:v>31107</c:v>
                </c:pt>
                <c:pt idx="51">
                  <c:v>31138</c:v>
                </c:pt>
                <c:pt idx="52">
                  <c:v>31168</c:v>
                </c:pt>
                <c:pt idx="53">
                  <c:v>31199</c:v>
                </c:pt>
                <c:pt idx="54">
                  <c:v>31229</c:v>
                </c:pt>
                <c:pt idx="55">
                  <c:v>31260</c:v>
                </c:pt>
                <c:pt idx="56">
                  <c:v>31291</c:v>
                </c:pt>
                <c:pt idx="57">
                  <c:v>31321</c:v>
                </c:pt>
                <c:pt idx="58">
                  <c:v>31352</c:v>
                </c:pt>
                <c:pt idx="59">
                  <c:v>31382</c:v>
                </c:pt>
                <c:pt idx="60">
                  <c:v>31413</c:v>
                </c:pt>
                <c:pt idx="61">
                  <c:v>31444</c:v>
                </c:pt>
                <c:pt idx="62">
                  <c:v>31472</c:v>
                </c:pt>
                <c:pt idx="63">
                  <c:v>31503</c:v>
                </c:pt>
                <c:pt idx="64">
                  <c:v>31533</c:v>
                </c:pt>
                <c:pt idx="65">
                  <c:v>31564</c:v>
                </c:pt>
                <c:pt idx="66">
                  <c:v>31594</c:v>
                </c:pt>
                <c:pt idx="67">
                  <c:v>31625</c:v>
                </c:pt>
                <c:pt idx="68">
                  <c:v>31656</c:v>
                </c:pt>
                <c:pt idx="69">
                  <c:v>31686</c:v>
                </c:pt>
                <c:pt idx="70">
                  <c:v>31717</c:v>
                </c:pt>
                <c:pt idx="71">
                  <c:v>31747</c:v>
                </c:pt>
                <c:pt idx="72">
                  <c:v>31778</c:v>
                </c:pt>
                <c:pt idx="73">
                  <c:v>31809</c:v>
                </c:pt>
                <c:pt idx="74">
                  <c:v>31837</c:v>
                </c:pt>
                <c:pt idx="75">
                  <c:v>31868</c:v>
                </c:pt>
                <c:pt idx="76">
                  <c:v>31898</c:v>
                </c:pt>
                <c:pt idx="77">
                  <c:v>31929</c:v>
                </c:pt>
                <c:pt idx="78">
                  <c:v>31959</c:v>
                </c:pt>
                <c:pt idx="79">
                  <c:v>31990</c:v>
                </c:pt>
                <c:pt idx="80">
                  <c:v>32021</c:v>
                </c:pt>
                <c:pt idx="81">
                  <c:v>32051</c:v>
                </c:pt>
                <c:pt idx="82">
                  <c:v>32082</c:v>
                </c:pt>
                <c:pt idx="83">
                  <c:v>32112</c:v>
                </c:pt>
                <c:pt idx="84">
                  <c:v>32143</c:v>
                </c:pt>
                <c:pt idx="85">
                  <c:v>32174</c:v>
                </c:pt>
                <c:pt idx="86">
                  <c:v>32203</c:v>
                </c:pt>
                <c:pt idx="87">
                  <c:v>32234</c:v>
                </c:pt>
                <c:pt idx="88">
                  <c:v>32264</c:v>
                </c:pt>
                <c:pt idx="89">
                  <c:v>32295</c:v>
                </c:pt>
                <c:pt idx="90">
                  <c:v>32325</c:v>
                </c:pt>
                <c:pt idx="91">
                  <c:v>32356</c:v>
                </c:pt>
                <c:pt idx="92">
                  <c:v>32387</c:v>
                </c:pt>
                <c:pt idx="93">
                  <c:v>32417</c:v>
                </c:pt>
                <c:pt idx="94">
                  <c:v>32448</c:v>
                </c:pt>
                <c:pt idx="95">
                  <c:v>32478</c:v>
                </c:pt>
                <c:pt idx="96">
                  <c:v>32509</c:v>
                </c:pt>
                <c:pt idx="97">
                  <c:v>32540</c:v>
                </c:pt>
                <c:pt idx="98">
                  <c:v>32568</c:v>
                </c:pt>
                <c:pt idx="99">
                  <c:v>32599</c:v>
                </c:pt>
                <c:pt idx="100">
                  <c:v>32629</c:v>
                </c:pt>
                <c:pt idx="101">
                  <c:v>32660</c:v>
                </c:pt>
                <c:pt idx="102">
                  <c:v>32690</c:v>
                </c:pt>
                <c:pt idx="103">
                  <c:v>32721</c:v>
                </c:pt>
                <c:pt idx="104">
                  <c:v>32752</c:v>
                </c:pt>
                <c:pt idx="105">
                  <c:v>32782</c:v>
                </c:pt>
                <c:pt idx="106">
                  <c:v>32813</c:v>
                </c:pt>
                <c:pt idx="107">
                  <c:v>32843</c:v>
                </c:pt>
                <c:pt idx="108">
                  <c:v>32874</c:v>
                </c:pt>
                <c:pt idx="109">
                  <c:v>32905</c:v>
                </c:pt>
                <c:pt idx="110">
                  <c:v>32933</c:v>
                </c:pt>
                <c:pt idx="111">
                  <c:v>32964</c:v>
                </c:pt>
                <c:pt idx="112">
                  <c:v>32994</c:v>
                </c:pt>
                <c:pt idx="113">
                  <c:v>33025</c:v>
                </c:pt>
                <c:pt idx="114">
                  <c:v>33055</c:v>
                </c:pt>
                <c:pt idx="115">
                  <c:v>33086</c:v>
                </c:pt>
                <c:pt idx="116">
                  <c:v>33117</c:v>
                </c:pt>
                <c:pt idx="117">
                  <c:v>33147</c:v>
                </c:pt>
                <c:pt idx="118">
                  <c:v>33178</c:v>
                </c:pt>
                <c:pt idx="119">
                  <c:v>33208</c:v>
                </c:pt>
                <c:pt idx="120">
                  <c:v>33239</c:v>
                </c:pt>
                <c:pt idx="121">
                  <c:v>33270</c:v>
                </c:pt>
                <c:pt idx="122">
                  <c:v>33298</c:v>
                </c:pt>
                <c:pt idx="123">
                  <c:v>33329</c:v>
                </c:pt>
                <c:pt idx="124">
                  <c:v>33359</c:v>
                </c:pt>
                <c:pt idx="125">
                  <c:v>33390</c:v>
                </c:pt>
                <c:pt idx="126">
                  <c:v>33420</c:v>
                </c:pt>
                <c:pt idx="127">
                  <c:v>33451</c:v>
                </c:pt>
                <c:pt idx="128">
                  <c:v>33482</c:v>
                </c:pt>
                <c:pt idx="129">
                  <c:v>33512</c:v>
                </c:pt>
                <c:pt idx="130">
                  <c:v>33543</c:v>
                </c:pt>
                <c:pt idx="131">
                  <c:v>33573</c:v>
                </c:pt>
                <c:pt idx="132">
                  <c:v>33604</c:v>
                </c:pt>
                <c:pt idx="133">
                  <c:v>33635</c:v>
                </c:pt>
                <c:pt idx="134">
                  <c:v>33664</c:v>
                </c:pt>
                <c:pt idx="135">
                  <c:v>33695</c:v>
                </c:pt>
                <c:pt idx="136">
                  <c:v>33725</c:v>
                </c:pt>
                <c:pt idx="137">
                  <c:v>33756</c:v>
                </c:pt>
                <c:pt idx="138">
                  <c:v>33786</c:v>
                </c:pt>
                <c:pt idx="139">
                  <c:v>33817</c:v>
                </c:pt>
                <c:pt idx="140">
                  <c:v>33848</c:v>
                </c:pt>
                <c:pt idx="141">
                  <c:v>33878</c:v>
                </c:pt>
                <c:pt idx="142">
                  <c:v>33909</c:v>
                </c:pt>
                <c:pt idx="143">
                  <c:v>33939</c:v>
                </c:pt>
                <c:pt idx="144">
                  <c:v>33970</c:v>
                </c:pt>
                <c:pt idx="145">
                  <c:v>34001</c:v>
                </c:pt>
                <c:pt idx="146">
                  <c:v>34029</c:v>
                </c:pt>
                <c:pt idx="147">
                  <c:v>34060</c:v>
                </c:pt>
                <c:pt idx="148">
                  <c:v>34090</c:v>
                </c:pt>
                <c:pt idx="149">
                  <c:v>34121</c:v>
                </c:pt>
                <c:pt idx="150">
                  <c:v>34151</c:v>
                </c:pt>
                <c:pt idx="151">
                  <c:v>34182</c:v>
                </c:pt>
                <c:pt idx="152">
                  <c:v>34213</c:v>
                </c:pt>
                <c:pt idx="153">
                  <c:v>34243</c:v>
                </c:pt>
                <c:pt idx="154">
                  <c:v>34274</c:v>
                </c:pt>
                <c:pt idx="155">
                  <c:v>34304</c:v>
                </c:pt>
                <c:pt idx="156">
                  <c:v>34335</c:v>
                </c:pt>
                <c:pt idx="157">
                  <c:v>34366</c:v>
                </c:pt>
                <c:pt idx="158">
                  <c:v>34394</c:v>
                </c:pt>
                <c:pt idx="159">
                  <c:v>34425</c:v>
                </c:pt>
                <c:pt idx="160">
                  <c:v>34455</c:v>
                </c:pt>
                <c:pt idx="161">
                  <c:v>34486</c:v>
                </c:pt>
                <c:pt idx="162">
                  <c:v>34516</c:v>
                </c:pt>
                <c:pt idx="163">
                  <c:v>34547</c:v>
                </c:pt>
                <c:pt idx="164">
                  <c:v>34578</c:v>
                </c:pt>
                <c:pt idx="165">
                  <c:v>34608</c:v>
                </c:pt>
                <c:pt idx="166">
                  <c:v>34639</c:v>
                </c:pt>
                <c:pt idx="167">
                  <c:v>34669</c:v>
                </c:pt>
                <c:pt idx="168">
                  <c:v>34700</c:v>
                </c:pt>
                <c:pt idx="169">
                  <c:v>34731</c:v>
                </c:pt>
                <c:pt idx="170">
                  <c:v>34759</c:v>
                </c:pt>
                <c:pt idx="171">
                  <c:v>34790</c:v>
                </c:pt>
                <c:pt idx="172">
                  <c:v>34820</c:v>
                </c:pt>
                <c:pt idx="173">
                  <c:v>34851</c:v>
                </c:pt>
                <c:pt idx="174">
                  <c:v>34881</c:v>
                </c:pt>
                <c:pt idx="175">
                  <c:v>34912</c:v>
                </c:pt>
                <c:pt idx="176">
                  <c:v>34943</c:v>
                </c:pt>
                <c:pt idx="177">
                  <c:v>34973</c:v>
                </c:pt>
                <c:pt idx="178">
                  <c:v>35004</c:v>
                </c:pt>
                <c:pt idx="179">
                  <c:v>35034</c:v>
                </c:pt>
                <c:pt idx="180">
                  <c:v>35065</c:v>
                </c:pt>
                <c:pt idx="181">
                  <c:v>35096</c:v>
                </c:pt>
                <c:pt idx="182">
                  <c:v>35125</c:v>
                </c:pt>
                <c:pt idx="183">
                  <c:v>35156</c:v>
                </c:pt>
                <c:pt idx="184">
                  <c:v>35186</c:v>
                </c:pt>
                <c:pt idx="185">
                  <c:v>35217</c:v>
                </c:pt>
                <c:pt idx="186">
                  <c:v>35247</c:v>
                </c:pt>
                <c:pt idx="187">
                  <c:v>35278</c:v>
                </c:pt>
                <c:pt idx="188">
                  <c:v>35309</c:v>
                </c:pt>
                <c:pt idx="189">
                  <c:v>35339</c:v>
                </c:pt>
                <c:pt idx="190">
                  <c:v>35370</c:v>
                </c:pt>
                <c:pt idx="191">
                  <c:v>35400</c:v>
                </c:pt>
                <c:pt idx="192">
                  <c:v>35431</c:v>
                </c:pt>
                <c:pt idx="193">
                  <c:v>35462</c:v>
                </c:pt>
                <c:pt idx="194">
                  <c:v>35490</c:v>
                </c:pt>
                <c:pt idx="195">
                  <c:v>35521</c:v>
                </c:pt>
                <c:pt idx="196">
                  <c:v>35551</c:v>
                </c:pt>
                <c:pt idx="197">
                  <c:v>35582</c:v>
                </c:pt>
                <c:pt idx="198">
                  <c:v>35612</c:v>
                </c:pt>
                <c:pt idx="199">
                  <c:v>35643</c:v>
                </c:pt>
                <c:pt idx="200">
                  <c:v>35674</c:v>
                </c:pt>
                <c:pt idx="201">
                  <c:v>35704</c:v>
                </c:pt>
                <c:pt idx="202">
                  <c:v>35735</c:v>
                </c:pt>
                <c:pt idx="203">
                  <c:v>35765</c:v>
                </c:pt>
                <c:pt idx="204">
                  <c:v>35796</c:v>
                </c:pt>
                <c:pt idx="205">
                  <c:v>35827</c:v>
                </c:pt>
                <c:pt idx="206">
                  <c:v>35855</c:v>
                </c:pt>
                <c:pt idx="207">
                  <c:v>35886</c:v>
                </c:pt>
                <c:pt idx="208">
                  <c:v>35916</c:v>
                </c:pt>
                <c:pt idx="209">
                  <c:v>35947</c:v>
                </c:pt>
                <c:pt idx="210">
                  <c:v>35977</c:v>
                </c:pt>
                <c:pt idx="211">
                  <c:v>36008</c:v>
                </c:pt>
                <c:pt idx="212">
                  <c:v>36039</c:v>
                </c:pt>
                <c:pt idx="213">
                  <c:v>36069</c:v>
                </c:pt>
                <c:pt idx="214">
                  <c:v>36100</c:v>
                </c:pt>
                <c:pt idx="215">
                  <c:v>36130</c:v>
                </c:pt>
                <c:pt idx="216">
                  <c:v>36161</c:v>
                </c:pt>
                <c:pt idx="217">
                  <c:v>36192</c:v>
                </c:pt>
                <c:pt idx="218">
                  <c:v>36220</c:v>
                </c:pt>
                <c:pt idx="219">
                  <c:v>36251</c:v>
                </c:pt>
                <c:pt idx="220">
                  <c:v>36281</c:v>
                </c:pt>
                <c:pt idx="221">
                  <c:v>36312</c:v>
                </c:pt>
                <c:pt idx="222">
                  <c:v>36342</c:v>
                </c:pt>
                <c:pt idx="223">
                  <c:v>36373</c:v>
                </c:pt>
                <c:pt idx="224">
                  <c:v>36404</c:v>
                </c:pt>
                <c:pt idx="225">
                  <c:v>36434</c:v>
                </c:pt>
                <c:pt idx="226">
                  <c:v>36465</c:v>
                </c:pt>
                <c:pt idx="227">
                  <c:v>36495</c:v>
                </c:pt>
                <c:pt idx="228">
                  <c:v>36526</c:v>
                </c:pt>
                <c:pt idx="229">
                  <c:v>36557</c:v>
                </c:pt>
                <c:pt idx="230">
                  <c:v>36586</c:v>
                </c:pt>
                <c:pt idx="231">
                  <c:v>36617</c:v>
                </c:pt>
                <c:pt idx="232">
                  <c:v>36647</c:v>
                </c:pt>
                <c:pt idx="233">
                  <c:v>36678</c:v>
                </c:pt>
                <c:pt idx="234">
                  <c:v>36708</c:v>
                </c:pt>
                <c:pt idx="235">
                  <c:v>36739</c:v>
                </c:pt>
                <c:pt idx="236">
                  <c:v>36770</c:v>
                </c:pt>
                <c:pt idx="237">
                  <c:v>36800</c:v>
                </c:pt>
                <c:pt idx="238">
                  <c:v>36831</c:v>
                </c:pt>
                <c:pt idx="239">
                  <c:v>36861</c:v>
                </c:pt>
                <c:pt idx="240">
                  <c:v>36892</c:v>
                </c:pt>
                <c:pt idx="241">
                  <c:v>36923</c:v>
                </c:pt>
                <c:pt idx="242">
                  <c:v>36951</c:v>
                </c:pt>
                <c:pt idx="243">
                  <c:v>36982</c:v>
                </c:pt>
                <c:pt idx="244">
                  <c:v>37012</c:v>
                </c:pt>
                <c:pt idx="245">
                  <c:v>37043</c:v>
                </c:pt>
                <c:pt idx="246">
                  <c:v>37073</c:v>
                </c:pt>
                <c:pt idx="247">
                  <c:v>37104</c:v>
                </c:pt>
                <c:pt idx="248">
                  <c:v>37135</c:v>
                </c:pt>
                <c:pt idx="249">
                  <c:v>37165</c:v>
                </c:pt>
                <c:pt idx="250">
                  <c:v>37196</c:v>
                </c:pt>
                <c:pt idx="251">
                  <c:v>37226</c:v>
                </c:pt>
                <c:pt idx="252">
                  <c:v>37257</c:v>
                </c:pt>
                <c:pt idx="253">
                  <c:v>37288</c:v>
                </c:pt>
                <c:pt idx="254">
                  <c:v>37316</c:v>
                </c:pt>
                <c:pt idx="255">
                  <c:v>37347</c:v>
                </c:pt>
                <c:pt idx="256">
                  <c:v>37377</c:v>
                </c:pt>
                <c:pt idx="257">
                  <c:v>37408</c:v>
                </c:pt>
                <c:pt idx="258">
                  <c:v>37438</c:v>
                </c:pt>
                <c:pt idx="259">
                  <c:v>37469</c:v>
                </c:pt>
                <c:pt idx="260">
                  <c:v>37500</c:v>
                </c:pt>
                <c:pt idx="261">
                  <c:v>37530</c:v>
                </c:pt>
                <c:pt idx="262">
                  <c:v>37561</c:v>
                </c:pt>
                <c:pt idx="263">
                  <c:v>37591</c:v>
                </c:pt>
                <c:pt idx="264">
                  <c:v>37622</c:v>
                </c:pt>
                <c:pt idx="265">
                  <c:v>37653</c:v>
                </c:pt>
                <c:pt idx="266">
                  <c:v>37681</c:v>
                </c:pt>
                <c:pt idx="267">
                  <c:v>37712</c:v>
                </c:pt>
                <c:pt idx="268">
                  <c:v>37742</c:v>
                </c:pt>
                <c:pt idx="269">
                  <c:v>37773</c:v>
                </c:pt>
                <c:pt idx="270">
                  <c:v>37803</c:v>
                </c:pt>
                <c:pt idx="271">
                  <c:v>37834</c:v>
                </c:pt>
                <c:pt idx="272">
                  <c:v>37865</c:v>
                </c:pt>
                <c:pt idx="273">
                  <c:v>37895</c:v>
                </c:pt>
                <c:pt idx="274">
                  <c:v>37926</c:v>
                </c:pt>
                <c:pt idx="275">
                  <c:v>37956</c:v>
                </c:pt>
                <c:pt idx="276">
                  <c:v>37987</c:v>
                </c:pt>
                <c:pt idx="277">
                  <c:v>38018</c:v>
                </c:pt>
                <c:pt idx="278">
                  <c:v>38047</c:v>
                </c:pt>
                <c:pt idx="279">
                  <c:v>38078</c:v>
                </c:pt>
                <c:pt idx="280">
                  <c:v>38108</c:v>
                </c:pt>
                <c:pt idx="281">
                  <c:v>38139</c:v>
                </c:pt>
                <c:pt idx="282">
                  <c:v>38169</c:v>
                </c:pt>
                <c:pt idx="283">
                  <c:v>38200</c:v>
                </c:pt>
                <c:pt idx="284">
                  <c:v>38231</c:v>
                </c:pt>
                <c:pt idx="285">
                  <c:v>38261</c:v>
                </c:pt>
                <c:pt idx="286">
                  <c:v>38292</c:v>
                </c:pt>
                <c:pt idx="287">
                  <c:v>38322</c:v>
                </c:pt>
                <c:pt idx="288">
                  <c:v>38353</c:v>
                </c:pt>
                <c:pt idx="289">
                  <c:v>38384</c:v>
                </c:pt>
                <c:pt idx="290">
                  <c:v>38412</c:v>
                </c:pt>
                <c:pt idx="291">
                  <c:v>38443</c:v>
                </c:pt>
                <c:pt idx="292">
                  <c:v>38473</c:v>
                </c:pt>
                <c:pt idx="293">
                  <c:v>38504</c:v>
                </c:pt>
                <c:pt idx="294">
                  <c:v>38534</c:v>
                </c:pt>
                <c:pt idx="295">
                  <c:v>38565</c:v>
                </c:pt>
                <c:pt idx="296">
                  <c:v>38596</c:v>
                </c:pt>
                <c:pt idx="297">
                  <c:v>38626</c:v>
                </c:pt>
                <c:pt idx="298">
                  <c:v>38657</c:v>
                </c:pt>
                <c:pt idx="299">
                  <c:v>38687</c:v>
                </c:pt>
                <c:pt idx="300">
                  <c:v>38718</c:v>
                </c:pt>
                <c:pt idx="301">
                  <c:v>38749</c:v>
                </c:pt>
                <c:pt idx="302">
                  <c:v>38777</c:v>
                </c:pt>
                <c:pt idx="303">
                  <c:v>38808</c:v>
                </c:pt>
                <c:pt idx="304">
                  <c:v>38838</c:v>
                </c:pt>
                <c:pt idx="305">
                  <c:v>38869</c:v>
                </c:pt>
                <c:pt idx="306">
                  <c:v>38899</c:v>
                </c:pt>
                <c:pt idx="307">
                  <c:v>38930</c:v>
                </c:pt>
                <c:pt idx="308">
                  <c:v>38961</c:v>
                </c:pt>
                <c:pt idx="309">
                  <c:v>38991</c:v>
                </c:pt>
                <c:pt idx="310">
                  <c:v>39022</c:v>
                </c:pt>
                <c:pt idx="311">
                  <c:v>39052</c:v>
                </c:pt>
                <c:pt idx="312">
                  <c:v>39083</c:v>
                </c:pt>
                <c:pt idx="313">
                  <c:v>39114</c:v>
                </c:pt>
                <c:pt idx="314">
                  <c:v>39142</c:v>
                </c:pt>
                <c:pt idx="315">
                  <c:v>39173</c:v>
                </c:pt>
                <c:pt idx="316">
                  <c:v>39203</c:v>
                </c:pt>
                <c:pt idx="317">
                  <c:v>39234</c:v>
                </c:pt>
                <c:pt idx="318">
                  <c:v>39264</c:v>
                </c:pt>
                <c:pt idx="319">
                  <c:v>39295</c:v>
                </c:pt>
                <c:pt idx="320">
                  <c:v>39326</c:v>
                </c:pt>
                <c:pt idx="321">
                  <c:v>39356</c:v>
                </c:pt>
                <c:pt idx="322">
                  <c:v>39387</c:v>
                </c:pt>
                <c:pt idx="323">
                  <c:v>39417</c:v>
                </c:pt>
                <c:pt idx="324">
                  <c:v>39448</c:v>
                </c:pt>
                <c:pt idx="325">
                  <c:v>39479</c:v>
                </c:pt>
                <c:pt idx="326">
                  <c:v>39508</c:v>
                </c:pt>
                <c:pt idx="327">
                  <c:v>39539</c:v>
                </c:pt>
                <c:pt idx="328">
                  <c:v>39569</c:v>
                </c:pt>
                <c:pt idx="329">
                  <c:v>39600</c:v>
                </c:pt>
                <c:pt idx="330">
                  <c:v>39630</c:v>
                </c:pt>
                <c:pt idx="331">
                  <c:v>39661</c:v>
                </c:pt>
                <c:pt idx="332">
                  <c:v>39692</c:v>
                </c:pt>
                <c:pt idx="333">
                  <c:v>39722</c:v>
                </c:pt>
                <c:pt idx="334">
                  <c:v>39753</c:v>
                </c:pt>
                <c:pt idx="335">
                  <c:v>39783</c:v>
                </c:pt>
                <c:pt idx="336">
                  <c:v>39814</c:v>
                </c:pt>
                <c:pt idx="337">
                  <c:v>39845</c:v>
                </c:pt>
                <c:pt idx="338">
                  <c:v>39873</c:v>
                </c:pt>
                <c:pt idx="339">
                  <c:v>39904</c:v>
                </c:pt>
                <c:pt idx="340">
                  <c:v>39934</c:v>
                </c:pt>
                <c:pt idx="341">
                  <c:v>39965</c:v>
                </c:pt>
                <c:pt idx="342">
                  <c:v>39995</c:v>
                </c:pt>
                <c:pt idx="343">
                  <c:v>40026</c:v>
                </c:pt>
                <c:pt idx="344">
                  <c:v>40057</c:v>
                </c:pt>
                <c:pt idx="345">
                  <c:v>40087</c:v>
                </c:pt>
                <c:pt idx="346">
                  <c:v>40118</c:v>
                </c:pt>
                <c:pt idx="347">
                  <c:v>40148</c:v>
                </c:pt>
                <c:pt idx="348">
                  <c:v>40179</c:v>
                </c:pt>
                <c:pt idx="349">
                  <c:v>40210</c:v>
                </c:pt>
                <c:pt idx="350">
                  <c:v>40238</c:v>
                </c:pt>
                <c:pt idx="351">
                  <c:v>40269</c:v>
                </c:pt>
                <c:pt idx="352">
                  <c:v>40299</c:v>
                </c:pt>
                <c:pt idx="353">
                  <c:v>40330</c:v>
                </c:pt>
                <c:pt idx="354">
                  <c:v>40360</c:v>
                </c:pt>
                <c:pt idx="355">
                  <c:v>40391</c:v>
                </c:pt>
                <c:pt idx="356">
                  <c:v>40422</c:v>
                </c:pt>
                <c:pt idx="357">
                  <c:v>40452</c:v>
                </c:pt>
                <c:pt idx="358">
                  <c:v>40483</c:v>
                </c:pt>
                <c:pt idx="359">
                  <c:v>40513</c:v>
                </c:pt>
                <c:pt idx="360">
                  <c:v>40544</c:v>
                </c:pt>
                <c:pt idx="361">
                  <c:v>40575</c:v>
                </c:pt>
                <c:pt idx="362">
                  <c:v>40603</c:v>
                </c:pt>
                <c:pt idx="363">
                  <c:v>40634</c:v>
                </c:pt>
                <c:pt idx="364">
                  <c:v>40664</c:v>
                </c:pt>
                <c:pt idx="365">
                  <c:v>40695</c:v>
                </c:pt>
                <c:pt idx="366">
                  <c:v>40725</c:v>
                </c:pt>
                <c:pt idx="367">
                  <c:v>40756</c:v>
                </c:pt>
                <c:pt idx="368">
                  <c:v>40787</c:v>
                </c:pt>
                <c:pt idx="369">
                  <c:v>40817</c:v>
                </c:pt>
                <c:pt idx="370">
                  <c:v>40848</c:v>
                </c:pt>
                <c:pt idx="371">
                  <c:v>40878</c:v>
                </c:pt>
                <c:pt idx="372">
                  <c:v>40909</c:v>
                </c:pt>
                <c:pt idx="373">
                  <c:v>40940</c:v>
                </c:pt>
                <c:pt idx="374">
                  <c:v>40969</c:v>
                </c:pt>
                <c:pt idx="375">
                  <c:v>41000</c:v>
                </c:pt>
                <c:pt idx="376">
                  <c:v>41030</c:v>
                </c:pt>
                <c:pt idx="377">
                  <c:v>41061</c:v>
                </c:pt>
                <c:pt idx="378">
                  <c:v>41091</c:v>
                </c:pt>
                <c:pt idx="379">
                  <c:v>41122</c:v>
                </c:pt>
                <c:pt idx="380">
                  <c:v>41153</c:v>
                </c:pt>
                <c:pt idx="381">
                  <c:v>41183</c:v>
                </c:pt>
                <c:pt idx="382">
                  <c:v>41214</c:v>
                </c:pt>
                <c:pt idx="383">
                  <c:v>41244</c:v>
                </c:pt>
                <c:pt idx="384">
                  <c:v>41275</c:v>
                </c:pt>
                <c:pt idx="385">
                  <c:v>41306</c:v>
                </c:pt>
                <c:pt idx="386">
                  <c:v>41334</c:v>
                </c:pt>
                <c:pt idx="387">
                  <c:v>41365</c:v>
                </c:pt>
                <c:pt idx="388">
                  <c:v>41395</c:v>
                </c:pt>
                <c:pt idx="389">
                  <c:v>41426</c:v>
                </c:pt>
                <c:pt idx="390">
                  <c:v>41456</c:v>
                </c:pt>
                <c:pt idx="391">
                  <c:v>41487</c:v>
                </c:pt>
                <c:pt idx="392">
                  <c:v>41518</c:v>
                </c:pt>
                <c:pt idx="393">
                  <c:v>41548</c:v>
                </c:pt>
                <c:pt idx="394">
                  <c:v>41579</c:v>
                </c:pt>
                <c:pt idx="395">
                  <c:v>41609</c:v>
                </c:pt>
                <c:pt idx="396">
                  <c:v>41640</c:v>
                </c:pt>
                <c:pt idx="397">
                  <c:v>41671</c:v>
                </c:pt>
                <c:pt idx="398">
                  <c:v>41699</c:v>
                </c:pt>
                <c:pt idx="399">
                  <c:v>41730</c:v>
                </c:pt>
                <c:pt idx="400">
                  <c:v>41760</c:v>
                </c:pt>
                <c:pt idx="401">
                  <c:v>41791</c:v>
                </c:pt>
                <c:pt idx="402">
                  <c:v>41821</c:v>
                </c:pt>
                <c:pt idx="403">
                  <c:v>41852</c:v>
                </c:pt>
                <c:pt idx="404">
                  <c:v>41883</c:v>
                </c:pt>
                <c:pt idx="405">
                  <c:v>41913</c:v>
                </c:pt>
                <c:pt idx="406">
                  <c:v>41944</c:v>
                </c:pt>
                <c:pt idx="407">
                  <c:v>41974</c:v>
                </c:pt>
                <c:pt idx="408">
                  <c:v>42005</c:v>
                </c:pt>
                <c:pt idx="409">
                  <c:v>42036</c:v>
                </c:pt>
                <c:pt idx="410">
                  <c:v>42064</c:v>
                </c:pt>
                <c:pt idx="411">
                  <c:v>42095</c:v>
                </c:pt>
                <c:pt idx="412">
                  <c:v>42125</c:v>
                </c:pt>
                <c:pt idx="413">
                  <c:v>42156</c:v>
                </c:pt>
                <c:pt idx="414">
                  <c:v>42186</c:v>
                </c:pt>
                <c:pt idx="415">
                  <c:v>42217</c:v>
                </c:pt>
                <c:pt idx="416">
                  <c:v>42248</c:v>
                </c:pt>
                <c:pt idx="417">
                  <c:v>42278</c:v>
                </c:pt>
                <c:pt idx="418">
                  <c:v>42309</c:v>
                </c:pt>
                <c:pt idx="419">
                  <c:v>42339</c:v>
                </c:pt>
                <c:pt idx="420">
                  <c:v>42370</c:v>
                </c:pt>
                <c:pt idx="421">
                  <c:v>42401</c:v>
                </c:pt>
                <c:pt idx="422">
                  <c:v>42430</c:v>
                </c:pt>
                <c:pt idx="423">
                  <c:v>42461</c:v>
                </c:pt>
                <c:pt idx="424">
                  <c:v>42491</c:v>
                </c:pt>
                <c:pt idx="425">
                  <c:v>42522</c:v>
                </c:pt>
                <c:pt idx="426">
                  <c:v>42552</c:v>
                </c:pt>
                <c:pt idx="427">
                  <c:v>42583</c:v>
                </c:pt>
                <c:pt idx="428">
                  <c:v>42614</c:v>
                </c:pt>
                <c:pt idx="429">
                  <c:v>42644</c:v>
                </c:pt>
                <c:pt idx="430">
                  <c:v>42675</c:v>
                </c:pt>
                <c:pt idx="431">
                  <c:v>42705</c:v>
                </c:pt>
                <c:pt idx="432">
                  <c:v>42736</c:v>
                </c:pt>
                <c:pt idx="433">
                  <c:v>42767</c:v>
                </c:pt>
                <c:pt idx="434">
                  <c:v>42795</c:v>
                </c:pt>
                <c:pt idx="435">
                  <c:v>42826</c:v>
                </c:pt>
                <c:pt idx="436">
                  <c:v>42856</c:v>
                </c:pt>
                <c:pt idx="437">
                  <c:v>42887</c:v>
                </c:pt>
                <c:pt idx="438">
                  <c:v>42917</c:v>
                </c:pt>
                <c:pt idx="439">
                  <c:v>42948</c:v>
                </c:pt>
                <c:pt idx="440">
                  <c:v>42979</c:v>
                </c:pt>
                <c:pt idx="441">
                  <c:v>43009</c:v>
                </c:pt>
                <c:pt idx="442">
                  <c:v>43040</c:v>
                </c:pt>
                <c:pt idx="443">
                  <c:v>43070</c:v>
                </c:pt>
                <c:pt idx="444">
                  <c:v>43101</c:v>
                </c:pt>
                <c:pt idx="445">
                  <c:v>43132</c:v>
                </c:pt>
                <c:pt idx="446">
                  <c:v>43160</c:v>
                </c:pt>
                <c:pt idx="447">
                  <c:v>43191</c:v>
                </c:pt>
                <c:pt idx="448">
                  <c:v>43221</c:v>
                </c:pt>
                <c:pt idx="449">
                  <c:v>43252</c:v>
                </c:pt>
                <c:pt idx="450">
                  <c:v>43282</c:v>
                </c:pt>
                <c:pt idx="451">
                  <c:v>43313</c:v>
                </c:pt>
                <c:pt idx="452">
                  <c:v>43344</c:v>
                </c:pt>
                <c:pt idx="453">
                  <c:v>43374</c:v>
                </c:pt>
                <c:pt idx="454">
                  <c:v>43405</c:v>
                </c:pt>
                <c:pt idx="455">
                  <c:v>43435</c:v>
                </c:pt>
                <c:pt idx="456">
                  <c:v>43466</c:v>
                </c:pt>
                <c:pt idx="457">
                  <c:v>43497</c:v>
                </c:pt>
                <c:pt idx="458">
                  <c:v>43525</c:v>
                </c:pt>
                <c:pt idx="459">
                  <c:v>43556</c:v>
                </c:pt>
                <c:pt idx="460">
                  <c:v>43586</c:v>
                </c:pt>
                <c:pt idx="461">
                  <c:v>43617</c:v>
                </c:pt>
                <c:pt idx="462">
                  <c:v>43647</c:v>
                </c:pt>
                <c:pt idx="463">
                  <c:v>43678</c:v>
                </c:pt>
                <c:pt idx="464">
                  <c:v>43709</c:v>
                </c:pt>
                <c:pt idx="465">
                  <c:v>43739</c:v>
                </c:pt>
                <c:pt idx="466">
                  <c:v>43770</c:v>
                </c:pt>
                <c:pt idx="467">
                  <c:v>43800</c:v>
                </c:pt>
                <c:pt idx="468">
                  <c:v>43831</c:v>
                </c:pt>
                <c:pt idx="469">
                  <c:v>43862</c:v>
                </c:pt>
                <c:pt idx="470">
                  <c:v>43891</c:v>
                </c:pt>
                <c:pt idx="471">
                  <c:v>43922</c:v>
                </c:pt>
                <c:pt idx="472">
                  <c:v>43952</c:v>
                </c:pt>
                <c:pt idx="473">
                  <c:v>43983</c:v>
                </c:pt>
                <c:pt idx="474">
                  <c:v>44013</c:v>
                </c:pt>
                <c:pt idx="475">
                  <c:v>44044</c:v>
                </c:pt>
                <c:pt idx="476">
                  <c:v>44075</c:v>
                </c:pt>
                <c:pt idx="477">
                  <c:v>44105</c:v>
                </c:pt>
                <c:pt idx="478">
                  <c:v>44136</c:v>
                </c:pt>
                <c:pt idx="479">
                  <c:v>44166</c:v>
                </c:pt>
                <c:pt idx="480">
                  <c:v>44197</c:v>
                </c:pt>
                <c:pt idx="481">
                  <c:v>44228</c:v>
                </c:pt>
                <c:pt idx="482">
                  <c:v>44256</c:v>
                </c:pt>
                <c:pt idx="483">
                  <c:v>44287</c:v>
                </c:pt>
                <c:pt idx="484">
                  <c:v>44317</c:v>
                </c:pt>
                <c:pt idx="485">
                  <c:v>44348</c:v>
                </c:pt>
                <c:pt idx="486">
                  <c:v>44378</c:v>
                </c:pt>
                <c:pt idx="487">
                  <c:v>44409</c:v>
                </c:pt>
                <c:pt idx="488">
                  <c:v>44440</c:v>
                </c:pt>
                <c:pt idx="489">
                  <c:v>44470</c:v>
                </c:pt>
                <c:pt idx="490">
                  <c:v>44501</c:v>
                </c:pt>
                <c:pt idx="491">
                  <c:v>44531</c:v>
                </c:pt>
                <c:pt idx="492">
                  <c:v>44562</c:v>
                </c:pt>
                <c:pt idx="493">
                  <c:v>44593</c:v>
                </c:pt>
                <c:pt idx="494">
                  <c:v>44621</c:v>
                </c:pt>
                <c:pt idx="495">
                  <c:v>44652</c:v>
                </c:pt>
                <c:pt idx="496">
                  <c:v>44682</c:v>
                </c:pt>
                <c:pt idx="497">
                  <c:v>44713</c:v>
                </c:pt>
                <c:pt idx="498">
                  <c:v>44743</c:v>
                </c:pt>
                <c:pt idx="499">
                  <c:v>44774</c:v>
                </c:pt>
                <c:pt idx="500">
                  <c:v>44805</c:v>
                </c:pt>
                <c:pt idx="501">
                  <c:v>44835</c:v>
                </c:pt>
                <c:pt idx="502">
                  <c:v>44866</c:v>
                </c:pt>
                <c:pt idx="503">
                  <c:v>44896</c:v>
                </c:pt>
                <c:pt idx="504">
                  <c:v>44927</c:v>
                </c:pt>
                <c:pt idx="505">
                  <c:v>44958</c:v>
                </c:pt>
                <c:pt idx="506">
                  <c:v>44986</c:v>
                </c:pt>
                <c:pt idx="507">
                  <c:v>45017</c:v>
                </c:pt>
                <c:pt idx="508">
                  <c:v>45047</c:v>
                </c:pt>
                <c:pt idx="509">
                  <c:v>45078</c:v>
                </c:pt>
                <c:pt idx="510">
                  <c:v>45108</c:v>
                </c:pt>
                <c:pt idx="511">
                  <c:v>45139</c:v>
                </c:pt>
                <c:pt idx="512">
                  <c:v>45170</c:v>
                </c:pt>
                <c:pt idx="513">
                  <c:v>45200</c:v>
                </c:pt>
                <c:pt idx="514">
                  <c:v>45231</c:v>
                </c:pt>
                <c:pt idx="515">
                  <c:v>45261</c:v>
                </c:pt>
                <c:pt idx="516">
                  <c:v>45292</c:v>
                </c:pt>
                <c:pt idx="517">
                  <c:v>45323</c:v>
                </c:pt>
                <c:pt idx="518">
                  <c:v>45352</c:v>
                </c:pt>
                <c:pt idx="519">
                  <c:v>45383</c:v>
                </c:pt>
                <c:pt idx="520">
                  <c:v>45413</c:v>
                </c:pt>
                <c:pt idx="521">
                  <c:v>45444</c:v>
                </c:pt>
                <c:pt idx="522">
                  <c:v>45474</c:v>
                </c:pt>
                <c:pt idx="523">
                  <c:v>45505</c:v>
                </c:pt>
                <c:pt idx="524">
                  <c:v>45536</c:v>
                </c:pt>
                <c:pt idx="525">
                  <c:v>45566</c:v>
                </c:pt>
                <c:pt idx="526">
                  <c:v>45597</c:v>
                </c:pt>
                <c:pt idx="527">
                  <c:v>45627</c:v>
                </c:pt>
                <c:pt idx="528">
                  <c:v>45658</c:v>
                </c:pt>
                <c:pt idx="529">
                  <c:v>45689</c:v>
                </c:pt>
                <c:pt idx="530">
                  <c:v>45717</c:v>
                </c:pt>
                <c:pt idx="531">
                  <c:v>45748</c:v>
                </c:pt>
                <c:pt idx="532">
                  <c:v>45778</c:v>
                </c:pt>
                <c:pt idx="533">
                  <c:v>45809</c:v>
                </c:pt>
                <c:pt idx="534">
                  <c:v>45839</c:v>
                </c:pt>
                <c:pt idx="535">
                  <c:v>45870</c:v>
                </c:pt>
              </c:numCache>
            </c:numRef>
          </c:cat>
          <c:val>
            <c:numRef>
              <c:f>'Data NSA LNs'!$AN$200:$AN$735</c:f>
              <c:numCache>
                <c:formatCode>0.0</c:formatCode>
                <c:ptCount val="536"/>
                <c:pt idx="0">
                  <c:v>83.2</c:v>
                </c:pt>
                <c:pt idx="1">
                  <c:v>#N/A</c:v>
                </c:pt>
                <c:pt idx="2">
                  <c:v>85.4</c:v>
                </c:pt>
                <c:pt idx="3">
                  <c:v>86.8</c:v>
                </c:pt>
                <c:pt idx="4">
                  <c:v>87.9</c:v>
                </c:pt>
                <c:pt idx="5">
                  <c:v>86.9</c:v>
                </c:pt>
                <c:pt idx="6">
                  <c:v>86.6</c:v>
                </c:pt>
                <c:pt idx="7">
                  <c:v>85.9</c:v>
                </c:pt>
                <c:pt idx="8">
                  <c:v>85.7</c:v>
                </c:pt>
                <c:pt idx="9">
                  <c:v>85.9</c:v>
                </c:pt>
                <c:pt idx="10">
                  <c:v>83.9</c:v>
                </c:pt>
                <c:pt idx="11">
                  <c:v>83.2</c:v>
                </c:pt>
                <c:pt idx="12">
                  <c:v>83.6</c:v>
                </c:pt>
                <c:pt idx="13">
                  <c:v>85.6</c:v>
                </c:pt>
                <c:pt idx="14">
                  <c:v>86.5</c:v>
                </c:pt>
                <c:pt idx="15">
                  <c:v>86.9</c:v>
                </c:pt>
                <c:pt idx="16">
                  <c:v>87.6</c:v>
                </c:pt>
                <c:pt idx="17">
                  <c:v>87.9</c:v>
                </c:pt>
                <c:pt idx="18">
                  <c:v>86.9</c:v>
                </c:pt>
                <c:pt idx="19">
                  <c:v>87.4</c:v>
                </c:pt>
                <c:pt idx="20">
                  <c:v>89.3</c:v>
                </c:pt>
                <c:pt idx="21">
                  <c:v>88.2</c:v>
                </c:pt>
                <c:pt idx="22">
                  <c:v>86.8</c:v>
                </c:pt>
                <c:pt idx="23">
                  <c:v>87.9</c:v>
                </c:pt>
                <c:pt idx="24">
                  <c:v>84.8</c:v>
                </c:pt>
                <c:pt idx="25">
                  <c:v>87.5</c:v>
                </c:pt>
                <c:pt idx="26">
                  <c:v>89.5</c:v>
                </c:pt>
                <c:pt idx="27">
                  <c:v>90.1</c:v>
                </c:pt>
                <c:pt idx="28">
                  <c:v>89.8</c:v>
                </c:pt>
                <c:pt idx="29">
                  <c:v>90.5</c:v>
                </c:pt>
                <c:pt idx="30">
                  <c:v>89.6</c:v>
                </c:pt>
                <c:pt idx="31">
                  <c:v>88.7</c:v>
                </c:pt>
                <c:pt idx="32">
                  <c:v>90.5</c:v>
                </c:pt>
                <c:pt idx="33">
                  <c:v>90.7</c:v>
                </c:pt>
                <c:pt idx="34">
                  <c:v>89.5</c:v>
                </c:pt>
                <c:pt idx="35">
                  <c:v>88.7</c:v>
                </c:pt>
                <c:pt idx="36">
                  <c:v>85.2</c:v>
                </c:pt>
                <c:pt idx="37">
                  <c:v>88.7</c:v>
                </c:pt>
                <c:pt idx="38">
                  <c:v>88.9</c:v>
                </c:pt>
                <c:pt idx="39">
                  <c:v>89.6</c:v>
                </c:pt>
                <c:pt idx="40">
                  <c:v>90.2</c:v>
                </c:pt>
                <c:pt idx="41">
                  <c:v>92</c:v>
                </c:pt>
                <c:pt idx="42">
                  <c:v>90.1</c:v>
                </c:pt>
                <c:pt idx="43">
                  <c:v>88.5</c:v>
                </c:pt>
                <c:pt idx="44">
                  <c:v>88.1</c:v>
                </c:pt>
                <c:pt idx="45">
                  <c:v>87.3</c:v>
                </c:pt>
                <c:pt idx="46">
                  <c:v>85.9</c:v>
                </c:pt>
                <c:pt idx="47">
                  <c:v>85.7</c:v>
                </c:pt>
                <c:pt idx="48">
                  <c:v>81.900000000000006</c:v>
                </c:pt>
                <c:pt idx="49">
                  <c:v>85.5</c:v>
                </c:pt>
                <c:pt idx="50">
                  <c:v>88.4</c:v>
                </c:pt>
                <c:pt idx="51">
                  <c:v>87.7</c:v>
                </c:pt>
                <c:pt idx="52">
                  <c:v>88.7</c:v>
                </c:pt>
                <c:pt idx="53">
                  <c:v>88.7</c:v>
                </c:pt>
                <c:pt idx="54">
                  <c:v>89.7</c:v>
                </c:pt>
                <c:pt idx="55">
                  <c:v>90.1</c:v>
                </c:pt>
                <c:pt idx="56">
                  <c:v>90.9</c:v>
                </c:pt>
                <c:pt idx="57">
                  <c:v>89.3</c:v>
                </c:pt>
                <c:pt idx="58">
                  <c:v>87.7</c:v>
                </c:pt>
                <c:pt idx="59">
                  <c:v>87.9</c:v>
                </c:pt>
                <c:pt idx="60">
                  <c:v>84.6</c:v>
                </c:pt>
                <c:pt idx="61">
                  <c:v>86.6</c:v>
                </c:pt>
                <c:pt idx="62">
                  <c:v>88.9</c:v>
                </c:pt>
                <c:pt idx="63">
                  <c:v>88</c:v>
                </c:pt>
                <c:pt idx="64">
                  <c:v>88.7</c:v>
                </c:pt>
                <c:pt idx="65">
                  <c:v>88.9</c:v>
                </c:pt>
                <c:pt idx="66">
                  <c:v>87.6</c:v>
                </c:pt>
                <c:pt idx="67">
                  <c:v>88</c:v>
                </c:pt>
                <c:pt idx="68">
                  <c:v>88.1</c:v>
                </c:pt>
                <c:pt idx="69">
                  <c:v>88.4</c:v>
                </c:pt>
                <c:pt idx="70">
                  <c:v>85.4</c:v>
                </c:pt>
                <c:pt idx="71">
                  <c:v>85</c:v>
                </c:pt>
                <c:pt idx="72">
                  <c:v>82.3</c:v>
                </c:pt>
                <c:pt idx="73">
                  <c:v>85</c:v>
                </c:pt>
                <c:pt idx="74">
                  <c:v>87.6</c:v>
                </c:pt>
                <c:pt idx="75">
                  <c:v>88.6</c:v>
                </c:pt>
                <c:pt idx="76">
                  <c:v>89.5</c:v>
                </c:pt>
                <c:pt idx="77">
                  <c:v>90.5</c:v>
                </c:pt>
                <c:pt idx="78">
                  <c:v>90.1</c:v>
                </c:pt>
                <c:pt idx="79">
                  <c:v>89.6</c:v>
                </c:pt>
                <c:pt idx="80">
                  <c:v>89.1</c:v>
                </c:pt>
                <c:pt idx="81">
                  <c:v>88.6</c:v>
                </c:pt>
                <c:pt idx="82">
                  <c:v>86.5</c:v>
                </c:pt>
                <c:pt idx="83">
                  <c:v>86.3</c:v>
                </c:pt>
                <c:pt idx="84">
                  <c:v>85.5</c:v>
                </c:pt>
                <c:pt idx="85">
                  <c:v>87.1</c:v>
                </c:pt>
                <c:pt idx="86">
                  <c:v>88.7</c:v>
                </c:pt>
                <c:pt idx="87">
                  <c:v>90.2</c:v>
                </c:pt>
                <c:pt idx="88">
                  <c:v>90</c:v>
                </c:pt>
                <c:pt idx="89">
                  <c:v>91.3</c:v>
                </c:pt>
                <c:pt idx="90">
                  <c:v>90.3</c:v>
                </c:pt>
                <c:pt idx="91">
                  <c:v>89.8</c:v>
                </c:pt>
                <c:pt idx="92">
                  <c:v>91.5</c:v>
                </c:pt>
                <c:pt idx="93">
                  <c:v>89.7</c:v>
                </c:pt>
                <c:pt idx="94">
                  <c:v>86.6</c:v>
                </c:pt>
                <c:pt idx="95">
                  <c:v>87.6</c:v>
                </c:pt>
                <c:pt idx="96">
                  <c:v>84.9</c:v>
                </c:pt>
                <c:pt idx="97">
                  <c:v>89.1</c:v>
                </c:pt>
                <c:pt idx="98">
                  <c:v>89</c:v>
                </c:pt>
                <c:pt idx="99">
                  <c:v>89.9</c:v>
                </c:pt>
                <c:pt idx="100">
                  <c:v>89.7</c:v>
                </c:pt>
                <c:pt idx="101">
                  <c:v>91.1</c:v>
                </c:pt>
                <c:pt idx="102">
                  <c:v>90.4</c:v>
                </c:pt>
                <c:pt idx="103">
                  <c:v>90.5</c:v>
                </c:pt>
                <c:pt idx="104">
                  <c:v>92.8</c:v>
                </c:pt>
                <c:pt idx="105">
                  <c:v>91.2</c:v>
                </c:pt>
                <c:pt idx="106">
                  <c:v>89.5</c:v>
                </c:pt>
                <c:pt idx="107">
                  <c:v>89.9</c:v>
                </c:pt>
                <c:pt idx="108">
                  <c:v>86.3</c:v>
                </c:pt>
                <c:pt idx="109">
                  <c:v>89.6</c:v>
                </c:pt>
                <c:pt idx="110">
                  <c:v>91.9</c:v>
                </c:pt>
                <c:pt idx="111">
                  <c:v>91.9</c:v>
                </c:pt>
                <c:pt idx="112">
                  <c:v>90.8</c:v>
                </c:pt>
                <c:pt idx="113">
                  <c:v>93.4</c:v>
                </c:pt>
                <c:pt idx="114">
                  <c:v>91</c:v>
                </c:pt>
                <c:pt idx="115">
                  <c:v>91.7</c:v>
                </c:pt>
                <c:pt idx="116">
                  <c:v>91.9</c:v>
                </c:pt>
                <c:pt idx="117">
                  <c:v>91</c:v>
                </c:pt>
                <c:pt idx="118">
                  <c:v>89.7</c:v>
                </c:pt>
                <c:pt idx="119">
                  <c:v>90.7</c:v>
                </c:pt>
                <c:pt idx="120">
                  <c:v>86.7</c:v>
                </c:pt>
                <c:pt idx="121">
                  <c:v>89.2</c:v>
                </c:pt>
                <c:pt idx="122">
                  <c:v>91.1</c:v>
                </c:pt>
                <c:pt idx="123">
                  <c:v>90.9</c:v>
                </c:pt>
                <c:pt idx="124">
                  <c:v>91.8</c:v>
                </c:pt>
                <c:pt idx="125">
                  <c:v>92.4</c:v>
                </c:pt>
                <c:pt idx="126">
                  <c:v>90.3</c:v>
                </c:pt>
                <c:pt idx="127">
                  <c:v>91.1</c:v>
                </c:pt>
                <c:pt idx="128">
                  <c:v>91.8</c:v>
                </c:pt>
                <c:pt idx="129">
                  <c:v>90.4</c:v>
                </c:pt>
                <c:pt idx="130">
                  <c:v>88.4</c:v>
                </c:pt>
                <c:pt idx="131">
                  <c:v>90</c:v>
                </c:pt>
                <c:pt idx="132">
                  <c:v>88.2</c:v>
                </c:pt>
                <c:pt idx="133">
                  <c:v>89</c:v>
                </c:pt>
                <c:pt idx="134">
                  <c:v>90.7</c:v>
                </c:pt>
                <c:pt idx="135">
                  <c:v>91.8</c:v>
                </c:pt>
                <c:pt idx="136">
                  <c:v>92.1</c:v>
                </c:pt>
                <c:pt idx="137">
                  <c:v>92.2</c:v>
                </c:pt>
                <c:pt idx="138">
                  <c:v>92</c:v>
                </c:pt>
                <c:pt idx="139">
                  <c:v>92.5</c:v>
                </c:pt>
                <c:pt idx="140">
                  <c:v>92.9</c:v>
                </c:pt>
                <c:pt idx="141">
                  <c:v>91.9</c:v>
                </c:pt>
                <c:pt idx="142">
                  <c:v>90.2</c:v>
                </c:pt>
                <c:pt idx="143">
                  <c:v>89.7</c:v>
                </c:pt>
                <c:pt idx="144">
                  <c:v>88.2</c:v>
                </c:pt>
                <c:pt idx="145">
                  <c:v>90.3</c:v>
                </c:pt>
                <c:pt idx="146">
                  <c:v>91.5</c:v>
                </c:pt>
                <c:pt idx="147">
                  <c:v>92.5</c:v>
                </c:pt>
                <c:pt idx="148">
                  <c:v>93.2</c:v>
                </c:pt>
                <c:pt idx="149">
                  <c:v>93</c:v>
                </c:pt>
                <c:pt idx="150">
                  <c:v>92.3</c:v>
                </c:pt>
                <c:pt idx="151">
                  <c:v>92.1</c:v>
                </c:pt>
                <c:pt idx="152">
                  <c:v>93.2</c:v>
                </c:pt>
                <c:pt idx="153">
                  <c:v>93</c:v>
                </c:pt>
                <c:pt idx="154">
                  <c:v>90.5</c:v>
                </c:pt>
                <c:pt idx="155">
                  <c:v>90</c:v>
                </c:pt>
                <c:pt idx="156">
                  <c:v>88.3</c:v>
                </c:pt>
                <c:pt idx="157">
                  <c:v>89.5</c:v>
                </c:pt>
                <c:pt idx="158">
                  <c:v>90.7</c:v>
                </c:pt>
                <c:pt idx="159">
                  <c:v>91.6</c:v>
                </c:pt>
                <c:pt idx="160">
                  <c:v>90.1</c:v>
                </c:pt>
                <c:pt idx="161">
                  <c:v>92.5</c:v>
                </c:pt>
                <c:pt idx="162">
                  <c:v>91.1</c:v>
                </c:pt>
                <c:pt idx="163">
                  <c:v>91</c:v>
                </c:pt>
                <c:pt idx="164">
                  <c:v>91.6</c:v>
                </c:pt>
                <c:pt idx="165">
                  <c:v>90.1</c:v>
                </c:pt>
                <c:pt idx="166">
                  <c:v>88</c:v>
                </c:pt>
                <c:pt idx="167">
                  <c:v>89.5</c:v>
                </c:pt>
                <c:pt idx="168">
                  <c:v>87.1</c:v>
                </c:pt>
                <c:pt idx="169">
                  <c:v>89</c:v>
                </c:pt>
                <c:pt idx="170">
                  <c:v>90.5</c:v>
                </c:pt>
                <c:pt idx="171">
                  <c:v>89.9</c:v>
                </c:pt>
                <c:pt idx="172">
                  <c:v>90.1</c:v>
                </c:pt>
                <c:pt idx="173">
                  <c:v>91</c:v>
                </c:pt>
                <c:pt idx="174">
                  <c:v>89.8</c:v>
                </c:pt>
                <c:pt idx="175">
                  <c:v>89.2</c:v>
                </c:pt>
                <c:pt idx="176">
                  <c:v>90.4</c:v>
                </c:pt>
                <c:pt idx="177">
                  <c:v>89.5</c:v>
                </c:pt>
                <c:pt idx="178">
                  <c:v>86.4</c:v>
                </c:pt>
                <c:pt idx="179">
                  <c:v>86.5</c:v>
                </c:pt>
                <c:pt idx="180">
                  <c:v>84.7</c:v>
                </c:pt>
                <c:pt idx="181">
                  <c:v>87.2</c:v>
                </c:pt>
                <c:pt idx="182">
                  <c:v>87.9</c:v>
                </c:pt>
                <c:pt idx="183">
                  <c:v>86.4</c:v>
                </c:pt>
                <c:pt idx="184">
                  <c:v>87.9</c:v>
                </c:pt>
                <c:pt idx="185">
                  <c:v>88.2</c:v>
                </c:pt>
                <c:pt idx="186">
                  <c:v>88.1</c:v>
                </c:pt>
                <c:pt idx="187">
                  <c:v>87.5</c:v>
                </c:pt>
                <c:pt idx="188">
                  <c:v>87.6</c:v>
                </c:pt>
                <c:pt idx="189">
                  <c:v>86.2</c:v>
                </c:pt>
                <c:pt idx="190">
                  <c:v>84.3</c:v>
                </c:pt>
                <c:pt idx="191">
                  <c:v>85.1</c:v>
                </c:pt>
                <c:pt idx="192">
                  <c:v>84</c:v>
                </c:pt>
                <c:pt idx="193">
                  <c:v>83.9</c:v>
                </c:pt>
                <c:pt idx="194">
                  <c:v>84.9</c:v>
                </c:pt>
                <c:pt idx="195">
                  <c:v>83.8</c:v>
                </c:pt>
                <c:pt idx="196">
                  <c:v>85.3</c:v>
                </c:pt>
                <c:pt idx="197">
                  <c:v>85.2</c:v>
                </c:pt>
                <c:pt idx="198">
                  <c:v>83.7</c:v>
                </c:pt>
                <c:pt idx="199">
                  <c:v>83.6</c:v>
                </c:pt>
                <c:pt idx="200">
                  <c:v>83.9</c:v>
                </c:pt>
                <c:pt idx="201">
                  <c:v>84.1</c:v>
                </c:pt>
                <c:pt idx="202">
                  <c:v>82.5</c:v>
                </c:pt>
                <c:pt idx="203">
                  <c:v>83.6</c:v>
                </c:pt>
                <c:pt idx="204">
                  <c:v>85</c:v>
                </c:pt>
                <c:pt idx="205">
                  <c:v>85.3</c:v>
                </c:pt>
                <c:pt idx="206">
                  <c:v>85.8</c:v>
                </c:pt>
                <c:pt idx="207">
                  <c:v>86.1</c:v>
                </c:pt>
                <c:pt idx="208">
                  <c:v>85.9</c:v>
                </c:pt>
                <c:pt idx="209">
                  <c:v>86</c:v>
                </c:pt>
                <c:pt idx="210">
                  <c:v>86.3</c:v>
                </c:pt>
                <c:pt idx="211">
                  <c:v>86</c:v>
                </c:pt>
                <c:pt idx="212">
                  <c:v>84.9</c:v>
                </c:pt>
                <c:pt idx="213">
                  <c:v>83.9</c:v>
                </c:pt>
                <c:pt idx="214">
                  <c:v>82.6</c:v>
                </c:pt>
                <c:pt idx="215">
                  <c:v>83.2</c:v>
                </c:pt>
                <c:pt idx="216">
                  <c:v>81.900000000000006</c:v>
                </c:pt>
                <c:pt idx="217">
                  <c:v>81.099999999999994</c:v>
                </c:pt>
                <c:pt idx="218">
                  <c:v>80.3</c:v>
                </c:pt>
                <c:pt idx="219">
                  <c:v>81.099999999999994</c:v>
                </c:pt>
                <c:pt idx="220">
                  <c:v>81.099999999999994</c:v>
                </c:pt>
                <c:pt idx="221">
                  <c:v>81.599999999999994</c:v>
                </c:pt>
                <c:pt idx="222">
                  <c:v>82.6</c:v>
                </c:pt>
                <c:pt idx="223">
                  <c:v>81.400000000000006</c:v>
                </c:pt>
                <c:pt idx="224">
                  <c:v>81.7</c:v>
                </c:pt>
                <c:pt idx="225">
                  <c:v>79.599999999999994</c:v>
                </c:pt>
                <c:pt idx="226">
                  <c:v>79.099999999999994</c:v>
                </c:pt>
                <c:pt idx="227">
                  <c:v>79.5</c:v>
                </c:pt>
                <c:pt idx="228">
                  <c:v>78.400000000000006</c:v>
                </c:pt>
                <c:pt idx="229">
                  <c:v>79.3</c:v>
                </c:pt>
                <c:pt idx="230">
                  <c:v>81.099999999999994</c:v>
                </c:pt>
                <c:pt idx="231">
                  <c:v>77.3</c:v>
                </c:pt>
                <c:pt idx="232">
                  <c:v>80.400000000000006</c:v>
                </c:pt>
                <c:pt idx="233">
                  <c:v>77.5</c:v>
                </c:pt>
                <c:pt idx="234">
                  <c:v>77.900000000000006</c:v>
                </c:pt>
                <c:pt idx="235">
                  <c:v>77.900000000000006</c:v>
                </c:pt>
                <c:pt idx="236">
                  <c:v>78.7</c:v>
                </c:pt>
                <c:pt idx="237">
                  <c:v>80.7</c:v>
                </c:pt>
                <c:pt idx="238">
                  <c:v>78.3</c:v>
                </c:pt>
                <c:pt idx="239">
                  <c:v>79.900000000000006</c:v>
                </c:pt>
                <c:pt idx="240">
                  <c:v>78.5</c:v>
                </c:pt>
                <c:pt idx="241">
                  <c:v>79.8</c:v>
                </c:pt>
                <c:pt idx="242">
                  <c:v>79.3</c:v>
                </c:pt>
                <c:pt idx="243">
                  <c:v>80.2</c:v>
                </c:pt>
                <c:pt idx="244">
                  <c:v>79.3</c:v>
                </c:pt>
                <c:pt idx="245">
                  <c:v>80.3</c:v>
                </c:pt>
                <c:pt idx="246">
                  <c:v>78.5</c:v>
                </c:pt>
                <c:pt idx="247">
                  <c:v>78.900000000000006</c:v>
                </c:pt>
                <c:pt idx="248">
                  <c:v>78.900000000000006</c:v>
                </c:pt>
                <c:pt idx="249">
                  <c:v>78.2</c:v>
                </c:pt>
                <c:pt idx="250">
                  <c:v>79.8</c:v>
                </c:pt>
                <c:pt idx="251">
                  <c:v>78.400000000000006</c:v>
                </c:pt>
                <c:pt idx="252">
                  <c:v>80.8</c:v>
                </c:pt>
                <c:pt idx="253">
                  <c:v>78.2</c:v>
                </c:pt>
                <c:pt idx="254">
                  <c:v>74.7</c:v>
                </c:pt>
                <c:pt idx="255">
                  <c:v>74.5</c:v>
                </c:pt>
                <c:pt idx="256">
                  <c:v>83.2</c:v>
                </c:pt>
                <c:pt idx="257">
                  <c:v>80.5</c:v>
                </c:pt>
                <c:pt idx="258">
                  <c:v>79.099999999999994</c:v>
                </c:pt>
                <c:pt idx="259">
                  <c:v>80.2</c:v>
                </c:pt>
                <c:pt idx="260">
                  <c:v>80.8</c:v>
                </c:pt>
                <c:pt idx="261">
                  <c:v>80.599999999999994</c:v>
                </c:pt>
                <c:pt idx="262">
                  <c:v>77.5</c:v>
                </c:pt>
                <c:pt idx="263">
                  <c:v>77</c:v>
                </c:pt>
                <c:pt idx="264">
                  <c:v>78.599999999999994</c:v>
                </c:pt>
                <c:pt idx="265">
                  <c:v>77.8</c:v>
                </c:pt>
                <c:pt idx="266">
                  <c:v>72.400000000000006</c:v>
                </c:pt>
                <c:pt idx="267">
                  <c:v>88.6</c:v>
                </c:pt>
                <c:pt idx="268">
                  <c:v>86.5</c:v>
                </c:pt>
                <c:pt idx="269">
                  <c:v>86.9</c:v>
                </c:pt>
                <c:pt idx="270">
                  <c:v>89</c:v>
                </c:pt>
                <c:pt idx="271">
                  <c:v>89</c:v>
                </c:pt>
                <c:pt idx="272">
                  <c:v>90.7</c:v>
                </c:pt>
                <c:pt idx="273">
                  <c:v>90.9</c:v>
                </c:pt>
                <c:pt idx="274">
                  <c:v>91.6</c:v>
                </c:pt>
                <c:pt idx="275">
                  <c:v>91.6</c:v>
                </c:pt>
                <c:pt idx="276">
                  <c:v>90.8</c:v>
                </c:pt>
                <c:pt idx="277">
                  <c:v>90.6</c:v>
                </c:pt>
                <c:pt idx="278">
                  <c:v>87.3</c:v>
                </c:pt>
                <c:pt idx="279">
                  <c:v>90.6</c:v>
                </c:pt>
                <c:pt idx="280">
                  <c:v>92</c:v>
                </c:pt>
                <c:pt idx="281">
                  <c:v>90.9</c:v>
                </c:pt>
                <c:pt idx="282">
                  <c:v>90.7</c:v>
                </c:pt>
                <c:pt idx="283">
                  <c:v>90.9</c:v>
                </c:pt>
                <c:pt idx="284">
                  <c:v>92.1</c:v>
                </c:pt>
                <c:pt idx="285">
                  <c:v>91.4</c:v>
                </c:pt>
                <c:pt idx="286">
                  <c:v>91.3</c:v>
                </c:pt>
                <c:pt idx="287">
                  <c:v>91.6</c:v>
                </c:pt>
                <c:pt idx="288">
                  <c:v>90.5</c:v>
                </c:pt>
                <c:pt idx="289">
                  <c:v>90.3</c:v>
                </c:pt>
                <c:pt idx="290">
                  <c:v>90.8</c:v>
                </c:pt>
                <c:pt idx="291">
                  <c:v>90.2</c:v>
                </c:pt>
                <c:pt idx="292">
                  <c:v>90</c:v>
                </c:pt>
                <c:pt idx="293">
                  <c:v>89.8</c:v>
                </c:pt>
                <c:pt idx="294">
                  <c:v>89.1</c:v>
                </c:pt>
                <c:pt idx="295">
                  <c:v>83.7</c:v>
                </c:pt>
                <c:pt idx="296">
                  <c:v>87.1</c:v>
                </c:pt>
                <c:pt idx="297">
                  <c:v>85.9</c:v>
                </c:pt>
                <c:pt idx="298">
                  <c:v>86.8</c:v>
                </c:pt>
                <c:pt idx="299">
                  <c:v>88.1</c:v>
                </c:pt>
                <c:pt idx="300">
                  <c:v>87.5</c:v>
                </c:pt>
                <c:pt idx="301">
                  <c:v>88.5</c:v>
                </c:pt>
                <c:pt idx="302">
                  <c:v>88.7</c:v>
                </c:pt>
                <c:pt idx="303">
                  <c:v>88.5</c:v>
                </c:pt>
                <c:pt idx="304">
                  <c:v>88.5</c:v>
                </c:pt>
                <c:pt idx="305">
                  <c:v>88.9</c:v>
                </c:pt>
                <c:pt idx="306">
                  <c:v>88.2</c:v>
                </c:pt>
                <c:pt idx="307">
                  <c:v>86.2</c:v>
                </c:pt>
                <c:pt idx="308">
                  <c:v>87.4</c:v>
                </c:pt>
                <c:pt idx="309">
                  <c:v>86.5</c:v>
                </c:pt>
                <c:pt idx="310">
                  <c:v>86.2</c:v>
                </c:pt>
                <c:pt idx="311">
                  <c:v>86.9</c:v>
                </c:pt>
                <c:pt idx="312">
                  <c:v>85.4</c:v>
                </c:pt>
                <c:pt idx="313">
                  <c:v>85.5</c:v>
                </c:pt>
                <c:pt idx="314">
                  <c:v>85.4</c:v>
                </c:pt>
                <c:pt idx="315">
                  <c:v>88.5</c:v>
                </c:pt>
                <c:pt idx="316">
                  <c:v>88</c:v>
                </c:pt>
                <c:pt idx="317">
                  <c:v>87.5</c:v>
                </c:pt>
                <c:pt idx="318">
                  <c:v>86.9</c:v>
                </c:pt>
                <c:pt idx="319">
                  <c:v>87.3</c:v>
                </c:pt>
                <c:pt idx="320">
                  <c:v>87.2</c:v>
                </c:pt>
                <c:pt idx="321">
                  <c:v>87.7</c:v>
                </c:pt>
                <c:pt idx="322">
                  <c:v>89.9</c:v>
                </c:pt>
                <c:pt idx="323">
                  <c:v>89.3</c:v>
                </c:pt>
                <c:pt idx="324">
                  <c:v>89.1</c:v>
                </c:pt>
                <c:pt idx="325">
                  <c:v>89.3</c:v>
                </c:pt>
                <c:pt idx="326">
                  <c:v>89.8</c:v>
                </c:pt>
                <c:pt idx="327">
                  <c:v>89.3</c:v>
                </c:pt>
                <c:pt idx="328">
                  <c:v>91</c:v>
                </c:pt>
                <c:pt idx="329">
                  <c:v>91.1</c:v>
                </c:pt>
                <c:pt idx="330">
                  <c:v>89.3</c:v>
                </c:pt>
                <c:pt idx="331">
                  <c:v>91.2</c:v>
                </c:pt>
                <c:pt idx="332">
                  <c:v>91.6</c:v>
                </c:pt>
                <c:pt idx="333">
                  <c:v>92.8</c:v>
                </c:pt>
                <c:pt idx="334">
                  <c:v>93.2</c:v>
                </c:pt>
                <c:pt idx="335">
                  <c:v>93</c:v>
                </c:pt>
                <c:pt idx="336">
                  <c:v>92.5</c:v>
                </c:pt>
                <c:pt idx="337">
                  <c:v>92.8</c:v>
                </c:pt>
                <c:pt idx="338">
                  <c:v>92.8</c:v>
                </c:pt>
                <c:pt idx="339">
                  <c:v>92.2</c:v>
                </c:pt>
                <c:pt idx="340">
                  <c:v>92.8</c:v>
                </c:pt>
                <c:pt idx="341">
                  <c:v>92.8</c:v>
                </c:pt>
                <c:pt idx="342">
                  <c:v>93.7</c:v>
                </c:pt>
                <c:pt idx="343">
                  <c:v>92.6</c:v>
                </c:pt>
                <c:pt idx="344">
                  <c:v>92.5</c:v>
                </c:pt>
                <c:pt idx="345">
                  <c:v>93.6</c:v>
                </c:pt>
                <c:pt idx="346">
                  <c:v>93.9</c:v>
                </c:pt>
                <c:pt idx="347">
                  <c:v>94.4</c:v>
                </c:pt>
                <c:pt idx="348">
                  <c:v>93.5</c:v>
                </c:pt>
                <c:pt idx="349">
                  <c:v>93.1</c:v>
                </c:pt>
                <c:pt idx="350">
                  <c:v>93.3</c:v>
                </c:pt>
                <c:pt idx="351">
                  <c:v>92.1</c:v>
                </c:pt>
                <c:pt idx="352">
                  <c:v>94.5</c:v>
                </c:pt>
                <c:pt idx="353">
                  <c:v>92.3</c:v>
                </c:pt>
                <c:pt idx="354">
                  <c:v>95.2</c:v>
                </c:pt>
                <c:pt idx="355">
                  <c:v>95.4</c:v>
                </c:pt>
                <c:pt idx="356">
                  <c:v>96.2</c:v>
                </c:pt>
                <c:pt idx="357">
                  <c:v>95.3</c:v>
                </c:pt>
                <c:pt idx="358">
                  <c:v>95.1</c:v>
                </c:pt>
                <c:pt idx="359">
                  <c:v>95.6</c:v>
                </c:pt>
                <c:pt idx="360">
                  <c:v>93.5</c:v>
                </c:pt>
                <c:pt idx="361">
                  <c:v>93.6</c:v>
                </c:pt>
                <c:pt idx="362">
                  <c:v>93.7</c:v>
                </c:pt>
                <c:pt idx="363">
                  <c:v>93.4</c:v>
                </c:pt>
                <c:pt idx="364">
                  <c:v>93.8</c:v>
                </c:pt>
                <c:pt idx="365">
                  <c:v>93.1</c:v>
                </c:pt>
                <c:pt idx="366">
                  <c:v>95.3</c:v>
                </c:pt>
                <c:pt idx="367">
                  <c:v>94.5</c:v>
                </c:pt>
                <c:pt idx="368">
                  <c:v>94.1</c:v>
                </c:pt>
                <c:pt idx="369">
                  <c:v>94.7</c:v>
                </c:pt>
                <c:pt idx="370">
                  <c:v>94.7</c:v>
                </c:pt>
                <c:pt idx="371">
                  <c:v>94.7</c:v>
                </c:pt>
                <c:pt idx="372">
                  <c:v>94.9</c:v>
                </c:pt>
                <c:pt idx="373">
                  <c:v>95.2</c:v>
                </c:pt>
                <c:pt idx="374">
                  <c:v>95.4</c:v>
                </c:pt>
                <c:pt idx="375">
                  <c:v>94.9</c:v>
                </c:pt>
                <c:pt idx="376">
                  <c:v>94.1</c:v>
                </c:pt>
                <c:pt idx="377">
                  <c:v>93.9</c:v>
                </c:pt>
                <c:pt idx="378">
                  <c:v>94.6</c:v>
                </c:pt>
                <c:pt idx="379">
                  <c:v>94.8</c:v>
                </c:pt>
                <c:pt idx="380">
                  <c:v>94.5</c:v>
                </c:pt>
                <c:pt idx="381">
                  <c:v>94.5</c:v>
                </c:pt>
                <c:pt idx="382">
                  <c:v>91.6</c:v>
                </c:pt>
                <c:pt idx="383">
                  <c:v>96.4</c:v>
                </c:pt>
                <c:pt idx="384">
                  <c:v>95.4</c:v>
                </c:pt>
                <c:pt idx="385">
                  <c:v>97</c:v>
                </c:pt>
                <c:pt idx="386">
                  <c:v>97.2</c:v>
                </c:pt>
                <c:pt idx="387">
                  <c:v>97.2</c:v>
                </c:pt>
                <c:pt idx="388">
                  <c:v>97.2</c:v>
                </c:pt>
                <c:pt idx="389">
                  <c:v>97</c:v>
                </c:pt>
                <c:pt idx="390">
                  <c:v>97</c:v>
                </c:pt>
                <c:pt idx="391">
                  <c:v>95.9</c:v>
                </c:pt>
                <c:pt idx="392">
                  <c:v>96.7</c:v>
                </c:pt>
                <c:pt idx="393">
                  <c:v>97</c:v>
                </c:pt>
                <c:pt idx="394">
                  <c:v>97</c:v>
                </c:pt>
                <c:pt idx="395">
                  <c:v>96.8</c:v>
                </c:pt>
                <c:pt idx="396">
                  <c:v>96.9</c:v>
                </c:pt>
                <c:pt idx="397">
                  <c:v>97</c:v>
                </c:pt>
                <c:pt idx="398">
                  <c:v>97</c:v>
                </c:pt>
                <c:pt idx="399">
                  <c:v>96.5</c:v>
                </c:pt>
                <c:pt idx="400">
                  <c:v>96.5</c:v>
                </c:pt>
                <c:pt idx="401">
                  <c:v>96.5</c:v>
                </c:pt>
                <c:pt idx="402">
                  <c:v>97.3</c:v>
                </c:pt>
                <c:pt idx="403">
                  <c:v>97.3</c:v>
                </c:pt>
                <c:pt idx="404">
                  <c:v>97.3</c:v>
                </c:pt>
                <c:pt idx="405">
                  <c:v>97.3</c:v>
                </c:pt>
                <c:pt idx="406">
                  <c:v>97</c:v>
                </c:pt>
                <c:pt idx="407">
                  <c:v>96.2</c:v>
                </c:pt>
                <c:pt idx="408">
                  <c:v>95.5</c:v>
                </c:pt>
                <c:pt idx="409">
                  <c:v>95.7</c:v>
                </c:pt>
                <c:pt idx="410">
                  <c:v>95.6</c:v>
                </c:pt>
                <c:pt idx="411">
                  <c:v>95.7</c:v>
                </c:pt>
                <c:pt idx="412">
                  <c:v>95.7</c:v>
                </c:pt>
                <c:pt idx="413">
                  <c:v>96.1</c:v>
                </c:pt>
                <c:pt idx="414">
                  <c:v>96.7</c:v>
                </c:pt>
                <c:pt idx="415">
                  <c:v>96.5</c:v>
                </c:pt>
                <c:pt idx="416">
                  <c:v>96.8</c:v>
                </c:pt>
                <c:pt idx="417">
                  <c:v>96.2</c:v>
                </c:pt>
                <c:pt idx="418">
                  <c:v>97</c:v>
                </c:pt>
                <c:pt idx="419">
                  <c:v>95</c:v>
                </c:pt>
                <c:pt idx="420">
                  <c:v>95.2</c:v>
                </c:pt>
                <c:pt idx="421">
                  <c:v>94.8</c:v>
                </c:pt>
                <c:pt idx="422">
                  <c:v>95.6</c:v>
                </c:pt>
                <c:pt idx="423">
                  <c:v>94.3</c:v>
                </c:pt>
                <c:pt idx="424">
                  <c:v>93.8</c:v>
                </c:pt>
                <c:pt idx="425">
                  <c:v>96.6</c:v>
                </c:pt>
                <c:pt idx="426">
                  <c:v>97.1</c:v>
                </c:pt>
                <c:pt idx="427">
                  <c:v>96.1</c:v>
                </c:pt>
                <c:pt idx="428">
                  <c:v>95.6</c:v>
                </c:pt>
                <c:pt idx="429">
                  <c:v>95.7</c:v>
                </c:pt>
                <c:pt idx="430">
                  <c:v>96</c:v>
                </c:pt>
                <c:pt idx="431">
                  <c:v>96.1</c:v>
                </c:pt>
                <c:pt idx="432">
                  <c:v>93.5</c:v>
                </c:pt>
                <c:pt idx="433">
                  <c:v>94.2</c:v>
                </c:pt>
                <c:pt idx="434">
                  <c:v>96.1</c:v>
                </c:pt>
                <c:pt idx="435">
                  <c:v>95.8</c:v>
                </c:pt>
                <c:pt idx="436">
                  <c:v>95.8</c:v>
                </c:pt>
                <c:pt idx="437">
                  <c:v>95.6</c:v>
                </c:pt>
                <c:pt idx="438">
                  <c:v>96.2</c:v>
                </c:pt>
                <c:pt idx="439">
                  <c:v>95.4</c:v>
                </c:pt>
                <c:pt idx="440">
                  <c:v>95.8</c:v>
                </c:pt>
                <c:pt idx="441">
                  <c:v>96.5</c:v>
                </c:pt>
                <c:pt idx="442">
                  <c:v>94.2</c:v>
                </c:pt>
                <c:pt idx="443">
                  <c:v>95.8</c:v>
                </c:pt>
                <c:pt idx="444">
                  <c:v>94.4</c:v>
                </c:pt>
                <c:pt idx="445">
                  <c:v>92.1</c:v>
                </c:pt>
                <c:pt idx="446">
                  <c:v>94.3</c:v>
                </c:pt>
                <c:pt idx="447">
                  <c:v>91.4</c:v>
                </c:pt>
                <c:pt idx="448">
                  <c:v>92.7</c:v>
                </c:pt>
                <c:pt idx="449">
                  <c:v>92.5</c:v>
                </c:pt>
                <c:pt idx="450">
                  <c:v>94.7</c:v>
                </c:pt>
                <c:pt idx="451">
                  <c:v>95.6</c:v>
                </c:pt>
                <c:pt idx="452">
                  <c:v>95.5</c:v>
                </c:pt>
                <c:pt idx="453">
                  <c:v>92.5</c:v>
                </c:pt>
                <c:pt idx="454">
                  <c:v>94.1</c:v>
                </c:pt>
                <c:pt idx="455">
                  <c:v>90.9</c:v>
                </c:pt>
                <c:pt idx="456">
                  <c:v>93.1</c:v>
                </c:pt>
                <c:pt idx="457">
                  <c:v>91.4</c:v>
                </c:pt>
                <c:pt idx="458">
                  <c:v>94.4</c:v>
                </c:pt>
                <c:pt idx="459">
                  <c:v>94.4</c:v>
                </c:pt>
                <c:pt idx="460">
                  <c:v>94.4</c:v>
                </c:pt>
                <c:pt idx="461">
                  <c:v>94.2</c:v>
                </c:pt>
                <c:pt idx="462">
                  <c:v>94.3</c:v>
                </c:pt>
                <c:pt idx="463">
                  <c:v>95.5</c:v>
                </c:pt>
                <c:pt idx="464">
                  <c:v>94.4</c:v>
                </c:pt>
                <c:pt idx="465">
                  <c:v>89.9</c:v>
                </c:pt>
                <c:pt idx="466">
                  <c:v>92.6</c:v>
                </c:pt>
                <c:pt idx="467">
                  <c:v>91.9</c:v>
                </c:pt>
                <c:pt idx="468">
                  <c:v>92</c:v>
                </c:pt>
                <c:pt idx="469">
                  <c:v>92.1</c:v>
                </c:pt>
                <c:pt idx="470">
                  <c:v>92.7</c:v>
                </c:pt>
                <c:pt idx="471">
                  <c:v>90.8</c:v>
                </c:pt>
                <c:pt idx="472">
                  <c:v>90.7</c:v>
                </c:pt>
                <c:pt idx="473">
                  <c:v>89.7</c:v>
                </c:pt>
                <c:pt idx="474">
                  <c:v>91.8</c:v>
                </c:pt>
                <c:pt idx="475">
                  <c:v>90.5</c:v>
                </c:pt>
                <c:pt idx="476">
                  <c:v>89.6</c:v>
                </c:pt>
                <c:pt idx="477">
                  <c:v>89.6</c:v>
                </c:pt>
                <c:pt idx="478">
                  <c:v>90.3</c:v>
                </c:pt>
                <c:pt idx="479">
                  <c:v>94.5</c:v>
                </c:pt>
                <c:pt idx="480">
                  <c:v>93.7</c:v>
                </c:pt>
                <c:pt idx="481">
                  <c:v>93.4</c:v>
                </c:pt>
                <c:pt idx="482">
                  <c:v>92.8</c:v>
                </c:pt>
                <c:pt idx="483">
                  <c:v>93</c:v>
                </c:pt>
                <c:pt idx="484">
                  <c:v>92.9</c:v>
                </c:pt>
                <c:pt idx="485">
                  <c:v>93.4</c:v>
                </c:pt>
                <c:pt idx="486">
                  <c:v>92.7</c:v>
                </c:pt>
                <c:pt idx="487">
                  <c:v>93</c:v>
                </c:pt>
                <c:pt idx="488">
                  <c:v>93</c:v>
                </c:pt>
                <c:pt idx="489">
                  <c:v>91</c:v>
                </c:pt>
                <c:pt idx="490">
                  <c:v>93</c:v>
                </c:pt>
                <c:pt idx="491">
                  <c:v>92.8</c:v>
                </c:pt>
                <c:pt idx="492">
                  <c:v>91</c:v>
                </c:pt>
                <c:pt idx="493">
                  <c:v>91.5</c:v>
                </c:pt>
                <c:pt idx="494">
                  <c:v>94.8</c:v>
                </c:pt>
                <c:pt idx="495">
                  <c:v>94.6</c:v>
                </c:pt>
                <c:pt idx="496">
                  <c:v>94.4</c:v>
                </c:pt>
                <c:pt idx="497">
                  <c:v>95.4</c:v>
                </c:pt>
                <c:pt idx="498">
                  <c:v>95.9</c:v>
                </c:pt>
                <c:pt idx="499">
                  <c:v>95.1</c:v>
                </c:pt>
                <c:pt idx="500">
                  <c:v>95</c:v>
                </c:pt>
                <c:pt idx="501">
                  <c:v>92.1</c:v>
                </c:pt>
                <c:pt idx="502">
                  <c:v>93.7</c:v>
                </c:pt>
                <c:pt idx="503">
                  <c:v>93.7</c:v>
                </c:pt>
                <c:pt idx="504">
                  <c:v>95.1</c:v>
                </c:pt>
                <c:pt idx="505">
                  <c:v>94.9</c:v>
                </c:pt>
                <c:pt idx="506">
                  <c:v>94.7</c:v>
                </c:pt>
                <c:pt idx="507">
                  <c:v>94.7</c:v>
                </c:pt>
                <c:pt idx="508">
                  <c:v>92.6</c:v>
                </c:pt>
                <c:pt idx="509">
                  <c:v>94.7</c:v>
                </c:pt>
                <c:pt idx="510">
                  <c:v>94.7</c:v>
                </c:pt>
                <c:pt idx="511">
                  <c:v>95.3</c:v>
                </c:pt>
                <c:pt idx="512">
                  <c:v>88.5</c:v>
                </c:pt>
                <c:pt idx="513">
                  <c:v>88.9</c:v>
                </c:pt>
                <c:pt idx="514">
                  <c:v>88.1</c:v>
                </c:pt>
                <c:pt idx="515">
                  <c:v>94.5</c:v>
                </c:pt>
                <c:pt idx="516">
                  <c:v>88.1</c:v>
                </c:pt>
                <c:pt idx="517">
                  <c:v>86.4</c:v>
                </c:pt>
                <c:pt idx="518">
                  <c:v>89.3</c:v>
                </c:pt>
                <c:pt idx="519">
                  <c:v>87.5</c:v>
                </c:pt>
                <c:pt idx="520">
                  <c:v>88.2</c:v>
                </c:pt>
                <c:pt idx="521">
                  <c:v>86.8</c:v>
                </c:pt>
                <c:pt idx="522">
                  <c:v>94</c:v>
                </c:pt>
                <c:pt idx="523">
                  <c:v>94.8</c:v>
                </c:pt>
                <c:pt idx="524">
                  <c:v>94.5</c:v>
                </c:pt>
                <c:pt idx="525">
                  <c:v>93.5</c:v>
                </c:pt>
                <c:pt idx="526">
                  <c:v>93.2</c:v>
                </c:pt>
                <c:pt idx="527">
                  <c:v>94</c:v>
                </c:pt>
                <c:pt idx="528">
                  <c:v>93.8</c:v>
                </c:pt>
                <c:pt idx="529">
                  <c:v>93.7</c:v>
                </c:pt>
                <c:pt idx="530">
                  <c:v>93.8</c:v>
                </c:pt>
                <c:pt idx="531">
                  <c:v>93.9</c:v>
                </c:pt>
                <c:pt idx="532">
                  <c:v>94.4</c:v>
                </c:pt>
                <c:pt idx="533">
                  <c:v>93.7</c:v>
                </c:pt>
                <c:pt idx="534">
                  <c:v>#N/A</c:v>
                </c:pt>
                <c:pt idx="535">
                  <c:v>#N/A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88-4AE4-A4C2-6472BE34B1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8034616"/>
        <c:axId val="1008035336"/>
      </c:lineChart>
      <c:dateAx>
        <c:axId val="1008034616"/>
        <c:scaling>
          <c:orientation val="minMax"/>
          <c:min val="37987"/>
        </c:scaling>
        <c:delete val="0"/>
        <c:axPos val="b"/>
        <c:numFmt formatCode="yyyy" sourceLinked="0"/>
        <c:majorTickMark val="out"/>
        <c:minorTickMark val="out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08035336"/>
        <c:crosses val="autoZero"/>
        <c:auto val="1"/>
        <c:lblOffset val="100"/>
        <c:baseTimeUnit val="months"/>
        <c:majorUnit val="48"/>
        <c:majorTimeUnit val="months"/>
        <c:minorUnit val="24"/>
        <c:minorTimeUnit val="months"/>
      </c:dateAx>
      <c:valAx>
        <c:axId val="1008035336"/>
        <c:scaling>
          <c:orientation val="minMax"/>
          <c:max val="10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latin typeface="Aptos" panose="020B0004020202020204" pitchFamily="34" charset="0"/>
                  </a:rPr>
                  <a:t>Percent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ptos" panose="020B0004020202020204" pitchFamily="34" charset="0"/>
                <a:ea typeface="+mn-ea"/>
                <a:cs typeface="+mn-cs"/>
              </a:defRPr>
            </a:pPr>
            <a:endParaRPr lang="en-US"/>
          </a:p>
        </c:txPr>
        <c:crossAx val="10080346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ptos" panose="020B0004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span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C77A700-4C1D-0291-A62C-F926E608E3C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4034347" cy="352239"/>
          </a:xfrm>
          <a:prstGeom prst="rect">
            <a:avLst/>
          </a:prstGeom>
        </p:spPr>
        <p:txBody>
          <a:bodyPr vert="horz" lIns="65325" tIns="32662" rIns="65325" bIns="32662" rtlCol="0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15FC9-9C45-0002-890F-CC734C73E5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72733" y="0"/>
            <a:ext cx="4034347" cy="352239"/>
          </a:xfrm>
          <a:prstGeom prst="rect">
            <a:avLst/>
          </a:prstGeom>
        </p:spPr>
        <p:txBody>
          <a:bodyPr vert="horz" lIns="65325" tIns="32662" rIns="65325" bIns="32662" rtlCol="0"/>
          <a:lstStyle>
            <a:lvl1pPr algn="r">
              <a:defRPr sz="900"/>
            </a:lvl1pPr>
          </a:lstStyle>
          <a:p>
            <a:fld id="{26E347CC-22F2-4A44-A08C-FBA23C174505}" type="datetimeFigureOut">
              <a:rPr lang="en-US" smtClean="0"/>
              <a:t>11/7/2025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F54827-3D85-900C-B8F8-9308C52233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6670861"/>
            <a:ext cx="4034347" cy="352239"/>
          </a:xfrm>
          <a:prstGeom prst="rect">
            <a:avLst/>
          </a:prstGeom>
        </p:spPr>
        <p:txBody>
          <a:bodyPr vert="horz" lIns="65325" tIns="32662" rIns="65325" bIns="32662" rtlCol="0" anchor="b"/>
          <a:lstStyle>
            <a:lvl1pPr algn="l">
              <a:defRPr sz="9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F78610-AC1F-87A3-5663-CC4DD8407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72733" y="6670861"/>
            <a:ext cx="4034347" cy="352239"/>
          </a:xfrm>
          <a:prstGeom prst="rect">
            <a:avLst/>
          </a:prstGeom>
        </p:spPr>
        <p:txBody>
          <a:bodyPr vert="horz" lIns="65325" tIns="32662" rIns="65325" bIns="32662" rtlCol="0" anchor="b"/>
          <a:lstStyle>
            <a:lvl1pPr algn="r">
              <a:defRPr sz="900"/>
            </a:lvl1pPr>
          </a:lstStyle>
          <a:p>
            <a:fld id="{F322523F-5CE9-744B-A92D-CBE3E2D10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957378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212" userDrawn="1">
          <p15:clr>
            <a:srgbClr val="F26B43"/>
          </p15:clr>
        </p15:guide>
        <p15:guide id="2" pos="29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4034347" cy="35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4" tIns="32648" rIns="65314" bIns="32648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2733" y="0"/>
            <a:ext cx="4034347" cy="35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4" tIns="32648" rIns="65314" bIns="32648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547938" y="877888"/>
            <a:ext cx="4213225" cy="23701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1314" y="3380139"/>
            <a:ext cx="7446472" cy="2765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4" tIns="32648" rIns="65314" bIns="32648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6670861"/>
            <a:ext cx="4034347" cy="35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4" tIns="32648" rIns="65314" bIns="32648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2733" y="6670861"/>
            <a:ext cx="4034347" cy="352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5314" tIns="32648" rIns="65314" bIns="32648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n-US" sz="9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ts val="1200"/>
              </a:pPr>
              <a:t>‹#›</a:t>
            </a:fld>
            <a:endParaRPr lang="en-US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1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  <p:extLst>
    <p:ext uri="{620B2872-D7B9-4A21-9093-7833F8D536E1}">
      <p15:sldGuideLst xmlns:p15="http://schemas.microsoft.com/office/powerpoint/2012/main">
        <p15:guide id="1" orient="horz" pos="2212" userDrawn="1">
          <p15:clr>
            <a:srgbClr val="F26B43"/>
          </p15:clr>
        </p15:guide>
        <p15:guide id="2" pos="2932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5DC4053-77FF-6A13-7DC9-2848B66657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9FEAB-CDF6-E6CB-8C8C-1C4ABF1073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7197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BF720A20-B8B1-0402-E15E-AF8BEE15E6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595" y="3547973"/>
            <a:ext cx="4116917" cy="15319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2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7856987-BC32-0397-9485-87B76CC41055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A339D6C6-C82B-89B5-571B-8B3C42867C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B3CE338-CD57-9A74-43F3-F454D63AAE7F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25588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759;g2b5923066b0_0_11023">
            <a:extLst>
              <a:ext uri="{FF2B5EF4-FFF2-40B4-BE49-F238E27FC236}">
                <a16:creationId xmlns:a16="http://schemas.microsoft.com/office/drawing/2014/main" id="{79FC518F-1CBD-8E66-05EA-1F72AB3171B8}"/>
              </a:ext>
            </a:extLst>
          </p:cNvPr>
          <p:cNvSpPr/>
          <p:nvPr userDrawn="1"/>
        </p:nvSpPr>
        <p:spPr>
          <a:xfrm>
            <a:off x="381000" y="709123"/>
            <a:ext cx="5609671" cy="5471719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1" name="Google Shape;117;p95">
            <a:extLst>
              <a:ext uri="{FF2B5EF4-FFF2-40B4-BE49-F238E27FC236}">
                <a16:creationId xmlns:a16="http://schemas.microsoft.com/office/drawing/2014/main" id="{3622F3EA-7A6F-85BF-F9F2-000C27C993D1}"/>
              </a:ext>
            </a:extLst>
          </p:cNvPr>
          <p:cNvSpPr txBox="1">
            <a:spLocks noGrp="1"/>
          </p:cNvSpPr>
          <p:nvPr>
            <p:ph type="body" idx="17" hasCustomPrompt="1"/>
          </p:nvPr>
        </p:nvSpPr>
        <p:spPr>
          <a:xfrm>
            <a:off x="1884602" y="1494064"/>
            <a:ext cx="2745063" cy="43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Sub Head</a:t>
            </a:r>
          </a:p>
        </p:txBody>
      </p:sp>
      <p:sp>
        <p:nvSpPr>
          <p:cNvPr id="4" name="Google Shape;3759;g2b5923066b0_0_11023">
            <a:extLst>
              <a:ext uri="{FF2B5EF4-FFF2-40B4-BE49-F238E27FC236}">
                <a16:creationId xmlns:a16="http://schemas.microsoft.com/office/drawing/2014/main" id="{87FA67E5-C51D-2214-7931-3D2A498D36C1}"/>
              </a:ext>
            </a:extLst>
          </p:cNvPr>
          <p:cNvSpPr/>
          <p:nvPr userDrawn="1"/>
        </p:nvSpPr>
        <p:spPr>
          <a:xfrm>
            <a:off x="6202680" y="709123"/>
            <a:ext cx="5609671" cy="5471719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0" name="Google Shape;117;p95">
            <a:extLst>
              <a:ext uri="{FF2B5EF4-FFF2-40B4-BE49-F238E27FC236}">
                <a16:creationId xmlns:a16="http://schemas.microsoft.com/office/drawing/2014/main" id="{1D174E03-085E-0EFD-2C99-4A4B8B1E6B29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6815377" y="2307779"/>
            <a:ext cx="4872709" cy="387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9" name="Google Shape;117;p95">
            <a:extLst>
              <a:ext uri="{FF2B5EF4-FFF2-40B4-BE49-F238E27FC236}">
                <a16:creationId xmlns:a16="http://schemas.microsoft.com/office/drawing/2014/main" id="{0F89680F-94B9-843B-8466-12D8AC345E38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843988" y="2307779"/>
            <a:ext cx="4872709" cy="3873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Google Shape;12;p81">
            <a:extLst>
              <a:ext uri="{FF2B5EF4-FFF2-40B4-BE49-F238E27FC236}">
                <a16:creationId xmlns:a16="http://schemas.microsoft.com/office/drawing/2014/main" id="{BC93EBF3-7AF1-F951-8F06-17672428A1CA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5;p104">
            <a:extLst>
              <a:ext uri="{FF2B5EF4-FFF2-40B4-BE49-F238E27FC236}">
                <a16:creationId xmlns:a16="http://schemas.microsoft.com/office/drawing/2014/main" id="{482F56AF-F467-6265-451A-350DAE3D5118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9808797-E9D5-3EE3-A3F1-6A0C9100E632}"/>
              </a:ext>
            </a:extLst>
          </p:cNvPr>
          <p:cNvSpPr/>
          <p:nvPr/>
        </p:nvSpPr>
        <p:spPr>
          <a:xfrm>
            <a:off x="843989" y="1143000"/>
            <a:ext cx="880273" cy="88027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EA64C6A-D75C-A648-6431-E8A2F7EE7AF0}"/>
              </a:ext>
            </a:extLst>
          </p:cNvPr>
          <p:cNvSpPr/>
          <p:nvPr/>
        </p:nvSpPr>
        <p:spPr>
          <a:xfrm>
            <a:off x="6815377" y="1143000"/>
            <a:ext cx="880273" cy="880273"/>
          </a:xfrm>
          <a:prstGeom prst="ellipse">
            <a:avLst/>
          </a:prstGeom>
          <a:solidFill>
            <a:schemeClr val="bg1"/>
          </a:solidFill>
          <a:ln w="15875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/>
          </a:p>
        </p:txBody>
      </p:sp>
      <p:sp>
        <p:nvSpPr>
          <p:cNvPr id="22" name="Google Shape;117;p95">
            <a:extLst>
              <a:ext uri="{FF2B5EF4-FFF2-40B4-BE49-F238E27FC236}">
                <a16:creationId xmlns:a16="http://schemas.microsoft.com/office/drawing/2014/main" id="{BB6DB8F9-E5D1-C325-9E36-1238419F1821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7865272" y="1494064"/>
            <a:ext cx="2745063" cy="430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Sub Head</a:t>
            </a:r>
          </a:p>
        </p:txBody>
      </p:sp>
      <p:sp>
        <p:nvSpPr>
          <p:cNvPr id="23" name="Google Shape;234;p99">
            <a:extLst>
              <a:ext uri="{FF2B5EF4-FFF2-40B4-BE49-F238E27FC236}">
                <a16:creationId xmlns:a16="http://schemas.microsoft.com/office/drawing/2014/main" id="{6CCD0295-3832-F5EB-FC71-9A986BC72C1E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>
            <a:off x="849442" y="1143000"/>
            <a:ext cx="880273" cy="88027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Google Shape;234;p99">
            <a:extLst>
              <a:ext uri="{FF2B5EF4-FFF2-40B4-BE49-F238E27FC236}">
                <a16:creationId xmlns:a16="http://schemas.microsoft.com/office/drawing/2014/main" id="{8556C166-8856-D0E1-113E-38C40A684563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>
            <a:off x="6812292" y="1143000"/>
            <a:ext cx="880273" cy="880273"/>
          </a:xfrm>
          <a:prstGeom prst="ellipse">
            <a:avLst/>
          </a:prstGeom>
          <a:noFill/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ED85A-0B91-391A-3959-A5F5E74ACA12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3F4E486-1247-2634-C923-C35087311B1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FB2BB50-08A2-3E37-D458-95D574373C1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20023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9;g2b5923066b0_0_11023">
            <a:extLst>
              <a:ext uri="{FF2B5EF4-FFF2-40B4-BE49-F238E27FC236}">
                <a16:creationId xmlns:a16="http://schemas.microsoft.com/office/drawing/2014/main" id="{AD407147-71C0-A926-CC57-7D959E32922C}"/>
              </a:ext>
            </a:extLst>
          </p:cNvPr>
          <p:cNvSpPr/>
          <p:nvPr userDrawn="1"/>
        </p:nvSpPr>
        <p:spPr>
          <a:xfrm>
            <a:off x="381000" y="709123"/>
            <a:ext cx="11430056" cy="546307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8" name="Google Shape;4791;g2be80577d6c_1_1642">
            <a:extLst>
              <a:ext uri="{FF2B5EF4-FFF2-40B4-BE49-F238E27FC236}">
                <a16:creationId xmlns:a16="http://schemas.microsoft.com/office/drawing/2014/main" id="{134B6C22-E291-07B5-E6B1-15487ACBDA0D}"/>
              </a:ext>
            </a:extLst>
          </p:cNvPr>
          <p:cNvCxnSpPr>
            <a:cxnSpLocks/>
          </p:cNvCxnSpPr>
          <p:nvPr userDrawn="1"/>
        </p:nvCxnSpPr>
        <p:spPr>
          <a:xfrm>
            <a:off x="2107303" y="3330117"/>
            <a:ext cx="7652788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" name="Google Shape;229;p99">
            <a:extLst>
              <a:ext uri="{FF2B5EF4-FFF2-40B4-BE49-F238E27FC236}">
                <a16:creationId xmlns:a16="http://schemas.microsoft.com/office/drawing/2014/main" id="{C7C32DD4-CAF7-9F7C-B0B0-FAA573DE76CB}"/>
              </a:ext>
            </a:extLst>
          </p:cNvPr>
          <p:cNvSpPr>
            <a:spLocks noGrp="1"/>
          </p:cNvSpPr>
          <p:nvPr>
            <p:ph type="pic" idx="38"/>
          </p:nvPr>
        </p:nvSpPr>
        <p:spPr>
          <a:xfrm>
            <a:off x="9752817" y="2886189"/>
            <a:ext cx="893575" cy="893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8" name="Google Shape;117;p95">
            <a:extLst>
              <a:ext uri="{FF2B5EF4-FFF2-40B4-BE49-F238E27FC236}">
                <a16:creationId xmlns:a16="http://schemas.microsoft.com/office/drawing/2014/main" id="{12023F37-763F-3C73-C4A8-278EFCCF15F4}"/>
              </a:ext>
            </a:extLst>
          </p:cNvPr>
          <p:cNvSpPr txBox="1">
            <a:spLocks noGrp="1"/>
          </p:cNvSpPr>
          <p:nvPr>
            <p:ph type="body" idx="39"/>
          </p:nvPr>
        </p:nvSpPr>
        <p:spPr>
          <a:xfrm>
            <a:off x="9252546" y="3898695"/>
            <a:ext cx="1894119" cy="138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117;p95">
            <a:extLst>
              <a:ext uri="{FF2B5EF4-FFF2-40B4-BE49-F238E27FC236}">
                <a16:creationId xmlns:a16="http://schemas.microsoft.com/office/drawing/2014/main" id="{EE8F550A-25CE-37FD-39A2-6597610D1230}"/>
              </a:ext>
            </a:extLst>
          </p:cNvPr>
          <p:cNvSpPr txBox="1">
            <a:spLocks noGrp="1"/>
          </p:cNvSpPr>
          <p:nvPr>
            <p:ph type="body" idx="40"/>
          </p:nvPr>
        </p:nvSpPr>
        <p:spPr>
          <a:xfrm>
            <a:off x="9382950" y="2473975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34" name="Google Shape;229;p99">
            <a:extLst>
              <a:ext uri="{FF2B5EF4-FFF2-40B4-BE49-F238E27FC236}">
                <a16:creationId xmlns:a16="http://schemas.microsoft.com/office/drawing/2014/main" id="{31A0B5B3-8211-CDF9-88F2-A2C583112CB0}"/>
              </a:ext>
            </a:extLst>
          </p:cNvPr>
          <p:cNvSpPr>
            <a:spLocks noGrp="1"/>
          </p:cNvSpPr>
          <p:nvPr>
            <p:ph type="pic" idx="35"/>
          </p:nvPr>
        </p:nvSpPr>
        <p:spPr>
          <a:xfrm>
            <a:off x="6909033" y="2886189"/>
            <a:ext cx="893575" cy="893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Google Shape;117;p95">
            <a:extLst>
              <a:ext uri="{FF2B5EF4-FFF2-40B4-BE49-F238E27FC236}">
                <a16:creationId xmlns:a16="http://schemas.microsoft.com/office/drawing/2014/main" id="{C4AB9F91-BD39-63C0-231E-EA6D90A33DC2}"/>
              </a:ext>
            </a:extLst>
          </p:cNvPr>
          <p:cNvSpPr txBox="1">
            <a:spLocks noGrp="1"/>
          </p:cNvSpPr>
          <p:nvPr>
            <p:ph type="body" idx="36"/>
          </p:nvPr>
        </p:nvSpPr>
        <p:spPr>
          <a:xfrm>
            <a:off x="6408762" y="3898695"/>
            <a:ext cx="1894119" cy="138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117;p95">
            <a:extLst>
              <a:ext uri="{FF2B5EF4-FFF2-40B4-BE49-F238E27FC236}">
                <a16:creationId xmlns:a16="http://schemas.microsoft.com/office/drawing/2014/main" id="{0176C251-D10F-592F-9364-172CD4C78205}"/>
              </a:ext>
            </a:extLst>
          </p:cNvPr>
          <p:cNvSpPr txBox="1">
            <a:spLocks noGrp="1"/>
          </p:cNvSpPr>
          <p:nvPr>
            <p:ph type="body" idx="37"/>
          </p:nvPr>
        </p:nvSpPr>
        <p:spPr>
          <a:xfrm>
            <a:off x="6539166" y="2473975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97DA27F-22C6-FC28-DAD8-AAA9FBCE49E3}"/>
              </a:ext>
            </a:extLst>
          </p:cNvPr>
          <p:cNvSpPr/>
          <p:nvPr userDrawn="1"/>
        </p:nvSpPr>
        <p:spPr>
          <a:xfrm>
            <a:off x="1221584" y="2894254"/>
            <a:ext cx="880273" cy="88027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/>
          </a:p>
        </p:txBody>
      </p:sp>
      <p:sp>
        <p:nvSpPr>
          <p:cNvPr id="26" name="Google Shape;229;p99">
            <a:extLst>
              <a:ext uri="{FF2B5EF4-FFF2-40B4-BE49-F238E27FC236}">
                <a16:creationId xmlns:a16="http://schemas.microsoft.com/office/drawing/2014/main" id="{66292BA8-95AF-497D-E3BE-84FFBF860179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1214931" y="2886189"/>
            <a:ext cx="893575" cy="893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Google Shape;117;p95">
            <a:extLst>
              <a:ext uri="{FF2B5EF4-FFF2-40B4-BE49-F238E27FC236}">
                <a16:creationId xmlns:a16="http://schemas.microsoft.com/office/drawing/2014/main" id="{B452D240-8D48-7D42-505B-B09D68C92907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714660" y="3898695"/>
            <a:ext cx="1894119" cy="138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117;p95">
            <a:extLst>
              <a:ext uri="{FF2B5EF4-FFF2-40B4-BE49-F238E27FC236}">
                <a16:creationId xmlns:a16="http://schemas.microsoft.com/office/drawing/2014/main" id="{F305B1EF-E10A-25E8-BACB-B251EA5533C6}"/>
              </a:ext>
            </a:extLst>
          </p:cNvPr>
          <p:cNvSpPr txBox="1">
            <a:spLocks noGrp="1"/>
          </p:cNvSpPr>
          <p:nvPr>
            <p:ph type="body" idx="31"/>
          </p:nvPr>
        </p:nvSpPr>
        <p:spPr>
          <a:xfrm>
            <a:off x="845064" y="2473975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31" name="Google Shape;229;p99">
            <a:extLst>
              <a:ext uri="{FF2B5EF4-FFF2-40B4-BE49-F238E27FC236}">
                <a16:creationId xmlns:a16="http://schemas.microsoft.com/office/drawing/2014/main" id="{55CF8C8B-D537-0B6A-8BA7-DC6E6134EC59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4056105" y="2886189"/>
            <a:ext cx="893575" cy="893575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3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Google Shape;117;p95">
            <a:extLst>
              <a:ext uri="{FF2B5EF4-FFF2-40B4-BE49-F238E27FC236}">
                <a16:creationId xmlns:a16="http://schemas.microsoft.com/office/drawing/2014/main" id="{72A7ABDC-D37F-FA09-4428-3A12C73B7637}"/>
              </a:ext>
            </a:extLst>
          </p:cNvPr>
          <p:cNvSpPr txBox="1">
            <a:spLocks noGrp="1"/>
          </p:cNvSpPr>
          <p:nvPr>
            <p:ph type="body" idx="33"/>
          </p:nvPr>
        </p:nvSpPr>
        <p:spPr>
          <a:xfrm>
            <a:off x="3555834" y="3898695"/>
            <a:ext cx="1894119" cy="1383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117;p95">
            <a:extLst>
              <a:ext uri="{FF2B5EF4-FFF2-40B4-BE49-F238E27FC236}">
                <a16:creationId xmlns:a16="http://schemas.microsoft.com/office/drawing/2014/main" id="{D4041F26-7378-5211-1C68-4BCDD5C32CFE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3686238" y="2473975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5B97BE1-CC96-8707-A5A7-3823E6C49070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24282388-8C1A-DE67-2E3A-52C718C4D4A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B41666-D092-C26D-DA46-5D25BB38DD4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35365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9;g2b5923066b0_0_11023">
            <a:extLst>
              <a:ext uri="{FF2B5EF4-FFF2-40B4-BE49-F238E27FC236}">
                <a16:creationId xmlns:a16="http://schemas.microsoft.com/office/drawing/2014/main" id="{AD407147-71C0-A926-CC57-7D959E32922C}"/>
              </a:ext>
            </a:extLst>
          </p:cNvPr>
          <p:cNvSpPr/>
          <p:nvPr userDrawn="1"/>
        </p:nvSpPr>
        <p:spPr>
          <a:xfrm>
            <a:off x="381000" y="709123"/>
            <a:ext cx="11430056" cy="546307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Google Shape;117;p95">
            <a:extLst>
              <a:ext uri="{FF2B5EF4-FFF2-40B4-BE49-F238E27FC236}">
                <a16:creationId xmlns:a16="http://schemas.microsoft.com/office/drawing/2014/main" id="{B995785B-225A-BC77-70A1-2C4AD7D674AA}"/>
              </a:ext>
            </a:extLst>
          </p:cNvPr>
          <p:cNvSpPr txBox="1">
            <a:spLocks noGrp="1"/>
          </p:cNvSpPr>
          <p:nvPr>
            <p:ph type="body" idx="31"/>
          </p:nvPr>
        </p:nvSpPr>
        <p:spPr>
          <a:xfrm>
            <a:off x="1577815" y="1442792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3704;g2b69bcabdab_0_44">
            <a:extLst>
              <a:ext uri="{FF2B5EF4-FFF2-40B4-BE49-F238E27FC236}">
                <a16:creationId xmlns:a16="http://schemas.microsoft.com/office/drawing/2014/main" id="{E2C5A0A9-2143-8E22-99C8-F5ADD963BCA9}"/>
              </a:ext>
            </a:extLst>
          </p:cNvPr>
          <p:cNvSpPr>
            <a:spLocks/>
          </p:cNvSpPr>
          <p:nvPr userDrawn="1"/>
        </p:nvSpPr>
        <p:spPr>
          <a:xfrm>
            <a:off x="669175" y="1973098"/>
            <a:ext cx="3455351" cy="34553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96" tIns="152396" rIns="152396" bIns="152396" anchor="ctr" anchorCtr="0">
            <a:noAutofit/>
          </a:bodyPr>
          <a:lstStyle/>
          <a:p>
            <a:pPr algn="ctr">
              <a:buSzPts val="1600"/>
            </a:pPr>
            <a:endParaRPr sz="108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702;g2b69bcabdab_0_44">
            <a:extLst>
              <a:ext uri="{FF2B5EF4-FFF2-40B4-BE49-F238E27FC236}">
                <a16:creationId xmlns:a16="http://schemas.microsoft.com/office/drawing/2014/main" id="{5509CCA3-D94D-096B-99EA-954647140CB9}"/>
              </a:ext>
            </a:extLst>
          </p:cNvPr>
          <p:cNvSpPr>
            <a:spLocks/>
          </p:cNvSpPr>
          <p:nvPr userDrawn="1"/>
        </p:nvSpPr>
        <p:spPr>
          <a:xfrm>
            <a:off x="4368325" y="1973098"/>
            <a:ext cx="3455351" cy="34553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96" tIns="152396" rIns="152396" bIns="152396" anchor="ctr" anchorCtr="0">
            <a:noAutofit/>
          </a:bodyPr>
          <a:lstStyle/>
          <a:p>
            <a:pPr algn="ctr">
              <a:buSzPts val="1600"/>
            </a:pPr>
            <a:endParaRPr sz="1083">
              <a:solidFill>
                <a:schemeClr val="tx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8" name="Google Shape;3702;g2b69bcabdab_0_44">
            <a:extLst>
              <a:ext uri="{FF2B5EF4-FFF2-40B4-BE49-F238E27FC236}">
                <a16:creationId xmlns:a16="http://schemas.microsoft.com/office/drawing/2014/main" id="{BBBA2C0F-97A7-4925-BF5B-B7FAC6FD8556}"/>
              </a:ext>
            </a:extLst>
          </p:cNvPr>
          <p:cNvSpPr>
            <a:spLocks/>
          </p:cNvSpPr>
          <p:nvPr userDrawn="1"/>
        </p:nvSpPr>
        <p:spPr>
          <a:xfrm>
            <a:off x="8067475" y="1973098"/>
            <a:ext cx="3455351" cy="34553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96" tIns="152396" rIns="152396" bIns="152396" anchor="ctr" anchorCtr="0">
            <a:noAutofit/>
          </a:bodyPr>
          <a:lstStyle/>
          <a:p>
            <a:pPr algn="ctr">
              <a:buSzPts val="1600"/>
            </a:pPr>
            <a:endParaRPr lang="en-US" sz="108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17;p95">
            <a:extLst>
              <a:ext uri="{FF2B5EF4-FFF2-40B4-BE49-F238E27FC236}">
                <a16:creationId xmlns:a16="http://schemas.microsoft.com/office/drawing/2014/main" id="{0BF7FBAD-D742-6BB8-F8A7-EAEEE1FF01F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091400" y="2536073"/>
            <a:ext cx="2533250" cy="288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marR="0" lvl="0" indent="-9144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17;p95">
            <a:extLst>
              <a:ext uri="{FF2B5EF4-FFF2-40B4-BE49-F238E27FC236}">
                <a16:creationId xmlns:a16="http://schemas.microsoft.com/office/drawing/2014/main" id="{E6F52F01-CAE0-8BB4-73D3-7505F9F3ED9D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5276965" y="1442792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20" name="Google Shape;117;p95">
            <a:extLst>
              <a:ext uri="{FF2B5EF4-FFF2-40B4-BE49-F238E27FC236}">
                <a16:creationId xmlns:a16="http://schemas.microsoft.com/office/drawing/2014/main" id="{64255A99-2A9F-1D35-E8E5-F4DFA5236849}"/>
              </a:ext>
            </a:extLst>
          </p:cNvPr>
          <p:cNvSpPr txBox="1">
            <a:spLocks noGrp="1"/>
          </p:cNvSpPr>
          <p:nvPr>
            <p:ph type="body" idx="33"/>
          </p:nvPr>
        </p:nvSpPr>
        <p:spPr>
          <a:xfrm>
            <a:off x="4831379" y="2536073"/>
            <a:ext cx="2533250" cy="288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marR="0" lvl="0" indent="-9144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117;p95">
            <a:extLst>
              <a:ext uri="{FF2B5EF4-FFF2-40B4-BE49-F238E27FC236}">
                <a16:creationId xmlns:a16="http://schemas.microsoft.com/office/drawing/2014/main" id="{AFBDFECB-E919-BCF4-D758-581A83F2227D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8976116" y="1442792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22" name="Google Shape;117;p95">
            <a:extLst>
              <a:ext uri="{FF2B5EF4-FFF2-40B4-BE49-F238E27FC236}">
                <a16:creationId xmlns:a16="http://schemas.microsoft.com/office/drawing/2014/main" id="{4CFE7885-F5E3-3C99-3D74-0F2D5C232A2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8530169" y="2536073"/>
            <a:ext cx="2533250" cy="288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marR="0" lvl="0" indent="-9144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7278CB-A137-0ABA-25F3-C7D0487AFACC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2E5716B-CEF4-A16A-4E52-74AF4672477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6E778ED-0491-CFB0-6291-7775CE82CA4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93015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9;g2b5923066b0_0_11023">
            <a:extLst>
              <a:ext uri="{FF2B5EF4-FFF2-40B4-BE49-F238E27FC236}">
                <a16:creationId xmlns:a16="http://schemas.microsoft.com/office/drawing/2014/main" id="{AD407147-71C0-A926-CC57-7D959E32922C}"/>
              </a:ext>
            </a:extLst>
          </p:cNvPr>
          <p:cNvSpPr/>
          <p:nvPr userDrawn="1"/>
        </p:nvSpPr>
        <p:spPr>
          <a:xfrm>
            <a:off x="381000" y="709123"/>
            <a:ext cx="11430056" cy="546307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3748;g2b84f0ba143_5_24">
            <a:extLst>
              <a:ext uri="{FF2B5EF4-FFF2-40B4-BE49-F238E27FC236}">
                <a16:creationId xmlns:a16="http://schemas.microsoft.com/office/drawing/2014/main" id="{3077E1EA-A584-36FB-218B-6E629D96EAFD}"/>
              </a:ext>
            </a:extLst>
          </p:cNvPr>
          <p:cNvSpPr/>
          <p:nvPr userDrawn="1"/>
        </p:nvSpPr>
        <p:spPr>
          <a:xfrm>
            <a:off x="7847528" y="1736238"/>
            <a:ext cx="2905060" cy="386933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583" tIns="228583" rIns="228583" bIns="0" anchor="t" anchorCtr="0">
            <a:noAutofit/>
          </a:bodyPr>
          <a:lstStyle/>
          <a:p>
            <a:pPr>
              <a:lnSpc>
                <a:spcPct val="120000"/>
              </a:lnSpc>
              <a:buSzPts val="1400"/>
            </a:pP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30" name="Google Shape;229;p99">
            <a:extLst>
              <a:ext uri="{FF2B5EF4-FFF2-40B4-BE49-F238E27FC236}">
                <a16:creationId xmlns:a16="http://schemas.microsoft.com/office/drawing/2014/main" id="{FE5F4665-6532-979D-33A9-10E6AD58C87E}"/>
              </a:ext>
            </a:extLst>
          </p:cNvPr>
          <p:cNvSpPr>
            <a:spLocks noGrp="1"/>
          </p:cNvSpPr>
          <p:nvPr>
            <p:ph type="pic" idx="32"/>
          </p:nvPr>
        </p:nvSpPr>
        <p:spPr>
          <a:xfrm>
            <a:off x="8876354" y="2032064"/>
            <a:ext cx="893575" cy="893575"/>
          </a:xfrm>
          <a:prstGeom prst="ellipse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Google Shape;3748;g2b84f0ba143_5_24">
            <a:extLst>
              <a:ext uri="{FF2B5EF4-FFF2-40B4-BE49-F238E27FC236}">
                <a16:creationId xmlns:a16="http://schemas.microsoft.com/office/drawing/2014/main" id="{8EA3C558-AD7A-4DBE-F270-6E85DA7802AA}"/>
              </a:ext>
            </a:extLst>
          </p:cNvPr>
          <p:cNvSpPr>
            <a:spLocks/>
          </p:cNvSpPr>
          <p:nvPr userDrawn="1"/>
        </p:nvSpPr>
        <p:spPr>
          <a:xfrm>
            <a:off x="4588447" y="1739879"/>
            <a:ext cx="2905060" cy="3865522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583" tIns="228583" rIns="228583" bIns="0" anchor="t" anchorCtr="0">
            <a:noAutofit/>
          </a:bodyPr>
          <a:lstStyle/>
          <a:p>
            <a:pPr>
              <a:lnSpc>
                <a:spcPct val="120000"/>
              </a:lnSpc>
              <a:buSzPts val="1400"/>
            </a:pP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29;p99">
            <a:extLst>
              <a:ext uri="{FF2B5EF4-FFF2-40B4-BE49-F238E27FC236}">
                <a16:creationId xmlns:a16="http://schemas.microsoft.com/office/drawing/2014/main" id="{2EDE94A7-0CAE-E097-33E2-65C414EFDED6}"/>
              </a:ext>
            </a:extLst>
          </p:cNvPr>
          <p:cNvSpPr>
            <a:spLocks noGrp="1"/>
          </p:cNvSpPr>
          <p:nvPr>
            <p:ph type="pic" idx="31"/>
          </p:nvPr>
        </p:nvSpPr>
        <p:spPr>
          <a:xfrm>
            <a:off x="5596889" y="2032064"/>
            <a:ext cx="893575" cy="893575"/>
          </a:xfrm>
          <a:prstGeom prst="ellipse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3748;g2b84f0ba143_5_24">
            <a:extLst>
              <a:ext uri="{FF2B5EF4-FFF2-40B4-BE49-F238E27FC236}">
                <a16:creationId xmlns:a16="http://schemas.microsoft.com/office/drawing/2014/main" id="{194822C5-7A9C-3890-21C6-59102BE62357}"/>
              </a:ext>
            </a:extLst>
          </p:cNvPr>
          <p:cNvSpPr/>
          <p:nvPr userDrawn="1"/>
        </p:nvSpPr>
        <p:spPr>
          <a:xfrm>
            <a:off x="1406860" y="1736238"/>
            <a:ext cx="2802291" cy="3869338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28583" tIns="228583" rIns="228583" bIns="0" anchor="t" anchorCtr="0">
            <a:noAutofit/>
          </a:bodyPr>
          <a:lstStyle/>
          <a:p>
            <a:pPr>
              <a:lnSpc>
                <a:spcPct val="120000"/>
              </a:lnSpc>
              <a:buSzPts val="1400"/>
            </a:pPr>
            <a:endParaRPr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9" name="Google Shape;117;p95">
            <a:extLst>
              <a:ext uri="{FF2B5EF4-FFF2-40B4-BE49-F238E27FC236}">
                <a16:creationId xmlns:a16="http://schemas.microsoft.com/office/drawing/2014/main" id="{6D43BD05-6AE4-4812-D9C1-F43303D36062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571500" y="952500"/>
            <a:ext cx="5524499" cy="38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0" name="Google Shape;117;p95">
            <a:extLst>
              <a:ext uri="{FF2B5EF4-FFF2-40B4-BE49-F238E27FC236}">
                <a16:creationId xmlns:a16="http://schemas.microsoft.com/office/drawing/2014/main" id="{EF65B9FE-9C96-CA77-126B-9F73E70C33E6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802721" y="3022541"/>
            <a:ext cx="2233372" cy="30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1" name="Google Shape;117;p95">
            <a:extLst>
              <a:ext uri="{FF2B5EF4-FFF2-40B4-BE49-F238E27FC236}">
                <a16:creationId xmlns:a16="http://schemas.microsoft.com/office/drawing/2014/main" id="{6CC433B2-B896-1E43-3E85-3CA8A6F41398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1802721" y="3328417"/>
            <a:ext cx="2233372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4" name="Google Shape;117;p95">
            <a:extLst>
              <a:ext uri="{FF2B5EF4-FFF2-40B4-BE49-F238E27FC236}">
                <a16:creationId xmlns:a16="http://schemas.microsoft.com/office/drawing/2014/main" id="{0286FDF2-B66C-F549-9FB5-42DBAE319846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5094561" y="3022541"/>
            <a:ext cx="2213764" cy="30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5" name="Google Shape;117;p95">
            <a:extLst>
              <a:ext uri="{FF2B5EF4-FFF2-40B4-BE49-F238E27FC236}">
                <a16:creationId xmlns:a16="http://schemas.microsoft.com/office/drawing/2014/main" id="{96CC4EF1-1A37-A662-C0E6-DF7F97CB7669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5094561" y="3328417"/>
            <a:ext cx="2213764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6" name="Google Shape;117;p95">
            <a:extLst>
              <a:ext uri="{FF2B5EF4-FFF2-40B4-BE49-F238E27FC236}">
                <a16:creationId xmlns:a16="http://schemas.microsoft.com/office/drawing/2014/main" id="{260A6846-CF7F-DAAC-12AE-0DF517903598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8349825" y="3022541"/>
            <a:ext cx="2258590" cy="30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7" name="Google Shape;117;p95">
            <a:extLst>
              <a:ext uri="{FF2B5EF4-FFF2-40B4-BE49-F238E27FC236}">
                <a16:creationId xmlns:a16="http://schemas.microsoft.com/office/drawing/2014/main" id="{25275C50-D747-5BFC-697C-B73A211A1B60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8349825" y="3328417"/>
            <a:ext cx="2258590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8" name="Google Shape;229;p99">
            <a:extLst>
              <a:ext uri="{FF2B5EF4-FFF2-40B4-BE49-F238E27FC236}">
                <a16:creationId xmlns:a16="http://schemas.microsoft.com/office/drawing/2014/main" id="{95C58FD9-7FB9-5D25-BBA1-3FFC8F7B20DA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2344925" y="2032064"/>
            <a:ext cx="893575" cy="893575"/>
          </a:xfrm>
          <a:prstGeom prst="ellipse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D05D51B-491F-FE07-D7ED-41BCBA52BB0E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0E7F09C1-131F-EF7E-D28F-CEF3ADF0C18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AEC07B-17BE-2AFC-2DB0-8CEDC5FDDE3C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8891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759;g2b5923066b0_0_11023">
            <a:extLst>
              <a:ext uri="{FF2B5EF4-FFF2-40B4-BE49-F238E27FC236}">
                <a16:creationId xmlns:a16="http://schemas.microsoft.com/office/drawing/2014/main" id="{AD407147-71C0-A926-CC57-7D959E32922C}"/>
              </a:ext>
            </a:extLst>
          </p:cNvPr>
          <p:cNvSpPr/>
          <p:nvPr userDrawn="1"/>
        </p:nvSpPr>
        <p:spPr>
          <a:xfrm>
            <a:off x="381000" y="709123"/>
            <a:ext cx="11430056" cy="546307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4116;g2b9fcc28c14_14_30">
            <a:extLst>
              <a:ext uri="{FF2B5EF4-FFF2-40B4-BE49-F238E27FC236}">
                <a16:creationId xmlns:a16="http://schemas.microsoft.com/office/drawing/2014/main" id="{3E9A001A-4249-9395-621B-6527EEEAF418}"/>
              </a:ext>
            </a:extLst>
          </p:cNvPr>
          <p:cNvSpPr/>
          <p:nvPr userDrawn="1"/>
        </p:nvSpPr>
        <p:spPr>
          <a:xfrm rot="2700000">
            <a:off x="8544833" y="2381833"/>
            <a:ext cx="2479773" cy="24797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bg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32"/>
            </a:pPr>
            <a:endParaRPr sz="2110">
              <a:solidFill>
                <a:srgbClr val="B3B3B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6" name="Google Shape;4115;g2b9fcc28c14_14_30">
            <a:extLst>
              <a:ext uri="{FF2B5EF4-FFF2-40B4-BE49-F238E27FC236}">
                <a16:creationId xmlns:a16="http://schemas.microsoft.com/office/drawing/2014/main" id="{F1FCF551-25BC-49AF-06D0-64F76EA242DC}"/>
              </a:ext>
            </a:extLst>
          </p:cNvPr>
          <p:cNvSpPr/>
          <p:nvPr userDrawn="1"/>
        </p:nvSpPr>
        <p:spPr>
          <a:xfrm rot="2700000">
            <a:off x="6069324" y="2381833"/>
            <a:ext cx="2479773" cy="24797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bg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32"/>
            </a:pPr>
            <a:endParaRPr sz="2110">
              <a:solidFill>
                <a:srgbClr val="B3B3B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4114;g2b9fcc28c14_14_30">
            <a:extLst>
              <a:ext uri="{FF2B5EF4-FFF2-40B4-BE49-F238E27FC236}">
                <a16:creationId xmlns:a16="http://schemas.microsoft.com/office/drawing/2014/main" id="{76DF38BB-23FD-48EA-450C-DB8B3A230B46}"/>
              </a:ext>
            </a:extLst>
          </p:cNvPr>
          <p:cNvSpPr/>
          <p:nvPr userDrawn="1"/>
        </p:nvSpPr>
        <p:spPr>
          <a:xfrm rot="2700000">
            <a:off x="3590623" y="2381833"/>
            <a:ext cx="2479773" cy="247977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bg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32"/>
            </a:pPr>
            <a:endParaRPr sz="2110">
              <a:solidFill>
                <a:srgbClr val="B3B3B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" name="Google Shape;4101;g2b9fcc28c14_14_30">
            <a:extLst>
              <a:ext uri="{FF2B5EF4-FFF2-40B4-BE49-F238E27FC236}">
                <a16:creationId xmlns:a16="http://schemas.microsoft.com/office/drawing/2014/main" id="{DCC1DABE-04D2-612F-291F-F4238FF00327}"/>
              </a:ext>
            </a:extLst>
          </p:cNvPr>
          <p:cNvSpPr/>
          <p:nvPr userDrawn="1"/>
        </p:nvSpPr>
        <p:spPr>
          <a:xfrm rot="2700000">
            <a:off x="1167393" y="2381833"/>
            <a:ext cx="2479773" cy="2479773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bg2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>
              <a:buSzPts val="2532"/>
            </a:pPr>
            <a:endParaRPr sz="2110">
              <a:solidFill>
                <a:srgbClr val="B3B3B3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24D4251-DB25-0DDC-577B-9313BD79B520}"/>
              </a:ext>
            </a:extLst>
          </p:cNvPr>
          <p:cNvCxnSpPr>
            <a:cxnSpLocks/>
          </p:cNvCxnSpPr>
          <p:nvPr userDrawn="1"/>
        </p:nvCxnSpPr>
        <p:spPr>
          <a:xfrm>
            <a:off x="3535903" y="3627408"/>
            <a:ext cx="367291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C0EA0C6-D8A6-B583-D8B7-1136715B42A3}"/>
              </a:ext>
            </a:extLst>
          </p:cNvPr>
          <p:cNvCxnSpPr>
            <a:cxnSpLocks/>
          </p:cNvCxnSpPr>
          <p:nvPr userDrawn="1"/>
        </p:nvCxnSpPr>
        <p:spPr>
          <a:xfrm>
            <a:off x="5958585" y="3627408"/>
            <a:ext cx="367291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D73AD1B-6156-BA3C-837F-E502ED76D7CD}"/>
              </a:ext>
            </a:extLst>
          </p:cNvPr>
          <p:cNvCxnSpPr>
            <a:cxnSpLocks/>
          </p:cNvCxnSpPr>
          <p:nvPr userDrawn="1"/>
        </p:nvCxnSpPr>
        <p:spPr>
          <a:xfrm>
            <a:off x="8459858" y="3627408"/>
            <a:ext cx="367291" cy="0"/>
          </a:xfrm>
          <a:prstGeom prst="line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Google Shape;117;p95">
            <a:extLst>
              <a:ext uri="{FF2B5EF4-FFF2-40B4-BE49-F238E27FC236}">
                <a16:creationId xmlns:a16="http://schemas.microsoft.com/office/drawing/2014/main" id="{D6CC42A3-59BC-F30C-6D1B-99D6A9385988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571500" y="952500"/>
            <a:ext cx="5524499" cy="380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4" name="Google Shape;117;p95">
            <a:extLst>
              <a:ext uri="{FF2B5EF4-FFF2-40B4-BE49-F238E27FC236}">
                <a16:creationId xmlns:a16="http://schemas.microsoft.com/office/drawing/2014/main" id="{94FA063F-B544-AB30-F42F-A2C75C161A5D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265924" y="2620582"/>
            <a:ext cx="2233372" cy="79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Copy</a:t>
            </a:r>
          </a:p>
        </p:txBody>
      </p:sp>
      <p:sp>
        <p:nvSpPr>
          <p:cNvPr id="25" name="Google Shape;117;p95">
            <a:extLst>
              <a:ext uri="{FF2B5EF4-FFF2-40B4-BE49-F238E27FC236}">
                <a16:creationId xmlns:a16="http://schemas.microsoft.com/office/drawing/2014/main" id="{7B2E92D0-B97C-C3B8-98CE-F1C4D60D25E3}"/>
              </a:ext>
            </a:extLst>
          </p:cNvPr>
          <p:cNvSpPr txBox="1">
            <a:spLocks noGrp="1"/>
          </p:cNvSpPr>
          <p:nvPr>
            <p:ph type="body" idx="19" hasCustomPrompt="1"/>
          </p:nvPr>
        </p:nvSpPr>
        <p:spPr>
          <a:xfrm>
            <a:off x="1265924" y="3426674"/>
            <a:ext cx="2233372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6" name="Google Shape;117;p95">
            <a:extLst>
              <a:ext uri="{FF2B5EF4-FFF2-40B4-BE49-F238E27FC236}">
                <a16:creationId xmlns:a16="http://schemas.microsoft.com/office/drawing/2014/main" id="{C72560FE-4D83-6560-8666-C329A9E00913}"/>
              </a:ext>
            </a:extLst>
          </p:cNvPr>
          <p:cNvSpPr txBox="1">
            <a:spLocks noGrp="1"/>
          </p:cNvSpPr>
          <p:nvPr>
            <p:ph type="body" idx="20" hasCustomPrompt="1"/>
          </p:nvPr>
        </p:nvSpPr>
        <p:spPr>
          <a:xfrm>
            <a:off x="3706907" y="2620582"/>
            <a:ext cx="2233372" cy="79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Copy</a:t>
            </a:r>
          </a:p>
        </p:txBody>
      </p:sp>
      <p:sp>
        <p:nvSpPr>
          <p:cNvPr id="27" name="Google Shape;117;p95">
            <a:extLst>
              <a:ext uri="{FF2B5EF4-FFF2-40B4-BE49-F238E27FC236}">
                <a16:creationId xmlns:a16="http://schemas.microsoft.com/office/drawing/2014/main" id="{B3C634D5-6A63-4119-632A-7A647935E8B1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3706907" y="3426674"/>
            <a:ext cx="2233372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8" name="Google Shape;117;p95">
            <a:extLst>
              <a:ext uri="{FF2B5EF4-FFF2-40B4-BE49-F238E27FC236}">
                <a16:creationId xmlns:a16="http://schemas.microsoft.com/office/drawing/2014/main" id="{228EADD3-264A-CF7E-E9C8-B82FE1A08DE8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6202134" y="2620582"/>
            <a:ext cx="2233372" cy="79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Copy</a:t>
            </a:r>
          </a:p>
        </p:txBody>
      </p:sp>
      <p:sp>
        <p:nvSpPr>
          <p:cNvPr id="29" name="Google Shape;117;p95">
            <a:extLst>
              <a:ext uri="{FF2B5EF4-FFF2-40B4-BE49-F238E27FC236}">
                <a16:creationId xmlns:a16="http://schemas.microsoft.com/office/drawing/2014/main" id="{D6425F23-2B5D-1EE8-F01A-2BF89C10F52F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6202134" y="3426674"/>
            <a:ext cx="2233372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0" name="Google Shape;117;p95">
            <a:extLst>
              <a:ext uri="{FF2B5EF4-FFF2-40B4-BE49-F238E27FC236}">
                <a16:creationId xmlns:a16="http://schemas.microsoft.com/office/drawing/2014/main" id="{F32914E8-3CEF-75A9-C66D-B60647AD8B49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8689612" y="2620582"/>
            <a:ext cx="2233372" cy="79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</a:t>
            </a:r>
            <a:br>
              <a:rPr lang="en-US"/>
            </a:br>
            <a:r>
              <a:rPr lang="en-US"/>
              <a:t>Edit Copy</a:t>
            </a:r>
          </a:p>
        </p:txBody>
      </p:sp>
      <p:sp>
        <p:nvSpPr>
          <p:cNvPr id="31" name="Google Shape;117;p95">
            <a:extLst>
              <a:ext uri="{FF2B5EF4-FFF2-40B4-BE49-F238E27FC236}">
                <a16:creationId xmlns:a16="http://schemas.microsoft.com/office/drawing/2014/main" id="{EF61705B-A038-373A-F73A-ECE91A2DCA61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8689612" y="3426674"/>
            <a:ext cx="2233372" cy="1642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3A004D7-4E53-C2FE-4BCD-9420BEC3B733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E9C4EE34-2CC0-8757-EC8C-325811E548B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C1AB4A-90F2-AA66-BE2E-90A3046D502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165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59;g2b5923066b0_0_11023">
            <a:extLst>
              <a:ext uri="{FF2B5EF4-FFF2-40B4-BE49-F238E27FC236}">
                <a16:creationId xmlns:a16="http://schemas.microsoft.com/office/drawing/2014/main" id="{A7544448-1A99-356C-B7EA-3FFB82A26353}"/>
              </a:ext>
            </a:extLst>
          </p:cNvPr>
          <p:cNvSpPr/>
          <p:nvPr userDrawn="1"/>
        </p:nvSpPr>
        <p:spPr>
          <a:xfrm>
            <a:off x="3619500" y="698499"/>
            <a:ext cx="8191556" cy="548233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Google Shape;12;p81">
            <a:extLst>
              <a:ext uri="{FF2B5EF4-FFF2-40B4-BE49-F238E27FC236}">
                <a16:creationId xmlns:a16="http://schemas.microsoft.com/office/drawing/2014/main" id="{78AF2847-6393-281E-EC00-4454707F5040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5;p104">
            <a:extLst>
              <a:ext uri="{FF2B5EF4-FFF2-40B4-BE49-F238E27FC236}">
                <a16:creationId xmlns:a16="http://schemas.microsoft.com/office/drawing/2014/main" id="{E0973705-F831-C13B-BBB5-741740377D07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Google Shape;117;p95">
            <a:extLst>
              <a:ext uri="{FF2B5EF4-FFF2-40B4-BE49-F238E27FC236}">
                <a16:creationId xmlns:a16="http://schemas.microsoft.com/office/drawing/2014/main" id="{9CCA33E5-6025-FBC6-A3B9-E0AA56768BE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71500" y="952500"/>
            <a:ext cx="2667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Google Shape;291;p102">
            <a:extLst>
              <a:ext uri="{FF2B5EF4-FFF2-40B4-BE49-F238E27FC236}">
                <a16:creationId xmlns:a16="http://schemas.microsoft.com/office/drawing/2014/main" id="{F6678E0A-78AD-8AA3-68E7-E498D55A7739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3863340" y="966883"/>
            <a:ext cx="4663418" cy="32805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Google Shape;291;p102">
            <a:extLst>
              <a:ext uri="{FF2B5EF4-FFF2-40B4-BE49-F238E27FC236}">
                <a16:creationId xmlns:a16="http://schemas.microsoft.com/office/drawing/2014/main" id="{DC048A90-15AF-A65D-72CA-E790D83E9DE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7402179" y="2582951"/>
            <a:ext cx="4216878" cy="328056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C944BF5-95E6-3BCA-8866-127CB2D7A1F2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BFB9E8F5-5A62-1B7D-4120-0910AC3E0A2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0B710DF-CFA9-15C6-9735-6CF2450C6F72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79468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3759;g2b5923066b0_0_11023">
            <a:extLst>
              <a:ext uri="{FF2B5EF4-FFF2-40B4-BE49-F238E27FC236}">
                <a16:creationId xmlns:a16="http://schemas.microsoft.com/office/drawing/2014/main" id="{A7544448-1A99-356C-B7EA-3FFB82A26353}"/>
              </a:ext>
            </a:extLst>
          </p:cNvPr>
          <p:cNvSpPr/>
          <p:nvPr userDrawn="1"/>
        </p:nvSpPr>
        <p:spPr>
          <a:xfrm>
            <a:off x="381000" y="698499"/>
            <a:ext cx="11430056" cy="548233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1" name="Google Shape;291;p102">
            <a:extLst>
              <a:ext uri="{FF2B5EF4-FFF2-40B4-BE49-F238E27FC236}">
                <a16:creationId xmlns:a16="http://schemas.microsoft.com/office/drawing/2014/main" id="{DC048A90-15AF-A65D-72CA-E790D83E9DE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389672" y="2310697"/>
            <a:ext cx="1990955" cy="304876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Google Shape;291;p102">
            <a:extLst>
              <a:ext uri="{FF2B5EF4-FFF2-40B4-BE49-F238E27FC236}">
                <a16:creationId xmlns:a16="http://schemas.microsoft.com/office/drawing/2014/main" id="{D48925E7-0F75-2A57-4BED-BC70838DB1A4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015032" y="2310697"/>
            <a:ext cx="1990955" cy="3048761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7" name="Google Shape;291;p102">
            <a:extLst>
              <a:ext uri="{FF2B5EF4-FFF2-40B4-BE49-F238E27FC236}">
                <a16:creationId xmlns:a16="http://schemas.microsoft.com/office/drawing/2014/main" id="{56033DB9-9DFA-0D0D-A35A-116D742D5350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794312" y="3111153"/>
            <a:ext cx="2713414" cy="2248305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Google Shape;291;p102">
            <a:extLst>
              <a:ext uri="{FF2B5EF4-FFF2-40B4-BE49-F238E27FC236}">
                <a16:creationId xmlns:a16="http://schemas.microsoft.com/office/drawing/2014/main" id="{66C47520-6439-9DBC-6D50-00DFB4C54AC2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6494072" y="4025735"/>
            <a:ext cx="2453038" cy="1333723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Google Shape;291;p102">
            <a:extLst>
              <a:ext uri="{FF2B5EF4-FFF2-40B4-BE49-F238E27FC236}">
                <a16:creationId xmlns:a16="http://schemas.microsoft.com/office/drawing/2014/main" id="{D8CADADC-FE66-89C5-7B26-0BE1281F7FB8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1770214" y="1099959"/>
            <a:ext cx="3556798" cy="666862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bg1">
                <a:lumMod val="5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FontTx/>
              <a:buNone/>
              <a:defRPr sz="900" b="0" i="0">
                <a:solidFill>
                  <a:schemeClr val="tx1"/>
                </a:solidFill>
                <a:latin typeface="Avenir Next P for BBG" panose="020B0503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Google Shape;12;p81">
            <a:extLst>
              <a:ext uri="{FF2B5EF4-FFF2-40B4-BE49-F238E27FC236}">
                <a16:creationId xmlns:a16="http://schemas.microsoft.com/office/drawing/2014/main" id="{78AF2847-6393-281E-EC00-4454707F5040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5;p104">
            <a:extLst>
              <a:ext uri="{FF2B5EF4-FFF2-40B4-BE49-F238E27FC236}">
                <a16:creationId xmlns:a16="http://schemas.microsoft.com/office/drawing/2014/main" id="{E0973705-F831-C13B-BBB5-741740377D07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6" name="Google Shape;117;p95">
            <a:extLst>
              <a:ext uri="{FF2B5EF4-FFF2-40B4-BE49-F238E27FC236}">
                <a16:creationId xmlns:a16="http://schemas.microsoft.com/office/drawing/2014/main" id="{E25139B7-E459-F1F5-39BE-4EC7991FE9B0}"/>
              </a:ext>
            </a:extLst>
          </p:cNvPr>
          <p:cNvSpPr txBox="1">
            <a:spLocks noGrp="1"/>
          </p:cNvSpPr>
          <p:nvPr>
            <p:ph type="body" idx="21" hasCustomPrompt="1"/>
          </p:nvPr>
        </p:nvSpPr>
        <p:spPr>
          <a:xfrm>
            <a:off x="806794" y="5471725"/>
            <a:ext cx="2713413" cy="3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7" name="Google Shape;117;p95">
            <a:extLst>
              <a:ext uri="{FF2B5EF4-FFF2-40B4-BE49-F238E27FC236}">
                <a16:creationId xmlns:a16="http://schemas.microsoft.com/office/drawing/2014/main" id="{A4BFE662-D4C6-8601-9907-047A85FE20C7}"/>
              </a:ext>
            </a:extLst>
          </p:cNvPr>
          <p:cNvSpPr txBox="1">
            <a:spLocks noGrp="1"/>
          </p:cNvSpPr>
          <p:nvPr>
            <p:ph type="body" idx="22" hasCustomPrompt="1"/>
          </p:nvPr>
        </p:nvSpPr>
        <p:spPr>
          <a:xfrm>
            <a:off x="6506555" y="5471725"/>
            <a:ext cx="2352966" cy="3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8" name="Google Shape;117;p95">
            <a:extLst>
              <a:ext uri="{FF2B5EF4-FFF2-40B4-BE49-F238E27FC236}">
                <a16:creationId xmlns:a16="http://schemas.microsoft.com/office/drawing/2014/main" id="{9124BB16-C6C2-B00E-430D-3790FBC189B5}"/>
              </a:ext>
            </a:extLst>
          </p:cNvPr>
          <p:cNvSpPr txBox="1">
            <a:spLocks noGrp="1"/>
          </p:cNvSpPr>
          <p:nvPr>
            <p:ph type="body" idx="23" hasCustomPrompt="1"/>
          </p:nvPr>
        </p:nvSpPr>
        <p:spPr>
          <a:xfrm>
            <a:off x="4015032" y="5471725"/>
            <a:ext cx="1990955" cy="3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9" name="Google Shape;117;p95">
            <a:extLst>
              <a:ext uri="{FF2B5EF4-FFF2-40B4-BE49-F238E27FC236}">
                <a16:creationId xmlns:a16="http://schemas.microsoft.com/office/drawing/2014/main" id="{ED6DC3B0-C949-251D-2124-F5A6D3F58971}"/>
              </a:ext>
            </a:extLst>
          </p:cNvPr>
          <p:cNvSpPr txBox="1">
            <a:spLocks noGrp="1"/>
          </p:cNvSpPr>
          <p:nvPr>
            <p:ph type="body" idx="24" hasCustomPrompt="1"/>
          </p:nvPr>
        </p:nvSpPr>
        <p:spPr>
          <a:xfrm>
            <a:off x="9409992" y="5471725"/>
            <a:ext cx="1990955" cy="3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0" name="Google Shape;117;p95">
            <a:extLst>
              <a:ext uri="{FF2B5EF4-FFF2-40B4-BE49-F238E27FC236}">
                <a16:creationId xmlns:a16="http://schemas.microsoft.com/office/drawing/2014/main" id="{0C60641F-E716-B512-2EFD-EA69F7E18321}"/>
              </a:ext>
            </a:extLst>
          </p:cNvPr>
          <p:cNvSpPr txBox="1">
            <a:spLocks noGrp="1"/>
          </p:cNvSpPr>
          <p:nvPr>
            <p:ph type="body" idx="25" hasCustomPrompt="1"/>
          </p:nvPr>
        </p:nvSpPr>
        <p:spPr>
          <a:xfrm>
            <a:off x="1770214" y="1865364"/>
            <a:ext cx="3556798" cy="339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1" name="Google Shape;117;p95">
            <a:extLst>
              <a:ext uri="{FF2B5EF4-FFF2-40B4-BE49-F238E27FC236}">
                <a16:creationId xmlns:a16="http://schemas.microsoft.com/office/drawing/2014/main" id="{4646FB0F-C9C6-A938-8553-29AEC734DDF9}"/>
              </a:ext>
            </a:extLst>
          </p:cNvPr>
          <p:cNvSpPr txBox="1">
            <a:spLocks noGrp="1"/>
          </p:cNvSpPr>
          <p:nvPr>
            <p:ph type="body" idx="26" hasCustomPrompt="1"/>
          </p:nvPr>
        </p:nvSpPr>
        <p:spPr>
          <a:xfrm>
            <a:off x="6716226" y="1783064"/>
            <a:ext cx="1752585" cy="894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13C6333-3105-A4E0-8F9F-2748F505BCCD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D9330847-2650-A16A-44BF-FC9B8E3D532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CE0993-514F-E503-1012-FAFF25AE67E6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00160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Picture Placeholder 21">
            <a:extLst>
              <a:ext uri="{FF2B5EF4-FFF2-40B4-BE49-F238E27FC236}">
                <a16:creationId xmlns:a16="http://schemas.microsoft.com/office/drawing/2014/main" id="{9FFEEBF3-FBCA-6A8C-CB67-95A96F1A723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6694" y="2066192"/>
            <a:ext cx="1787780" cy="1787780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5542FD-4C30-6A47-976C-2826DD5D279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55466" y="4369633"/>
            <a:ext cx="2631516" cy="232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5" name="Google Shape;548;p18">
            <a:extLst>
              <a:ext uri="{FF2B5EF4-FFF2-40B4-BE49-F238E27FC236}">
                <a16:creationId xmlns:a16="http://schemas.microsoft.com/office/drawing/2014/main" id="{4D881EA4-1EA6-5151-E80E-AA8DA7E85786}"/>
              </a:ext>
            </a:extLst>
          </p:cNvPr>
          <p:cNvCxnSpPr/>
          <p:nvPr userDrawn="1"/>
        </p:nvCxnSpPr>
        <p:spPr>
          <a:xfrm>
            <a:off x="1649530" y="4125258"/>
            <a:ext cx="40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Picture Placeholder 21">
            <a:extLst>
              <a:ext uri="{FF2B5EF4-FFF2-40B4-BE49-F238E27FC236}">
                <a16:creationId xmlns:a16="http://schemas.microsoft.com/office/drawing/2014/main" id="{6569838F-5443-A7BF-DE1A-DEFE800CA44F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03520" y="2066192"/>
            <a:ext cx="1787780" cy="1787780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3D327F7-4190-E37F-32DE-52163901F3B3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822292" y="4369633"/>
            <a:ext cx="2631516" cy="232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3" name="Google Shape;548;p18">
            <a:extLst>
              <a:ext uri="{FF2B5EF4-FFF2-40B4-BE49-F238E27FC236}">
                <a16:creationId xmlns:a16="http://schemas.microsoft.com/office/drawing/2014/main" id="{3A73F1F4-412F-1650-EBC6-5237DFA825DB}"/>
              </a:ext>
            </a:extLst>
          </p:cNvPr>
          <p:cNvCxnSpPr/>
          <p:nvPr userDrawn="1"/>
        </p:nvCxnSpPr>
        <p:spPr>
          <a:xfrm>
            <a:off x="4816356" y="4125258"/>
            <a:ext cx="40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B63C3D6D-07A6-F281-7CD5-200AEEA79F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927720" y="2066192"/>
            <a:ext cx="1787780" cy="1787780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B5043057-01B2-CFBF-7623-D4423D696FC9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946492" y="4369633"/>
            <a:ext cx="2631516" cy="232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7" name="Google Shape;548;p18">
            <a:extLst>
              <a:ext uri="{FF2B5EF4-FFF2-40B4-BE49-F238E27FC236}">
                <a16:creationId xmlns:a16="http://schemas.microsoft.com/office/drawing/2014/main" id="{C6839C7C-9095-EC79-72F8-567D640AC1B5}"/>
              </a:ext>
            </a:extLst>
          </p:cNvPr>
          <p:cNvCxnSpPr/>
          <p:nvPr userDrawn="1"/>
        </p:nvCxnSpPr>
        <p:spPr>
          <a:xfrm>
            <a:off x="7940556" y="4125258"/>
            <a:ext cx="40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" name="Google Shape;117;p95">
            <a:extLst>
              <a:ext uri="{FF2B5EF4-FFF2-40B4-BE49-F238E27FC236}">
                <a16:creationId xmlns:a16="http://schemas.microsoft.com/office/drawing/2014/main" id="{B0B679A0-5DC9-40E9-0B38-9C947E903809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1661105" y="4648200"/>
            <a:ext cx="220642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2" name="Google Shape;117;p95">
            <a:extLst>
              <a:ext uri="{FF2B5EF4-FFF2-40B4-BE49-F238E27FC236}">
                <a16:creationId xmlns:a16="http://schemas.microsoft.com/office/drawing/2014/main" id="{90A72089-B249-693B-527D-1E0C6D29A990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4820994" y="4648200"/>
            <a:ext cx="220642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3" name="Google Shape;117;p95">
            <a:extLst>
              <a:ext uri="{FF2B5EF4-FFF2-40B4-BE49-F238E27FC236}">
                <a16:creationId xmlns:a16="http://schemas.microsoft.com/office/drawing/2014/main" id="{3DA017AD-BAAB-4617-C615-1D7BEC020E47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7946159" y="4648200"/>
            <a:ext cx="220642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4FAF42-6DC4-A713-EB2A-D93B170A2C64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B52EBCDD-650B-F2E9-6A89-115B6BEB91A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1B14394-4FC0-ED2A-1115-816D395E6DD7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959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17;p95">
            <a:extLst>
              <a:ext uri="{FF2B5EF4-FFF2-40B4-BE49-F238E27FC236}">
                <a16:creationId xmlns:a16="http://schemas.microsoft.com/office/drawing/2014/main" id="{D9FB82D3-E05D-1993-35F2-A25F1B586667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1687513" y="1053016"/>
            <a:ext cx="8851900" cy="37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Speaker Titles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8" name="Picture Placeholder 21">
            <a:extLst>
              <a:ext uri="{FF2B5EF4-FFF2-40B4-BE49-F238E27FC236}">
                <a16:creationId xmlns:a16="http://schemas.microsoft.com/office/drawing/2014/main" id="{3C7AE122-4B3F-D6A8-6E3B-B41BC556E5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9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1" name="Picture Placeholder 29">
            <a:extLst>
              <a:ext uri="{FF2B5EF4-FFF2-40B4-BE49-F238E27FC236}">
                <a16:creationId xmlns:a16="http://schemas.microsoft.com/office/drawing/2014/main" id="{51DD37B1-4652-2D1D-BB11-25534054E3F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666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4" name="Picture Placeholder 32">
            <a:extLst>
              <a:ext uri="{FF2B5EF4-FFF2-40B4-BE49-F238E27FC236}">
                <a16:creationId xmlns:a16="http://schemas.microsoft.com/office/drawing/2014/main" id="{56C5B871-4EE8-B55F-349E-48EFF3226FB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52793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7" name="Picture Placeholder 35">
            <a:extLst>
              <a:ext uri="{FF2B5EF4-FFF2-40B4-BE49-F238E27FC236}">
                <a16:creationId xmlns:a16="http://schemas.microsoft.com/office/drawing/2014/main" id="{513274E4-29C3-F5B1-0997-C7534F359E2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305635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cxnSp>
        <p:nvCxnSpPr>
          <p:cNvPr id="30" name="Google Shape;431;p12">
            <a:extLst>
              <a:ext uri="{FF2B5EF4-FFF2-40B4-BE49-F238E27FC236}">
                <a16:creationId xmlns:a16="http://schemas.microsoft.com/office/drawing/2014/main" id="{D807FD62-B159-56CC-4CA3-31E4C642CD5E}"/>
              </a:ext>
            </a:extLst>
          </p:cNvPr>
          <p:cNvCxnSpPr>
            <a:cxnSpLocks/>
          </p:cNvCxnSpPr>
          <p:nvPr userDrawn="1"/>
        </p:nvCxnSpPr>
        <p:spPr>
          <a:xfrm>
            <a:off x="5729162" y="1518457"/>
            <a:ext cx="768600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17;p95">
            <a:extLst>
              <a:ext uri="{FF2B5EF4-FFF2-40B4-BE49-F238E27FC236}">
                <a16:creationId xmlns:a16="http://schemas.microsoft.com/office/drawing/2014/main" id="{11D2FAFF-C5E9-F01A-40E2-25E7E3573EB3}"/>
              </a:ext>
            </a:extLst>
          </p:cNvPr>
          <p:cNvSpPr txBox="1">
            <a:spLocks noGrp="1"/>
          </p:cNvSpPr>
          <p:nvPr>
            <p:ph type="body" idx="26" hasCustomPrompt="1"/>
          </p:nvPr>
        </p:nvSpPr>
        <p:spPr>
          <a:xfrm>
            <a:off x="3243471" y="1761484"/>
            <a:ext cx="5739983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AEE13EF9-34D6-CA39-7DB6-193BC7269E51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5829" y="4369634"/>
            <a:ext cx="2382755" cy="228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17" name="Google Shape;117;p95">
            <a:extLst>
              <a:ext uri="{FF2B5EF4-FFF2-40B4-BE49-F238E27FC236}">
                <a16:creationId xmlns:a16="http://schemas.microsoft.com/office/drawing/2014/main" id="{ED1C6433-A041-7E96-EC22-A13460983FCC}"/>
              </a:ext>
            </a:extLst>
          </p:cNvPr>
          <p:cNvSpPr txBox="1">
            <a:spLocks noGrp="1"/>
          </p:cNvSpPr>
          <p:nvPr>
            <p:ph type="body" idx="28" hasCustomPrompt="1"/>
          </p:nvPr>
        </p:nvSpPr>
        <p:spPr>
          <a:xfrm>
            <a:off x="441468" y="4648200"/>
            <a:ext cx="2377116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02EA9730-9AF6-40A8-7E44-E97880780231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394311" y="4369634"/>
            <a:ext cx="2382755" cy="228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4" name="Google Shape;117;p95">
            <a:extLst>
              <a:ext uri="{FF2B5EF4-FFF2-40B4-BE49-F238E27FC236}">
                <a16:creationId xmlns:a16="http://schemas.microsoft.com/office/drawing/2014/main" id="{D863DF5B-70A8-81CC-9FAE-EA82D9C79182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3399949" y="4648200"/>
            <a:ext cx="2377115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59181C46-AE20-1879-AD1A-B835B4F0B018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352793" y="4369633"/>
            <a:ext cx="2382755" cy="278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6" name="Google Shape;117;p95">
            <a:extLst>
              <a:ext uri="{FF2B5EF4-FFF2-40B4-BE49-F238E27FC236}">
                <a16:creationId xmlns:a16="http://schemas.microsoft.com/office/drawing/2014/main" id="{4F5D7522-7761-21D9-2007-2ABDF20BC2D3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6358432" y="4648200"/>
            <a:ext cx="237711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2EFC2F57-4816-B62D-2FD5-747F76443D27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9305634" y="4369633"/>
            <a:ext cx="2382755" cy="278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8" name="Google Shape;117;p95">
            <a:extLst>
              <a:ext uri="{FF2B5EF4-FFF2-40B4-BE49-F238E27FC236}">
                <a16:creationId xmlns:a16="http://schemas.microsoft.com/office/drawing/2014/main" id="{06A24A16-4537-59B9-0FE6-5CBB58FFEE3A}"/>
              </a:ext>
            </a:extLst>
          </p:cNvPr>
          <p:cNvSpPr txBox="1">
            <a:spLocks noGrp="1"/>
          </p:cNvSpPr>
          <p:nvPr>
            <p:ph type="body" idx="34" hasCustomPrompt="1"/>
          </p:nvPr>
        </p:nvSpPr>
        <p:spPr>
          <a:xfrm>
            <a:off x="9311273" y="4648200"/>
            <a:ext cx="2382755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5CAECD-94C1-C975-1F4F-03501FFD6CE7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468D663D-24A6-0760-A485-1127B5E234F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69A152F-97B8-6862-432C-D21BC9E12704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62190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7A7C1F-43A2-5FB1-578F-AE59CC6CA011}"/>
              </a:ext>
            </a:extLst>
          </p:cNvPr>
          <p:cNvSpPr/>
          <p:nvPr userDrawn="1"/>
        </p:nvSpPr>
        <p:spPr>
          <a:xfrm>
            <a:off x="381000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oogle Shape;108;p95">
            <a:extLst>
              <a:ext uri="{FF2B5EF4-FFF2-40B4-BE49-F238E27FC236}">
                <a16:creationId xmlns:a16="http://schemas.microsoft.com/office/drawing/2014/main" id="{5AFFBA21-E821-E908-BA40-F8677DD22A15}"/>
              </a:ext>
            </a:extLst>
          </p:cNvPr>
          <p:cNvCxnSpPr>
            <a:cxnSpLocks/>
          </p:cNvCxnSpPr>
          <p:nvPr userDrawn="1"/>
        </p:nvCxnSpPr>
        <p:spPr>
          <a:xfrm flipH="1">
            <a:off x="400099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Google Shape;117;p95">
            <a:extLst>
              <a:ext uri="{FF2B5EF4-FFF2-40B4-BE49-F238E27FC236}">
                <a16:creationId xmlns:a16="http://schemas.microsoft.com/office/drawing/2014/main" id="{6F4E177D-1179-E1D8-C3B1-9D082A279228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383117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973B53-E865-14E5-CADB-EFBC8F9A1C13}"/>
              </a:ext>
            </a:extLst>
          </p:cNvPr>
          <p:cNvSpPr/>
          <p:nvPr userDrawn="1"/>
        </p:nvSpPr>
        <p:spPr>
          <a:xfrm>
            <a:off x="2742695" y="1536210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Google Shape;108;p95">
            <a:extLst>
              <a:ext uri="{FF2B5EF4-FFF2-40B4-BE49-F238E27FC236}">
                <a16:creationId xmlns:a16="http://schemas.microsoft.com/office/drawing/2014/main" id="{66BC4AD5-CDE6-8323-E007-18CF9C7FEE67}"/>
              </a:ext>
            </a:extLst>
          </p:cNvPr>
          <p:cNvCxnSpPr>
            <a:cxnSpLocks/>
          </p:cNvCxnSpPr>
          <p:nvPr userDrawn="1"/>
        </p:nvCxnSpPr>
        <p:spPr>
          <a:xfrm flipH="1">
            <a:off x="2761794" y="5450957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" name="Google Shape;117;p95">
            <a:extLst>
              <a:ext uri="{FF2B5EF4-FFF2-40B4-BE49-F238E27FC236}">
                <a16:creationId xmlns:a16="http://schemas.microsoft.com/office/drawing/2014/main" id="{ED6C76BB-50A9-C3A7-7744-DEE14AE063A6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2744812" y="3043188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D87CBF-3F9B-251E-42DB-FA8C68E19C6E}"/>
              </a:ext>
            </a:extLst>
          </p:cNvPr>
          <p:cNvSpPr/>
          <p:nvPr userDrawn="1"/>
        </p:nvSpPr>
        <p:spPr>
          <a:xfrm>
            <a:off x="5072239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Google Shape;108;p95">
            <a:extLst>
              <a:ext uri="{FF2B5EF4-FFF2-40B4-BE49-F238E27FC236}">
                <a16:creationId xmlns:a16="http://schemas.microsoft.com/office/drawing/2014/main" id="{06961A2A-7953-DEF5-8B38-4AF7333CBB2F}"/>
              </a:ext>
            </a:extLst>
          </p:cNvPr>
          <p:cNvCxnSpPr>
            <a:cxnSpLocks/>
          </p:cNvCxnSpPr>
          <p:nvPr userDrawn="1"/>
        </p:nvCxnSpPr>
        <p:spPr>
          <a:xfrm flipH="1">
            <a:off x="5091338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Google Shape;117;p95">
            <a:extLst>
              <a:ext uri="{FF2B5EF4-FFF2-40B4-BE49-F238E27FC236}">
                <a16:creationId xmlns:a16="http://schemas.microsoft.com/office/drawing/2014/main" id="{1EBC4F3F-105C-2ADC-FB14-EA8C57D0A949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5074356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1B23494-284D-F927-CB1F-138ECCB22CE2}"/>
              </a:ext>
            </a:extLst>
          </p:cNvPr>
          <p:cNvSpPr/>
          <p:nvPr userDrawn="1"/>
        </p:nvSpPr>
        <p:spPr>
          <a:xfrm>
            <a:off x="7441520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Google Shape;108;p95">
            <a:extLst>
              <a:ext uri="{FF2B5EF4-FFF2-40B4-BE49-F238E27FC236}">
                <a16:creationId xmlns:a16="http://schemas.microsoft.com/office/drawing/2014/main" id="{8E7472B9-91D1-FA1A-17D7-1AEF5828460D}"/>
              </a:ext>
            </a:extLst>
          </p:cNvPr>
          <p:cNvCxnSpPr>
            <a:cxnSpLocks/>
          </p:cNvCxnSpPr>
          <p:nvPr userDrawn="1"/>
        </p:nvCxnSpPr>
        <p:spPr>
          <a:xfrm flipH="1">
            <a:off x="7449733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Google Shape;117;p95">
            <a:extLst>
              <a:ext uri="{FF2B5EF4-FFF2-40B4-BE49-F238E27FC236}">
                <a16:creationId xmlns:a16="http://schemas.microsoft.com/office/drawing/2014/main" id="{457A97D0-0F02-06FF-023C-4EE16B50238B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443637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831127-00C4-4789-5446-5A236DCC9577}"/>
              </a:ext>
            </a:extLst>
          </p:cNvPr>
          <p:cNvSpPr/>
          <p:nvPr userDrawn="1"/>
        </p:nvSpPr>
        <p:spPr>
          <a:xfrm>
            <a:off x="9773180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Google Shape;108;p95">
            <a:extLst>
              <a:ext uri="{FF2B5EF4-FFF2-40B4-BE49-F238E27FC236}">
                <a16:creationId xmlns:a16="http://schemas.microsoft.com/office/drawing/2014/main" id="{03E7244F-A35B-3EAD-49D6-CE1F22003F9A}"/>
              </a:ext>
            </a:extLst>
          </p:cNvPr>
          <p:cNvCxnSpPr>
            <a:cxnSpLocks/>
          </p:cNvCxnSpPr>
          <p:nvPr userDrawn="1"/>
        </p:nvCxnSpPr>
        <p:spPr>
          <a:xfrm flipH="1">
            <a:off x="9781393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17;p95">
            <a:extLst>
              <a:ext uri="{FF2B5EF4-FFF2-40B4-BE49-F238E27FC236}">
                <a16:creationId xmlns:a16="http://schemas.microsoft.com/office/drawing/2014/main" id="{1D2643B5-00F3-E2FA-E423-17A235C07FC1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9775297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112;p95">
            <a:extLst>
              <a:ext uri="{FF2B5EF4-FFF2-40B4-BE49-F238E27FC236}">
                <a16:creationId xmlns:a16="http://schemas.microsoft.com/office/drawing/2014/main" id="{F8A302B9-6CC1-F104-DD24-596693BE10F4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556267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Google Shape;112;p95">
            <a:extLst>
              <a:ext uri="{FF2B5EF4-FFF2-40B4-BE49-F238E27FC236}">
                <a16:creationId xmlns:a16="http://schemas.microsoft.com/office/drawing/2014/main" id="{6F97EBB8-9DA8-F8A9-55DA-B65CDB89D1B5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917962" y="1891811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112;p95">
            <a:extLst>
              <a:ext uri="{FF2B5EF4-FFF2-40B4-BE49-F238E27FC236}">
                <a16:creationId xmlns:a16="http://schemas.microsoft.com/office/drawing/2014/main" id="{24C96CE7-C26A-8C95-D358-554F78EE3BD0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5247506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Google Shape;112;p95">
            <a:extLst>
              <a:ext uri="{FF2B5EF4-FFF2-40B4-BE49-F238E27FC236}">
                <a16:creationId xmlns:a16="http://schemas.microsoft.com/office/drawing/2014/main" id="{517D45DF-4AE3-5DB8-A5AD-B061CF37F944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7616787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112;p95">
            <a:extLst>
              <a:ext uri="{FF2B5EF4-FFF2-40B4-BE49-F238E27FC236}">
                <a16:creationId xmlns:a16="http://schemas.microsoft.com/office/drawing/2014/main" id="{186F1874-C068-4C70-B1B5-339D22255ED4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9948447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Google Shape;12;p81">
            <a:extLst>
              <a:ext uri="{FF2B5EF4-FFF2-40B4-BE49-F238E27FC236}">
                <a16:creationId xmlns:a16="http://schemas.microsoft.com/office/drawing/2014/main" id="{4BFF26B6-84A9-DAD7-DA29-5093BD6CBCA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B916C59F-9EDB-3E20-BED7-597370A3F247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703FCBE5-6B16-D05F-1785-5D76E5344F4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B0CA17F-C910-446C-EAF5-3DDEF96A6DA5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222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E58BD3D-55FD-02E6-C6BB-BBE12863B4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77856C-59A5-C44D-0FDC-6DED85BCA6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719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A8C33EC-04C8-6DFD-6004-249FC93FB9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236071"/>
            <a:ext cx="4938623" cy="1311902"/>
          </a:xfrm>
          <a:prstGeom prst="rect">
            <a:avLst/>
          </a:prstGeom>
        </p:spPr>
        <p:txBody>
          <a:bodyPr anchor="t" anchorCtr="0"/>
          <a:lstStyle>
            <a:lvl1pPr>
              <a:defRPr sz="3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</a:t>
            </a:r>
            <a:br>
              <a:rPr lang="en-US"/>
            </a:br>
            <a:r>
              <a:rPr lang="en-US"/>
              <a:t>Master Title Copy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C81CBCE-DF52-B052-BC03-3FF08B7371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595" y="3547973"/>
            <a:ext cx="4116917" cy="153193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>
              <a:defRPr sz="2100">
                <a:solidFill>
                  <a:schemeClr val="accent3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9">
            <a:extLst>
              <a:ext uri="{FF2B5EF4-FFF2-40B4-BE49-F238E27FC236}">
                <a16:creationId xmlns:a16="http://schemas.microsoft.com/office/drawing/2014/main" id="{4D4666E3-BA48-C5AD-B9B7-B0A51E21924C}"/>
              </a:ext>
            </a:extLst>
          </p:cNvPr>
          <p:cNvSpPr txBox="1">
            <a:spLocks/>
          </p:cNvSpPr>
          <p:nvPr userDrawn="1"/>
        </p:nvSpPr>
        <p:spPr>
          <a:xfrm>
            <a:off x="381000" y="2710096"/>
            <a:ext cx="4938623" cy="32810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AI &amp; Energy Forum</a:t>
            </a:r>
            <a:br>
              <a:rPr lang="en-US"/>
            </a:br>
            <a:r>
              <a:rPr lang="en-US"/>
              <a:t>Houston 2024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151D02A-79B5-B2EF-4B0B-60BE0603D81B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369129E-ACD3-E0C0-CF03-F9BC5353FB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BDCC5C4-9C02-5737-84B1-0F2604B47E93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691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17;p95">
            <a:extLst>
              <a:ext uri="{FF2B5EF4-FFF2-40B4-BE49-F238E27FC236}">
                <a16:creationId xmlns:a16="http://schemas.microsoft.com/office/drawing/2014/main" id="{B995785B-225A-BC77-70A1-2C4AD7D674AA}"/>
              </a:ext>
            </a:extLst>
          </p:cNvPr>
          <p:cNvSpPr txBox="1">
            <a:spLocks noGrp="1"/>
          </p:cNvSpPr>
          <p:nvPr>
            <p:ph type="body" idx="31"/>
          </p:nvPr>
        </p:nvSpPr>
        <p:spPr>
          <a:xfrm>
            <a:off x="1577815" y="1442792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3704;g2b69bcabdab_0_44">
            <a:extLst>
              <a:ext uri="{FF2B5EF4-FFF2-40B4-BE49-F238E27FC236}">
                <a16:creationId xmlns:a16="http://schemas.microsoft.com/office/drawing/2014/main" id="{E2C5A0A9-2143-8E22-99C8-F5ADD963BCA9}"/>
              </a:ext>
            </a:extLst>
          </p:cNvPr>
          <p:cNvSpPr>
            <a:spLocks/>
          </p:cNvSpPr>
          <p:nvPr userDrawn="1"/>
        </p:nvSpPr>
        <p:spPr>
          <a:xfrm>
            <a:off x="669175" y="1973098"/>
            <a:ext cx="3455351" cy="34553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96" tIns="152396" rIns="152396" bIns="152396" anchor="ctr" anchorCtr="0">
            <a:noAutofit/>
          </a:bodyPr>
          <a:lstStyle/>
          <a:p>
            <a:pPr algn="ctr">
              <a:buSzPts val="1600"/>
            </a:pPr>
            <a:endParaRPr sz="108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3702;g2b69bcabdab_0_44">
            <a:extLst>
              <a:ext uri="{FF2B5EF4-FFF2-40B4-BE49-F238E27FC236}">
                <a16:creationId xmlns:a16="http://schemas.microsoft.com/office/drawing/2014/main" id="{5509CCA3-D94D-096B-99EA-954647140CB9}"/>
              </a:ext>
            </a:extLst>
          </p:cNvPr>
          <p:cNvSpPr>
            <a:spLocks/>
          </p:cNvSpPr>
          <p:nvPr userDrawn="1"/>
        </p:nvSpPr>
        <p:spPr>
          <a:xfrm>
            <a:off x="4368325" y="1973098"/>
            <a:ext cx="3455351" cy="34553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96" tIns="152396" rIns="152396" bIns="152396" anchor="ctr" anchorCtr="0">
            <a:noAutofit/>
          </a:bodyPr>
          <a:lstStyle/>
          <a:p>
            <a:pPr algn="ctr">
              <a:buSzPts val="1600"/>
            </a:pPr>
            <a:endParaRPr sz="1083">
              <a:solidFill>
                <a:schemeClr val="tx1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</p:txBody>
      </p:sp>
      <p:sp>
        <p:nvSpPr>
          <p:cNvPr id="8" name="Google Shape;3702;g2b69bcabdab_0_44">
            <a:extLst>
              <a:ext uri="{FF2B5EF4-FFF2-40B4-BE49-F238E27FC236}">
                <a16:creationId xmlns:a16="http://schemas.microsoft.com/office/drawing/2014/main" id="{BBBA2C0F-97A7-4925-BF5B-B7FAC6FD8556}"/>
              </a:ext>
            </a:extLst>
          </p:cNvPr>
          <p:cNvSpPr>
            <a:spLocks/>
          </p:cNvSpPr>
          <p:nvPr userDrawn="1"/>
        </p:nvSpPr>
        <p:spPr>
          <a:xfrm>
            <a:off x="8067475" y="1973098"/>
            <a:ext cx="3455351" cy="34553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396" tIns="152396" rIns="152396" bIns="152396" anchor="ctr" anchorCtr="0">
            <a:noAutofit/>
          </a:bodyPr>
          <a:lstStyle/>
          <a:p>
            <a:pPr algn="ctr">
              <a:buSzPts val="1600"/>
            </a:pPr>
            <a:endParaRPr lang="en-US" sz="108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117;p95">
            <a:extLst>
              <a:ext uri="{FF2B5EF4-FFF2-40B4-BE49-F238E27FC236}">
                <a16:creationId xmlns:a16="http://schemas.microsoft.com/office/drawing/2014/main" id="{0BF7FBAD-D742-6BB8-F8A7-EAEEE1FF01F5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1091400" y="2536073"/>
            <a:ext cx="2533250" cy="288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marR="0" lvl="0" indent="-9144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17;p95">
            <a:extLst>
              <a:ext uri="{FF2B5EF4-FFF2-40B4-BE49-F238E27FC236}">
                <a16:creationId xmlns:a16="http://schemas.microsoft.com/office/drawing/2014/main" id="{E6F52F01-CAE0-8BB4-73D3-7505F9F3ED9D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5276965" y="1442792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20" name="Google Shape;117;p95">
            <a:extLst>
              <a:ext uri="{FF2B5EF4-FFF2-40B4-BE49-F238E27FC236}">
                <a16:creationId xmlns:a16="http://schemas.microsoft.com/office/drawing/2014/main" id="{64255A99-2A9F-1D35-E8E5-F4DFA5236849}"/>
              </a:ext>
            </a:extLst>
          </p:cNvPr>
          <p:cNvSpPr txBox="1">
            <a:spLocks noGrp="1"/>
          </p:cNvSpPr>
          <p:nvPr>
            <p:ph type="body" idx="33"/>
          </p:nvPr>
        </p:nvSpPr>
        <p:spPr>
          <a:xfrm>
            <a:off x="4831379" y="2536073"/>
            <a:ext cx="2533250" cy="288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marR="0" lvl="0" indent="-9144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117;p95">
            <a:extLst>
              <a:ext uri="{FF2B5EF4-FFF2-40B4-BE49-F238E27FC236}">
                <a16:creationId xmlns:a16="http://schemas.microsoft.com/office/drawing/2014/main" id="{AFBDFECB-E919-BCF4-D758-581A83F2227D}"/>
              </a:ext>
            </a:extLst>
          </p:cNvPr>
          <p:cNvSpPr txBox="1">
            <a:spLocks noGrp="1"/>
          </p:cNvSpPr>
          <p:nvPr>
            <p:ph type="body" idx="34"/>
          </p:nvPr>
        </p:nvSpPr>
        <p:spPr>
          <a:xfrm>
            <a:off x="8976116" y="1442792"/>
            <a:ext cx="1638067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endParaRPr lang="en-US"/>
          </a:p>
        </p:txBody>
      </p:sp>
      <p:sp>
        <p:nvSpPr>
          <p:cNvPr id="22" name="Google Shape;117;p95">
            <a:extLst>
              <a:ext uri="{FF2B5EF4-FFF2-40B4-BE49-F238E27FC236}">
                <a16:creationId xmlns:a16="http://schemas.microsoft.com/office/drawing/2014/main" id="{4CFE7885-F5E3-3C99-3D74-0F2D5C232A27}"/>
              </a:ext>
            </a:extLst>
          </p:cNvPr>
          <p:cNvSpPr txBox="1">
            <a:spLocks noGrp="1"/>
          </p:cNvSpPr>
          <p:nvPr>
            <p:ph type="body" idx="35"/>
          </p:nvPr>
        </p:nvSpPr>
        <p:spPr>
          <a:xfrm>
            <a:off x="8530169" y="2536073"/>
            <a:ext cx="2533250" cy="2883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91440" marR="0" lvl="0" indent="-9144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Char char="•"/>
              <a:defRPr sz="11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77A532E-5A1C-5999-B97A-7DA6921388E0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5545C802-C235-4DA9-B719-FD9DF35427F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9435E6-938B-E0C4-ADC9-09C0CEA9D7A8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1052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5" name="Google Shape;1524;p45">
            <a:extLst>
              <a:ext uri="{FF2B5EF4-FFF2-40B4-BE49-F238E27FC236}">
                <a16:creationId xmlns:a16="http://schemas.microsoft.com/office/drawing/2014/main" id="{543E717F-3B51-A8AA-2F5C-D311C4E3A120}"/>
              </a:ext>
            </a:extLst>
          </p:cNvPr>
          <p:cNvSpPr/>
          <p:nvPr userDrawn="1"/>
        </p:nvSpPr>
        <p:spPr>
          <a:xfrm>
            <a:off x="4559300" y="1495549"/>
            <a:ext cx="3048001" cy="3048000"/>
          </a:xfrm>
          <a:prstGeom prst="ellipse">
            <a:avLst/>
          </a:prstGeom>
          <a:noFill/>
          <a:ln w="127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152400" rIns="152400" bIns="1524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Google Shape;1525;p45">
            <a:extLst>
              <a:ext uri="{FF2B5EF4-FFF2-40B4-BE49-F238E27FC236}">
                <a16:creationId xmlns:a16="http://schemas.microsoft.com/office/drawing/2014/main" id="{D3CF506B-505B-D16C-65DF-F71AEA573BA9}"/>
              </a:ext>
            </a:extLst>
          </p:cNvPr>
          <p:cNvSpPr/>
          <p:nvPr userDrawn="1"/>
        </p:nvSpPr>
        <p:spPr>
          <a:xfrm>
            <a:off x="8204200" y="1495549"/>
            <a:ext cx="3048001" cy="3048000"/>
          </a:xfrm>
          <a:prstGeom prst="ellipse">
            <a:avLst/>
          </a:prstGeom>
          <a:solidFill>
            <a:schemeClr val="lt1"/>
          </a:solidFill>
          <a:ln w="12700" cap="flat" cmpd="sng">
            <a:solidFill>
              <a:schemeClr val="bg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152400" rIns="152400" bIns="1524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Google Shape;1526;p45">
            <a:extLst>
              <a:ext uri="{FF2B5EF4-FFF2-40B4-BE49-F238E27FC236}">
                <a16:creationId xmlns:a16="http://schemas.microsoft.com/office/drawing/2014/main" id="{24BFF365-4CD9-5729-BB87-C1A42EB66E94}"/>
              </a:ext>
            </a:extLst>
          </p:cNvPr>
          <p:cNvSpPr/>
          <p:nvPr userDrawn="1"/>
        </p:nvSpPr>
        <p:spPr>
          <a:xfrm>
            <a:off x="878497" y="1495549"/>
            <a:ext cx="3048001" cy="3048000"/>
          </a:xfrm>
          <a:prstGeom prst="ellipse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52400" tIns="152400" rIns="152400" bIns="152400" anchor="ctr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Google Shape;117;p95">
            <a:extLst>
              <a:ext uri="{FF2B5EF4-FFF2-40B4-BE49-F238E27FC236}">
                <a16:creationId xmlns:a16="http://schemas.microsoft.com/office/drawing/2014/main" id="{EA4CB1EA-243D-06B6-AD37-4E728931B55F}"/>
              </a:ext>
            </a:extLst>
          </p:cNvPr>
          <p:cNvSpPr txBox="1">
            <a:spLocks noGrp="1"/>
          </p:cNvSpPr>
          <p:nvPr>
            <p:ph type="body" idx="16" hasCustomPrompt="1"/>
          </p:nvPr>
        </p:nvSpPr>
        <p:spPr>
          <a:xfrm>
            <a:off x="1141488" y="2984772"/>
            <a:ext cx="2533250" cy="146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Second level for body copy</a:t>
            </a:r>
          </a:p>
        </p:txBody>
      </p:sp>
      <p:sp>
        <p:nvSpPr>
          <p:cNvPr id="35" name="Google Shape;117;p95">
            <a:extLst>
              <a:ext uri="{FF2B5EF4-FFF2-40B4-BE49-F238E27FC236}">
                <a16:creationId xmlns:a16="http://schemas.microsoft.com/office/drawing/2014/main" id="{2058ABBC-EF81-FB5B-D763-E0945A2A89BC}"/>
              </a:ext>
            </a:extLst>
          </p:cNvPr>
          <p:cNvSpPr txBox="1">
            <a:spLocks noGrp="1"/>
          </p:cNvSpPr>
          <p:nvPr>
            <p:ph type="body" idx="18" hasCustomPrompt="1"/>
          </p:nvPr>
        </p:nvSpPr>
        <p:spPr>
          <a:xfrm>
            <a:off x="1141488" y="5224105"/>
            <a:ext cx="2533250" cy="9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Second level for body copy</a:t>
            </a:r>
          </a:p>
        </p:txBody>
      </p:sp>
      <p:sp>
        <p:nvSpPr>
          <p:cNvPr id="36" name="Google Shape;117;p95">
            <a:extLst>
              <a:ext uri="{FF2B5EF4-FFF2-40B4-BE49-F238E27FC236}">
                <a16:creationId xmlns:a16="http://schemas.microsoft.com/office/drawing/2014/main" id="{723DFC63-8A7A-0170-0162-1C647A03C66A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1140493" y="4876948"/>
            <a:ext cx="2533250" cy="3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300" b="1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First level for title here</a:t>
            </a:r>
            <a:endParaRPr lang="en-US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oogle Shape;117;p95">
            <a:extLst>
              <a:ext uri="{FF2B5EF4-FFF2-40B4-BE49-F238E27FC236}">
                <a16:creationId xmlns:a16="http://schemas.microsoft.com/office/drawing/2014/main" id="{2E08A7D9-E689-A2B4-7898-28090FDA7AA9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4845584" y="5224105"/>
            <a:ext cx="2533250" cy="9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Second level for body copy</a:t>
            </a:r>
          </a:p>
        </p:txBody>
      </p:sp>
      <p:sp>
        <p:nvSpPr>
          <p:cNvPr id="38" name="Google Shape;117;p95">
            <a:extLst>
              <a:ext uri="{FF2B5EF4-FFF2-40B4-BE49-F238E27FC236}">
                <a16:creationId xmlns:a16="http://schemas.microsoft.com/office/drawing/2014/main" id="{E5BA35B8-CED8-C232-A267-A81128D36F81}"/>
              </a:ext>
            </a:extLst>
          </p:cNvPr>
          <p:cNvSpPr txBox="1">
            <a:spLocks noGrp="1"/>
          </p:cNvSpPr>
          <p:nvPr>
            <p:ph type="body" idx="33" hasCustomPrompt="1"/>
          </p:nvPr>
        </p:nvSpPr>
        <p:spPr>
          <a:xfrm>
            <a:off x="4844589" y="4876948"/>
            <a:ext cx="2533250" cy="3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300" b="1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First level for title here</a:t>
            </a:r>
            <a:endParaRPr lang="en-US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117;p95">
            <a:extLst>
              <a:ext uri="{FF2B5EF4-FFF2-40B4-BE49-F238E27FC236}">
                <a16:creationId xmlns:a16="http://schemas.microsoft.com/office/drawing/2014/main" id="{72AFE5F4-3C69-943F-CF85-42020AB3526C}"/>
              </a:ext>
            </a:extLst>
          </p:cNvPr>
          <p:cNvSpPr txBox="1">
            <a:spLocks noGrp="1"/>
          </p:cNvSpPr>
          <p:nvPr>
            <p:ph type="body" idx="34" hasCustomPrompt="1"/>
          </p:nvPr>
        </p:nvSpPr>
        <p:spPr>
          <a:xfrm>
            <a:off x="8479937" y="5224105"/>
            <a:ext cx="2533250" cy="95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Second level for body copy</a:t>
            </a:r>
          </a:p>
        </p:txBody>
      </p:sp>
      <p:sp>
        <p:nvSpPr>
          <p:cNvPr id="40" name="Google Shape;117;p95">
            <a:extLst>
              <a:ext uri="{FF2B5EF4-FFF2-40B4-BE49-F238E27FC236}">
                <a16:creationId xmlns:a16="http://schemas.microsoft.com/office/drawing/2014/main" id="{9506FCE9-260D-B79A-F1E1-3F07F133C765}"/>
              </a:ext>
            </a:extLst>
          </p:cNvPr>
          <p:cNvSpPr txBox="1">
            <a:spLocks noGrp="1"/>
          </p:cNvSpPr>
          <p:nvPr>
            <p:ph type="body" idx="35" hasCustomPrompt="1"/>
          </p:nvPr>
        </p:nvSpPr>
        <p:spPr>
          <a:xfrm>
            <a:off x="8478942" y="4876948"/>
            <a:ext cx="2533250" cy="347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300" b="1">
                <a:solidFill>
                  <a:schemeClr val="dk1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First level for title here</a:t>
            </a:r>
            <a:endParaRPr lang="en-US" sz="13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117;p95">
            <a:extLst>
              <a:ext uri="{FF2B5EF4-FFF2-40B4-BE49-F238E27FC236}">
                <a16:creationId xmlns:a16="http://schemas.microsoft.com/office/drawing/2014/main" id="{E874E7B0-4568-B731-F468-F12B4566E9AA}"/>
              </a:ext>
            </a:extLst>
          </p:cNvPr>
          <p:cNvSpPr txBox="1">
            <a:spLocks noGrp="1"/>
          </p:cNvSpPr>
          <p:nvPr>
            <p:ph type="body" idx="37" hasCustomPrompt="1"/>
          </p:nvPr>
        </p:nvSpPr>
        <p:spPr>
          <a:xfrm>
            <a:off x="4822335" y="2984772"/>
            <a:ext cx="2533250" cy="146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Second level for body copy</a:t>
            </a:r>
          </a:p>
        </p:txBody>
      </p:sp>
      <p:sp>
        <p:nvSpPr>
          <p:cNvPr id="44" name="Google Shape;117;p95">
            <a:extLst>
              <a:ext uri="{FF2B5EF4-FFF2-40B4-BE49-F238E27FC236}">
                <a16:creationId xmlns:a16="http://schemas.microsoft.com/office/drawing/2014/main" id="{F2269459-EF5C-63C2-10FE-F446411E1344}"/>
              </a:ext>
            </a:extLst>
          </p:cNvPr>
          <p:cNvSpPr txBox="1">
            <a:spLocks noGrp="1"/>
          </p:cNvSpPr>
          <p:nvPr>
            <p:ph type="body" idx="39" hasCustomPrompt="1"/>
          </p:nvPr>
        </p:nvSpPr>
        <p:spPr>
          <a:xfrm>
            <a:off x="8464437" y="2984772"/>
            <a:ext cx="2533250" cy="146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Arial" panose="020B0604020202020204" pitchFamily="34" charset="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Second level for body copy</a:t>
            </a:r>
          </a:p>
        </p:txBody>
      </p:sp>
      <p:sp>
        <p:nvSpPr>
          <p:cNvPr id="45" name="Google Shape;117;p95">
            <a:extLst>
              <a:ext uri="{FF2B5EF4-FFF2-40B4-BE49-F238E27FC236}">
                <a16:creationId xmlns:a16="http://schemas.microsoft.com/office/drawing/2014/main" id="{2ABE16A2-3C8C-D922-1E29-D45E7D770451}"/>
              </a:ext>
            </a:extLst>
          </p:cNvPr>
          <p:cNvSpPr txBox="1">
            <a:spLocks noGrp="1"/>
          </p:cNvSpPr>
          <p:nvPr>
            <p:ph type="body" idx="40" hasCustomPrompt="1"/>
          </p:nvPr>
        </p:nvSpPr>
        <p:spPr>
          <a:xfrm>
            <a:off x="8464437" y="2547128"/>
            <a:ext cx="2533249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bg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First level for title here</a:t>
            </a:r>
          </a:p>
        </p:txBody>
      </p:sp>
      <p:sp>
        <p:nvSpPr>
          <p:cNvPr id="46" name="Google Shape;117;p95">
            <a:extLst>
              <a:ext uri="{FF2B5EF4-FFF2-40B4-BE49-F238E27FC236}">
                <a16:creationId xmlns:a16="http://schemas.microsoft.com/office/drawing/2014/main" id="{D41C63DB-A3B0-6BC2-582F-BC5484288BBA}"/>
              </a:ext>
            </a:extLst>
          </p:cNvPr>
          <p:cNvSpPr txBox="1">
            <a:spLocks noGrp="1"/>
          </p:cNvSpPr>
          <p:nvPr>
            <p:ph type="body" idx="41" hasCustomPrompt="1"/>
          </p:nvPr>
        </p:nvSpPr>
        <p:spPr>
          <a:xfrm>
            <a:off x="4816675" y="2547128"/>
            <a:ext cx="2533249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First level for title here</a:t>
            </a:r>
          </a:p>
        </p:txBody>
      </p:sp>
      <p:sp>
        <p:nvSpPr>
          <p:cNvPr id="47" name="Google Shape;117;p95">
            <a:extLst>
              <a:ext uri="{FF2B5EF4-FFF2-40B4-BE49-F238E27FC236}">
                <a16:creationId xmlns:a16="http://schemas.microsoft.com/office/drawing/2014/main" id="{EFD363F3-116F-2E37-A3A2-3E3F2005996F}"/>
              </a:ext>
            </a:extLst>
          </p:cNvPr>
          <p:cNvSpPr txBox="1">
            <a:spLocks noGrp="1"/>
          </p:cNvSpPr>
          <p:nvPr>
            <p:ph type="body" idx="42" hasCustomPrompt="1"/>
          </p:nvPr>
        </p:nvSpPr>
        <p:spPr>
          <a:xfrm>
            <a:off x="1135872" y="2547128"/>
            <a:ext cx="2533249" cy="421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First level for title here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C716F31-F723-AE9F-6F0F-2B095A45BA3D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5F35524-6DE4-5BDA-6F54-8739AF321CA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5F1816D-30DA-619F-0D89-BDA0F16B9DC8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0125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E2C87-E216-F218-FB05-44B91668C3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31B0E24-E7EF-DA4E-C127-C3A4A9260F32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85749429-69BD-1C0B-0D8F-5ED78315E35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2451A53-4F07-FF69-A188-9804C2B170F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07189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E2C87-E216-F218-FB05-44B91668C3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F80CE32E-8800-3780-9219-CB3864CA4D5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36694" y="2066192"/>
            <a:ext cx="1787780" cy="1787780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9988A235-0AF1-A9CA-D58E-0F70C198A8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55466" y="4369633"/>
            <a:ext cx="2631516" cy="232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3" name="Google Shape;548;p18">
            <a:extLst>
              <a:ext uri="{FF2B5EF4-FFF2-40B4-BE49-F238E27FC236}">
                <a16:creationId xmlns:a16="http://schemas.microsoft.com/office/drawing/2014/main" id="{DE377555-0CA8-B369-13B2-9975B8702AF9}"/>
              </a:ext>
            </a:extLst>
          </p:cNvPr>
          <p:cNvCxnSpPr/>
          <p:nvPr userDrawn="1"/>
        </p:nvCxnSpPr>
        <p:spPr>
          <a:xfrm>
            <a:off x="1649530" y="4125258"/>
            <a:ext cx="40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" name="Picture Placeholder 21">
            <a:extLst>
              <a:ext uri="{FF2B5EF4-FFF2-40B4-BE49-F238E27FC236}">
                <a16:creationId xmlns:a16="http://schemas.microsoft.com/office/drawing/2014/main" id="{7CAD9C60-C61D-F483-8565-C51555AE49E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803520" y="2066192"/>
            <a:ext cx="1787780" cy="1787780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3BAFC4A-8DA0-AA08-2FB4-35EEAE318A87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822292" y="4369633"/>
            <a:ext cx="2631516" cy="232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6" name="Google Shape;548;p18">
            <a:extLst>
              <a:ext uri="{FF2B5EF4-FFF2-40B4-BE49-F238E27FC236}">
                <a16:creationId xmlns:a16="http://schemas.microsoft.com/office/drawing/2014/main" id="{6D422CF5-F62B-49DB-F0C8-6F45F43E0B6D}"/>
              </a:ext>
            </a:extLst>
          </p:cNvPr>
          <p:cNvCxnSpPr/>
          <p:nvPr userDrawn="1"/>
        </p:nvCxnSpPr>
        <p:spPr>
          <a:xfrm>
            <a:off x="4816356" y="4125258"/>
            <a:ext cx="40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" name="Picture Placeholder 21">
            <a:extLst>
              <a:ext uri="{FF2B5EF4-FFF2-40B4-BE49-F238E27FC236}">
                <a16:creationId xmlns:a16="http://schemas.microsoft.com/office/drawing/2014/main" id="{945CA329-52F3-F496-B897-0D0967C276B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927720" y="2066192"/>
            <a:ext cx="1787780" cy="1787780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Photo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3D1F9E55-3730-C740-18AE-083BEA525D94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7946492" y="4369633"/>
            <a:ext cx="2631516" cy="23234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cxnSp>
        <p:nvCxnSpPr>
          <p:cNvPr id="19" name="Google Shape;548;p18">
            <a:extLst>
              <a:ext uri="{FF2B5EF4-FFF2-40B4-BE49-F238E27FC236}">
                <a16:creationId xmlns:a16="http://schemas.microsoft.com/office/drawing/2014/main" id="{DF2FD0C0-919F-F1EC-599D-0D0A6B25E7AD}"/>
              </a:ext>
            </a:extLst>
          </p:cNvPr>
          <p:cNvCxnSpPr/>
          <p:nvPr userDrawn="1"/>
        </p:nvCxnSpPr>
        <p:spPr>
          <a:xfrm>
            <a:off x="7940556" y="4125258"/>
            <a:ext cx="406400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" name="Google Shape;117;p95">
            <a:extLst>
              <a:ext uri="{FF2B5EF4-FFF2-40B4-BE49-F238E27FC236}">
                <a16:creationId xmlns:a16="http://schemas.microsoft.com/office/drawing/2014/main" id="{6D2F7912-559B-0AB6-F49C-EF269317571F}"/>
              </a:ext>
            </a:extLst>
          </p:cNvPr>
          <p:cNvSpPr txBox="1">
            <a:spLocks noGrp="1"/>
          </p:cNvSpPr>
          <p:nvPr>
            <p:ph type="body" idx="15" hasCustomPrompt="1"/>
          </p:nvPr>
        </p:nvSpPr>
        <p:spPr>
          <a:xfrm>
            <a:off x="1661105" y="4648200"/>
            <a:ext cx="220642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1" name="Google Shape;117;p95">
            <a:extLst>
              <a:ext uri="{FF2B5EF4-FFF2-40B4-BE49-F238E27FC236}">
                <a16:creationId xmlns:a16="http://schemas.microsoft.com/office/drawing/2014/main" id="{D3CB719C-E234-7872-F00D-8526CB74ECBB}"/>
              </a:ext>
            </a:extLst>
          </p:cNvPr>
          <p:cNvSpPr txBox="1">
            <a:spLocks noGrp="1"/>
          </p:cNvSpPr>
          <p:nvPr>
            <p:ph type="body" idx="31" hasCustomPrompt="1"/>
          </p:nvPr>
        </p:nvSpPr>
        <p:spPr>
          <a:xfrm>
            <a:off x="4820994" y="4648200"/>
            <a:ext cx="220642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2" name="Google Shape;117;p95">
            <a:extLst>
              <a:ext uri="{FF2B5EF4-FFF2-40B4-BE49-F238E27FC236}">
                <a16:creationId xmlns:a16="http://schemas.microsoft.com/office/drawing/2014/main" id="{29BBA66B-801F-D323-8F8D-533220F91462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7946159" y="4648200"/>
            <a:ext cx="220642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53F7A46-62BA-BA83-AD00-B589E41D7C74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1C1FB92-2D1A-7A93-DA59-C1457F8BC5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501F7F-3C63-95FC-AB87-9BBBE3D11DEA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052685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E2C87-E216-F218-FB05-44B91668C3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Google Shape;117;p95">
            <a:extLst>
              <a:ext uri="{FF2B5EF4-FFF2-40B4-BE49-F238E27FC236}">
                <a16:creationId xmlns:a16="http://schemas.microsoft.com/office/drawing/2014/main" id="{312EBC87-E1A3-1621-8436-2D365EF84213}"/>
              </a:ext>
            </a:extLst>
          </p:cNvPr>
          <p:cNvSpPr txBox="1">
            <a:spLocks noGrp="1"/>
          </p:cNvSpPr>
          <p:nvPr>
            <p:ph type="body" idx="36" hasCustomPrompt="1"/>
          </p:nvPr>
        </p:nvSpPr>
        <p:spPr>
          <a:xfrm>
            <a:off x="1687513" y="1053016"/>
            <a:ext cx="8851900" cy="371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Speaker Titles</a:t>
            </a:r>
          </a:p>
        </p:txBody>
      </p:sp>
      <p:sp>
        <p:nvSpPr>
          <p:cNvPr id="3" name="Picture Placeholder 21">
            <a:extLst>
              <a:ext uri="{FF2B5EF4-FFF2-40B4-BE49-F238E27FC236}">
                <a16:creationId xmlns:a16="http://schemas.microsoft.com/office/drawing/2014/main" id="{2767800E-6B25-B31E-E521-F698DB042F0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9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3" name="Picture Placeholder 29">
            <a:extLst>
              <a:ext uri="{FF2B5EF4-FFF2-40B4-BE49-F238E27FC236}">
                <a16:creationId xmlns:a16="http://schemas.microsoft.com/office/drawing/2014/main" id="{942E3FD0-1DFC-F714-680A-49F2862E231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666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4" name="Picture Placeholder 32">
            <a:extLst>
              <a:ext uri="{FF2B5EF4-FFF2-40B4-BE49-F238E27FC236}">
                <a16:creationId xmlns:a16="http://schemas.microsoft.com/office/drawing/2014/main" id="{FA19527F-1ADC-A7C5-34D2-1F8B71F2867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352793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sp>
        <p:nvSpPr>
          <p:cNvPr id="25" name="Picture Placeholder 35">
            <a:extLst>
              <a:ext uri="{FF2B5EF4-FFF2-40B4-BE49-F238E27FC236}">
                <a16:creationId xmlns:a16="http://schemas.microsoft.com/office/drawing/2014/main" id="{EF2F94E8-B5FE-0247-FCE9-E77F12C3A21B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9305635" y="2454806"/>
            <a:ext cx="1690396" cy="1690396"/>
          </a:xfrm>
          <a:custGeom>
            <a:avLst/>
            <a:gdLst>
              <a:gd name="connsiteX0" fmla="*/ 743100 w 1486200"/>
              <a:gd name="connsiteY0" fmla="*/ 0 h 1486200"/>
              <a:gd name="connsiteX1" fmla="*/ 1486200 w 1486200"/>
              <a:gd name="connsiteY1" fmla="*/ 743100 h 1486200"/>
              <a:gd name="connsiteX2" fmla="*/ 743100 w 1486200"/>
              <a:gd name="connsiteY2" fmla="*/ 1486200 h 1486200"/>
              <a:gd name="connsiteX3" fmla="*/ 0 w 1486200"/>
              <a:gd name="connsiteY3" fmla="*/ 743100 h 1486200"/>
              <a:gd name="connsiteX4" fmla="*/ 743100 w 1486200"/>
              <a:gd name="connsiteY4" fmla="*/ 0 h 1486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200" h="1486200">
                <a:moveTo>
                  <a:pt x="743100" y="0"/>
                </a:moveTo>
                <a:cubicBezTo>
                  <a:pt x="1153503" y="0"/>
                  <a:pt x="1486200" y="332697"/>
                  <a:pt x="1486200" y="743100"/>
                </a:cubicBezTo>
                <a:cubicBezTo>
                  <a:pt x="1486200" y="1153503"/>
                  <a:pt x="1153503" y="1486200"/>
                  <a:pt x="743100" y="1486200"/>
                </a:cubicBezTo>
                <a:cubicBezTo>
                  <a:pt x="332697" y="1486200"/>
                  <a:pt x="0" y="1153503"/>
                  <a:pt x="0" y="743100"/>
                </a:cubicBezTo>
                <a:cubicBezTo>
                  <a:pt x="0" y="332697"/>
                  <a:pt x="332697" y="0"/>
                  <a:pt x="74310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Add Icon or Image</a:t>
            </a:r>
          </a:p>
        </p:txBody>
      </p:sp>
      <p:cxnSp>
        <p:nvCxnSpPr>
          <p:cNvPr id="26" name="Google Shape;431;p12">
            <a:extLst>
              <a:ext uri="{FF2B5EF4-FFF2-40B4-BE49-F238E27FC236}">
                <a16:creationId xmlns:a16="http://schemas.microsoft.com/office/drawing/2014/main" id="{23C6B22F-AB60-5B37-F8F4-4722DFD5E733}"/>
              </a:ext>
            </a:extLst>
          </p:cNvPr>
          <p:cNvCxnSpPr>
            <a:cxnSpLocks/>
          </p:cNvCxnSpPr>
          <p:nvPr userDrawn="1"/>
        </p:nvCxnSpPr>
        <p:spPr>
          <a:xfrm>
            <a:off x="5729162" y="1518457"/>
            <a:ext cx="768600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Google Shape;117;p95">
            <a:extLst>
              <a:ext uri="{FF2B5EF4-FFF2-40B4-BE49-F238E27FC236}">
                <a16:creationId xmlns:a16="http://schemas.microsoft.com/office/drawing/2014/main" id="{91C0BB32-F083-0792-3AE7-325E258D0EFF}"/>
              </a:ext>
            </a:extLst>
          </p:cNvPr>
          <p:cNvSpPr txBox="1">
            <a:spLocks noGrp="1"/>
          </p:cNvSpPr>
          <p:nvPr>
            <p:ph type="body" idx="26" hasCustomPrompt="1"/>
          </p:nvPr>
        </p:nvSpPr>
        <p:spPr>
          <a:xfrm>
            <a:off x="3243471" y="1761484"/>
            <a:ext cx="5739983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E9172E9F-5D64-F5A4-7197-1E123AD46889}"/>
              </a:ext>
            </a:extLst>
          </p:cNvPr>
          <p:cNvSpPr>
            <a:spLocks noGrp="1"/>
          </p:cNvSpPr>
          <p:nvPr>
            <p:ph idx="27" hasCustomPrompt="1"/>
          </p:nvPr>
        </p:nvSpPr>
        <p:spPr>
          <a:xfrm>
            <a:off x="435829" y="4369634"/>
            <a:ext cx="2382755" cy="228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9" name="Google Shape;117;p95">
            <a:extLst>
              <a:ext uri="{FF2B5EF4-FFF2-40B4-BE49-F238E27FC236}">
                <a16:creationId xmlns:a16="http://schemas.microsoft.com/office/drawing/2014/main" id="{7CAE4F48-CCAB-0F5C-A1EF-C305357AAB08}"/>
              </a:ext>
            </a:extLst>
          </p:cNvPr>
          <p:cNvSpPr txBox="1">
            <a:spLocks noGrp="1"/>
          </p:cNvSpPr>
          <p:nvPr>
            <p:ph type="body" idx="28" hasCustomPrompt="1"/>
          </p:nvPr>
        </p:nvSpPr>
        <p:spPr>
          <a:xfrm>
            <a:off x="441468" y="4648200"/>
            <a:ext cx="2377116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8FD60A9A-9B71-1925-D371-A7C2D524668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3394311" y="4369634"/>
            <a:ext cx="2382755" cy="22894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1" name="Google Shape;117;p95">
            <a:extLst>
              <a:ext uri="{FF2B5EF4-FFF2-40B4-BE49-F238E27FC236}">
                <a16:creationId xmlns:a16="http://schemas.microsoft.com/office/drawing/2014/main" id="{55EF6270-A61D-7401-ADE6-A97CD8F0769E}"/>
              </a:ext>
            </a:extLst>
          </p:cNvPr>
          <p:cNvSpPr txBox="1">
            <a:spLocks noGrp="1"/>
          </p:cNvSpPr>
          <p:nvPr>
            <p:ph type="body" idx="30" hasCustomPrompt="1"/>
          </p:nvPr>
        </p:nvSpPr>
        <p:spPr>
          <a:xfrm>
            <a:off x="3399949" y="4648200"/>
            <a:ext cx="2377115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EB339328-7F50-56BF-9FE2-2E5EDCB29A18}"/>
              </a:ext>
            </a:extLst>
          </p:cNvPr>
          <p:cNvSpPr>
            <a:spLocks noGrp="1"/>
          </p:cNvSpPr>
          <p:nvPr>
            <p:ph idx="31" hasCustomPrompt="1"/>
          </p:nvPr>
        </p:nvSpPr>
        <p:spPr>
          <a:xfrm>
            <a:off x="6352793" y="4369633"/>
            <a:ext cx="2382755" cy="278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3" name="Google Shape;117;p95">
            <a:extLst>
              <a:ext uri="{FF2B5EF4-FFF2-40B4-BE49-F238E27FC236}">
                <a16:creationId xmlns:a16="http://schemas.microsoft.com/office/drawing/2014/main" id="{FCC91C6C-9BE3-2859-0E6A-642176AB8BFB}"/>
              </a:ext>
            </a:extLst>
          </p:cNvPr>
          <p:cNvSpPr txBox="1">
            <a:spLocks noGrp="1"/>
          </p:cNvSpPr>
          <p:nvPr>
            <p:ph type="body" idx="32" hasCustomPrompt="1"/>
          </p:nvPr>
        </p:nvSpPr>
        <p:spPr>
          <a:xfrm>
            <a:off x="6358432" y="4648200"/>
            <a:ext cx="2377114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0ECB6429-F792-320A-3ACF-522F6803FC32}"/>
              </a:ext>
            </a:extLst>
          </p:cNvPr>
          <p:cNvSpPr>
            <a:spLocks noGrp="1"/>
          </p:cNvSpPr>
          <p:nvPr>
            <p:ph idx="33" hasCustomPrompt="1"/>
          </p:nvPr>
        </p:nvSpPr>
        <p:spPr>
          <a:xfrm>
            <a:off x="9305634" y="4369633"/>
            <a:ext cx="2382755" cy="27856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>
              <a:buNone/>
              <a:defRPr sz="12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35" name="Google Shape;117;p95">
            <a:extLst>
              <a:ext uri="{FF2B5EF4-FFF2-40B4-BE49-F238E27FC236}">
                <a16:creationId xmlns:a16="http://schemas.microsoft.com/office/drawing/2014/main" id="{6791FB39-EBE1-8D98-4EA3-F500A723DFB0}"/>
              </a:ext>
            </a:extLst>
          </p:cNvPr>
          <p:cNvSpPr txBox="1">
            <a:spLocks noGrp="1"/>
          </p:cNvSpPr>
          <p:nvPr>
            <p:ph type="body" idx="34" hasCustomPrompt="1"/>
          </p:nvPr>
        </p:nvSpPr>
        <p:spPr>
          <a:xfrm>
            <a:off x="9311273" y="4648200"/>
            <a:ext cx="2382755" cy="5907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copy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089C91C-7C3C-543F-D2E7-489CDF5462E6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EC046FAA-47E0-2F3A-3FC6-CE2D2ED6C7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0FA0EE0-0ECE-5F58-6791-18DD43109066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1875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E2C87-E216-F218-FB05-44B91668C3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42" name="Google Shape;205;p99">
            <a:extLst>
              <a:ext uri="{FF2B5EF4-FFF2-40B4-BE49-F238E27FC236}">
                <a16:creationId xmlns:a16="http://schemas.microsoft.com/office/drawing/2014/main" id="{1583C489-E7B9-3C49-126E-4ACB55AE7A57}"/>
              </a:ext>
            </a:extLst>
          </p:cNvPr>
          <p:cNvCxnSpPr/>
          <p:nvPr userDrawn="1"/>
        </p:nvCxnSpPr>
        <p:spPr>
          <a:xfrm>
            <a:off x="6089854" y="3292012"/>
            <a:ext cx="0" cy="807152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206;p99">
            <a:extLst>
              <a:ext uri="{FF2B5EF4-FFF2-40B4-BE49-F238E27FC236}">
                <a16:creationId xmlns:a16="http://schemas.microsoft.com/office/drawing/2014/main" id="{4BE521BC-E833-2291-0F1D-0F446DD8D869}"/>
              </a:ext>
            </a:extLst>
          </p:cNvPr>
          <p:cNvCxnSpPr/>
          <p:nvPr userDrawn="1"/>
        </p:nvCxnSpPr>
        <p:spPr>
          <a:xfrm>
            <a:off x="2544246" y="1363060"/>
            <a:ext cx="7103511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" name="Google Shape;207;p99">
            <a:extLst>
              <a:ext uri="{FF2B5EF4-FFF2-40B4-BE49-F238E27FC236}">
                <a16:creationId xmlns:a16="http://schemas.microsoft.com/office/drawing/2014/main" id="{35098C4A-E037-C0C8-7204-212A2BB357FC}"/>
              </a:ext>
            </a:extLst>
          </p:cNvPr>
          <p:cNvCxnSpPr/>
          <p:nvPr userDrawn="1"/>
        </p:nvCxnSpPr>
        <p:spPr>
          <a:xfrm>
            <a:off x="1151998" y="3571056"/>
            <a:ext cx="2778110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208;p99">
            <a:extLst>
              <a:ext uri="{FF2B5EF4-FFF2-40B4-BE49-F238E27FC236}">
                <a16:creationId xmlns:a16="http://schemas.microsoft.com/office/drawing/2014/main" id="{C6DEC5F2-A158-DC67-037B-51CD331582C5}"/>
              </a:ext>
            </a:extLst>
          </p:cNvPr>
          <p:cNvCxnSpPr/>
          <p:nvPr userDrawn="1"/>
        </p:nvCxnSpPr>
        <p:spPr>
          <a:xfrm>
            <a:off x="2541053" y="1349906"/>
            <a:ext cx="0" cy="2850237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209;p99">
            <a:extLst>
              <a:ext uri="{FF2B5EF4-FFF2-40B4-BE49-F238E27FC236}">
                <a16:creationId xmlns:a16="http://schemas.microsoft.com/office/drawing/2014/main" id="{6701A9C6-83B1-C1E7-B319-0122EEE863F1}"/>
              </a:ext>
            </a:extLst>
          </p:cNvPr>
          <p:cNvCxnSpPr/>
          <p:nvPr userDrawn="1"/>
        </p:nvCxnSpPr>
        <p:spPr>
          <a:xfrm>
            <a:off x="4312157" y="1363059"/>
            <a:ext cx="0" cy="52810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210;p99">
            <a:extLst>
              <a:ext uri="{FF2B5EF4-FFF2-40B4-BE49-F238E27FC236}">
                <a16:creationId xmlns:a16="http://schemas.microsoft.com/office/drawing/2014/main" id="{225D2214-0911-5EFB-688C-9EEC0F82BE65}"/>
              </a:ext>
            </a:extLst>
          </p:cNvPr>
          <p:cNvCxnSpPr/>
          <p:nvPr userDrawn="1"/>
        </p:nvCxnSpPr>
        <p:spPr>
          <a:xfrm>
            <a:off x="7874166" y="1363059"/>
            <a:ext cx="0" cy="52810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" name="Google Shape;211;p99">
            <a:extLst>
              <a:ext uri="{FF2B5EF4-FFF2-40B4-BE49-F238E27FC236}">
                <a16:creationId xmlns:a16="http://schemas.microsoft.com/office/drawing/2014/main" id="{93656812-9FA2-6A4D-0A9F-669085B76624}"/>
              </a:ext>
            </a:extLst>
          </p:cNvPr>
          <p:cNvCxnSpPr/>
          <p:nvPr userDrawn="1"/>
        </p:nvCxnSpPr>
        <p:spPr>
          <a:xfrm>
            <a:off x="3930108" y="3571055"/>
            <a:ext cx="0" cy="52810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212;p99">
            <a:extLst>
              <a:ext uri="{FF2B5EF4-FFF2-40B4-BE49-F238E27FC236}">
                <a16:creationId xmlns:a16="http://schemas.microsoft.com/office/drawing/2014/main" id="{076B0E92-7F57-E65B-2DF5-25724DBE77A1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1969553" y="1585169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Google Shape;213;p99">
            <a:extLst>
              <a:ext uri="{FF2B5EF4-FFF2-40B4-BE49-F238E27FC236}">
                <a16:creationId xmlns:a16="http://schemas.microsoft.com/office/drawing/2014/main" id="{287E77B2-75A4-88F3-BCF8-241C8A01DB5E}"/>
              </a:ext>
            </a:extLst>
          </p:cNvPr>
          <p:cNvSpPr>
            <a:spLocks noGrp="1"/>
          </p:cNvSpPr>
          <p:nvPr>
            <p:ph type="pic" idx="3"/>
          </p:nvPr>
        </p:nvSpPr>
        <p:spPr>
          <a:xfrm>
            <a:off x="3740657" y="1585169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Google Shape;214;p99">
            <a:extLst>
              <a:ext uri="{FF2B5EF4-FFF2-40B4-BE49-F238E27FC236}">
                <a16:creationId xmlns:a16="http://schemas.microsoft.com/office/drawing/2014/main" id="{45C9EA1E-1555-D94B-E3EC-E062434C4752}"/>
              </a:ext>
            </a:extLst>
          </p:cNvPr>
          <p:cNvSpPr>
            <a:spLocks noGrp="1"/>
          </p:cNvSpPr>
          <p:nvPr>
            <p:ph type="pic" idx="4"/>
          </p:nvPr>
        </p:nvSpPr>
        <p:spPr>
          <a:xfrm>
            <a:off x="5524962" y="1585169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Google Shape;215;p99">
            <a:extLst>
              <a:ext uri="{FF2B5EF4-FFF2-40B4-BE49-F238E27FC236}">
                <a16:creationId xmlns:a16="http://schemas.microsoft.com/office/drawing/2014/main" id="{63B73D91-137D-3B35-0A6E-74324EE8B44E}"/>
              </a:ext>
            </a:extLst>
          </p:cNvPr>
          <p:cNvSpPr>
            <a:spLocks noGrp="1"/>
          </p:cNvSpPr>
          <p:nvPr>
            <p:ph type="pic" idx="5"/>
          </p:nvPr>
        </p:nvSpPr>
        <p:spPr>
          <a:xfrm>
            <a:off x="7302666" y="1585169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cxnSp>
        <p:nvCxnSpPr>
          <p:cNvPr id="53" name="Google Shape;221;p99">
            <a:extLst>
              <a:ext uri="{FF2B5EF4-FFF2-40B4-BE49-F238E27FC236}">
                <a16:creationId xmlns:a16="http://schemas.microsoft.com/office/drawing/2014/main" id="{02E782D2-37BF-8402-03E1-9ADFFBA10FC8}"/>
              </a:ext>
            </a:extLst>
          </p:cNvPr>
          <p:cNvCxnSpPr/>
          <p:nvPr userDrawn="1"/>
        </p:nvCxnSpPr>
        <p:spPr>
          <a:xfrm>
            <a:off x="1151998" y="3571055"/>
            <a:ext cx="0" cy="52810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223;p99">
            <a:extLst>
              <a:ext uri="{FF2B5EF4-FFF2-40B4-BE49-F238E27FC236}">
                <a16:creationId xmlns:a16="http://schemas.microsoft.com/office/drawing/2014/main" id="{20E4B16E-34BE-9FF2-F919-5E8029A00652}"/>
              </a:ext>
            </a:extLst>
          </p:cNvPr>
          <p:cNvSpPr txBox="1">
            <a:spLocks noGrp="1"/>
          </p:cNvSpPr>
          <p:nvPr>
            <p:ph type="body" idx="14"/>
          </p:nvPr>
        </p:nvSpPr>
        <p:spPr>
          <a:xfrm>
            <a:off x="1874303" y="2866735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5" name="Google Shape;224;p99">
            <a:extLst>
              <a:ext uri="{FF2B5EF4-FFF2-40B4-BE49-F238E27FC236}">
                <a16:creationId xmlns:a16="http://schemas.microsoft.com/office/drawing/2014/main" id="{AFC657F3-DAD6-C873-5DC4-4E8D510DDEAA}"/>
              </a:ext>
            </a:extLst>
          </p:cNvPr>
          <p:cNvCxnSpPr/>
          <p:nvPr userDrawn="1"/>
        </p:nvCxnSpPr>
        <p:spPr>
          <a:xfrm>
            <a:off x="8262815" y="3571056"/>
            <a:ext cx="2778110" cy="0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225;p99">
            <a:extLst>
              <a:ext uri="{FF2B5EF4-FFF2-40B4-BE49-F238E27FC236}">
                <a16:creationId xmlns:a16="http://schemas.microsoft.com/office/drawing/2014/main" id="{174749C1-AB99-1502-0CB3-40ADC74510BC}"/>
              </a:ext>
            </a:extLst>
          </p:cNvPr>
          <p:cNvCxnSpPr/>
          <p:nvPr userDrawn="1"/>
        </p:nvCxnSpPr>
        <p:spPr>
          <a:xfrm>
            <a:off x="9651870" y="1349906"/>
            <a:ext cx="0" cy="2850237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226;p99">
            <a:extLst>
              <a:ext uri="{FF2B5EF4-FFF2-40B4-BE49-F238E27FC236}">
                <a16:creationId xmlns:a16="http://schemas.microsoft.com/office/drawing/2014/main" id="{3A26BFAE-32E5-33F9-F194-901483E49F94}"/>
              </a:ext>
            </a:extLst>
          </p:cNvPr>
          <p:cNvCxnSpPr/>
          <p:nvPr userDrawn="1"/>
        </p:nvCxnSpPr>
        <p:spPr>
          <a:xfrm>
            <a:off x="11040925" y="3571055"/>
            <a:ext cx="0" cy="52810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227;p99">
            <a:extLst>
              <a:ext uri="{FF2B5EF4-FFF2-40B4-BE49-F238E27FC236}">
                <a16:creationId xmlns:a16="http://schemas.microsoft.com/office/drawing/2014/main" id="{6E70F88C-6CEB-1E5C-7B08-CD68BB8745A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9080370" y="1585169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9" name="Google Shape;228;p99">
            <a:extLst>
              <a:ext uri="{FF2B5EF4-FFF2-40B4-BE49-F238E27FC236}">
                <a16:creationId xmlns:a16="http://schemas.microsoft.com/office/drawing/2014/main" id="{B5FC40BC-9BA9-B241-8645-900351853585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9080370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0" name="Google Shape;229;p99">
            <a:extLst>
              <a:ext uri="{FF2B5EF4-FFF2-40B4-BE49-F238E27FC236}">
                <a16:creationId xmlns:a16="http://schemas.microsoft.com/office/drawing/2014/main" id="{0DC12D94-C7D2-5757-B196-D29C579F8F4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10456208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Google Shape;230;p99">
            <a:extLst>
              <a:ext uri="{FF2B5EF4-FFF2-40B4-BE49-F238E27FC236}">
                <a16:creationId xmlns:a16="http://schemas.microsoft.com/office/drawing/2014/main" id="{37821AC2-DCCF-1807-01FF-54C1D7507D17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7596065" y="5072054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Google Shape;231;p99">
            <a:extLst>
              <a:ext uri="{FF2B5EF4-FFF2-40B4-BE49-F238E27FC236}">
                <a16:creationId xmlns:a16="http://schemas.microsoft.com/office/drawing/2014/main" id="{48FEE7AF-B683-320D-532A-C058E24702C2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8985120" y="5072054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232;p99">
            <a:extLst>
              <a:ext uri="{FF2B5EF4-FFF2-40B4-BE49-F238E27FC236}">
                <a16:creationId xmlns:a16="http://schemas.microsoft.com/office/drawing/2014/main" id="{FE565DC4-0298-C2AF-43B1-65B739731D51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10374175" y="5072054"/>
            <a:ext cx="1409838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4" name="Google Shape;233;p99">
            <a:extLst>
              <a:ext uri="{FF2B5EF4-FFF2-40B4-BE49-F238E27FC236}">
                <a16:creationId xmlns:a16="http://schemas.microsoft.com/office/drawing/2014/main" id="{14057DD7-6770-7030-6A83-5BE252080213}"/>
              </a:ext>
            </a:extLst>
          </p:cNvPr>
          <p:cNvCxnSpPr/>
          <p:nvPr userDrawn="1"/>
        </p:nvCxnSpPr>
        <p:spPr>
          <a:xfrm>
            <a:off x="8262815" y="3571055"/>
            <a:ext cx="0" cy="528108"/>
          </a:xfrm>
          <a:prstGeom prst="straightConnector1">
            <a:avLst/>
          </a:prstGeom>
          <a:noFill/>
          <a:ln w="127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234;p99">
            <a:extLst>
              <a:ext uri="{FF2B5EF4-FFF2-40B4-BE49-F238E27FC236}">
                <a16:creationId xmlns:a16="http://schemas.microsoft.com/office/drawing/2014/main" id="{54FFBE0E-727F-F413-9328-E7C220B4FAF7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7691315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6" name="Google Shape;235;p99">
            <a:extLst>
              <a:ext uri="{FF2B5EF4-FFF2-40B4-BE49-F238E27FC236}">
                <a16:creationId xmlns:a16="http://schemas.microsoft.com/office/drawing/2014/main" id="{6C535D58-9B8B-9EF4-B66C-6F52A0B812A4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5524962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7" name="Google Shape;236;p99">
            <a:extLst>
              <a:ext uri="{FF2B5EF4-FFF2-40B4-BE49-F238E27FC236}">
                <a16:creationId xmlns:a16="http://schemas.microsoft.com/office/drawing/2014/main" id="{E3A8D351-C616-7B64-77A3-96D45D53A5BB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5450761" y="5078604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Google Shape;242;p99">
            <a:extLst>
              <a:ext uri="{FF2B5EF4-FFF2-40B4-BE49-F238E27FC236}">
                <a16:creationId xmlns:a16="http://schemas.microsoft.com/office/drawing/2014/main" id="{08FDD856-8598-6B5A-4AF3-EFE4AA6E3664}"/>
              </a:ext>
            </a:extLst>
          </p:cNvPr>
          <p:cNvSpPr txBox="1">
            <a:spLocks noGrp="1"/>
          </p:cNvSpPr>
          <p:nvPr>
            <p:ph type="body" idx="25"/>
          </p:nvPr>
        </p:nvSpPr>
        <p:spPr>
          <a:xfrm>
            <a:off x="3648102" y="2866735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Google Shape;243;p99">
            <a:extLst>
              <a:ext uri="{FF2B5EF4-FFF2-40B4-BE49-F238E27FC236}">
                <a16:creationId xmlns:a16="http://schemas.microsoft.com/office/drawing/2014/main" id="{CE4E3682-F4A8-DBB0-4DCA-14F32C939AE5}"/>
              </a:ext>
            </a:extLst>
          </p:cNvPr>
          <p:cNvSpPr txBox="1">
            <a:spLocks noGrp="1"/>
          </p:cNvSpPr>
          <p:nvPr>
            <p:ph type="body" idx="26"/>
          </p:nvPr>
        </p:nvSpPr>
        <p:spPr>
          <a:xfrm>
            <a:off x="5421900" y="2866735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Google Shape;244;p99">
            <a:extLst>
              <a:ext uri="{FF2B5EF4-FFF2-40B4-BE49-F238E27FC236}">
                <a16:creationId xmlns:a16="http://schemas.microsoft.com/office/drawing/2014/main" id="{10F801CB-2A67-1257-3E35-621B79707AC9}"/>
              </a:ext>
            </a:extLst>
          </p:cNvPr>
          <p:cNvSpPr txBox="1">
            <a:spLocks noGrp="1"/>
          </p:cNvSpPr>
          <p:nvPr>
            <p:ph type="body" idx="27"/>
          </p:nvPr>
        </p:nvSpPr>
        <p:spPr>
          <a:xfrm>
            <a:off x="7195699" y="2866735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Google Shape;245;p99">
            <a:extLst>
              <a:ext uri="{FF2B5EF4-FFF2-40B4-BE49-F238E27FC236}">
                <a16:creationId xmlns:a16="http://schemas.microsoft.com/office/drawing/2014/main" id="{AD6335E6-64CC-2E03-3CDE-3A7B2FE73E5A}"/>
              </a:ext>
            </a:extLst>
          </p:cNvPr>
          <p:cNvSpPr txBox="1">
            <a:spLocks noGrp="1"/>
          </p:cNvSpPr>
          <p:nvPr>
            <p:ph type="body" idx="28"/>
          </p:nvPr>
        </p:nvSpPr>
        <p:spPr>
          <a:xfrm>
            <a:off x="8984197" y="2866735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Google Shape;228;p99">
            <a:extLst>
              <a:ext uri="{FF2B5EF4-FFF2-40B4-BE49-F238E27FC236}">
                <a16:creationId xmlns:a16="http://schemas.microsoft.com/office/drawing/2014/main" id="{C905A443-588F-3CE8-4A9D-761AA57F422A}"/>
              </a:ext>
            </a:extLst>
          </p:cNvPr>
          <p:cNvSpPr>
            <a:spLocks noGrp="1"/>
          </p:cNvSpPr>
          <p:nvPr>
            <p:ph type="pic" idx="29"/>
          </p:nvPr>
        </p:nvSpPr>
        <p:spPr>
          <a:xfrm>
            <a:off x="1966078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3" name="Google Shape;229;p99">
            <a:extLst>
              <a:ext uri="{FF2B5EF4-FFF2-40B4-BE49-F238E27FC236}">
                <a16:creationId xmlns:a16="http://schemas.microsoft.com/office/drawing/2014/main" id="{FB9AF75E-9D79-30A2-D86E-4FFDA0858101}"/>
              </a:ext>
            </a:extLst>
          </p:cNvPr>
          <p:cNvSpPr>
            <a:spLocks noGrp="1"/>
          </p:cNvSpPr>
          <p:nvPr>
            <p:ph type="pic" idx="30"/>
          </p:nvPr>
        </p:nvSpPr>
        <p:spPr>
          <a:xfrm>
            <a:off x="3363688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4" name="Google Shape;230;p99">
            <a:extLst>
              <a:ext uri="{FF2B5EF4-FFF2-40B4-BE49-F238E27FC236}">
                <a16:creationId xmlns:a16="http://schemas.microsoft.com/office/drawing/2014/main" id="{ED38C76B-408D-F51B-AF61-690A92CEB8A2}"/>
              </a:ext>
            </a:extLst>
          </p:cNvPr>
          <p:cNvSpPr txBox="1">
            <a:spLocks noGrp="1"/>
          </p:cNvSpPr>
          <p:nvPr>
            <p:ph type="body" idx="31"/>
          </p:nvPr>
        </p:nvSpPr>
        <p:spPr>
          <a:xfrm>
            <a:off x="442913" y="5072054"/>
            <a:ext cx="1394132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Google Shape;231;p99">
            <a:extLst>
              <a:ext uri="{FF2B5EF4-FFF2-40B4-BE49-F238E27FC236}">
                <a16:creationId xmlns:a16="http://schemas.microsoft.com/office/drawing/2014/main" id="{F0C9B49C-A64C-4FB6-562D-F1C91ED22F57}"/>
              </a:ext>
            </a:extLst>
          </p:cNvPr>
          <p:cNvSpPr txBox="1">
            <a:spLocks noGrp="1"/>
          </p:cNvSpPr>
          <p:nvPr>
            <p:ph type="body" idx="32"/>
          </p:nvPr>
        </p:nvSpPr>
        <p:spPr>
          <a:xfrm>
            <a:off x="1892600" y="5072054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Google Shape;232;p99">
            <a:extLst>
              <a:ext uri="{FF2B5EF4-FFF2-40B4-BE49-F238E27FC236}">
                <a16:creationId xmlns:a16="http://schemas.microsoft.com/office/drawing/2014/main" id="{CF7ADFD2-7177-290F-F65E-E8BA14759A2E}"/>
              </a:ext>
            </a:extLst>
          </p:cNvPr>
          <p:cNvSpPr txBox="1">
            <a:spLocks noGrp="1"/>
          </p:cNvSpPr>
          <p:nvPr>
            <p:ph type="body" idx="33"/>
          </p:nvPr>
        </p:nvSpPr>
        <p:spPr>
          <a:xfrm>
            <a:off x="3281655" y="5072054"/>
            <a:ext cx="1333500" cy="483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ctr" rtl="0"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ctr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0270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Arial"/>
              <a:buChar char="•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Google Shape;234;p99">
            <a:extLst>
              <a:ext uri="{FF2B5EF4-FFF2-40B4-BE49-F238E27FC236}">
                <a16:creationId xmlns:a16="http://schemas.microsoft.com/office/drawing/2014/main" id="{52153253-CC41-B9EF-D0C9-8FB47AC0FAD7}"/>
              </a:ext>
            </a:extLst>
          </p:cNvPr>
          <p:cNvSpPr>
            <a:spLocks noGrp="1"/>
          </p:cNvSpPr>
          <p:nvPr>
            <p:ph type="pic" idx="34"/>
          </p:nvPr>
        </p:nvSpPr>
        <p:spPr>
          <a:xfrm>
            <a:off x="587909" y="3797038"/>
            <a:ext cx="1143000" cy="1143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3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49E5946-1FC4-338E-9876-6F73B27CFF33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D2E40F1-872B-BB53-5733-433D2197BE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7CEB570-E2BC-B5C9-8F59-E3FC4CD260AC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93867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E2C87-E216-F218-FB05-44B91668C3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750D5A3-A017-411C-B0B7-8F8BFB13C7D5}"/>
              </a:ext>
            </a:extLst>
          </p:cNvPr>
          <p:cNvSpPr/>
          <p:nvPr userDrawn="1"/>
        </p:nvSpPr>
        <p:spPr>
          <a:xfrm>
            <a:off x="381000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Google Shape;108;p95">
            <a:extLst>
              <a:ext uri="{FF2B5EF4-FFF2-40B4-BE49-F238E27FC236}">
                <a16:creationId xmlns:a16="http://schemas.microsoft.com/office/drawing/2014/main" id="{41F158B3-8B18-C6FC-63EF-19CE1E8FCD17}"/>
              </a:ext>
            </a:extLst>
          </p:cNvPr>
          <p:cNvCxnSpPr>
            <a:cxnSpLocks/>
          </p:cNvCxnSpPr>
          <p:nvPr userDrawn="1"/>
        </p:nvCxnSpPr>
        <p:spPr>
          <a:xfrm flipH="1">
            <a:off x="400099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117;p95">
            <a:extLst>
              <a:ext uri="{FF2B5EF4-FFF2-40B4-BE49-F238E27FC236}">
                <a16:creationId xmlns:a16="http://schemas.microsoft.com/office/drawing/2014/main" id="{330D5653-FC85-8257-F574-80FE067B7ECF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383117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6E4C877-0EA4-4F3D-44BA-CE3EAEEA8D48}"/>
              </a:ext>
            </a:extLst>
          </p:cNvPr>
          <p:cNvSpPr/>
          <p:nvPr userDrawn="1"/>
        </p:nvSpPr>
        <p:spPr>
          <a:xfrm>
            <a:off x="2742695" y="1536210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Google Shape;108;p95">
            <a:extLst>
              <a:ext uri="{FF2B5EF4-FFF2-40B4-BE49-F238E27FC236}">
                <a16:creationId xmlns:a16="http://schemas.microsoft.com/office/drawing/2014/main" id="{B70F563F-077D-AA9F-BDBA-05094B83F93F}"/>
              </a:ext>
            </a:extLst>
          </p:cNvPr>
          <p:cNvCxnSpPr>
            <a:cxnSpLocks/>
          </p:cNvCxnSpPr>
          <p:nvPr userDrawn="1"/>
        </p:nvCxnSpPr>
        <p:spPr>
          <a:xfrm flipH="1">
            <a:off x="2761794" y="5450957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" name="Google Shape;117;p95">
            <a:extLst>
              <a:ext uri="{FF2B5EF4-FFF2-40B4-BE49-F238E27FC236}">
                <a16:creationId xmlns:a16="http://schemas.microsoft.com/office/drawing/2014/main" id="{2C50D482-43E5-DE4B-0B2E-11DAA2124928}"/>
              </a:ext>
            </a:extLst>
          </p:cNvPr>
          <p:cNvSpPr txBox="1">
            <a:spLocks noGrp="1"/>
          </p:cNvSpPr>
          <p:nvPr>
            <p:ph type="body" idx="17"/>
          </p:nvPr>
        </p:nvSpPr>
        <p:spPr>
          <a:xfrm>
            <a:off x="2744812" y="3043188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CD0885D-010B-E4C4-38B2-D3375221661B}"/>
              </a:ext>
            </a:extLst>
          </p:cNvPr>
          <p:cNvSpPr/>
          <p:nvPr userDrawn="1"/>
        </p:nvSpPr>
        <p:spPr>
          <a:xfrm>
            <a:off x="5072239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Google Shape;108;p95">
            <a:extLst>
              <a:ext uri="{FF2B5EF4-FFF2-40B4-BE49-F238E27FC236}">
                <a16:creationId xmlns:a16="http://schemas.microsoft.com/office/drawing/2014/main" id="{CC1BDAE7-3D43-B623-2E9D-CE4B417BEDCD}"/>
              </a:ext>
            </a:extLst>
          </p:cNvPr>
          <p:cNvCxnSpPr>
            <a:cxnSpLocks/>
          </p:cNvCxnSpPr>
          <p:nvPr userDrawn="1"/>
        </p:nvCxnSpPr>
        <p:spPr>
          <a:xfrm flipH="1">
            <a:off x="5091338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9" name="Google Shape;117;p95">
            <a:extLst>
              <a:ext uri="{FF2B5EF4-FFF2-40B4-BE49-F238E27FC236}">
                <a16:creationId xmlns:a16="http://schemas.microsoft.com/office/drawing/2014/main" id="{9E0E74B9-451C-C9B8-5515-5915B711C184}"/>
              </a:ext>
            </a:extLst>
          </p:cNvPr>
          <p:cNvSpPr txBox="1">
            <a:spLocks noGrp="1"/>
          </p:cNvSpPr>
          <p:nvPr>
            <p:ph type="body" idx="19"/>
          </p:nvPr>
        </p:nvSpPr>
        <p:spPr>
          <a:xfrm>
            <a:off x="5074356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4870CF1-881E-6CD9-A233-FFA3A8EC3BF5}"/>
              </a:ext>
            </a:extLst>
          </p:cNvPr>
          <p:cNvSpPr/>
          <p:nvPr userDrawn="1"/>
        </p:nvSpPr>
        <p:spPr>
          <a:xfrm>
            <a:off x="7441520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Google Shape;108;p95">
            <a:extLst>
              <a:ext uri="{FF2B5EF4-FFF2-40B4-BE49-F238E27FC236}">
                <a16:creationId xmlns:a16="http://schemas.microsoft.com/office/drawing/2014/main" id="{952EE46A-3B89-49E7-1DA0-10DDCE8C1D32}"/>
              </a:ext>
            </a:extLst>
          </p:cNvPr>
          <p:cNvCxnSpPr>
            <a:cxnSpLocks/>
          </p:cNvCxnSpPr>
          <p:nvPr userDrawn="1"/>
        </p:nvCxnSpPr>
        <p:spPr>
          <a:xfrm flipH="1">
            <a:off x="7449733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2" name="Google Shape;117;p95">
            <a:extLst>
              <a:ext uri="{FF2B5EF4-FFF2-40B4-BE49-F238E27FC236}">
                <a16:creationId xmlns:a16="http://schemas.microsoft.com/office/drawing/2014/main" id="{FA831AA5-862D-2F9D-4759-833AEF477694}"/>
              </a:ext>
            </a:extLst>
          </p:cNvPr>
          <p:cNvSpPr txBox="1">
            <a:spLocks noGrp="1"/>
          </p:cNvSpPr>
          <p:nvPr>
            <p:ph type="body" idx="21"/>
          </p:nvPr>
        </p:nvSpPr>
        <p:spPr>
          <a:xfrm>
            <a:off x="7443637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B3BD9CF-5C18-2E26-F43F-4FBA9A1F42C3}"/>
              </a:ext>
            </a:extLst>
          </p:cNvPr>
          <p:cNvSpPr/>
          <p:nvPr userDrawn="1"/>
        </p:nvSpPr>
        <p:spPr>
          <a:xfrm>
            <a:off x="9773180" y="1532073"/>
            <a:ext cx="2037820" cy="13377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Google Shape;108;p95">
            <a:extLst>
              <a:ext uri="{FF2B5EF4-FFF2-40B4-BE49-F238E27FC236}">
                <a16:creationId xmlns:a16="http://schemas.microsoft.com/office/drawing/2014/main" id="{8EA08963-D71B-EC36-0208-00615D772938}"/>
              </a:ext>
            </a:extLst>
          </p:cNvPr>
          <p:cNvCxnSpPr>
            <a:cxnSpLocks/>
          </p:cNvCxnSpPr>
          <p:nvPr userDrawn="1"/>
        </p:nvCxnSpPr>
        <p:spPr>
          <a:xfrm flipH="1">
            <a:off x="9781393" y="5446820"/>
            <a:ext cx="1999623" cy="0"/>
          </a:xfrm>
          <a:prstGeom prst="straightConnector1">
            <a:avLst/>
          </a:prstGeom>
          <a:noFill/>
          <a:ln w="76200" cap="sq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117;p95">
            <a:extLst>
              <a:ext uri="{FF2B5EF4-FFF2-40B4-BE49-F238E27FC236}">
                <a16:creationId xmlns:a16="http://schemas.microsoft.com/office/drawing/2014/main" id="{1D12C8B7-F972-66BB-5EA0-81875BEA7897}"/>
              </a:ext>
            </a:extLst>
          </p:cNvPr>
          <p:cNvSpPr txBox="1">
            <a:spLocks noGrp="1"/>
          </p:cNvSpPr>
          <p:nvPr>
            <p:ph type="body" idx="23"/>
          </p:nvPr>
        </p:nvSpPr>
        <p:spPr>
          <a:xfrm>
            <a:off x="9775297" y="3039051"/>
            <a:ext cx="2033587" cy="219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Google Shape;112;p95">
            <a:extLst>
              <a:ext uri="{FF2B5EF4-FFF2-40B4-BE49-F238E27FC236}">
                <a16:creationId xmlns:a16="http://schemas.microsoft.com/office/drawing/2014/main" id="{5166504E-0A7A-960F-6C77-62FC16EEE321}"/>
              </a:ext>
            </a:extLst>
          </p:cNvPr>
          <p:cNvSpPr txBox="1">
            <a:spLocks noGrp="1"/>
          </p:cNvSpPr>
          <p:nvPr>
            <p:ph type="body" idx="7"/>
          </p:nvPr>
        </p:nvSpPr>
        <p:spPr>
          <a:xfrm>
            <a:off x="556267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112;p95">
            <a:extLst>
              <a:ext uri="{FF2B5EF4-FFF2-40B4-BE49-F238E27FC236}">
                <a16:creationId xmlns:a16="http://schemas.microsoft.com/office/drawing/2014/main" id="{9DB9DDB0-1B0B-3686-048D-3F0C23060B1B}"/>
              </a:ext>
            </a:extLst>
          </p:cNvPr>
          <p:cNvSpPr txBox="1">
            <a:spLocks noGrp="1"/>
          </p:cNvSpPr>
          <p:nvPr>
            <p:ph type="body" idx="16"/>
          </p:nvPr>
        </p:nvSpPr>
        <p:spPr>
          <a:xfrm>
            <a:off x="2917962" y="1891811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Google Shape;112;p95">
            <a:extLst>
              <a:ext uri="{FF2B5EF4-FFF2-40B4-BE49-F238E27FC236}">
                <a16:creationId xmlns:a16="http://schemas.microsoft.com/office/drawing/2014/main" id="{F654A0C1-E8CB-4DE0-DAD3-A159A87315DC}"/>
              </a:ext>
            </a:extLst>
          </p:cNvPr>
          <p:cNvSpPr txBox="1">
            <a:spLocks noGrp="1"/>
          </p:cNvSpPr>
          <p:nvPr>
            <p:ph type="body" idx="18"/>
          </p:nvPr>
        </p:nvSpPr>
        <p:spPr>
          <a:xfrm>
            <a:off x="5247506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Google Shape;112;p95">
            <a:extLst>
              <a:ext uri="{FF2B5EF4-FFF2-40B4-BE49-F238E27FC236}">
                <a16:creationId xmlns:a16="http://schemas.microsoft.com/office/drawing/2014/main" id="{1FDB0B34-00C5-5E1A-7378-96701D4C865A}"/>
              </a:ext>
            </a:extLst>
          </p:cNvPr>
          <p:cNvSpPr txBox="1">
            <a:spLocks noGrp="1"/>
          </p:cNvSpPr>
          <p:nvPr>
            <p:ph type="body" idx="20"/>
          </p:nvPr>
        </p:nvSpPr>
        <p:spPr>
          <a:xfrm>
            <a:off x="7616787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Google Shape;112;p95">
            <a:extLst>
              <a:ext uri="{FF2B5EF4-FFF2-40B4-BE49-F238E27FC236}">
                <a16:creationId xmlns:a16="http://schemas.microsoft.com/office/drawing/2014/main" id="{9D5276B8-AF56-407F-0CBF-D513B81DD90B}"/>
              </a:ext>
            </a:extLst>
          </p:cNvPr>
          <p:cNvSpPr txBox="1">
            <a:spLocks noGrp="1"/>
          </p:cNvSpPr>
          <p:nvPr>
            <p:ph type="body" idx="22"/>
          </p:nvPr>
        </p:nvSpPr>
        <p:spPr>
          <a:xfrm>
            <a:off x="9948447" y="1887674"/>
            <a:ext cx="1687286" cy="761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33"/>
              <a:buFont typeface="Avenir"/>
              <a:buNone/>
              <a:defRPr sz="1300" b="1" i="0" u="none" strike="noStrike" cap="none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33" b="1" i="0" u="none" strike="noStrike" cap="none"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86DF39F-8370-C8FE-7D98-39F0A4EC3ECD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4139DE97-3B0E-24D1-2525-2663DF433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089979C-9164-C706-2087-08E182B5EC6D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3813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C6E2C87-E216-F218-FB05-44B91668C3E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" name="Text Placeholder 18">
            <a:extLst>
              <a:ext uri="{FF2B5EF4-FFF2-40B4-BE49-F238E27FC236}">
                <a16:creationId xmlns:a16="http://schemas.microsoft.com/office/drawing/2014/main" id="{ED9A65B9-EB8C-B7AB-6534-953641B555D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7246" y="4419168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3BF35C36-C416-6347-C6D5-9CB732A56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7246" y="4923665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0" name="Text Placeholder 18">
            <a:extLst>
              <a:ext uri="{FF2B5EF4-FFF2-40B4-BE49-F238E27FC236}">
                <a16:creationId xmlns:a16="http://schemas.microsoft.com/office/drawing/2014/main" id="{7F9B5352-97CA-2B26-0C50-DDD020C804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93151" y="4419168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5D0FD9DA-DE49-6155-B7BA-4AD3DAB3602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93151" y="4923665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8BF0A74-BF84-6C74-D89A-835766D4F00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3290" y="4419168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736BDB3B-AF97-CB57-5BF0-799A99C4C2F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173290" y="4923665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15" name="Text Placeholder 18">
            <a:extLst>
              <a:ext uri="{FF2B5EF4-FFF2-40B4-BE49-F238E27FC236}">
                <a16:creationId xmlns:a16="http://schemas.microsoft.com/office/drawing/2014/main" id="{AB8351F3-5307-5192-7CA2-7221684BE4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69192" y="4419168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3D07494A-AE54-9B43-E5E5-84A171BFFA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869192" y="4923665"/>
            <a:ext cx="2495991" cy="38758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3CB4B57-5E6F-1794-E0DE-8BB6F22BB138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08934312-8222-1AFC-B043-7E7DD172ED0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7D2F62D-E8B4-1C61-8FE4-542C525C1221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1268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Image with Text Black" preserve="1" userDrawn="1">
  <p:cSld name="2_Content Image with Text Black">
    <p:bg>
      <p:bgPr>
        <a:solidFill>
          <a:schemeClr val="bg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C5AF604-B4DC-25B0-8CE4-9FBB831CA85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6">
            <a:extLst>
              <a:ext uri="{FF2B5EF4-FFF2-40B4-BE49-F238E27FC236}">
                <a16:creationId xmlns:a16="http://schemas.microsoft.com/office/drawing/2014/main" id="{2360871B-B7EA-02E0-5540-5A67EA8559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Icon Style </a:t>
            </a:r>
          </a:p>
        </p:txBody>
      </p:sp>
      <p:graphicFrame>
        <p:nvGraphicFramePr>
          <p:cNvPr id="5" name="Content Placeholder 5">
            <a:extLst>
              <a:ext uri="{FF2B5EF4-FFF2-40B4-BE49-F238E27FC236}">
                <a16:creationId xmlns:a16="http://schemas.microsoft.com/office/drawing/2014/main" id="{5010E0A8-444E-BF80-FBA2-F5FAA879C2B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431801233"/>
              </p:ext>
            </p:extLst>
          </p:nvPr>
        </p:nvGraphicFramePr>
        <p:xfrm>
          <a:off x="2063469" y="1533525"/>
          <a:ext cx="9714194" cy="4340224"/>
        </p:xfrm>
        <a:graphic>
          <a:graphicData uri="http://schemas.openxmlformats.org/drawingml/2006/table">
            <a:tbl>
              <a:tblPr/>
              <a:tblGrid>
                <a:gridCol w="1387742">
                  <a:extLst>
                    <a:ext uri="{9D8B030D-6E8A-4147-A177-3AD203B41FA5}">
                      <a16:colId xmlns:a16="http://schemas.microsoft.com/office/drawing/2014/main" val="2421344202"/>
                    </a:ext>
                  </a:extLst>
                </a:gridCol>
                <a:gridCol w="1387742">
                  <a:extLst>
                    <a:ext uri="{9D8B030D-6E8A-4147-A177-3AD203B41FA5}">
                      <a16:colId xmlns:a16="http://schemas.microsoft.com/office/drawing/2014/main" val="1108387517"/>
                    </a:ext>
                  </a:extLst>
                </a:gridCol>
                <a:gridCol w="1387742">
                  <a:extLst>
                    <a:ext uri="{9D8B030D-6E8A-4147-A177-3AD203B41FA5}">
                      <a16:colId xmlns:a16="http://schemas.microsoft.com/office/drawing/2014/main" val="3496802182"/>
                    </a:ext>
                  </a:extLst>
                </a:gridCol>
                <a:gridCol w="1387742">
                  <a:extLst>
                    <a:ext uri="{9D8B030D-6E8A-4147-A177-3AD203B41FA5}">
                      <a16:colId xmlns:a16="http://schemas.microsoft.com/office/drawing/2014/main" val="1225156854"/>
                    </a:ext>
                  </a:extLst>
                </a:gridCol>
                <a:gridCol w="1387742">
                  <a:extLst>
                    <a:ext uri="{9D8B030D-6E8A-4147-A177-3AD203B41FA5}">
                      <a16:colId xmlns:a16="http://schemas.microsoft.com/office/drawing/2014/main" val="3990096364"/>
                    </a:ext>
                  </a:extLst>
                </a:gridCol>
                <a:gridCol w="1387742">
                  <a:extLst>
                    <a:ext uri="{9D8B030D-6E8A-4147-A177-3AD203B41FA5}">
                      <a16:colId xmlns:a16="http://schemas.microsoft.com/office/drawing/2014/main" val="2544043954"/>
                    </a:ext>
                  </a:extLst>
                </a:gridCol>
                <a:gridCol w="1387742">
                  <a:extLst>
                    <a:ext uri="{9D8B030D-6E8A-4147-A177-3AD203B41FA5}">
                      <a16:colId xmlns:a16="http://schemas.microsoft.com/office/drawing/2014/main" val="1317086785"/>
                    </a:ext>
                  </a:extLst>
                </a:gridCol>
              </a:tblGrid>
              <a:tr h="1085056"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0012015"/>
                  </a:ext>
                </a:extLst>
              </a:tr>
              <a:tr h="1085056"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11739869"/>
                  </a:ext>
                </a:extLst>
              </a:tr>
              <a:tr h="1085056"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098594"/>
                  </a:ext>
                </a:extLst>
              </a:tr>
              <a:tr h="1085056"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b="0" i="0">
                        <a:latin typeface="Avenir Next P for BBG" panose="020B0503020202020204" pitchFamily="34" charset="0"/>
                      </a:endParaRPr>
                    </a:p>
                  </a:txBody>
                  <a:tcPr>
                    <a:lnL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0649758"/>
                  </a:ext>
                </a:extLst>
              </a:tr>
            </a:tbl>
          </a:graphicData>
        </a:graphic>
      </p:graphicFrame>
      <p:cxnSp>
        <p:nvCxnSpPr>
          <p:cNvPr id="10" name="Google Shape;12;p81">
            <a:extLst>
              <a:ext uri="{FF2B5EF4-FFF2-40B4-BE49-F238E27FC236}">
                <a16:creationId xmlns:a16="http://schemas.microsoft.com/office/drawing/2014/main" id="{1E368D6E-C4A3-D369-BA02-63E1CA333E6A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ACC394D3-2774-DC0F-D2A0-B4F1E0016221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bg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bg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503161-310D-A48D-1929-6272EF053F63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DFA5C48-FCDF-6D9F-3078-63F89868A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69315B5-45FC-567A-4187-36253F5D3A9F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4289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174CD2-2D49-6D69-3AFE-2DC9F9044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71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757934-DEF5-576F-7FA1-8F62CE371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633433"/>
            <a:ext cx="5291380" cy="2386739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Divider Slide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DAFD199-B316-DD4D-826D-509BE0C8A32A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3AC3F3C-CB09-28A8-B9A3-70DBB78C864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E149177-A039-3C7C-E230-911C183092D7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2430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293C129-C837-6924-7EF7-214EAB60FD9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39233-D9C8-4935-E89C-92AD074CF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7197"/>
          </a:xfrm>
          <a:prstGeom prst="rect">
            <a:avLst/>
          </a:prstGeom>
        </p:spPr>
      </p:pic>
      <p:sp>
        <p:nvSpPr>
          <p:cNvPr id="6" name="Google Shape;22;p82">
            <a:extLst>
              <a:ext uri="{FF2B5EF4-FFF2-40B4-BE49-F238E27FC236}">
                <a16:creationId xmlns:a16="http://schemas.microsoft.com/office/drawing/2014/main" id="{2CCABCF7-B0C9-443D-5C0F-57DCE79D48A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77597" y="4611994"/>
            <a:ext cx="6872286" cy="18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25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lang="en-UY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D2C6C4E-0F32-7096-C546-31CCF3B4D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597" y="638362"/>
            <a:ext cx="7337653" cy="2539228"/>
          </a:xfrm>
        </p:spPr>
        <p:txBody>
          <a:bodyPr anchor="b" anchorCtr="0"/>
          <a:lstStyle>
            <a:lvl1pPr>
              <a:defRPr sz="38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Copy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AEC2E78-1A6A-F9F2-599A-25882CE06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597" y="3429000"/>
            <a:ext cx="6872287" cy="1023938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edit Master text copy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844EBE9-EA8A-F458-6E59-E00A818AD388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C04242DE-26F9-9AE6-D12E-7489379F7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2FDA3A1-B3E1-F4C5-C4FF-182F77B1C9D1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44955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bg>
      <p:bgPr>
        <a:solidFill>
          <a:schemeClr val="tx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4C59F1E-A984-4906-0FF9-9662CD00122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1" y="0"/>
            <a:ext cx="6096000" cy="6857999"/>
          </a:xfrm>
        </p:spPr>
        <p:txBody>
          <a:bodyPr/>
          <a:lstStyle/>
          <a:p>
            <a:endParaRPr lang="en-US"/>
          </a:p>
        </p:txBody>
      </p:sp>
      <p:sp>
        <p:nvSpPr>
          <p:cNvPr id="9" name="Google Shape;3759;g2b5923066b0_0_11023">
            <a:extLst>
              <a:ext uri="{FF2B5EF4-FFF2-40B4-BE49-F238E27FC236}">
                <a16:creationId xmlns:a16="http://schemas.microsoft.com/office/drawing/2014/main" id="{A7544448-1A99-356C-B7EA-3FFB82A26353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7EFD40B-EDA0-B6E8-5866-8664F57BE8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447" y="6573799"/>
            <a:ext cx="619175" cy="12152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C4DDD46-6935-F24C-E981-531B8C4E11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633433"/>
            <a:ext cx="5291380" cy="2386739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Divider Slide 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385489-D107-C453-0B6E-F564B6EDC1D7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8F2109DB-DE12-7F9D-DFD3-19B402D641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ED21E08-C34E-04B4-10CE-02D5579D2911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81009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759;g2b5923066b0_0_11023">
            <a:extLst>
              <a:ext uri="{FF2B5EF4-FFF2-40B4-BE49-F238E27FC236}">
                <a16:creationId xmlns:a16="http://schemas.microsoft.com/office/drawing/2014/main" id="{65FDD853-8468-7E05-D295-BD4CE56AED61}"/>
              </a:ext>
            </a:extLst>
          </p:cNvPr>
          <p:cNvSpPr/>
          <p:nvPr userDrawn="1"/>
        </p:nvSpPr>
        <p:spPr>
          <a:xfrm>
            <a:off x="6096000" y="1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B757934-DEF5-576F-7FA1-8F62CE371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633433"/>
            <a:ext cx="5291380" cy="2386739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Divider Slide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E91ACFF-5B49-68F5-7B2B-5E0B336C310B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2" name="Graphic 1">
              <a:extLst>
                <a:ext uri="{FF2B5EF4-FFF2-40B4-BE49-F238E27FC236}">
                  <a16:creationId xmlns:a16="http://schemas.microsoft.com/office/drawing/2014/main" id="{84383A22-93D9-775F-C5CF-3AD4F16EE6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B2F8A6F-18CF-0DD0-A08F-FB297541A33F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C569E0FA-8088-CBC2-80AF-9EDD3F80C85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0"/>
            <a:ext cx="6096000" cy="685799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A908CD-F55D-806E-853B-8C9C8F02F97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174CD2-2D49-6D69-3AFE-2DC9F90444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719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B757934-DEF5-576F-7FA1-8F62CE3710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633433"/>
            <a:ext cx="5291380" cy="2386739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Divider Slide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0D8529B-F535-8D5D-EA3A-4441EC626C10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23D52DC-177D-1FAA-D975-E4C79C40A1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8FC054-6B07-1177-328F-F2B61C7B216D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52425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  <p15:guide id="6" orient="horz" pos="4008">
          <p15:clr>
            <a:srgbClr val="FBAE40"/>
          </p15:clr>
        </p15:guide>
        <p15:guide id="7" orient="horz" pos="420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6FB0A45-6692-046D-84BD-2B41E4D53E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H="1">
            <a:off x="2666998" y="-2667001"/>
            <a:ext cx="6858001" cy="12192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630D45-D106-75BC-EC59-CB0211466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633433"/>
            <a:ext cx="5291380" cy="2386739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Divider Slide Title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8758493-20DA-F6A7-7C42-45AB182D968D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1570847E-7D0B-5DE5-9FAD-4A8E78ACB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8C2052-69B5-70CD-6755-4838E0106023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87010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FEAB15B-2C2A-3D22-C377-32BEC6F831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-2"/>
            <a:ext cx="12501947" cy="6858001"/>
          </a:xfrm>
          <a:prstGeom prst="rect">
            <a:avLst/>
          </a:prstGeom>
        </p:spPr>
      </p:pic>
      <p:sp>
        <p:nvSpPr>
          <p:cNvPr id="6" name="Title 9">
            <a:extLst>
              <a:ext uri="{FF2B5EF4-FFF2-40B4-BE49-F238E27FC236}">
                <a16:creationId xmlns:a16="http://schemas.microsoft.com/office/drawing/2014/main" id="{4D4666E3-BA48-C5AD-B9B7-B0A51E21924C}"/>
              </a:ext>
            </a:extLst>
          </p:cNvPr>
          <p:cNvSpPr txBox="1">
            <a:spLocks/>
          </p:cNvSpPr>
          <p:nvPr userDrawn="1"/>
        </p:nvSpPr>
        <p:spPr>
          <a:xfrm>
            <a:off x="381000" y="2710096"/>
            <a:ext cx="4938623" cy="328108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1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AI &amp; Energy Forum</a:t>
            </a:r>
            <a:br>
              <a:rPr lang="en-US"/>
            </a:br>
            <a:r>
              <a:rPr lang="en-US"/>
              <a:t>Houston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34B13B-0B1C-06AA-7EF0-BF77389DE2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633433"/>
            <a:ext cx="5291380" cy="2386739"/>
          </a:xfrm>
          <a:prstGeom prst="rect">
            <a:avLst/>
          </a:prstGeom>
        </p:spPr>
        <p:txBody>
          <a:bodyPr anchor="t" anchorCtr="0"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Divider Slide Title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F8CDFF-7B8C-3429-2FBB-25E9E7C58F27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631D96EC-1BBB-8017-9CE0-349DF57E35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CD1AB6-2F58-8130-CE17-0C01CB48E85C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7056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white and orange&#10;&#10;Description automatically generated with medium confidence">
            <a:extLst>
              <a:ext uri="{FF2B5EF4-FFF2-40B4-BE49-F238E27FC236}">
                <a16:creationId xmlns:a16="http://schemas.microsoft.com/office/drawing/2014/main" id="{0A5AC3B9-56AC-2BBD-0F49-283A8E4DF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739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white and orange&#10;&#10;Description automatically generated with medium confidence">
            <a:extLst>
              <a:ext uri="{FF2B5EF4-FFF2-40B4-BE49-F238E27FC236}">
                <a16:creationId xmlns:a16="http://schemas.microsoft.com/office/drawing/2014/main" id="{0A5AC3B9-56AC-2BBD-0F49-283A8E4DF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1E72234-A740-823B-AF0B-A8242AE9E7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1917485"/>
            <a:ext cx="6546260" cy="1524393"/>
          </a:xfrm>
          <a:prstGeom prst="rect">
            <a:avLst/>
          </a:prstGeom>
        </p:spPr>
        <p:txBody>
          <a:bodyPr anchor="b" anchorCtr="0"/>
          <a:lstStyle>
            <a:lvl1pPr>
              <a:defRPr sz="3833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Add CTA Information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C714B60-B3E6-71F4-834E-D794FFA7196F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D0A0C7C9-4559-9052-3256-AF0C8C7BCAC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241FA5-879B-8C2A-7764-29329C260151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63292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orful background with white and orange&#10;&#10;Description automatically generated with medium confidence">
            <a:extLst>
              <a:ext uri="{FF2B5EF4-FFF2-40B4-BE49-F238E27FC236}">
                <a16:creationId xmlns:a16="http://schemas.microsoft.com/office/drawing/2014/main" id="{0A5AC3B9-56AC-2BBD-0F49-283A8E4DF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927AB46-B244-E5A5-C5AB-FB6751C5520B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1F80B54D-5880-95F3-67C5-8B599DD6E84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558C445-154A-1B3C-B7DD-E9962AEADC4F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49136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een and orange gradient&#10;&#10;Description automatically generated with medium confidence">
            <a:extLst>
              <a:ext uri="{FF2B5EF4-FFF2-40B4-BE49-F238E27FC236}">
                <a16:creationId xmlns:a16="http://schemas.microsoft.com/office/drawing/2014/main" id="{8E69E451-FC47-098E-9887-9474E5C0FB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C446E10-A7AC-E3F5-717B-0AC853574DF3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3560883E-99EA-7FC6-2394-7D91F02236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A320D1-5383-DA78-FA7B-092772928EF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47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21E48AF-F80F-9A8B-DD14-8A9D15FBBC2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72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9BA82ED-FB54-9417-6673-5DAC54C72B04}"/>
              </a:ext>
            </a:extLst>
          </p:cNvPr>
          <p:cNvGrpSpPr/>
          <p:nvPr userDrawn="1"/>
        </p:nvGrpSpPr>
        <p:grpSpPr>
          <a:xfrm>
            <a:off x="390447" y="6517817"/>
            <a:ext cx="2666751" cy="212346"/>
            <a:chOff x="390447" y="6517817"/>
            <a:chExt cx="2666751" cy="21234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3129168-C0F2-099B-136D-47DC9F03A9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90447" y="6573799"/>
              <a:ext cx="619175" cy="121521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B1F331-B648-B458-7A0A-0C7DF685AF6C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bg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6496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40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0B412E-1FBF-EB17-A04A-786AF31D27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739233-D9C8-4935-E89C-92AD074CF6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437197"/>
          </a:xfrm>
          <a:prstGeom prst="rect">
            <a:avLst/>
          </a:prstGeom>
        </p:spPr>
      </p:pic>
      <p:sp>
        <p:nvSpPr>
          <p:cNvPr id="6" name="Google Shape;22;p82">
            <a:extLst>
              <a:ext uri="{FF2B5EF4-FFF2-40B4-BE49-F238E27FC236}">
                <a16:creationId xmlns:a16="http://schemas.microsoft.com/office/drawing/2014/main" id="{2CCABCF7-B0C9-443D-5C0F-57DCE79D48A4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377597" y="4611994"/>
            <a:ext cx="6872286" cy="189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425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 lang="en-UY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D2C6C4E-0F32-7096-C546-31CCF3B4DD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597" y="638362"/>
            <a:ext cx="7337653" cy="2539228"/>
          </a:xfrm>
        </p:spPr>
        <p:txBody>
          <a:bodyPr anchor="b" anchorCtr="0"/>
          <a:lstStyle>
            <a:lvl1pPr>
              <a:defRPr sz="38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Copy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1AEC2E78-1A6A-F9F2-599A-25882CE066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77597" y="3429000"/>
            <a:ext cx="6872287" cy="1023938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82880" indent="0">
              <a:buNone/>
              <a:defRPr/>
            </a:lvl2pPr>
            <a:lvl3pPr marL="365760" indent="0">
              <a:buNone/>
              <a:defRPr/>
            </a:lvl3pPr>
            <a:lvl4pPr marL="548640" indent="0">
              <a:buNone/>
              <a:defRPr/>
            </a:lvl4pPr>
            <a:lvl5pPr marL="731520" indent="0">
              <a:buNone/>
              <a:defRPr/>
            </a:lvl5pPr>
          </a:lstStyle>
          <a:p>
            <a:pPr lvl="0"/>
            <a:r>
              <a:rPr lang="en-US"/>
              <a:t>Click to edit Master text copy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1A70B4-16F9-DFE1-C0AD-3D48D357CA0D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EB1B423-C61F-7739-A945-D038EB41442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ADCED3-0EBE-4C75-B49B-24D0884D37FF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557742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  <p15:guide id="2" orient="horz" pos="14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pos="5280">
          <p15:clr>
            <a:srgbClr val="FBAE40"/>
          </p15:clr>
        </p15:guide>
        <p15:guide id="5" pos="5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BAF2AF2-AF06-BAF0-7223-6F64D98EDC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A7936BA-C962-2C3F-FAF2-FBBAEB5BFF5F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5;p104">
            <a:extLst>
              <a:ext uri="{FF2B5EF4-FFF2-40B4-BE49-F238E27FC236}">
                <a16:creationId xmlns:a16="http://schemas.microsoft.com/office/drawing/2014/main" id="{B107A8E6-139C-48D3-12F0-2DD6FBB0E146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1E6E064-8021-CAB7-E1A7-D356AC29F294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8F528ED-6177-6125-7CBC-38BF00535C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D2C2C08-7224-4DD7-4438-24B07AA144E7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7231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  <p15:guide id="6" orient="horz" pos="4008" userDrawn="1">
          <p15:clr>
            <a:srgbClr val="FBAE40"/>
          </p15:clr>
        </p15:guide>
        <p15:guide id="7" orient="horz" pos="420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Google Shape;3759;g2b5923066b0_0_11023">
            <a:extLst>
              <a:ext uri="{FF2B5EF4-FFF2-40B4-BE49-F238E27FC236}">
                <a16:creationId xmlns:a16="http://schemas.microsoft.com/office/drawing/2014/main" id="{AD407147-71C0-A926-CC57-7D959E32922C}"/>
              </a:ext>
            </a:extLst>
          </p:cNvPr>
          <p:cNvSpPr/>
          <p:nvPr userDrawn="1"/>
        </p:nvSpPr>
        <p:spPr>
          <a:xfrm>
            <a:off x="381000" y="709123"/>
            <a:ext cx="11430056" cy="546307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9" name="Google Shape;12;p81">
            <a:extLst>
              <a:ext uri="{FF2B5EF4-FFF2-40B4-BE49-F238E27FC236}">
                <a16:creationId xmlns:a16="http://schemas.microsoft.com/office/drawing/2014/main" id="{25BE11DD-671B-1BAF-7A15-089A70E31AFE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" name="Google Shape;15;p104">
            <a:extLst>
              <a:ext uri="{FF2B5EF4-FFF2-40B4-BE49-F238E27FC236}">
                <a16:creationId xmlns:a16="http://schemas.microsoft.com/office/drawing/2014/main" id="{D41A724F-12BD-B109-CD9C-2186F5E8A492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D6D799-118C-2850-2F55-FC3D0992B734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5EBAB3D2-CEE4-E66C-2199-DA4C6DD407A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53F238D-609C-72F3-4CE9-A2D9CB5CEF12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2770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  <p15:guide id="6" orient="horz" pos="4008" userDrawn="1">
          <p15:clr>
            <a:srgbClr val="FBAE40"/>
          </p15:clr>
        </p15:guide>
        <p15:guide id="7" orient="horz" pos="420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Google Shape;3759;g2b5923066b0_0_11023">
            <a:extLst>
              <a:ext uri="{FF2B5EF4-FFF2-40B4-BE49-F238E27FC236}">
                <a16:creationId xmlns:a16="http://schemas.microsoft.com/office/drawing/2014/main" id="{87FA67E5-C51D-2214-7931-3D2A498D36C1}"/>
              </a:ext>
            </a:extLst>
          </p:cNvPr>
          <p:cNvSpPr/>
          <p:nvPr userDrawn="1"/>
        </p:nvSpPr>
        <p:spPr>
          <a:xfrm>
            <a:off x="6202680" y="709123"/>
            <a:ext cx="5609671" cy="5471719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3759;g2b5923066b0_0_11023">
            <a:extLst>
              <a:ext uri="{FF2B5EF4-FFF2-40B4-BE49-F238E27FC236}">
                <a16:creationId xmlns:a16="http://schemas.microsoft.com/office/drawing/2014/main" id="{79FC518F-1CBD-8E66-05EA-1F72AB3171B8}"/>
              </a:ext>
            </a:extLst>
          </p:cNvPr>
          <p:cNvSpPr/>
          <p:nvPr userDrawn="1"/>
        </p:nvSpPr>
        <p:spPr>
          <a:xfrm>
            <a:off x="381000" y="709123"/>
            <a:ext cx="5609671" cy="5471719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" name="Google Shape;12;p81">
            <a:extLst>
              <a:ext uri="{FF2B5EF4-FFF2-40B4-BE49-F238E27FC236}">
                <a16:creationId xmlns:a16="http://schemas.microsoft.com/office/drawing/2014/main" id="{BC93EBF3-7AF1-F951-8F06-17672428A1CA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5;p104">
            <a:extLst>
              <a:ext uri="{FF2B5EF4-FFF2-40B4-BE49-F238E27FC236}">
                <a16:creationId xmlns:a16="http://schemas.microsoft.com/office/drawing/2014/main" id="{482F56AF-F467-6265-451A-350DAE3D5118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C4E987-B988-BC41-78C3-D010B436BA57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62FF3CD6-8906-6503-45EC-EBA20D74729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027767-A4D7-3C86-4A45-59BBE52CFD39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82520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  <p15:guide id="6" orient="horz" pos="4008" userDrawn="1">
          <p15:clr>
            <a:srgbClr val="FBAE40"/>
          </p15:clr>
        </p15:guide>
        <p15:guide id="7" orient="horz" pos="420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Google Shape;3759;g2b5923066b0_0_11023">
            <a:extLst>
              <a:ext uri="{FF2B5EF4-FFF2-40B4-BE49-F238E27FC236}">
                <a16:creationId xmlns:a16="http://schemas.microsoft.com/office/drawing/2014/main" id="{0439AC7C-9C44-E4D2-49F8-FF0A95638D55}"/>
              </a:ext>
            </a:extLst>
          </p:cNvPr>
          <p:cNvSpPr/>
          <p:nvPr userDrawn="1"/>
        </p:nvSpPr>
        <p:spPr>
          <a:xfrm>
            <a:off x="3514911" y="698499"/>
            <a:ext cx="5162177" cy="5482345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8" name="Google Shape;3759;g2b5923066b0_0_11023">
            <a:extLst>
              <a:ext uri="{FF2B5EF4-FFF2-40B4-BE49-F238E27FC236}">
                <a16:creationId xmlns:a16="http://schemas.microsoft.com/office/drawing/2014/main" id="{DAED0CC5-E7B5-90CF-A076-00C06EBE2CC0}"/>
              </a:ext>
            </a:extLst>
          </p:cNvPr>
          <p:cNvSpPr/>
          <p:nvPr userDrawn="1"/>
        </p:nvSpPr>
        <p:spPr>
          <a:xfrm>
            <a:off x="381001" y="698499"/>
            <a:ext cx="2857499" cy="5482345"/>
          </a:xfrm>
          <a:prstGeom prst="roundRect">
            <a:avLst>
              <a:gd name="adj" fmla="val 4789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10" name="Google Shape;12;p81">
            <a:extLst>
              <a:ext uri="{FF2B5EF4-FFF2-40B4-BE49-F238E27FC236}">
                <a16:creationId xmlns:a16="http://schemas.microsoft.com/office/drawing/2014/main" id="{E14330BC-3570-2189-27EB-0929B996A8CA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5;p104">
            <a:extLst>
              <a:ext uri="{FF2B5EF4-FFF2-40B4-BE49-F238E27FC236}">
                <a16:creationId xmlns:a16="http://schemas.microsoft.com/office/drawing/2014/main" id="{139B4819-70C3-6E41-8C9B-550D022216BB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5" name="Google Shape;3759;g2b5923066b0_0_11023">
            <a:extLst>
              <a:ext uri="{FF2B5EF4-FFF2-40B4-BE49-F238E27FC236}">
                <a16:creationId xmlns:a16="http://schemas.microsoft.com/office/drawing/2014/main" id="{F63F4A68-BBD7-1029-57F2-5FD44F268BB2}"/>
              </a:ext>
            </a:extLst>
          </p:cNvPr>
          <p:cNvSpPr/>
          <p:nvPr userDrawn="1"/>
        </p:nvSpPr>
        <p:spPr>
          <a:xfrm>
            <a:off x="8953501" y="698499"/>
            <a:ext cx="2857499" cy="5482345"/>
          </a:xfrm>
          <a:prstGeom prst="roundRect">
            <a:avLst>
              <a:gd name="adj" fmla="val 4789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45BE83-DC0A-C5BD-798E-F31043B02F24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3" name="Graphic 2">
              <a:extLst>
                <a:ext uri="{FF2B5EF4-FFF2-40B4-BE49-F238E27FC236}">
                  <a16:creationId xmlns:a16="http://schemas.microsoft.com/office/drawing/2014/main" id="{22E5C6C2-1ADA-3EF2-7798-8E81CD4AF76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610B17-DAB1-8D8F-95A4-44F99E50DC64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47568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  <p15:guide id="6" orient="horz" pos="4008" userDrawn="1">
          <p15:clr>
            <a:srgbClr val="FBAE40"/>
          </p15:clr>
        </p15:guide>
        <p15:guide id="7" orient="horz" pos="420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-only" preserve="1" userDrawn="1">
  <p:cSld name="1_TItle-onl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30977AA-9583-8EC0-07DD-926A57D734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1000" y="295396"/>
            <a:ext cx="9334500" cy="2895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Google Shape;3759;g2b5923066b0_0_11023">
            <a:extLst>
              <a:ext uri="{FF2B5EF4-FFF2-40B4-BE49-F238E27FC236}">
                <a16:creationId xmlns:a16="http://schemas.microsoft.com/office/drawing/2014/main" id="{A7544448-1A99-356C-B7EA-3FFB82A26353}"/>
              </a:ext>
            </a:extLst>
          </p:cNvPr>
          <p:cNvSpPr/>
          <p:nvPr userDrawn="1"/>
        </p:nvSpPr>
        <p:spPr>
          <a:xfrm>
            <a:off x="3619500" y="698499"/>
            <a:ext cx="8191556" cy="5482337"/>
          </a:xfrm>
          <a:prstGeom prst="roundRect">
            <a:avLst>
              <a:gd name="adj" fmla="val 2433"/>
            </a:avLst>
          </a:prstGeom>
          <a:solidFill>
            <a:schemeClr val="bg1">
              <a:lumMod val="95000"/>
            </a:schemeClr>
          </a:solidFill>
          <a:ln w="0">
            <a:noFill/>
          </a:ln>
        </p:spPr>
        <p:txBody>
          <a:bodyPr spcFirstLastPara="1" wrap="square" lIns="76188" tIns="38083" rIns="76188" bIns="3808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cxnSp>
        <p:nvCxnSpPr>
          <p:cNvPr id="6" name="Google Shape;12;p81">
            <a:extLst>
              <a:ext uri="{FF2B5EF4-FFF2-40B4-BE49-F238E27FC236}">
                <a16:creationId xmlns:a16="http://schemas.microsoft.com/office/drawing/2014/main" id="{78AF2847-6393-281E-EC00-4454707F5040}"/>
              </a:ext>
            </a:extLst>
          </p:cNvPr>
          <p:cNvCxnSpPr>
            <a:cxnSpLocks/>
          </p:cNvCxnSpPr>
          <p:nvPr userDrawn="1"/>
        </p:nvCxnSpPr>
        <p:spPr>
          <a:xfrm>
            <a:off x="381000" y="6365858"/>
            <a:ext cx="11430000" cy="0"/>
          </a:xfrm>
          <a:prstGeom prst="straightConnector1">
            <a:avLst/>
          </a:pr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" name="Google Shape;15;p104">
            <a:extLst>
              <a:ext uri="{FF2B5EF4-FFF2-40B4-BE49-F238E27FC236}">
                <a16:creationId xmlns:a16="http://schemas.microsoft.com/office/drawing/2014/main" id="{E0973705-F831-C13B-BBB5-741740377D07}"/>
              </a:ext>
            </a:extLst>
          </p:cNvPr>
          <p:cNvSpPr txBox="1"/>
          <p:nvPr userDrawn="1"/>
        </p:nvSpPr>
        <p:spPr>
          <a:xfrm>
            <a:off x="11303000" y="6592849"/>
            <a:ext cx="508000" cy="9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688" rIns="0" bIns="0" anchor="t" anchorCtr="0">
            <a:spAutoFit/>
          </a:bodyPr>
          <a:lstStyle/>
          <a:p>
            <a:pPr marL="10583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8C56DA55-8F77-A943-8377-42484CF1A83A}" type="slidenum">
              <a:rPr lang="en-US" sz="600" spc="-7" smtClean="0">
                <a:solidFill>
                  <a:schemeClr val="tx1"/>
                </a:solidFill>
              </a:rPr>
              <a:pPr marL="10583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4" name="Google Shape;117;p95">
            <a:extLst>
              <a:ext uri="{FF2B5EF4-FFF2-40B4-BE49-F238E27FC236}">
                <a16:creationId xmlns:a16="http://schemas.microsoft.com/office/drawing/2014/main" id="{9CCA33E5-6025-FBC6-A3B9-E0AA56768BE1}"/>
              </a:ext>
            </a:extLst>
          </p:cNvPr>
          <p:cNvSpPr txBox="1">
            <a:spLocks noGrp="1"/>
          </p:cNvSpPr>
          <p:nvPr>
            <p:ph type="body" idx="15"/>
          </p:nvPr>
        </p:nvSpPr>
        <p:spPr>
          <a:xfrm>
            <a:off x="571500" y="952500"/>
            <a:ext cx="2667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venir"/>
              </a:defRPr>
            </a:lvl1pPr>
            <a:lvl2pPr marL="914400" marR="0" lvl="1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1371600" marR="0" lvl="2" indent="-31324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NTR"/>
              <a:buChar char="-"/>
              <a:defRPr sz="1333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1828800" marR="0" lvl="3" indent="-313245" algn="l" rtl="0">
              <a:lnSpc>
                <a:spcPct val="12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333"/>
              <a:buFont typeface="Courier New"/>
              <a:buChar char="o"/>
              <a:defRPr sz="1333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2286000" marR="0" lvl="4" indent="-302704" algn="l" rtl="0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lt1"/>
              </a:buClr>
              <a:buSzPts val="1167"/>
              <a:buFont typeface="Courier New"/>
              <a:buChar char="o"/>
              <a:defRPr sz="1167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2743200" marR="0" lvl="5" indent="-228600" algn="l" rtl="0">
              <a:spcBef>
                <a:spcPts val="25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AF5106-1DAF-5E6D-3355-13FC4063DFEE}"/>
              </a:ext>
            </a:extLst>
          </p:cNvPr>
          <p:cNvGrpSpPr/>
          <p:nvPr userDrawn="1"/>
        </p:nvGrpSpPr>
        <p:grpSpPr>
          <a:xfrm>
            <a:off x="365460" y="6517817"/>
            <a:ext cx="2691738" cy="212346"/>
            <a:chOff x="365460" y="6517817"/>
            <a:chExt cx="2691738" cy="212346"/>
          </a:xfrm>
        </p:grpSpPr>
        <p:pic>
          <p:nvPicPr>
            <p:cNvPr id="5" name="Graphic 4">
              <a:extLst>
                <a:ext uri="{FF2B5EF4-FFF2-40B4-BE49-F238E27FC236}">
                  <a16:creationId xmlns:a16="http://schemas.microsoft.com/office/drawing/2014/main" id="{7AD31009-AE9F-FFE0-F00D-1B3660E3DF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r="61257" b="-4981"/>
            <a:stretch/>
          </p:blipFill>
          <p:spPr>
            <a:xfrm>
              <a:off x="365460" y="6550868"/>
              <a:ext cx="666172" cy="16634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C316267-2B0A-72F7-9BC2-37E2980CD30D}"/>
                </a:ext>
              </a:extLst>
            </p:cNvPr>
            <p:cNvSpPr txBox="1"/>
            <p:nvPr userDrawn="1"/>
          </p:nvSpPr>
          <p:spPr>
            <a:xfrm>
              <a:off x="1010684" y="6517817"/>
              <a:ext cx="2046514" cy="2123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22850" rIns="45700" bIns="22850" rtlCol="0" anchor="t" anchorCtr="0">
              <a:spAutoFit/>
            </a:bodyPr>
            <a:lstStyle/>
            <a:p>
              <a:pPr marL="0" marR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Arial"/>
                <a:buNone/>
              </a:pPr>
              <a:r>
                <a:rPr lang="en-US" sz="900" b="0" i="0">
                  <a:solidFill>
                    <a:schemeClr val="tx1"/>
                  </a:solidFill>
                  <a:latin typeface="Avenir Next P for BBG" panose="020B0503020202020204" pitchFamily="34" charset="0"/>
                  <a:ea typeface="Avenir"/>
                  <a:cs typeface="Arial" panose="020B0604020202020204" pitchFamily="34" charset="0"/>
                  <a:sym typeface="Avenir"/>
                </a:rPr>
                <a:t>for Corporations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63181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 userDrawn="1">
          <p15:clr>
            <a:srgbClr val="FBAE40"/>
          </p15:clr>
        </p15:guide>
        <p15:guide id="2" orient="horz" pos="1440" userDrawn="1">
          <p15:clr>
            <a:srgbClr val="FBAE40"/>
          </p15:clr>
        </p15:guide>
        <p15:guide id="3" orient="horz" pos="3888" userDrawn="1">
          <p15:clr>
            <a:srgbClr val="FBAE40"/>
          </p15:clr>
        </p15:guide>
        <p15:guide id="4" pos="5280" userDrawn="1">
          <p15:clr>
            <a:srgbClr val="FBAE40"/>
          </p15:clr>
        </p15:guide>
        <p15:guide id="5" pos="5520" userDrawn="1">
          <p15:clr>
            <a:srgbClr val="FBAE40"/>
          </p15:clr>
        </p15:guide>
        <p15:guide id="6" orient="horz" pos="4008" userDrawn="1">
          <p15:clr>
            <a:srgbClr val="FBAE40"/>
          </p15:clr>
        </p15:guide>
        <p15:guide id="7" orient="horz" pos="420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ED8958-E74D-1334-EAD7-79B81D40E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1" y="952500"/>
            <a:ext cx="10668000" cy="3048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FA733FAB-5DAE-41B1-C1EB-FBED3E8D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5750"/>
            <a:ext cx="9829800" cy="28956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063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84" r:id="rId1"/>
    <p:sldLayoutId id="2147484022" r:id="rId2"/>
    <p:sldLayoutId id="2147484030" r:id="rId3"/>
    <p:sldLayoutId id="2147484066" r:id="rId4"/>
    <p:sldLayoutId id="2147483901" r:id="rId5"/>
    <p:sldLayoutId id="2147484001" r:id="rId6"/>
    <p:sldLayoutId id="2147484003" r:id="rId7"/>
    <p:sldLayoutId id="2147484005" r:id="rId8"/>
    <p:sldLayoutId id="2147484004" r:id="rId9"/>
    <p:sldLayoutId id="2147484053" r:id="rId10"/>
    <p:sldLayoutId id="2147484051" r:id="rId11"/>
    <p:sldLayoutId id="2147484052" r:id="rId12"/>
    <p:sldLayoutId id="2147484054" r:id="rId13"/>
    <p:sldLayoutId id="2147484050" r:id="rId14"/>
    <p:sldLayoutId id="2147484049" r:id="rId15"/>
    <p:sldLayoutId id="2147484065" r:id="rId16"/>
    <p:sldLayoutId id="2147484057" r:id="rId17"/>
    <p:sldLayoutId id="2147484058" r:id="rId18"/>
    <p:sldLayoutId id="2147484043" r:id="rId19"/>
    <p:sldLayoutId id="2147484055" r:id="rId20"/>
    <p:sldLayoutId id="2147484056" r:id="rId21"/>
    <p:sldLayoutId id="2147484073" r:id="rId22"/>
    <p:sldLayoutId id="2147484067" r:id="rId23"/>
    <p:sldLayoutId id="2147484068" r:id="rId24"/>
    <p:sldLayoutId id="2147484071" r:id="rId25"/>
    <p:sldLayoutId id="2147484072" r:id="rId26"/>
    <p:sldLayoutId id="2147484074" r:id="rId27"/>
    <p:sldLayoutId id="2147484070" r:id="rId28"/>
    <p:sldLayoutId id="2147484075" r:id="rId29"/>
    <p:sldLayoutId id="2147484077" r:id="rId30"/>
    <p:sldLayoutId id="2147484083" r:id="rId31"/>
    <p:sldLayoutId id="2147484027" r:id="rId32"/>
    <p:sldLayoutId id="2147484080" r:id="rId33"/>
    <p:sldLayoutId id="2147484081" r:id="rId34"/>
    <p:sldLayoutId id="2147483899" r:id="rId35"/>
    <p:sldLayoutId id="2147484023" r:id="rId36"/>
    <p:sldLayoutId id="2147483990" r:id="rId37"/>
    <p:sldLayoutId id="2147483871" r:id="rId38"/>
    <p:sldLayoutId id="2147483983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2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152394" marR="0" lvl="0" indent="-152394" algn="l" rtl="0">
        <a:lnSpc>
          <a:spcPct val="110000"/>
        </a:lnSpc>
        <a:spcBef>
          <a:spcPts val="50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L="304788" marR="0" lvl="1" indent="-152394" algn="l" rtl="0">
        <a:lnSpc>
          <a:spcPct val="110000"/>
        </a:lnSpc>
        <a:spcBef>
          <a:spcPts val="50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457182" marR="0" lvl="2" indent="-152394" algn="l" rtl="0">
        <a:lnSpc>
          <a:spcPct val="110000"/>
        </a:lnSpc>
        <a:spcBef>
          <a:spcPts val="50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609576" marR="0" lvl="3" indent="-152394" algn="l" rtl="0">
        <a:lnSpc>
          <a:spcPct val="110000"/>
        </a:lnSpc>
        <a:spcBef>
          <a:spcPts val="50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761970" marR="0" lvl="4" indent="-152394" algn="l" rtl="0">
        <a:lnSpc>
          <a:spcPct val="110000"/>
        </a:lnSpc>
        <a:spcBef>
          <a:spcPts val="50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2" pos="240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5" pos="7080" userDrawn="1">
          <p15:clr>
            <a:srgbClr val="F26B43"/>
          </p15:clr>
        </p15:guide>
        <p15:guide id="6" orient="horz" pos="4152" userDrawn="1">
          <p15:clr>
            <a:srgbClr val="F26B43"/>
          </p15:clr>
        </p15:guide>
        <p15:guide id="8" orient="horz" pos="180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pos="2280" userDrawn="1">
          <p15:clr>
            <a:srgbClr val="F26B43"/>
          </p15:clr>
        </p15:guide>
        <p15:guide id="12" pos="3360" userDrawn="1">
          <p15:clr>
            <a:srgbClr val="F26B43"/>
          </p15:clr>
        </p15:guide>
        <p15:guide id="13" orient="horz" pos="600" userDrawn="1">
          <p15:clr>
            <a:srgbClr val="F26B43"/>
          </p15:clr>
        </p15:guide>
        <p15:guide id="14" pos="3120" userDrawn="1">
          <p15:clr>
            <a:srgbClr val="F26B43"/>
          </p15:clr>
        </p15:guide>
        <p15:guide id="15" orient="horz" pos="720" userDrawn="1">
          <p15:clr>
            <a:srgbClr val="F26B43"/>
          </p15:clr>
        </p15:guide>
        <p15:guide id="16" pos="2760" userDrawn="1">
          <p15:clr>
            <a:srgbClr val="F26B43"/>
          </p15:clr>
        </p15:guide>
        <p15:guide id="18" pos="4860" userDrawn="1">
          <p15:clr>
            <a:srgbClr val="F26B43"/>
          </p15:clr>
        </p15:guide>
        <p15:guide id="19" orient="horz" pos="2520" userDrawn="1">
          <p15:clr>
            <a:srgbClr val="F26B43"/>
          </p15:clr>
        </p15:guide>
        <p15:guide id="20" orient="horz" pos="360" userDrawn="1">
          <p15:clr>
            <a:srgbClr val="F26B43"/>
          </p15:clr>
        </p15:guide>
        <p15:guide id="21" orient="horz" pos="1700" userDrawn="1">
          <p15:clr>
            <a:srgbClr val="F26B43"/>
          </p15:clr>
        </p15:guide>
        <p15:guide id="22" pos="360" userDrawn="1">
          <p15:clr>
            <a:srgbClr val="F26B43"/>
          </p15:clr>
        </p15:guide>
        <p15:guide id="23" pos="2040" userDrawn="1">
          <p15:clr>
            <a:srgbClr val="F26B43"/>
          </p15:clr>
        </p15:guide>
        <p15:guide id="24" orient="horz" pos="440" userDrawn="1">
          <p15:clr>
            <a:srgbClr val="F26B43"/>
          </p15:clr>
        </p15:guide>
        <p15:guide id="25" pos="7320" userDrawn="1">
          <p15:clr>
            <a:srgbClr val="F26B43"/>
          </p15:clr>
        </p15:guide>
        <p15:guide id="26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597E5-9FFE-BF27-AF75-CC427B7E0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236071"/>
            <a:ext cx="10889827" cy="1311902"/>
          </a:xfrm>
        </p:spPr>
        <p:txBody>
          <a:bodyPr/>
          <a:lstStyle/>
          <a:p>
            <a:r>
              <a:rPr lang="en-US" sz="4400" dirty="0"/>
              <a:t>The critical role of economic statistics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254A-A587-02A9-9327-059D28803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1595" y="3547973"/>
            <a:ext cx="10002245" cy="1967924"/>
          </a:xfrm>
        </p:spPr>
        <p:txBody>
          <a:bodyPr>
            <a:noAutofit/>
          </a:bodyPr>
          <a:lstStyle/>
          <a:p>
            <a:r>
              <a:rPr lang="en-US" sz="3600" dirty="0"/>
              <a:t>David Wilcox</a:t>
            </a:r>
          </a:p>
          <a:p>
            <a:r>
              <a:rPr lang="en-US" sz="2000" dirty="0"/>
              <a:t>Bloomberg Economics and the Peterson Institute for International Economics</a:t>
            </a:r>
          </a:p>
          <a:p>
            <a:r>
              <a:rPr lang="en-US" sz="2000" dirty="0"/>
              <a:t>November 13, 2025</a:t>
            </a:r>
          </a:p>
        </p:txBody>
      </p:sp>
    </p:spTree>
    <p:extLst>
      <p:ext uri="{BB962C8B-B14F-4D97-AF65-F5344CB8AC3E}">
        <p14:creationId xmlns:p14="http://schemas.microsoft.com/office/powerpoint/2010/main" val="38086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7D7C79-B89E-29F5-F18A-71245082A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95396"/>
            <a:ext cx="11357187" cy="828554"/>
          </a:xfrm>
        </p:spPr>
        <p:txBody>
          <a:bodyPr/>
          <a:lstStyle/>
          <a:p>
            <a:r>
              <a:rPr lang="en-US" sz="4800" dirty="0"/>
              <a:t>A collapse in willingness to participate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2020A43-4A02-4702-B943-0C98CEF6C2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6825482"/>
              </p:ext>
            </p:extLst>
          </p:nvPr>
        </p:nvGraphicFramePr>
        <p:xfrm>
          <a:off x="2591896" y="1223586"/>
          <a:ext cx="6703408" cy="4269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04EA81-1A2C-C3C8-9605-B215705CEEE5}"/>
              </a:ext>
            </a:extLst>
          </p:cNvPr>
          <p:cNvSpPr txBox="1"/>
          <p:nvPr/>
        </p:nvSpPr>
        <p:spPr>
          <a:xfrm>
            <a:off x="3420776" y="4448620"/>
            <a:ext cx="5314661" cy="489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rtlCol="0" anchor="t" anchorCtr="0">
            <a:spAutoFit/>
          </a:bodyPr>
          <a:lstStyle/>
          <a:p>
            <a:pPr marL="0" marR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dirty="0">
                <a:solidFill>
                  <a:srgbClr val="00206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Note: The blue line shows the number of employers selected to participate in the establishment survey who agree to do so and prove capable of doing so. </a:t>
            </a:r>
          </a:p>
        </p:txBody>
      </p:sp>
    </p:spTree>
    <p:extLst>
      <p:ext uri="{BB962C8B-B14F-4D97-AF65-F5344CB8AC3E}">
        <p14:creationId xmlns:p14="http://schemas.microsoft.com/office/powerpoint/2010/main" val="1442187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A87601-0F80-5F83-42EB-66E845DC3F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E2687-6EE7-0944-8EC8-4EC1C3046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57883"/>
            <a:ext cx="11460152" cy="1263056"/>
          </a:xfrm>
        </p:spPr>
        <p:txBody>
          <a:bodyPr/>
          <a:lstStyle/>
          <a:p>
            <a:pPr algn="ctr"/>
            <a:r>
              <a:rPr lang="en-US" sz="4600" dirty="0"/>
              <a:t>Once signed up, firms still come through</a:t>
            </a:r>
            <a:br>
              <a:rPr lang="en-US" sz="4600" dirty="0"/>
            </a:br>
            <a:r>
              <a:rPr lang="en-US" sz="3200" dirty="0"/>
              <a:t>(eventually)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677340-2D74-1667-86B4-EF081B924686}"/>
              </a:ext>
            </a:extLst>
          </p:cNvPr>
          <p:cNvSpPr txBox="1"/>
          <p:nvPr/>
        </p:nvSpPr>
        <p:spPr>
          <a:xfrm>
            <a:off x="7811310" y="2663280"/>
            <a:ext cx="4153711" cy="122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rtlCol="0" anchor="t" anchorCtr="0">
            <a:spAutoFit/>
          </a:bodyPr>
          <a:lstStyle/>
          <a:p>
            <a:pPr marL="0" marR="0" indent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The three lines show the percent of initiated firms that provide data for the establishment survey by the time of the first, second, and third closings. 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15531D6-5484-ABA4-1B0C-53E0A9A3D04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5435350"/>
              </p:ext>
            </p:extLst>
          </p:nvPr>
        </p:nvGraphicFramePr>
        <p:xfrm>
          <a:off x="962763" y="1490235"/>
          <a:ext cx="6736299" cy="42825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613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B7F872-4223-278D-95D3-B358D97FF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C67A3-2B14-42F9-8DC5-057EEA962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63500"/>
            <a:ext cx="10782300" cy="1250950"/>
          </a:xfrm>
        </p:spPr>
        <p:txBody>
          <a:bodyPr/>
          <a:lstStyle/>
          <a:p>
            <a:r>
              <a:rPr lang="en-US" sz="4600" dirty="0"/>
              <a:t>Data drought is increasing uncertainty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C2DE92-4ECE-9532-20C7-C486A2720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994" y="1266523"/>
            <a:ext cx="7602011" cy="4324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513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ell-Side Color Theme">
      <a:dk1>
        <a:srgbClr val="000000"/>
      </a:dk1>
      <a:lt1>
        <a:srgbClr val="FFFFFF"/>
      </a:lt1>
      <a:dk2>
        <a:srgbClr val="FE9E21"/>
      </a:dk2>
      <a:lt2>
        <a:srgbClr val="4DA950"/>
      </a:lt2>
      <a:accent1>
        <a:srgbClr val="FFCB1D"/>
      </a:accent1>
      <a:accent2>
        <a:srgbClr val="8A5DB5"/>
      </a:accent2>
      <a:accent3>
        <a:srgbClr val="03D1B2"/>
      </a:accent3>
      <a:accent4>
        <a:srgbClr val="149BD9"/>
      </a:accent4>
      <a:accent5>
        <a:srgbClr val="00A679"/>
      </a:accent5>
      <a:accent6>
        <a:srgbClr val="EA60A7"/>
      </a:accent6>
      <a:hlink>
        <a:srgbClr val="00D2A9"/>
      </a:hlink>
      <a:folHlink>
        <a:srgbClr val="00D2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spcFirstLastPara="1" wrap="square" lIns="45700" tIns="22850" rIns="45700" bIns="22850" anchor="t" anchorCtr="0">
        <a:spAutoFit/>
      </a:bodyPr>
      <a:lstStyle>
        <a:defPPr marL="0" marR="0" indent="0" algn="ctr" rtl="0">
          <a:lnSpc>
            <a:spcPct val="120000"/>
          </a:lnSpc>
          <a:spcBef>
            <a:spcPts val="0"/>
          </a:spcBef>
          <a:spcAft>
            <a:spcPts val="0"/>
          </a:spcAft>
          <a:buClr>
            <a:schemeClr val="dk1"/>
          </a:buClr>
          <a:buSzPts val="1200"/>
          <a:buFont typeface="Arial"/>
          <a:buNone/>
          <a:defRPr sz="1100" dirty="0">
            <a:solidFill>
              <a:schemeClr val="dk1"/>
            </a:solidFill>
            <a:latin typeface="Arial" panose="020B0604020202020204" pitchFamily="34" charset="0"/>
            <a:ea typeface="Avenir"/>
            <a:cs typeface="Arial" panose="020B0604020202020204" pitchFamily="34" charset="0"/>
            <a:sym typeface="Avenir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3623e2a-b2cf-4f72-a692-ac0a29d94324" xsi:nil="true"/>
    <lcf76f155ced4ddcb4097134ff3c332f xmlns="16f4960b-3a09-4718-b301-e742837de01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9DD82403B50D488B789D287CBA151D" ma:contentTypeVersion="11" ma:contentTypeDescription="Create a new document." ma:contentTypeScope="" ma:versionID="8e3e88bf79c5105044b7d55b49ea2c90">
  <xsd:schema xmlns:xsd="http://www.w3.org/2001/XMLSchema" xmlns:xs="http://www.w3.org/2001/XMLSchema" xmlns:p="http://schemas.microsoft.com/office/2006/metadata/properties" xmlns:ns2="16f4960b-3a09-4718-b301-e742837de019" xmlns:ns3="33623e2a-b2cf-4f72-a692-ac0a29d94324" targetNamespace="http://schemas.microsoft.com/office/2006/metadata/properties" ma:root="true" ma:fieldsID="ef320df1024a979b5bf54bc4748bd0b2" ns2:_="" ns3:_="">
    <xsd:import namespace="16f4960b-3a09-4718-b301-e742837de019"/>
    <xsd:import namespace="33623e2a-b2cf-4f72-a692-ac0a29d9432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Billing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f4960b-3a09-4718-b301-e742837de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11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fbfca90-ebd1-48e6-be19-e886fd4b27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3e2a-b2cf-4f72-a692-ac0a29d94324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15ef5441-4eca-4529-99d7-d912b58bb5cb}" ma:internalName="TaxCatchAll" ma:showField="CatchAllData" ma:web="33623e2a-b2cf-4f72-a692-ac0a29d9432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BBSettings xmlns="http://schemas.bloomberg.com/settings/1.0">
  <Item name="DocumentId_Charts">{B3B3DBF6-9284-4B9C-AF4F-750CBB2C79D5}</Item>
  <Item xmlns="" name="ShapesMap_Charts">{"{B3B3DBF6-9284-4B9C-AF4F-750CBB2C79D5}":{"276":{},"278":{},"280":{},"282":{},"284":{},"286":{},"288":{},"292":{},"294":{},"295":{},"302":{},"305":{},"308":{},"313":{},"314":{},"320":{},"323":{},"324":{},"328":{},"329":{},"332":{},"333":{},"420":{},"4695":{},"4772":{},"4789":{},"4798":{},"4800":{},"4801":{},"4804":{},"4807":{},"4808":{},"4810":{},"4811":{},"4812":{},"4813":{},"4814":{},"4815":{},"4816":{},"4817":{},"4818":{},"4819":{},"4820":{},"4821":{},"4823":{},"4829":{},"4830":{},"4831":{},"4832":{},"4833":{},"4834":{},"4835":{},"4837":{},"4838":{},"4839":{},"4842":{},"4843":{},"4850":{},"4851":{},"4852":{},"4853":{},"4854":{},"4855":{},"4856":{},"4857":{},"4861":{},"4862":{},"4863":{},"4869":{},"4870":{},"4871":{},"4872":{},"4873":{},"4875":{},"4876":{},"4877":{},"4878":{},"4879":{},"4882":{},"4883":{},"4884":{},"4885":{},"4886":{},"4887":{},"4888":{},"541":{}}}</Item>
</BBSettings>
</file>

<file path=customXml/itemProps1.xml><?xml version="1.0" encoding="utf-8"?>
<ds:datastoreItem xmlns:ds="http://schemas.openxmlformats.org/officeDocument/2006/customXml" ds:itemID="{EE419B26-EBCF-4A1F-AECF-2AEDDDD2814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33623e2a-b2cf-4f72-a692-ac0a29d94324"/>
    <ds:schemaRef ds:uri="16f4960b-3a09-4718-b301-e742837de01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A6C69FA-F227-4364-9B4D-22ACCC505878}">
  <ds:schemaRefs>
    <ds:schemaRef ds:uri="16f4960b-3a09-4718-b301-e742837de019"/>
    <ds:schemaRef ds:uri="33623e2a-b2cf-4f72-a692-ac0a29d943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EB12D7D-7A28-4EC3-80A3-077172CBF3F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E995A45-5E87-4385-99F3-3503FC74AB58}">
  <ds:schemaRefs>
    <ds:schemaRef ds:uri=""/>
    <ds:schemaRef ds:uri="http://schemas.bloomberg.com/settings/1.0"/>
  </ds:schemaRefs>
</ds:datastoreItem>
</file>

<file path=docMetadata/LabelInfo.xml><?xml version="1.0" encoding="utf-8"?>
<clbl:labelList xmlns:clbl="http://schemas.microsoft.com/office/2020/mipLabelMetadata">
  <clbl:label id="{354f7e8a-12e7-416f-bc40-06acb374f58d}" enabled="0" method="" siteId="{354f7e8a-12e7-416f-bc40-06acb374f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921</TotalTime>
  <Words>104</Words>
  <Application>Microsoft Office PowerPoint</Application>
  <PresentationFormat>Widescreen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Aptos</vt:lpstr>
      <vt:lpstr>Arial</vt:lpstr>
      <vt:lpstr>Avenir</vt:lpstr>
      <vt:lpstr>Avenir Next P for BBG</vt:lpstr>
      <vt:lpstr>Calibri</vt:lpstr>
      <vt:lpstr>Courier New</vt:lpstr>
      <vt:lpstr>NTR</vt:lpstr>
      <vt:lpstr>Office Theme</vt:lpstr>
      <vt:lpstr>The critical role of economic statistics</vt:lpstr>
      <vt:lpstr>A collapse in willingness to participate</vt:lpstr>
      <vt:lpstr>Once signed up, firms still come through (eventually)</vt:lpstr>
      <vt:lpstr>Data drought is increasing uncertainty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ekolocotroni</dc:creator>
  <cp:lastModifiedBy>David Wilcox</cp:lastModifiedBy>
  <cp:revision>13</cp:revision>
  <cp:lastPrinted>2025-11-04T19:16:01Z</cp:lastPrinted>
  <dcterms:created xsi:type="dcterms:W3CDTF">2020-11-14T19:06:56Z</dcterms:created>
  <dcterms:modified xsi:type="dcterms:W3CDTF">2025-11-07T17:59:37Z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2020-06-15T00:00:00Z</vt:filetime>
  </property>
  <property fmtid="{D5CDD505-2E9C-101B-9397-08002B2CF9AE}" pid="3" name="Creator">
    <vt:lpwstr>Adobe InDesign CC 13.1 (Macintosh)</vt:lpwstr>
  </property>
  <property fmtid="{D5CDD505-2E9C-101B-9397-08002B2CF9AE}" pid="4" name="LastSaved">
    <vt:filetime>2020-06-22T00:00:00Z</vt:filetime>
  </property>
  <property fmtid="{D5CDD505-2E9C-101B-9397-08002B2CF9AE}" pid="5" name="ContentTypeId">
    <vt:lpwstr>0x0101001B9DD82403B50D488B789D287CBA151D</vt:lpwstr>
  </property>
  <property fmtid="{D5CDD505-2E9C-101B-9397-08002B2CF9AE}" pid="6" name="MediaServiceImageTags">
    <vt:lpwstr/>
  </property>
</Properties>
</file>