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61" r:id="rId3"/>
    <p:sldId id="264" r:id="rId4"/>
    <p:sldId id="266" r:id="rId5"/>
    <p:sldId id="262" r:id="rId6"/>
    <p:sldId id="263" r:id="rId7"/>
    <p:sldId id="265" r:id="rId8"/>
  </p:sldIdLst>
  <p:sldSz cx="10058400" cy="7772400"/>
  <p:notesSz cx="6858000" cy="9144000"/>
  <p:custDataLst>
    <p:tags r:id="rId9"/>
  </p:custDataLst>
  <p:defaultTextStyle>
    <a:defPPr>
      <a:defRPr lang="fr-FR"/>
    </a:defPPr>
    <a:lvl1pPr marL="0" algn="l" defTabSz="914400" rtl="0" eaLnBrk="1" latinLnBrk="0" hangingPunct="1">
      <a:defRPr lang="en-US" sz="11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en-US" sz="11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en-US" sz="11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en-US" sz="11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en-US" sz="11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25" userDrawn="1">
          <p15:clr>
            <a:srgbClr val="A4A3A4"/>
          </p15:clr>
        </p15:guide>
        <p15:guide id="2" orient="horz" pos="2565" userDrawn="1">
          <p15:clr>
            <a:srgbClr val="A4A3A4"/>
          </p15:clr>
        </p15:guide>
        <p15:guide id="3" orient="horz" pos="2910" userDrawn="1">
          <p15:clr>
            <a:srgbClr val="A4A3A4"/>
          </p15:clr>
        </p15:guide>
        <p15:guide id="4" orient="horz" pos="4148" userDrawn="1">
          <p15:clr>
            <a:srgbClr val="A4A3A4"/>
          </p15:clr>
        </p15:guide>
        <p15:guide id="5" pos="2997" userDrawn="1">
          <p15:clr>
            <a:srgbClr val="A4A3A4"/>
          </p15:clr>
        </p15:guide>
        <p15:guide id="6" pos="334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5511E5-259E-45BB-A516-691DBCCCC062}" v="4548" dt="2025-11-12T19:01:48.268"/>
  </p1510:revLst>
</p1510:revInfo>
</file>

<file path=ppt/tableStyles.xml><?xml version="1.0" encoding="utf-8"?>
<a:tblStyleLst xmlns:a="http://schemas.openxmlformats.org/drawingml/2006/main" def="{5C22544A-7EE6-4342-B048-85BDC9FD1C3A}">
  <a:tblStyle styleId="{9F6702A1-A54F-4802-A9EC-B28C02EDC1F7}" styleName="Roadmap">
    <a:wholeTbl>
      <a:tcTxStyle b="off" i="off">
        <a:fontRef idx="minor">
          <a:prstClr val="black"/>
        </a:fontRef>
        <a:schemeClr val="tx2"/>
      </a:tcTxStyle>
      <a:tcStyle>
        <a:tcBdr>
          <a:left>
            <a:ln w="0" cmpd="sng">
              <a:solidFill>
                <a:schemeClr val="bg1">
                  <a:lumMod val="95000"/>
                </a:schemeClr>
              </a:solidFill>
            </a:ln>
          </a:left>
          <a:right>
            <a:ln w="0" cmpd="sng">
              <a:solidFill>
                <a:schemeClr val="bg1">
                  <a:lumMod val="95000"/>
                </a:schemeClr>
              </a:solidFill>
            </a:ln>
          </a:right>
          <a:top>
            <a:ln w="0" cmpd="sng">
              <a:solidFill>
                <a:schemeClr val="bg1">
                  <a:lumMod val="95000"/>
                </a:schemeClr>
              </a:solidFill>
            </a:ln>
          </a:top>
          <a:bottom>
            <a:ln w="0" cmpd="sng">
              <a:solidFill>
                <a:schemeClr val="bg1">
                  <a:lumMod val="95000"/>
                </a:schemeClr>
              </a:solidFill>
            </a:ln>
          </a:bottom>
          <a:insideH>
            <a:ln>
              <a:noFill/>
            </a:ln>
          </a:insideH>
          <a:insideV>
            <a:ln w="57150" cmpd="sng">
              <a:solidFill>
                <a:srgbClr val="FFFFFF"/>
              </a:solidFill>
            </a:ln>
          </a:insideV>
        </a:tcBdr>
        <a:fill>
          <a:solidFill>
            <a:schemeClr val="bg1">
              <a:lumMod val="95000"/>
            </a:schemeClr>
          </a:solidFill>
        </a:fill>
      </a:tcStyle>
    </a:wholeTbl>
    <a:firstCol>
      <a:tcTxStyle>
        <a:fontRef idx="minor">
          <a:prstClr val="black"/>
        </a:fontRef>
        <a:schemeClr val="bg1"/>
      </a:tcTxStyle>
      <a:tcStyle>
        <a:tcBdr/>
        <a:fill>
          <a:solidFill>
            <a:schemeClr val="accent1"/>
          </a:solidFill>
        </a:fill>
      </a:tcStyle>
    </a:firstCol>
    <a:firstRow>
      <a:tcTxStyle>
        <a:fontRef idx="minor">
          <a:prstClr val="black"/>
        </a:fontRef>
        <a:schemeClr val="bg1"/>
      </a:tcTxStyle>
      <a:tcStyle>
        <a:tcBdr>
          <a:insideH>
            <a:ln w="57150" cmpd="sng">
              <a:solidFill>
                <a:srgbClr val="FFFFFF"/>
              </a:solidFill>
            </a:ln>
          </a:insideH>
          <a:insideV>
            <a:ln w="57150" cmpd="sng">
              <a:solidFill>
                <a:srgbClr val="FFFFFF"/>
              </a:solidFill>
            </a:ln>
          </a:insideV>
        </a:tcBdr>
        <a:fill>
          <a:solidFill>
            <a:schemeClr val="accent1"/>
          </a:solidFill>
        </a:fill>
      </a:tcStyle>
    </a:firstRow>
  </a:tblStyle>
  <a:tblStyle styleId="{C679532D-8790-4F43-B145-F427FA289644}" styleName="Timetable">
    <a:wholeTbl>
      <a:tcTxStyle b="off" i="off">
        <a:fontRef idx="minor">
          <a:prstClr val="black"/>
        </a:fontRef>
        <a:schemeClr val="tx2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 w="6355" cmpd="sng">
              <a:solidFill>
                <a:srgbClr val="FFFFFF"/>
              </a:solidFill>
            </a:ln>
          </a:insideH>
          <a:insideV>
            <a:ln w="6355" cmpd="sng">
              <a:solidFill>
                <a:srgbClr val="FFFFFF"/>
              </a:solidFill>
            </a:ln>
          </a:insideV>
        </a:tcBdr>
        <a:fill>
          <a:noFill/>
        </a:fill>
      </a:tcStyle>
    </a:wholeTbl>
    <a:band1V>
      <a:tcStyle>
        <a:tcBdr/>
        <a:fill>
          <a:solidFill>
            <a:schemeClr val="bg1">
              <a:lumMod val="95000"/>
            </a:schemeClr>
          </a:solidFill>
        </a:fill>
      </a:tcStyle>
    </a:band1V>
    <a:band2V>
      <a:tcStyle>
        <a:tcBdr/>
        <a:fill>
          <a:solidFill>
            <a:schemeClr val="bg1">
              <a:lumMod val="85000"/>
            </a:schemeClr>
          </a:solidFill>
        </a:fill>
      </a:tcStyle>
    </a:band2V>
    <a:firstCol>
      <a:tcTxStyle>
        <a:fontRef idx="minor">
          <a:prstClr val="black"/>
        </a:fontRef>
        <a:schemeClr val="bg1"/>
      </a:tcTxStyle>
      <a:tcStyle>
        <a:tcBdr/>
        <a:fill>
          <a:solidFill>
            <a:schemeClr val="accent1"/>
          </a:solidFill>
        </a:fill>
      </a:tcStyle>
    </a:firstCol>
    <a:firstRow>
      <a:tcTxStyle>
        <a:fontRef idx="minor">
          <a:prstClr val="black"/>
        </a:fontRef>
        <a:schemeClr val="bg1"/>
      </a:tcTxStyle>
      <a:tcStyle>
        <a:tcBdr/>
        <a:fill>
          <a:solidFill>
            <a:schemeClr val="accent1"/>
          </a:solidFill>
        </a:fill>
      </a:tcStyle>
    </a:firstRow>
  </a:tblStyle>
  <a:tblStyle styleId="{640930CC-2DD5-4645-9BF9-1F0F6B9BBA25}" styleName="Standard">
    <a:wholeTbl>
      <a:tcTxStyle i="off">
        <a:fontRef idx="minor">
          <a:prstClr val="black"/>
        </a:fontRef>
        <a:schemeClr val="tx2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lastRow>
      <a:tcTxStyle>
        <a:fontRef idx="minor">
          <a:prstClr val="black"/>
        </a:fontRef>
        <a:schemeClr val="tx2"/>
      </a:tcTxStyle>
      <a:tcStyle>
        <a:tcBdr>
          <a:bottom>
            <a:ln w="6355" cmpd="sng">
              <a:solidFill>
                <a:schemeClr val="tx2"/>
              </a:solidFill>
            </a:ln>
          </a:bottom>
        </a:tcBdr>
        <a:fill>
          <a:noFill/>
        </a:fill>
      </a:tcStyle>
    </a:lastRow>
    <a:firstRow>
      <a:tcTxStyle b="on">
        <a:fontRef idx="minor">
          <a:prstClr val="black"/>
        </a:fontRef>
        <a:schemeClr val="tx2"/>
      </a:tcTxStyle>
      <a:tcStyle>
        <a:tcBdr>
          <a:bottom>
            <a:ln w="6355" cmpd="sng">
              <a:solidFill>
                <a:schemeClr val="tx2"/>
              </a:solidFill>
            </a:ln>
          </a:bottom>
        </a:tcBdr>
        <a:fill>
          <a:noFill/>
        </a:fill>
      </a:tcStyle>
    </a:firstRow>
  </a:tblStyle>
  <a:tblStyle styleId="{0582B0D9-9874-4C26-850A-993D2AA39D9F}" styleName="Blank">
    <a:wholeTbl>
      <a:tcTxStyle i="off">
        <a:fontRef idx="minor">
          <a:prstClr val="black"/>
        </a:fontRef>
        <a:schemeClr val="tx2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firstRow>
      <a:tcTxStyle b="on">
        <a:fontRef idx="minor">
          <a:prstClr val="black"/>
        </a:fontRef>
        <a:schemeClr val="tx2"/>
      </a:tcTxStyle>
      <a:tcStyle>
        <a:tcBdr>
          <a:bottom>
            <a:ln w="6355" cmpd="sng">
              <a:solidFill>
                <a:schemeClr val="tx2"/>
              </a:solidFill>
            </a:ln>
          </a:bottom>
        </a:tcBdr>
        <a:fill>
          <a:noFill/>
        </a:fill>
      </a:tcStyle>
    </a:firstRow>
  </a:tblStyle>
  <a:tblStyle styleId="{F3359BF5-DAE9-4BDB-B8C4-06CAF9B8A900}" styleName="Agenda">
    <a:wholeTbl>
      <a:tcTxStyle b="off" i="off">
        <a:fontRef idx="minor">
          <a:prstClr val="black"/>
        </a:fontRef>
        <a:schemeClr val="bg2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 w="6350" cmpd="sng">
              <a:solidFill>
                <a:srgbClr val="AFB1B3"/>
              </a:solidFill>
              <a:prstDash val="solid"/>
            </a:ln>
          </a:insideH>
          <a:insideV>
            <a:ln>
              <a:noFill/>
            </a:ln>
          </a:insideV>
        </a:tcBdr>
        <a:fill>
          <a:noFill/>
        </a:fill>
      </a:tcStyle>
    </a:wholeTbl>
    <a:lastRow>
      <a:tcTxStyle>
        <a:fontRef idx="minor">
          <a:prstClr val="black"/>
        </a:fontRef>
        <a:schemeClr val="bg2"/>
      </a:tcTxStyle>
      <a:tcStyle>
        <a:tcBdr>
          <a:bottom>
            <a:ln w="6350" cmpd="sng">
              <a:solidFill>
                <a:srgbClr val="AFB1B3"/>
              </a:solidFill>
              <a:prstDash val="solid"/>
            </a:ln>
          </a:bottom>
        </a:tcBdr>
        <a:fill>
          <a:noFill/>
        </a:fill>
      </a:tcStyle>
    </a:lastRow>
    <a:firstRow>
      <a:tcTxStyle>
        <a:fontRef idx="minor">
          <a:prstClr val="black"/>
        </a:fontRef>
        <a:schemeClr val="bg2"/>
      </a:tcTxStyle>
      <a:tcStyle>
        <a:tcBdr>
          <a:top>
            <a:ln w="6350" cmpd="sng">
              <a:solidFill>
                <a:srgbClr val="AFB1B3"/>
              </a:solidFill>
              <a:prstDash val="solid"/>
            </a:ln>
          </a:top>
        </a:tcBdr>
        <a:fill>
          <a:noFill/>
        </a:fill>
      </a:tcStyle>
    </a:firstRow>
  </a:tblStyle>
  <a:tblStyle styleId="{0CAB58E7-5CDE-43C6-A48B-3C2A836B0257}" styleName="League">
    <a:wholeTbl>
      <a:tcTxStyle i="off">
        <a:fontRef idx="minor">
          <a:prstClr val="black"/>
        </a:fontRef>
        <a:schemeClr val="tx2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lastRow>
      <a:tcTxStyle>
        <a:schemeClr val="tx2"/>
      </a:tcTxStyle>
      <a:tcStyle>
        <a:tcBdr>
          <a:bottom>
            <a:ln w="6355" cmpd="sng">
              <a:solidFill>
                <a:schemeClr val="tx2"/>
              </a:solidFill>
            </a:ln>
          </a:bottom>
        </a:tcBdr>
        <a:fill>
          <a:noFill/>
        </a:fill>
      </a:tcStyle>
    </a:lastRow>
    <a:firstRow>
      <a:tcTxStyle b="on">
        <a:schemeClr val="tx2"/>
      </a:tcTxStyle>
      <a:tcStyle>
        <a:tcBdr>
          <a:bottom>
            <a:ln w="6355" cmpd="sng">
              <a:solidFill>
                <a:schemeClr val="tx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1794" y="84"/>
      </p:cViewPr>
      <p:guideLst>
        <p:guide orient="horz" pos="1325"/>
        <p:guide orient="horz" pos="2565"/>
        <p:guide orient="horz" pos="2910"/>
        <p:guide orient="horz" pos="4148"/>
        <p:guide pos="2997"/>
        <p:guide pos="334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0.xml"/><Relationship Id="rId1" Type="http://schemas.openxmlformats.org/officeDocument/2006/relationships/tags" Target="../tags/tag9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Pag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Title">
            <a:extLst>
              <a:ext uri="{FF2B5EF4-FFF2-40B4-BE49-F238E27FC236}">
                <a16:creationId xmlns:a16="http://schemas.microsoft.com/office/drawing/2014/main" id="{21A09C5C-CC40-D616-24DE-01FC7E4A1128}"/>
              </a:ext>
            </a:extLst>
          </p:cNvPr>
          <p:cNvSpPr>
            <a:spLocks noGrp="1"/>
          </p:cNvSpPr>
          <p:nvPr>
            <p:ph type="title" idx="10" hasCustomPrompt="1"/>
          </p:nvPr>
        </p:nvSpPr>
        <p:spPr>
          <a:xfrm>
            <a:off x="475488" y="2916936"/>
            <a:ext cx="9107424" cy="557784"/>
          </a:xfrm>
        </p:spPr>
        <p:txBody>
          <a:bodyPr vert="horz" wrap="square" lIns="0" tIns="0" rIns="0" bIns="0" anchor="b">
            <a:noAutofit/>
          </a:bodyPr>
          <a:lstStyle>
            <a:lvl1pPr algn="l">
              <a:spcBef>
                <a:spcPct val="9500"/>
              </a:spcBef>
              <a:buFontTx/>
              <a:buNone/>
              <a:defRPr sz="3600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[Presentation title]</a:t>
            </a:r>
          </a:p>
        </p:txBody>
      </p:sp>
      <p:sp>
        <p:nvSpPr>
          <p:cNvPr id="4" name="PlaceholderSubtitle">
            <a:extLst>
              <a:ext uri="{FF2B5EF4-FFF2-40B4-BE49-F238E27FC236}">
                <a16:creationId xmlns:a16="http://schemas.microsoft.com/office/drawing/2014/main" id="{945585B2-EE39-A341-AF05-718945370F80}"/>
              </a:ext>
            </a:extLst>
          </p:cNvPr>
          <p:cNvSpPr>
            <a:spLocks noGrp="1"/>
          </p:cNvSpPr>
          <p:nvPr>
            <p:ph type="subTitle" idx="11" hasCustomPrompt="1"/>
          </p:nvPr>
        </p:nvSpPr>
        <p:spPr>
          <a:xfrm>
            <a:off x="475488" y="3703320"/>
            <a:ext cx="1563624" cy="585216"/>
          </a:xfrm>
        </p:spPr>
        <p:txBody>
          <a:bodyPr vert="horz" wrap="none" lIns="0" tIns="0" rIns="0" bIns="0" anchor="t">
            <a:noAutofit/>
          </a:bodyPr>
          <a:lstStyle>
            <a:lvl1pPr marL="0" indent="0" algn="l">
              <a:spcBef>
                <a:spcPts val="10"/>
              </a:spcBef>
              <a:buFontTx/>
              <a:buNone/>
              <a:defRPr sz="1800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Event name/subtitle</a:t>
            </a:r>
          </a:p>
        </p:txBody>
      </p:sp>
      <p:sp>
        <p:nvSpPr>
          <p:cNvPr id="5" name="CoverPageDateText">
            <a:extLst>
              <a:ext uri="{FF2B5EF4-FFF2-40B4-BE49-F238E27FC236}">
                <a16:creationId xmlns:a16="http://schemas.microsoft.com/office/drawing/2014/main" id="{FAA8C344-1CB2-A7D1-C0E9-EE74029EBF1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48256" y="3703320"/>
            <a:ext cx="3008376" cy="365760"/>
          </a:xfrm>
          <a:prstGeom prst="rect">
            <a:avLst/>
          </a:prstGeom>
        </p:spPr>
        <p:txBody>
          <a:bodyPr vert="horz" wrap="none" lIns="0" tIns="0" rIns="0" bIns="0" anchor="t">
            <a:noAutofit/>
          </a:bodyPr>
          <a:lstStyle>
            <a:lvl1pPr marL="3175" indent="0" algn="l">
              <a:spcBef>
                <a:spcPts val="10"/>
              </a:spcBef>
              <a:buFontTx/>
              <a:buNone/>
              <a:defRPr sz="1800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27432" indent="0" algn="l">
              <a:buFontTx/>
              <a:buNone/>
              <a:defRPr sz="1800" b="0" i="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73736" indent="0" algn="l">
              <a:buFontTx/>
              <a:buNone/>
              <a:defRPr sz="1800" b="0" i="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338328" indent="0" algn="l">
              <a:buFontTx/>
              <a:buNone/>
              <a:defRPr sz="1800" b="0" i="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502920" indent="0" algn="l">
              <a:buFontTx/>
              <a:buNone/>
              <a:defRPr sz="1800" b="0" i="0">
                <a:solidFill>
                  <a:schemeClr val="tx2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| March 2021</a:t>
            </a:r>
          </a:p>
        </p:txBody>
      </p:sp>
      <p:pic>
        <p:nvPicPr>
          <p:cNvPr id="7" name="BrandLogo">
            <a:extLst>
              <a:ext uri="{FF2B5EF4-FFF2-40B4-BE49-F238E27FC236}">
                <a16:creationId xmlns:a16="http://schemas.microsoft.com/office/drawing/2014/main" id="{D7EF8414-07D3-F08C-DF1B-C04C38ADD0B1}"/>
              </a:ext>
            </a:extLst>
          </p:cNvPr>
          <p:cNvPicPr>
            <a:picLocks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84632" y="475488"/>
            <a:ext cx="1591056" cy="320040"/>
          </a:xfrm>
          <a:prstGeom prst="rect">
            <a:avLst/>
          </a:prstGeom>
        </p:spPr>
      </p:pic>
      <p:sp>
        <p:nvSpPr>
          <p:cNvPr id="8" name="GradientBar">
            <a:extLst>
              <a:ext uri="{FF2B5EF4-FFF2-40B4-BE49-F238E27FC236}">
                <a16:creationId xmlns:a16="http://schemas.microsoft.com/office/drawing/2014/main" id="{E9D8AB60-7540-114B-F022-9316A203A592}"/>
              </a:ext>
            </a:extLst>
          </p:cNvPr>
          <p:cNvSpPr txBox="1"/>
          <p:nvPr userDrawn="1"/>
        </p:nvSpPr>
        <p:spPr>
          <a:xfrm>
            <a:off x="0" y="7287768"/>
            <a:ext cx="10058400" cy="45720"/>
          </a:xfrm>
          <a:prstGeom prst="rect">
            <a:avLst/>
          </a:prstGeom>
          <a:gradFill flip="none" rotWithShape="1">
            <a:gsLst>
              <a:gs pos="50000">
                <a:schemeClr val="lt2">
                  <a:lumMod val="100000"/>
                </a:schemeClr>
              </a:gs>
              <a:gs pos="0">
                <a:srgbClr val="4E2A08"/>
              </a:gs>
              <a:gs pos="100000">
                <a:srgbClr val="4E2A08"/>
              </a:gs>
            </a:gsLst>
            <a:lin ang="0" scaled="1"/>
            <a:tileRect/>
          </a:gradFill>
        </p:spPr>
        <p:txBody>
          <a:bodyPr vert="horz" wrap="square" lIns="0" tIns="0" rIns="0" bIns="0" rtlCol="0" anchor="t">
            <a:noAutofit/>
          </a:bodyPr>
          <a:lstStyle/>
          <a:p>
            <a:pPr algn="r">
              <a:lnSpc>
                <a:spcPct val="110000"/>
              </a:lnSpc>
            </a:pPr>
            <a:endParaRPr lang="en-US" sz="1200" b="0" i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9" name="ConfidentialInternal">
            <a:extLst>
              <a:ext uri="{FF2B5EF4-FFF2-40B4-BE49-F238E27FC236}">
                <a16:creationId xmlns:a16="http://schemas.microsoft.com/office/drawing/2014/main" id="{25FE1E9C-A13A-0E09-D596-9B335FB08C24}"/>
              </a:ext>
            </a:extLst>
          </p:cNvPr>
          <p:cNvSpPr txBox="1"/>
          <p:nvPr userDrawn="1"/>
        </p:nvSpPr>
        <p:spPr>
          <a:xfrm>
            <a:off x="475488" y="7443216"/>
            <a:ext cx="7178040" cy="182880"/>
          </a:xfrm>
          <a:prstGeom prst="rect">
            <a:avLst/>
          </a:prstGeom>
          <a:noFill/>
        </p:spPr>
        <p:txBody>
          <a:bodyPr vert="horz" wrap="none" lIns="0" tIns="0" rIns="0" bIns="0" rtlCol="0" anchor="ctr">
            <a:noAutofit/>
          </a:bodyPr>
          <a:lstStyle/>
          <a:p>
            <a:pPr algn="l">
              <a:lnSpc>
                <a:spcPct val="110000"/>
              </a:lnSpc>
            </a:pPr>
            <a:endParaRPr lang="en-US" sz="800" b="0" i="0" cap="all" spc="21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15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op marble fill with no accent bar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ED25C-0009-F4B7-34D9-6AA2A7BDE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opBar">
            <a:extLst>
              <a:ext uri="{FF2B5EF4-FFF2-40B4-BE49-F238E27FC236}">
                <a16:creationId xmlns:a16="http://schemas.microsoft.com/office/drawing/2014/main" id="{3B93AB60-55A9-B033-AE33-3FF0277A51F8}"/>
              </a:ext>
            </a:extLst>
          </p:cNvPr>
          <p:cNvSpPr txBox="1"/>
          <p:nvPr userDrawn="1"/>
        </p:nvSpPr>
        <p:spPr>
          <a:xfrm>
            <a:off x="475488" y="466344"/>
            <a:ext cx="1435608" cy="45720"/>
          </a:xfrm>
          <a:prstGeom prst="rect">
            <a:avLst/>
          </a:prstGeom>
          <a:solidFill>
            <a:srgbClr val="F5F7F8"/>
          </a:solidFill>
        </p:spPr>
        <p:txBody>
          <a:bodyPr vert="horz" wrap="square" lIns="0" tIns="0" rIns="0" bIns="0" rtlCol="0" anchor="t">
            <a:noAutofit/>
          </a:bodyPr>
          <a:lstStyle/>
          <a:p>
            <a:pPr algn="r">
              <a:lnSpc>
                <a:spcPct val="110000"/>
              </a:lnSpc>
            </a:pPr>
            <a:endParaRPr lang="en-US" sz="1200" b="0" i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83527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op marble fill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9AFFE-9F59-515B-D03C-8110CBF48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290641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Full marble fill with accent bar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59935-40DF-7CB0-0B1B-6181B83F1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309195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Right marble one third fill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FD197-64FC-C1AD-B92F-5C1BFD1F3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346406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D6DA8-C3EC-F96D-24E4-4453EB0CE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1">
            <a:extLst>
              <a:ext uri="{FF2B5EF4-FFF2-40B4-BE49-F238E27FC236}">
                <a16:creationId xmlns:a16="http://schemas.microsoft.com/office/drawing/2014/main" id="{AE373832-3152-DC25-6060-C0AC61E3EA4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75488" y="2103120"/>
            <a:ext cx="9107424" cy="4480560"/>
          </a:xfrm>
        </p:spPr>
        <p:txBody>
          <a:bodyPr/>
          <a:lstStyle>
            <a:lvl1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PageSubtitle">
            <a:extLst>
              <a:ext uri="{FF2B5EF4-FFF2-40B4-BE49-F238E27FC236}">
                <a16:creationId xmlns:a16="http://schemas.microsoft.com/office/drawing/2014/main" id="{3DEB4FDA-4573-778E-730B-BE1E4118E900}"/>
              </a:ext>
            </a:extLst>
          </p:cNvPr>
          <p:cNvSpPr>
            <a:spLocks noGrp="1"/>
          </p:cNvSpPr>
          <p:nvPr>
            <p:ph type="subTitle" sz="quarter" idx="11" hasCustomPrompt="1"/>
          </p:nvPr>
        </p:nvSpPr>
        <p:spPr>
          <a:xfrm>
            <a:off x="475488" y="1325880"/>
            <a:ext cx="9107424" cy="365760"/>
          </a:xfrm>
          <a:prstGeom prst="rect">
            <a:avLst/>
          </a:prstGeom>
        </p:spPr>
        <p:txBody>
          <a:bodyPr vert="horz" wrap="square" lIns="0" tIns="0" rIns="0" bIns="0" anchor="t">
            <a:noAutofit/>
          </a:bodyPr>
          <a:lstStyle>
            <a:lvl1pPr marL="0" indent="0" algn="l">
              <a:lnSpc>
                <a:spcPct val="110000"/>
              </a:lnSpc>
              <a:spcBef>
                <a:spcPts val="1000"/>
              </a:spcBef>
              <a:buFontTx/>
              <a:buNone/>
              <a:defRPr sz="1500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Page Subtitle</a:t>
            </a:r>
          </a:p>
        </p:txBody>
      </p:sp>
    </p:spTree>
    <p:extLst>
      <p:ext uri="{BB962C8B-B14F-4D97-AF65-F5344CB8AC3E}">
        <p14:creationId xmlns:p14="http://schemas.microsoft.com/office/powerpoint/2010/main" val="16741701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and Conten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3BE7C-E23C-FD92-EDC9-A8C3B064F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1">
            <a:extLst>
              <a:ext uri="{FF2B5EF4-FFF2-40B4-BE49-F238E27FC236}">
                <a16:creationId xmlns:a16="http://schemas.microsoft.com/office/drawing/2014/main" id="{A5D2095D-6A8C-6840-A5A1-D9052B50CA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75488" y="1801368"/>
            <a:ext cx="9107424" cy="4791456"/>
          </a:xfrm>
        </p:spPr>
        <p:txBody>
          <a:bodyPr/>
          <a:lstStyle>
            <a:lvl1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810806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2D483-1F37-030E-C3BC-82202FD3E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1">
            <a:extLst>
              <a:ext uri="{FF2B5EF4-FFF2-40B4-BE49-F238E27FC236}">
                <a16:creationId xmlns:a16="http://schemas.microsoft.com/office/drawing/2014/main" id="{F235EE51-9377-2371-853B-424E18DD1C79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475488" y="1801368"/>
            <a:ext cx="9107424" cy="4791456"/>
          </a:xfrm>
        </p:spPr>
        <p:txBody>
          <a:bodyPr/>
          <a:lstStyle>
            <a:lvl1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455991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14AD9-7821-E913-3CFD-AFD78B151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1">
            <a:extLst>
              <a:ext uri="{FF2B5EF4-FFF2-40B4-BE49-F238E27FC236}">
                <a16:creationId xmlns:a16="http://schemas.microsoft.com/office/drawing/2014/main" id="{08F502D3-0271-AB73-6841-D4FE84E11F8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75488" y="2103120"/>
            <a:ext cx="4279392" cy="4480560"/>
          </a:xfrm>
        </p:spPr>
        <p:txBody>
          <a:bodyPr/>
          <a:lstStyle>
            <a:lvl1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2">
            <a:extLst>
              <a:ext uri="{FF2B5EF4-FFF2-40B4-BE49-F238E27FC236}">
                <a16:creationId xmlns:a16="http://schemas.microsoft.com/office/drawing/2014/main" id="{F2BDFA4F-7294-3345-8B07-9452824AA84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303520" y="2103120"/>
            <a:ext cx="4279392" cy="4480560"/>
          </a:xfrm>
          <a:prstGeom prst="rect">
            <a:avLst/>
          </a:prstGeom>
        </p:spPr>
        <p:txBody>
          <a:bodyPr/>
          <a:lstStyle>
            <a:lvl1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PageSubtitle">
            <a:extLst>
              <a:ext uri="{FF2B5EF4-FFF2-40B4-BE49-F238E27FC236}">
                <a16:creationId xmlns:a16="http://schemas.microsoft.com/office/drawing/2014/main" id="{B70C7D23-8435-1DAA-150A-0AD507EAC567}"/>
              </a:ext>
            </a:extLst>
          </p:cNvPr>
          <p:cNvSpPr>
            <a:spLocks noGrp="1"/>
          </p:cNvSpPr>
          <p:nvPr>
            <p:ph type="subTitle" sz="quarter" idx="12" hasCustomPrompt="1"/>
          </p:nvPr>
        </p:nvSpPr>
        <p:spPr>
          <a:xfrm>
            <a:off x="475488" y="1325880"/>
            <a:ext cx="9107424" cy="365760"/>
          </a:xfrm>
          <a:prstGeom prst="rect">
            <a:avLst/>
          </a:prstGeom>
        </p:spPr>
        <p:txBody>
          <a:bodyPr vert="horz" wrap="square" lIns="0" tIns="0" rIns="0" bIns="0" anchor="t">
            <a:noAutofit/>
          </a:bodyPr>
          <a:lstStyle>
            <a:lvl1pPr marL="0" indent="0" algn="l">
              <a:lnSpc>
                <a:spcPct val="110000"/>
              </a:lnSpc>
              <a:spcBef>
                <a:spcPts val="1000"/>
              </a:spcBef>
              <a:buFontTx/>
              <a:buNone/>
              <a:defRPr sz="1500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Page Subtitle</a:t>
            </a:r>
          </a:p>
        </p:txBody>
      </p:sp>
    </p:spTree>
    <p:extLst>
      <p:ext uri="{BB962C8B-B14F-4D97-AF65-F5344CB8AC3E}">
        <p14:creationId xmlns:p14="http://schemas.microsoft.com/office/powerpoint/2010/main" val="979008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ne Left Tw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E821F-72C8-8A76-AD75-6CC600B2A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1">
            <a:extLst>
              <a:ext uri="{FF2B5EF4-FFF2-40B4-BE49-F238E27FC236}">
                <a16:creationId xmlns:a16="http://schemas.microsoft.com/office/drawing/2014/main" id="{C899D75A-1BC7-7F70-2BB6-7AE6223FE85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75488" y="2103120"/>
            <a:ext cx="4279392" cy="4480560"/>
          </a:xfrm>
        </p:spPr>
        <p:txBody>
          <a:bodyPr/>
          <a:lstStyle>
            <a:lvl1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2">
            <a:extLst>
              <a:ext uri="{FF2B5EF4-FFF2-40B4-BE49-F238E27FC236}">
                <a16:creationId xmlns:a16="http://schemas.microsoft.com/office/drawing/2014/main" id="{FC7410E7-6F28-0ACC-13BD-FF1160A467E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303520" y="2103120"/>
            <a:ext cx="4279392" cy="1965960"/>
          </a:xfrm>
          <a:prstGeom prst="rect">
            <a:avLst/>
          </a:prstGeom>
        </p:spPr>
        <p:txBody>
          <a:bodyPr/>
          <a:lstStyle>
            <a:lvl1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3">
            <a:extLst>
              <a:ext uri="{FF2B5EF4-FFF2-40B4-BE49-F238E27FC236}">
                <a16:creationId xmlns:a16="http://schemas.microsoft.com/office/drawing/2014/main" id="{1A386D2A-91B3-0743-7726-1B057FE3F99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303520" y="4617720"/>
            <a:ext cx="4279392" cy="1965960"/>
          </a:xfrm>
          <a:prstGeom prst="rect">
            <a:avLst/>
          </a:prstGeom>
        </p:spPr>
        <p:txBody>
          <a:bodyPr/>
          <a:lstStyle>
            <a:lvl1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PageSubtitle">
            <a:extLst>
              <a:ext uri="{FF2B5EF4-FFF2-40B4-BE49-F238E27FC236}">
                <a16:creationId xmlns:a16="http://schemas.microsoft.com/office/drawing/2014/main" id="{2CCF5DB9-089F-FC68-0DE4-DFA3333A4BDC}"/>
              </a:ext>
            </a:extLst>
          </p:cNvPr>
          <p:cNvSpPr>
            <a:spLocks noGrp="1"/>
          </p:cNvSpPr>
          <p:nvPr>
            <p:ph type="subTitle" sz="quarter" idx="13" hasCustomPrompt="1"/>
          </p:nvPr>
        </p:nvSpPr>
        <p:spPr>
          <a:xfrm>
            <a:off x="475488" y="1325880"/>
            <a:ext cx="9107424" cy="365760"/>
          </a:xfrm>
          <a:prstGeom prst="rect">
            <a:avLst/>
          </a:prstGeom>
        </p:spPr>
        <p:txBody>
          <a:bodyPr vert="horz" wrap="square" lIns="0" tIns="0" rIns="0" bIns="0" anchor="t">
            <a:noAutofit/>
          </a:bodyPr>
          <a:lstStyle>
            <a:lvl1pPr marL="0" indent="0" algn="l">
              <a:lnSpc>
                <a:spcPct val="110000"/>
              </a:lnSpc>
              <a:spcBef>
                <a:spcPts val="1000"/>
              </a:spcBef>
              <a:buFontTx/>
              <a:buNone/>
              <a:defRPr sz="1500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Page Subtitle</a:t>
            </a:r>
          </a:p>
        </p:txBody>
      </p:sp>
    </p:spTree>
    <p:extLst>
      <p:ext uri="{BB962C8B-B14F-4D97-AF65-F5344CB8AC3E}">
        <p14:creationId xmlns:p14="http://schemas.microsoft.com/office/powerpoint/2010/main" val="36999829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wo Left On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628AD-186E-24FB-46C9-A554F8AE0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1">
            <a:extLst>
              <a:ext uri="{FF2B5EF4-FFF2-40B4-BE49-F238E27FC236}">
                <a16:creationId xmlns:a16="http://schemas.microsoft.com/office/drawing/2014/main" id="{A4475AF8-1F49-D987-8DEB-84BC84FC0092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75488" y="2103120"/>
            <a:ext cx="4279392" cy="1965960"/>
          </a:xfrm>
        </p:spPr>
        <p:txBody>
          <a:bodyPr/>
          <a:lstStyle>
            <a:lvl1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2">
            <a:extLst>
              <a:ext uri="{FF2B5EF4-FFF2-40B4-BE49-F238E27FC236}">
                <a16:creationId xmlns:a16="http://schemas.microsoft.com/office/drawing/2014/main" id="{A1BE552C-A8C1-CDBB-4458-49D7E622B77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75488" y="4617720"/>
            <a:ext cx="4279392" cy="1965960"/>
          </a:xfrm>
          <a:prstGeom prst="rect">
            <a:avLst/>
          </a:prstGeom>
        </p:spPr>
        <p:txBody>
          <a:bodyPr/>
          <a:lstStyle>
            <a:lvl1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3">
            <a:extLst>
              <a:ext uri="{FF2B5EF4-FFF2-40B4-BE49-F238E27FC236}">
                <a16:creationId xmlns:a16="http://schemas.microsoft.com/office/drawing/2014/main" id="{619B2E6F-A009-3350-0D4F-65F855D7449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303520" y="2103120"/>
            <a:ext cx="4279392" cy="4480560"/>
          </a:xfrm>
          <a:prstGeom prst="rect">
            <a:avLst/>
          </a:prstGeom>
        </p:spPr>
        <p:txBody>
          <a:bodyPr/>
          <a:lstStyle>
            <a:lvl1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PageSubtitle">
            <a:extLst>
              <a:ext uri="{FF2B5EF4-FFF2-40B4-BE49-F238E27FC236}">
                <a16:creationId xmlns:a16="http://schemas.microsoft.com/office/drawing/2014/main" id="{FE2DE344-0249-B765-DACA-FD8DA581A63E}"/>
              </a:ext>
            </a:extLst>
          </p:cNvPr>
          <p:cNvSpPr>
            <a:spLocks noGrp="1"/>
          </p:cNvSpPr>
          <p:nvPr>
            <p:ph type="subTitle" sz="quarter" idx="13" hasCustomPrompt="1"/>
          </p:nvPr>
        </p:nvSpPr>
        <p:spPr>
          <a:xfrm>
            <a:off x="475488" y="1325880"/>
            <a:ext cx="9107424" cy="365760"/>
          </a:xfrm>
          <a:prstGeom prst="rect">
            <a:avLst/>
          </a:prstGeom>
        </p:spPr>
        <p:txBody>
          <a:bodyPr vert="horz" wrap="square" lIns="0" tIns="0" rIns="0" bIns="0" anchor="t">
            <a:noAutofit/>
          </a:bodyPr>
          <a:lstStyle>
            <a:lvl1pPr marL="0" indent="0" algn="l">
              <a:lnSpc>
                <a:spcPct val="110000"/>
              </a:lnSpc>
              <a:spcBef>
                <a:spcPts val="1000"/>
              </a:spcBef>
              <a:buFontTx/>
              <a:buNone/>
              <a:defRPr sz="1500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Page Subtitle</a:t>
            </a:r>
          </a:p>
        </p:txBody>
      </p:sp>
    </p:spTree>
    <p:extLst>
      <p:ext uri="{BB962C8B-B14F-4D97-AF65-F5344CB8AC3E}">
        <p14:creationId xmlns:p14="http://schemas.microsoft.com/office/powerpoint/2010/main" val="402704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Pag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Title">
            <a:extLst>
              <a:ext uri="{FF2B5EF4-FFF2-40B4-BE49-F238E27FC236}">
                <a16:creationId xmlns:a16="http://schemas.microsoft.com/office/drawing/2014/main" id="{D4645A72-8940-5ECE-03D9-5A38BB8C4A40}"/>
              </a:ext>
            </a:extLst>
          </p:cNvPr>
          <p:cNvSpPr>
            <a:spLocks noGrp="1"/>
          </p:cNvSpPr>
          <p:nvPr>
            <p:ph type="title" idx="10" hasCustomPrompt="1"/>
          </p:nvPr>
        </p:nvSpPr>
        <p:spPr>
          <a:xfrm>
            <a:off x="475488" y="1179576"/>
            <a:ext cx="5358384" cy="2295144"/>
          </a:xfrm>
        </p:spPr>
        <p:txBody>
          <a:bodyPr vert="horz" wrap="square" lIns="0" tIns="0" rIns="0" bIns="0" anchor="b">
            <a:noAutofit/>
          </a:bodyPr>
          <a:lstStyle>
            <a:lvl1pPr algn="l">
              <a:spcBef>
                <a:spcPct val="9500"/>
              </a:spcBef>
              <a:buFontTx/>
              <a:buNone/>
              <a:defRPr sz="3600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[Presentation title]</a:t>
            </a:r>
          </a:p>
        </p:txBody>
      </p:sp>
      <p:sp>
        <p:nvSpPr>
          <p:cNvPr id="4" name="PlaceholderSubtitle">
            <a:extLst>
              <a:ext uri="{FF2B5EF4-FFF2-40B4-BE49-F238E27FC236}">
                <a16:creationId xmlns:a16="http://schemas.microsoft.com/office/drawing/2014/main" id="{6FA77442-FF3E-408F-3DC7-18E870D4BD87}"/>
              </a:ext>
            </a:extLst>
          </p:cNvPr>
          <p:cNvSpPr>
            <a:spLocks noGrp="1"/>
          </p:cNvSpPr>
          <p:nvPr>
            <p:ph type="subTitle" idx="11" hasCustomPrompt="1"/>
          </p:nvPr>
        </p:nvSpPr>
        <p:spPr>
          <a:xfrm>
            <a:off x="475488" y="3703320"/>
            <a:ext cx="1563624" cy="585216"/>
          </a:xfrm>
        </p:spPr>
        <p:txBody>
          <a:bodyPr vert="horz" wrap="none" lIns="0" tIns="0" rIns="0" bIns="0" anchor="t">
            <a:noAutofit/>
          </a:bodyPr>
          <a:lstStyle>
            <a:lvl1pPr marL="0" indent="0" algn="l">
              <a:spcBef>
                <a:spcPts val="10"/>
              </a:spcBef>
              <a:buFontTx/>
              <a:buNone/>
              <a:defRPr sz="1800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Event name/subtitle</a:t>
            </a:r>
          </a:p>
        </p:txBody>
      </p:sp>
      <p:sp>
        <p:nvSpPr>
          <p:cNvPr id="5" name="CoverPageDateText">
            <a:extLst>
              <a:ext uri="{FF2B5EF4-FFF2-40B4-BE49-F238E27FC236}">
                <a16:creationId xmlns:a16="http://schemas.microsoft.com/office/drawing/2014/main" id="{F0DE9B36-5E7D-CE23-5C79-1FB0E94786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04288" y="7424928"/>
            <a:ext cx="3008376" cy="219456"/>
          </a:xfrm>
          <a:prstGeom prst="rect">
            <a:avLst/>
          </a:prstGeom>
        </p:spPr>
        <p:txBody>
          <a:bodyPr vert="horz" wrap="none" lIns="0" tIns="0" rIns="0" bIns="45720" anchor="b">
            <a:noAutofit/>
          </a:bodyPr>
          <a:lstStyle>
            <a:lvl1pPr marL="3175" indent="0" algn="l">
              <a:spcBef>
                <a:spcPts val="10"/>
              </a:spcBef>
              <a:buFontTx/>
              <a:buNone/>
              <a:defRPr sz="1000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27432" indent="0" algn="l">
              <a:buFontTx/>
              <a:buNone/>
              <a:defRPr sz="1000" b="0" i="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73736" indent="0" algn="l">
              <a:buFontTx/>
              <a:buNone/>
              <a:defRPr sz="1000" b="0" i="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338328" indent="0" algn="l">
              <a:buFontTx/>
              <a:buNone/>
              <a:defRPr sz="1000" b="0" i="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502920" indent="0" algn="l">
              <a:buFontTx/>
              <a:buNone/>
              <a:defRPr sz="1000" b="0" i="0">
                <a:solidFill>
                  <a:schemeClr val="tx2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| March 2021</a:t>
            </a:r>
          </a:p>
        </p:txBody>
      </p:sp>
      <p:pic>
        <p:nvPicPr>
          <p:cNvPr id="7" name="BrandLogo">
            <a:extLst>
              <a:ext uri="{FF2B5EF4-FFF2-40B4-BE49-F238E27FC236}">
                <a16:creationId xmlns:a16="http://schemas.microsoft.com/office/drawing/2014/main" id="{A5FECCC9-6BF8-08F5-2F91-730FEFFCD755}"/>
              </a:ext>
            </a:extLst>
          </p:cNvPr>
          <p:cNvPicPr>
            <a:picLocks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84632" y="475488"/>
            <a:ext cx="1591056" cy="320040"/>
          </a:xfrm>
          <a:prstGeom prst="rect">
            <a:avLst/>
          </a:prstGeom>
        </p:spPr>
      </p:pic>
      <p:sp>
        <p:nvSpPr>
          <p:cNvPr id="8" name="CoverGraphic">
            <a:extLst>
              <a:ext uri="{FF2B5EF4-FFF2-40B4-BE49-F238E27FC236}">
                <a16:creationId xmlns:a16="http://schemas.microsoft.com/office/drawing/2014/main" id="{14512A8E-C8B8-A002-AB33-014B20CC2F1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20256" y="0"/>
            <a:ext cx="3429000" cy="7772400"/>
          </a:xfrm>
          <a:prstGeom prst="rect">
            <a:avLst/>
          </a:prstGeom>
        </p:spPr>
        <p:txBody>
          <a:bodyPr vert="horz" wrap="square" lIns="0" tIns="36576" rIns="36576" bIns="36576" anchor="t">
            <a:noAutofit/>
          </a:bodyPr>
          <a:lstStyle>
            <a:lvl1pPr marL="3175" indent="0" algn="r">
              <a:buFontTx/>
              <a:buNone/>
              <a:defRPr sz="1100" b="0" i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GradientBar">
            <a:extLst>
              <a:ext uri="{FF2B5EF4-FFF2-40B4-BE49-F238E27FC236}">
                <a16:creationId xmlns:a16="http://schemas.microsoft.com/office/drawing/2014/main" id="{542C4C8A-9063-4072-07D1-A53FF8B234FC}"/>
              </a:ext>
            </a:extLst>
          </p:cNvPr>
          <p:cNvSpPr txBox="1"/>
          <p:nvPr userDrawn="1"/>
        </p:nvSpPr>
        <p:spPr>
          <a:xfrm>
            <a:off x="6510528" y="0"/>
            <a:ext cx="109728" cy="7772400"/>
          </a:xfrm>
          <a:prstGeom prst="rect">
            <a:avLst/>
          </a:prstGeom>
          <a:gradFill flip="none" rotWithShape="1">
            <a:gsLst>
              <a:gs pos="50000">
                <a:schemeClr val="lt2">
                  <a:lumMod val="100000"/>
                </a:schemeClr>
              </a:gs>
              <a:gs pos="0">
                <a:srgbClr val="4E2A08"/>
              </a:gs>
              <a:gs pos="100000">
                <a:srgbClr val="4E2A08"/>
              </a:gs>
            </a:gsLst>
            <a:lin ang="5400000" scaled="1"/>
            <a:tileRect/>
          </a:gradFill>
        </p:spPr>
        <p:txBody>
          <a:bodyPr vert="horz" wrap="square" lIns="0" tIns="0" rIns="0" bIns="0" rtlCol="0" anchor="t">
            <a:noAutofit/>
          </a:bodyPr>
          <a:lstStyle/>
          <a:p>
            <a:pPr algn="r">
              <a:lnSpc>
                <a:spcPct val="110000"/>
              </a:lnSpc>
            </a:pPr>
            <a:endParaRPr lang="en-US" sz="1200" b="0" i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0" name="ConfidentialInternal">
            <a:extLst>
              <a:ext uri="{FF2B5EF4-FFF2-40B4-BE49-F238E27FC236}">
                <a16:creationId xmlns:a16="http://schemas.microsoft.com/office/drawing/2014/main" id="{057C899D-9B3B-7BC8-151D-4145F7FE0AF0}"/>
              </a:ext>
            </a:extLst>
          </p:cNvPr>
          <p:cNvSpPr txBox="1"/>
          <p:nvPr userDrawn="1"/>
        </p:nvSpPr>
        <p:spPr>
          <a:xfrm>
            <a:off x="475488" y="7442085"/>
            <a:ext cx="65" cy="202299"/>
          </a:xfrm>
          <a:prstGeom prst="rect">
            <a:avLst/>
          </a:prstGeom>
          <a:noFill/>
        </p:spPr>
        <p:txBody>
          <a:bodyPr vert="horz" wrap="none" lIns="0" tIns="0" rIns="0" bIns="45720" rtlCol="0" anchor="b">
            <a:spAutoFit/>
          </a:bodyPr>
          <a:lstStyle/>
          <a:p>
            <a:pPr algn="l">
              <a:lnSpc>
                <a:spcPct val="110000"/>
              </a:lnSpc>
            </a:pPr>
            <a:endParaRPr lang="en-US" sz="1000" b="0" i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1142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55F82-6BB8-9326-CF77-461A15A05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1">
            <a:extLst>
              <a:ext uri="{FF2B5EF4-FFF2-40B4-BE49-F238E27FC236}">
                <a16:creationId xmlns:a16="http://schemas.microsoft.com/office/drawing/2014/main" id="{641956FC-B0F6-0B44-F044-9EB764D982E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75488" y="2103120"/>
            <a:ext cx="4279392" cy="1965960"/>
          </a:xfrm>
        </p:spPr>
        <p:txBody>
          <a:bodyPr/>
          <a:lstStyle>
            <a:lvl1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2">
            <a:extLst>
              <a:ext uri="{FF2B5EF4-FFF2-40B4-BE49-F238E27FC236}">
                <a16:creationId xmlns:a16="http://schemas.microsoft.com/office/drawing/2014/main" id="{0D1CECC5-EFB7-C734-438D-73998DF6A73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75488" y="4617720"/>
            <a:ext cx="4279392" cy="1965960"/>
          </a:xfrm>
          <a:prstGeom prst="rect">
            <a:avLst/>
          </a:prstGeom>
        </p:spPr>
        <p:txBody>
          <a:bodyPr/>
          <a:lstStyle>
            <a:lvl1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3">
            <a:extLst>
              <a:ext uri="{FF2B5EF4-FFF2-40B4-BE49-F238E27FC236}">
                <a16:creationId xmlns:a16="http://schemas.microsoft.com/office/drawing/2014/main" id="{B4345958-2EB3-57C2-05D2-2925F4B342A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303520" y="2103120"/>
            <a:ext cx="4279392" cy="1965960"/>
          </a:xfrm>
          <a:prstGeom prst="rect">
            <a:avLst/>
          </a:prstGeom>
        </p:spPr>
        <p:txBody>
          <a:bodyPr/>
          <a:lstStyle>
            <a:lvl1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4">
            <a:extLst>
              <a:ext uri="{FF2B5EF4-FFF2-40B4-BE49-F238E27FC236}">
                <a16:creationId xmlns:a16="http://schemas.microsoft.com/office/drawing/2014/main" id="{11AFB362-2CDE-9D23-BA6E-93F6AC27ADA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303520" y="4617720"/>
            <a:ext cx="4279392" cy="1965960"/>
          </a:xfrm>
          <a:prstGeom prst="rect">
            <a:avLst/>
          </a:prstGeom>
        </p:spPr>
        <p:txBody>
          <a:bodyPr/>
          <a:lstStyle>
            <a:lvl1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PageSubtitle">
            <a:extLst>
              <a:ext uri="{FF2B5EF4-FFF2-40B4-BE49-F238E27FC236}">
                <a16:creationId xmlns:a16="http://schemas.microsoft.com/office/drawing/2014/main" id="{86A11220-D9B9-3A33-7356-F58247A6DA25}"/>
              </a:ext>
            </a:extLst>
          </p:cNvPr>
          <p:cNvSpPr>
            <a:spLocks noGrp="1"/>
          </p:cNvSpPr>
          <p:nvPr>
            <p:ph type="subTitle" sz="quarter" idx="14" hasCustomPrompt="1"/>
          </p:nvPr>
        </p:nvSpPr>
        <p:spPr>
          <a:xfrm>
            <a:off x="475488" y="1325880"/>
            <a:ext cx="9107424" cy="365760"/>
          </a:xfrm>
          <a:prstGeom prst="rect">
            <a:avLst/>
          </a:prstGeom>
        </p:spPr>
        <p:txBody>
          <a:bodyPr vert="horz" wrap="square" lIns="0" tIns="0" rIns="0" bIns="0" anchor="t">
            <a:noAutofit/>
          </a:bodyPr>
          <a:lstStyle>
            <a:lvl1pPr marL="0" indent="0" algn="l">
              <a:lnSpc>
                <a:spcPct val="110000"/>
              </a:lnSpc>
              <a:spcBef>
                <a:spcPts val="1000"/>
              </a:spcBef>
              <a:buFontTx/>
              <a:buNone/>
              <a:defRPr sz="1500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Page Subtitle</a:t>
            </a:r>
          </a:p>
        </p:txBody>
      </p:sp>
    </p:spTree>
    <p:extLst>
      <p:ext uri="{BB962C8B-B14F-4D97-AF65-F5344CB8AC3E}">
        <p14:creationId xmlns:p14="http://schemas.microsoft.com/office/powerpoint/2010/main" val="14886964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ne Top One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E3EEE-A07F-D70A-1CA0-D26C035DA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1">
            <a:extLst>
              <a:ext uri="{FF2B5EF4-FFF2-40B4-BE49-F238E27FC236}">
                <a16:creationId xmlns:a16="http://schemas.microsoft.com/office/drawing/2014/main" id="{752D72A9-ED58-EE07-34CD-4964062A1547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75488" y="2103120"/>
            <a:ext cx="9107424" cy="1965960"/>
          </a:xfrm>
        </p:spPr>
        <p:txBody>
          <a:bodyPr/>
          <a:lstStyle>
            <a:lvl1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2">
            <a:extLst>
              <a:ext uri="{FF2B5EF4-FFF2-40B4-BE49-F238E27FC236}">
                <a16:creationId xmlns:a16="http://schemas.microsoft.com/office/drawing/2014/main" id="{906DD1D5-0CE4-A052-026A-3839E299A5A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75488" y="4617720"/>
            <a:ext cx="9107424" cy="1965960"/>
          </a:xfrm>
          <a:prstGeom prst="rect">
            <a:avLst/>
          </a:prstGeom>
        </p:spPr>
        <p:txBody>
          <a:bodyPr/>
          <a:lstStyle>
            <a:lvl1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PageSubtitle">
            <a:extLst>
              <a:ext uri="{FF2B5EF4-FFF2-40B4-BE49-F238E27FC236}">
                <a16:creationId xmlns:a16="http://schemas.microsoft.com/office/drawing/2014/main" id="{81827A04-ACD0-8FDC-1B15-1F14040B152A}"/>
              </a:ext>
            </a:extLst>
          </p:cNvPr>
          <p:cNvSpPr>
            <a:spLocks noGrp="1"/>
          </p:cNvSpPr>
          <p:nvPr>
            <p:ph type="subTitle" sz="quarter" idx="12" hasCustomPrompt="1"/>
          </p:nvPr>
        </p:nvSpPr>
        <p:spPr>
          <a:xfrm>
            <a:off x="475488" y="1325880"/>
            <a:ext cx="9107424" cy="365760"/>
          </a:xfrm>
          <a:prstGeom prst="rect">
            <a:avLst/>
          </a:prstGeom>
        </p:spPr>
        <p:txBody>
          <a:bodyPr vert="horz" wrap="square" lIns="0" tIns="0" rIns="0" bIns="0" anchor="t">
            <a:noAutofit/>
          </a:bodyPr>
          <a:lstStyle>
            <a:lvl1pPr marL="0" indent="0" algn="l">
              <a:lnSpc>
                <a:spcPct val="110000"/>
              </a:lnSpc>
              <a:spcBef>
                <a:spcPts val="1000"/>
              </a:spcBef>
              <a:buFontTx/>
              <a:buNone/>
              <a:defRPr sz="1500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Page Subtitle</a:t>
            </a:r>
          </a:p>
        </p:txBody>
      </p:sp>
    </p:spTree>
    <p:extLst>
      <p:ext uri="{BB962C8B-B14F-4D97-AF65-F5344CB8AC3E}">
        <p14:creationId xmlns:p14="http://schemas.microsoft.com/office/powerpoint/2010/main" val="21524463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ne Top Two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51578-9B5E-F376-6A3F-7651BE8C7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1">
            <a:extLst>
              <a:ext uri="{FF2B5EF4-FFF2-40B4-BE49-F238E27FC236}">
                <a16:creationId xmlns:a16="http://schemas.microsoft.com/office/drawing/2014/main" id="{8BD0254D-9A2D-D524-FFF7-CEE279751650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75488" y="2103120"/>
            <a:ext cx="9107424" cy="1965960"/>
          </a:xfrm>
        </p:spPr>
        <p:txBody>
          <a:bodyPr/>
          <a:lstStyle>
            <a:lvl1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2">
            <a:extLst>
              <a:ext uri="{FF2B5EF4-FFF2-40B4-BE49-F238E27FC236}">
                <a16:creationId xmlns:a16="http://schemas.microsoft.com/office/drawing/2014/main" id="{2E8F7F76-5BBC-3009-5ABF-FDEC3E00984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75488" y="4617720"/>
            <a:ext cx="4279392" cy="1965960"/>
          </a:xfrm>
          <a:prstGeom prst="rect">
            <a:avLst/>
          </a:prstGeom>
        </p:spPr>
        <p:txBody>
          <a:bodyPr/>
          <a:lstStyle>
            <a:lvl1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3">
            <a:extLst>
              <a:ext uri="{FF2B5EF4-FFF2-40B4-BE49-F238E27FC236}">
                <a16:creationId xmlns:a16="http://schemas.microsoft.com/office/drawing/2014/main" id="{D1938382-CCEA-7603-103B-88F806DC178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303520" y="4617720"/>
            <a:ext cx="4279392" cy="1965960"/>
          </a:xfrm>
          <a:prstGeom prst="rect">
            <a:avLst/>
          </a:prstGeom>
        </p:spPr>
        <p:txBody>
          <a:bodyPr/>
          <a:lstStyle>
            <a:lvl1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PageSubtitle">
            <a:extLst>
              <a:ext uri="{FF2B5EF4-FFF2-40B4-BE49-F238E27FC236}">
                <a16:creationId xmlns:a16="http://schemas.microsoft.com/office/drawing/2014/main" id="{CD20406B-C2E4-7403-BE8D-F0DC20943825}"/>
              </a:ext>
            </a:extLst>
          </p:cNvPr>
          <p:cNvSpPr>
            <a:spLocks noGrp="1"/>
          </p:cNvSpPr>
          <p:nvPr>
            <p:ph type="subTitle" sz="quarter" idx="13" hasCustomPrompt="1"/>
          </p:nvPr>
        </p:nvSpPr>
        <p:spPr>
          <a:xfrm>
            <a:off x="475488" y="1325880"/>
            <a:ext cx="9107424" cy="365760"/>
          </a:xfrm>
          <a:prstGeom prst="rect">
            <a:avLst/>
          </a:prstGeom>
        </p:spPr>
        <p:txBody>
          <a:bodyPr vert="horz" wrap="square" lIns="0" tIns="0" rIns="0" bIns="0" anchor="t">
            <a:noAutofit/>
          </a:bodyPr>
          <a:lstStyle>
            <a:lvl1pPr marL="0" indent="0" algn="l">
              <a:lnSpc>
                <a:spcPct val="110000"/>
              </a:lnSpc>
              <a:spcBef>
                <a:spcPts val="1000"/>
              </a:spcBef>
              <a:buFontTx/>
              <a:buNone/>
              <a:defRPr sz="1500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Page Subtitle</a:t>
            </a:r>
          </a:p>
        </p:txBody>
      </p:sp>
    </p:spTree>
    <p:extLst>
      <p:ext uri="{BB962C8B-B14F-4D97-AF65-F5344CB8AC3E}">
        <p14:creationId xmlns:p14="http://schemas.microsoft.com/office/powerpoint/2010/main" val="22495216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wo Top One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6EA1B-0933-76C0-5256-5B553A004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1">
            <a:extLst>
              <a:ext uri="{FF2B5EF4-FFF2-40B4-BE49-F238E27FC236}">
                <a16:creationId xmlns:a16="http://schemas.microsoft.com/office/drawing/2014/main" id="{C5229206-09C1-C921-8425-0B1C92D167C2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75488" y="2103120"/>
            <a:ext cx="4279392" cy="1965960"/>
          </a:xfrm>
        </p:spPr>
        <p:txBody>
          <a:bodyPr/>
          <a:lstStyle>
            <a:lvl1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2">
            <a:extLst>
              <a:ext uri="{FF2B5EF4-FFF2-40B4-BE49-F238E27FC236}">
                <a16:creationId xmlns:a16="http://schemas.microsoft.com/office/drawing/2014/main" id="{4A903A36-AE71-B556-3C94-58C1FC6EF17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303520" y="2103120"/>
            <a:ext cx="4279392" cy="1965960"/>
          </a:xfrm>
          <a:prstGeom prst="rect">
            <a:avLst/>
          </a:prstGeom>
        </p:spPr>
        <p:txBody>
          <a:bodyPr/>
          <a:lstStyle>
            <a:lvl1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3">
            <a:extLst>
              <a:ext uri="{FF2B5EF4-FFF2-40B4-BE49-F238E27FC236}">
                <a16:creationId xmlns:a16="http://schemas.microsoft.com/office/drawing/2014/main" id="{FCF24358-5437-970C-0272-2CF1F5656F4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75488" y="4617720"/>
            <a:ext cx="9107424" cy="1965960"/>
          </a:xfrm>
          <a:prstGeom prst="rect">
            <a:avLst/>
          </a:prstGeom>
        </p:spPr>
        <p:txBody>
          <a:bodyPr/>
          <a:lstStyle>
            <a:lvl1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PageSubtitle">
            <a:extLst>
              <a:ext uri="{FF2B5EF4-FFF2-40B4-BE49-F238E27FC236}">
                <a16:creationId xmlns:a16="http://schemas.microsoft.com/office/drawing/2014/main" id="{9A4AEFE6-6D7C-6041-8A7E-5E0E493B858B}"/>
              </a:ext>
            </a:extLst>
          </p:cNvPr>
          <p:cNvSpPr>
            <a:spLocks noGrp="1"/>
          </p:cNvSpPr>
          <p:nvPr>
            <p:ph type="subTitle" sz="quarter" idx="13" hasCustomPrompt="1"/>
          </p:nvPr>
        </p:nvSpPr>
        <p:spPr>
          <a:xfrm>
            <a:off x="475488" y="1325880"/>
            <a:ext cx="9107424" cy="365760"/>
          </a:xfrm>
          <a:prstGeom prst="rect">
            <a:avLst/>
          </a:prstGeom>
        </p:spPr>
        <p:txBody>
          <a:bodyPr vert="horz" wrap="square" lIns="0" tIns="0" rIns="0" bIns="0" anchor="t">
            <a:noAutofit/>
          </a:bodyPr>
          <a:lstStyle>
            <a:lvl1pPr marL="0" indent="0" algn="l">
              <a:lnSpc>
                <a:spcPct val="110000"/>
              </a:lnSpc>
              <a:spcBef>
                <a:spcPts val="1000"/>
              </a:spcBef>
              <a:buFontTx/>
              <a:buNone/>
              <a:defRPr sz="1500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Page Subtitle</a:t>
            </a:r>
          </a:p>
        </p:txBody>
      </p:sp>
    </p:spTree>
    <p:extLst>
      <p:ext uri="{BB962C8B-B14F-4D97-AF65-F5344CB8AC3E}">
        <p14:creationId xmlns:p14="http://schemas.microsoft.com/office/powerpoint/2010/main" val="14569963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862FF-48BB-8BEF-42E8-A87A84E84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PageSubtitle">
            <a:extLst>
              <a:ext uri="{FF2B5EF4-FFF2-40B4-BE49-F238E27FC236}">
                <a16:creationId xmlns:a16="http://schemas.microsoft.com/office/drawing/2014/main" id="{AE01BCE7-04D9-2DE7-95CE-3D255A88C880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475488" y="1325880"/>
            <a:ext cx="9107424" cy="365760"/>
          </a:xfrm>
        </p:spPr>
        <p:txBody>
          <a:bodyPr vert="horz" wrap="square" lIns="0" tIns="0" rIns="0" bIns="0" anchor="t">
            <a:noAutofit/>
          </a:bodyPr>
          <a:lstStyle>
            <a:lvl1pPr marL="0" indent="0" algn="l">
              <a:lnSpc>
                <a:spcPct val="110000"/>
              </a:lnSpc>
              <a:spcBef>
                <a:spcPts val="1000"/>
              </a:spcBef>
              <a:buFontTx/>
              <a:buNone/>
              <a:defRPr sz="1500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Page Subtitle</a:t>
            </a:r>
          </a:p>
        </p:txBody>
      </p:sp>
    </p:spTree>
    <p:extLst>
      <p:ext uri="{BB962C8B-B14F-4D97-AF65-F5344CB8AC3E}">
        <p14:creationId xmlns:p14="http://schemas.microsoft.com/office/powerpoint/2010/main" val="37847532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77914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Title">
            <a:extLst>
              <a:ext uri="{FF2B5EF4-FFF2-40B4-BE49-F238E27FC236}">
                <a16:creationId xmlns:a16="http://schemas.microsoft.com/office/drawing/2014/main" id="{8C3BBA10-01E0-ECEB-3115-47DB7A48D04C}"/>
              </a:ext>
            </a:extLst>
          </p:cNvPr>
          <p:cNvSpPr>
            <a:spLocks noGrp="1"/>
          </p:cNvSpPr>
          <p:nvPr>
            <p:ph type="title" idx="10" hasCustomPrompt="1"/>
          </p:nvPr>
        </p:nvSpPr>
        <p:spPr>
          <a:xfrm>
            <a:off x="475488" y="2084832"/>
            <a:ext cx="5394960" cy="2121408"/>
          </a:xfrm>
        </p:spPr>
        <p:txBody>
          <a:bodyPr vert="horz" wrap="square" lIns="0" tIns="0" rIns="0" bIns="0" anchor="b">
            <a:noAutofit/>
          </a:bodyPr>
          <a:lstStyle>
            <a:lvl1pPr algn="l">
              <a:spcBef>
                <a:spcPct val="9500"/>
              </a:spcBef>
              <a:buFontTx/>
              <a:buNone/>
              <a:defRPr sz="3200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Section Divider Slide</a:t>
            </a:r>
          </a:p>
        </p:txBody>
      </p:sp>
      <p:sp>
        <p:nvSpPr>
          <p:cNvPr id="4" name="PlaceholderSubtitle">
            <a:extLst>
              <a:ext uri="{FF2B5EF4-FFF2-40B4-BE49-F238E27FC236}">
                <a16:creationId xmlns:a16="http://schemas.microsoft.com/office/drawing/2014/main" id="{127210C5-FA39-F5A2-460A-2894251169DC}"/>
              </a:ext>
            </a:extLst>
          </p:cNvPr>
          <p:cNvSpPr>
            <a:spLocks noGrp="1"/>
          </p:cNvSpPr>
          <p:nvPr>
            <p:ph type="subTitle" idx="11" hasCustomPrompt="1"/>
          </p:nvPr>
        </p:nvSpPr>
        <p:spPr>
          <a:xfrm>
            <a:off x="475488" y="4343400"/>
            <a:ext cx="5394960" cy="758952"/>
          </a:xfrm>
        </p:spPr>
        <p:txBody>
          <a:bodyPr vert="horz" wrap="none" lIns="0" tIns="0" rIns="0" bIns="0" anchor="t">
            <a:noAutofit/>
          </a:bodyPr>
          <a:lstStyle>
            <a:lvl1pPr marL="0" indent="0" algn="l">
              <a:spcBef>
                <a:spcPts val="10"/>
              </a:spcBef>
              <a:buFontTx/>
              <a:buNone/>
              <a:defRPr sz="1800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add Section Divider subtitle</a:t>
            </a:r>
          </a:p>
        </p:txBody>
      </p:sp>
      <p:sp>
        <p:nvSpPr>
          <p:cNvPr id="7" name="CoverGraphicNoImage">
            <a:extLst>
              <a:ext uri="{FF2B5EF4-FFF2-40B4-BE49-F238E27FC236}">
                <a16:creationId xmlns:a16="http://schemas.microsoft.com/office/drawing/2014/main" id="{41B918BA-4085-34CA-2BD1-A295C367F9F1}"/>
              </a:ext>
            </a:extLst>
          </p:cNvPr>
          <p:cNvSpPr txBox="1"/>
          <p:nvPr userDrawn="1"/>
        </p:nvSpPr>
        <p:spPr>
          <a:xfrm>
            <a:off x="6620256" y="0"/>
            <a:ext cx="3429000" cy="7772400"/>
          </a:xfrm>
          <a:prstGeom prst="rect">
            <a:avLst/>
          </a:prstGeom>
          <a:solidFill>
            <a:srgbClr val="F5F7F8"/>
          </a:solidFill>
        </p:spPr>
        <p:txBody>
          <a:bodyPr vert="horz" wrap="square" lIns="0" tIns="0" rIns="0" bIns="0" rtlCol="0" anchor="t">
            <a:noAutofit/>
          </a:bodyPr>
          <a:lstStyle/>
          <a:p>
            <a:pPr algn="r">
              <a:lnSpc>
                <a:spcPct val="110000"/>
              </a:lnSpc>
            </a:pPr>
            <a:endParaRPr lang="en-US" sz="1200" b="0" i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8" name="GradientBar">
            <a:extLst>
              <a:ext uri="{FF2B5EF4-FFF2-40B4-BE49-F238E27FC236}">
                <a16:creationId xmlns:a16="http://schemas.microsoft.com/office/drawing/2014/main" id="{869BC0E9-AB48-646D-D153-21E7FB38C318}"/>
              </a:ext>
            </a:extLst>
          </p:cNvPr>
          <p:cNvSpPr txBox="1"/>
          <p:nvPr userDrawn="1"/>
        </p:nvSpPr>
        <p:spPr>
          <a:xfrm>
            <a:off x="6510528" y="0"/>
            <a:ext cx="109728" cy="7772400"/>
          </a:xfrm>
          <a:prstGeom prst="rect">
            <a:avLst/>
          </a:prstGeom>
          <a:gradFill flip="none" rotWithShape="1">
            <a:gsLst>
              <a:gs pos="50000">
                <a:schemeClr val="lt2">
                  <a:lumMod val="100000"/>
                </a:schemeClr>
              </a:gs>
              <a:gs pos="0">
                <a:srgbClr val="4E2A08"/>
              </a:gs>
              <a:gs pos="100000">
                <a:srgbClr val="4E2A08"/>
              </a:gs>
            </a:gsLst>
            <a:lin ang="5400000" scaled="1"/>
            <a:tileRect/>
          </a:gradFill>
        </p:spPr>
        <p:txBody>
          <a:bodyPr vert="horz" wrap="square" lIns="0" tIns="0" rIns="0" bIns="0" rtlCol="0" anchor="t">
            <a:noAutofit/>
          </a:bodyPr>
          <a:lstStyle/>
          <a:p>
            <a:pPr algn="r">
              <a:lnSpc>
                <a:spcPct val="110000"/>
              </a:lnSpc>
            </a:pPr>
            <a:endParaRPr lang="en-US" sz="1200" b="0" i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9" name="SectionGraphic">
            <a:extLst>
              <a:ext uri="{FF2B5EF4-FFF2-40B4-BE49-F238E27FC236}">
                <a16:creationId xmlns:a16="http://schemas.microsoft.com/office/drawing/2014/main" id="{39916F44-17CF-AA2B-08F8-544C3A0F18A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620256" y="0"/>
            <a:ext cx="3438144" cy="7772400"/>
          </a:xfrm>
          <a:prstGeom prst="rect">
            <a:avLst/>
          </a:prstGeom>
        </p:spPr>
        <p:txBody>
          <a:bodyPr/>
          <a:lstStyle>
            <a:lvl1pPr marL="3175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EA3611E-2DB5-8145-D4C5-45DF3535F966}"/>
              </a:ext>
            </a:extLst>
          </p:cNvPr>
          <p:cNvSpPr>
            <a:spLocks noChangeAspect="1"/>
          </p:cNvSpPr>
          <p:nvPr userDrawn="1">
            <p:custDataLst>
              <p:tags r:id="rId1"/>
            </p:custDataLst>
          </p:nvPr>
        </p:nvSpPr>
        <p:spPr>
          <a:xfrm>
            <a:off x="484632" y="475488"/>
            <a:ext cx="2304288" cy="329184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2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0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</a:pPr>
            <a:endParaRPr lang="en-US" sz="12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0906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gendaLabel">
            <a:extLst>
              <a:ext uri="{FF2B5EF4-FFF2-40B4-BE49-F238E27FC236}">
                <a16:creationId xmlns:a16="http://schemas.microsoft.com/office/drawing/2014/main" id="{D4DC1EFC-D948-22A9-CE3C-82094877CA01}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475488" y="621792"/>
            <a:ext cx="9107424" cy="6858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pPr algn="l">
              <a:lnSpc>
                <a:spcPct val="110000"/>
              </a:lnSpc>
            </a:pPr>
            <a:r>
              <a:rPr lang="en-US" sz="2200" b="0" i="0">
                <a:solidFill>
                  <a:schemeClr val="tx2"/>
                </a:solidFill>
                <a:latin typeface="Arial" panose="020B0604020202020204" pitchFamily="34" charset="0"/>
              </a:rPr>
              <a:t>Agenda</a:t>
            </a:r>
          </a:p>
        </p:txBody>
      </p:sp>
      <p:sp>
        <p:nvSpPr>
          <p:cNvPr id="4" name="AgendaPage">
            <a:extLst>
              <a:ext uri="{FF2B5EF4-FFF2-40B4-BE49-F238E27FC236}">
                <a16:creationId xmlns:a16="http://schemas.microsoft.com/office/drawing/2014/main" id="{31180106-25A2-C6D9-E2F9-2EB3F1762DAC}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9193382" y="1673352"/>
            <a:ext cx="389529" cy="295337"/>
          </a:xfrm>
          <a:prstGeom prst="rect">
            <a:avLst/>
          </a:prstGeom>
          <a:noFill/>
        </p:spPr>
        <p:txBody>
          <a:bodyPr vert="horz" wrap="none" lIns="0" tIns="45720" rIns="0" bIns="45720" rtlCol="0" anchor="t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US" sz="1300" b="0" i="0">
                <a:solidFill>
                  <a:schemeClr val="tx2"/>
                </a:solidFill>
                <a:latin typeface="Arial" panose="020B0604020202020204" pitchFamily="34" charset="0"/>
              </a:rPr>
              <a:t>Page</a:t>
            </a:r>
          </a:p>
        </p:txBody>
      </p:sp>
      <p:sp>
        <p:nvSpPr>
          <p:cNvPr id="5" name="AgendaTable">
            <a:extLst>
              <a:ext uri="{FF2B5EF4-FFF2-40B4-BE49-F238E27FC236}">
                <a16:creationId xmlns:a16="http://schemas.microsoft.com/office/drawing/2014/main" id="{854CF890-A8E3-04B3-16A1-BBF883143DD7}"/>
              </a:ext>
            </a:extLst>
          </p:cNvPr>
          <p:cNvSpPr>
            <a:spLocks noGrp="1"/>
          </p:cNvSpPr>
          <p:nvPr>
            <p:ph type="tbl" idx="10"/>
          </p:nvPr>
        </p:nvSpPr>
        <p:spPr>
          <a:xfrm>
            <a:off x="457200" y="2039112"/>
            <a:ext cx="9107424" cy="5029200"/>
          </a:xfrm>
        </p:spPr>
        <p:txBody>
          <a:bodyPr/>
          <a:lstStyle>
            <a:lvl1pPr marL="3175" indent="0">
              <a:buFontTx/>
              <a:buNone/>
              <a:defRPr sz="1300" b="0" i="0">
                <a:solidFill>
                  <a:schemeClr val="bg2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421060099"/>
      </p:ext>
    </p:extLst>
  </p:cSld>
  <p:clrMapOvr>
    <a:masterClrMapping/>
  </p:clrMapOvr>
  <p:hf sldNum="0" hd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3737F-E5A7-69A3-FFBB-EA90E19FD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1">
            <a:extLst>
              <a:ext uri="{FF2B5EF4-FFF2-40B4-BE49-F238E27FC236}">
                <a16:creationId xmlns:a16="http://schemas.microsoft.com/office/drawing/2014/main" id="{138E67FD-DB3F-7FF6-1D97-9BC020D67122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475488" y="1801368"/>
            <a:ext cx="9107424" cy="5029200"/>
          </a:xfrm>
        </p:spPr>
        <p:txBody>
          <a:bodyPr vert="horz" wrap="square" lIns="91440" tIns="36576" rIns="36576" bIns="36576" anchor="t">
            <a:noAutofit/>
          </a:bodyPr>
          <a:lstStyle>
            <a:lvl1pPr marL="3175" indent="0" algn="l">
              <a:lnSpc>
                <a:spcPct val="110000"/>
              </a:lnSpc>
              <a:spcBef>
                <a:spcPct val="0"/>
              </a:spcBef>
              <a:buFontTx/>
              <a:buNone/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27432" indent="0" algn="l">
              <a:lnSpc>
                <a:spcPct val="110000"/>
              </a:lnSpc>
              <a:spcBef>
                <a:spcPct val="0"/>
              </a:spcBef>
              <a:buFontTx/>
              <a:buNone/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73736" indent="0" algn="l">
              <a:lnSpc>
                <a:spcPct val="110000"/>
              </a:lnSpc>
              <a:spcBef>
                <a:spcPct val="0"/>
              </a:spcBef>
              <a:buFontTx/>
              <a:buNone/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338328" indent="0" algn="l">
              <a:lnSpc>
                <a:spcPct val="110000"/>
              </a:lnSpc>
              <a:spcBef>
                <a:spcPct val="0"/>
              </a:spcBef>
              <a:buFontTx/>
              <a:buNone/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502920" indent="0" algn="l">
              <a:lnSpc>
                <a:spcPct val="110000"/>
              </a:lnSpc>
              <a:spcBef>
                <a:spcPct val="0"/>
              </a:spcBef>
              <a:buFontTx/>
              <a:buNone/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010837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hree Content T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514B23-F0B2-0D30-0A66-4AB72D2A3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1">
            <a:extLst>
              <a:ext uri="{FF2B5EF4-FFF2-40B4-BE49-F238E27FC236}">
                <a16:creationId xmlns:a16="http://schemas.microsoft.com/office/drawing/2014/main" id="{8EE2AA2C-158C-3605-93B1-B0E793AAB8E0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75488" y="2103120"/>
            <a:ext cx="2852928" cy="4480560"/>
          </a:xfrm>
        </p:spPr>
        <p:txBody>
          <a:bodyPr/>
          <a:lstStyle>
            <a:lvl1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2">
            <a:extLst>
              <a:ext uri="{FF2B5EF4-FFF2-40B4-BE49-F238E27FC236}">
                <a16:creationId xmlns:a16="http://schemas.microsoft.com/office/drawing/2014/main" id="{F50BE9AB-8485-5EBC-3B0A-DCD3D8AA9F6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602736" y="2103120"/>
            <a:ext cx="2852928" cy="4480560"/>
          </a:xfrm>
          <a:prstGeom prst="rect">
            <a:avLst/>
          </a:prstGeom>
        </p:spPr>
        <p:txBody>
          <a:bodyPr/>
          <a:lstStyle>
            <a:lvl1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3">
            <a:extLst>
              <a:ext uri="{FF2B5EF4-FFF2-40B4-BE49-F238E27FC236}">
                <a16:creationId xmlns:a16="http://schemas.microsoft.com/office/drawing/2014/main" id="{5A4C2D6C-30F1-BDA3-43E3-12DB63B5972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729984" y="2103120"/>
            <a:ext cx="2852928" cy="4480560"/>
          </a:xfrm>
          <a:prstGeom prst="rect">
            <a:avLst/>
          </a:prstGeom>
        </p:spPr>
        <p:txBody>
          <a:bodyPr/>
          <a:lstStyle>
            <a:lvl1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PageSubtitle">
            <a:extLst>
              <a:ext uri="{FF2B5EF4-FFF2-40B4-BE49-F238E27FC236}">
                <a16:creationId xmlns:a16="http://schemas.microsoft.com/office/drawing/2014/main" id="{5B387472-1237-3217-54F1-D6140627DF9C}"/>
              </a:ext>
            </a:extLst>
          </p:cNvPr>
          <p:cNvSpPr>
            <a:spLocks noGrp="1"/>
          </p:cNvSpPr>
          <p:nvPr>
            <p:ph type="subTitle" sz="quarter" idx="13" hasCustomPrompt="1"/>
          </p:nvPr>
        </p:nvSpPr>
        <p:spPr>
          <a:xfrm>
            <a:off x="475488" y="1325880"/>
            <a:ext cx="9107424" cy="365760"/>
          </a:xfrm>
          <a:prstGeom prst="rect">
            <a:avLst/>
          </a:prstGeom>
        </p:spPr>
        <p:txBody>
          <a:bodyPr vert="horz" wrap="square" lIns="0" tIns="0" rIns="0" bIns="0" anchor="t">
            <a:noAutofit/>
          </a:bodyPr>
          <a:lstStyle>
            <a:lvl1pPr marL="0" indent="0" algn="l">
              <a:lnSpc>
                <a:spcPct val="110000"/>
              </a:lnSpc>
              <a:spcBef>
                <a:spcPts val="1000"/>
              </a:spcBef>
              <a:buFontTx/>
              <a:buNone/>
              <a:defRPr sz="1500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Page Subtitle</a:t>
            </a:r>
          </a:p>
        </p:txBody>
      </p:sp>
    </p:spTree>
    <p:extLst>
      <p:ext uri="{BB962C8B-B14F-4D97-AF65-F5344CB8AC3E}">
        <p14:creationId xmlns:p14="http://schemas.microsoft.com/office/powerpoint/2010/main" val="2266323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fidentialInternal">
            <a:extLst>
              <a:ext uri="{FF2B5EF4-FFF2-40B4-BE49-F238E27FC236}">
                <a16:creationId xmlns:a16="http://schemas.microsoft.com/office/drawing/2014/main" id="{89C85DE2-A030-C031-0ADC-2E8AE0A4C848}"/>
              </a:ext>
            </a:extLst>
          </p:cNvPr>
          <p:cNvSpPr txBox="1"/>
          <p:nvPr userDrawn="1"/>
        </p:nvSpPr>
        <p:spPr>
          <a:xfrm>
            <a:off x="1444752" y="6665976"/>
            <a:ext cx="7178040" cy="182880"/>
          </a:xfrm>
          <a:prstGeom prst="rect">
            <a:avLst/>
          </a:prstGeom>
          <a:noFill/>
        </p:spPr>
        <p:txBody>
          <a:bodyPr vert="horz" wrap="none" lIns="0" tIns="0" rIns="0" bIns="0" rtlCol="0" anchor="ctr">
            <a:noAutofit/>
          </a:bodyPr>
          <a:lstStyle/>
          <a:p>
            <a:pPr algn="ctr">
              <a:lnSpc>
                <a:spcPct val="110000"/>
              </a:lnSpc>
            </a:pPr>
            <a:endParaRPr lang="en-US" sz="800" b="0" i="0" cap="all" spc="21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4" name="Freeform 8">
            <a:extLst>
              <a:ext uri="{FF2B5EF4-FFF2-40B4-BE49-F238E27FC236}">
                <a16:creationId xmlns:a16="http://schemas.microsoft.com/office/drawing/2014/main" id="{3AD97797-C43E-76C0-70A6-6D3FA5E1DA6F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0"/>
            <a:ext cx="10058400" cy="7772400"/>
          </a:xfrm>
        </p:spPr>
        <p:txBody>
          <a:bodyPr/>
          <a:lstStyle>
            <a:lvl1pPr marL="3175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5AF3849C-6771-9422-1F0F-EB975216BFA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2715768"/>
            <a:ext cx="8997696" cy="1124712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/>
          <a:lstStyle>
            <a:lvl1pPr marL="3175" indent="0">
              <a:buFontTx/>
              <a:buNone/>
              <a:defRPr/>
            </a:lvl1pPr>
            <a:lvl2pPr marL="27432" indent="0">
              <a:buFontTx/>
              <a:buNone/>
              <a:defRPr/>
            </a:lvl2pPr>
            <a:lvl3pPr marL="173736" indent="0">
              <a:buFontTx/>
              <a:buNone/>
              <a:defRPr/>
            </a:lvl3pPr>
            <a:lvl4pPr marL="338328" indent="0">
              <a:buFontTx/>
              <a:buNone/>
              <a:defRPr/>
            </a:lvl4pPr>
            <a:lvl5pPr marL="502920" indent="0">
              <a:buFontTx/>
              <a:buNone/>
              <a:defRPr/>
            </a:lvl5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AE4AE86E-7822-BC2B-72FE-AE00DDB2F9C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5760720"/>
            <a:ext cx="10067544" cy="1060704"/>
          </a:xfrm>
          <a:prstGeom prst="rect">
            <a:avLst/>
          </a:prstGeom>
          <a:solidFill>
            <a:srgbClr val="FFFFFF"/>
          </a:solidFill>
        </p:spPr>
        <p:txBody>
          <a:bodyPr vert="horz" wrap="none" lIns="0" tIns="0" rIns="0" bIns="0" anchor="ctr">
            <a:noAutofit/>
          </a:bodyPr>
          <a:lstStyle>
            <a:lvl1pPr marL="3175" indent="0" algn="l">
              <a:buFontTx/>
              <a:buNone/>
              <a:defRPr/>
            </a:lvl1pPr>
            <a:lvl2pPr marL="27432" indent="0">
              <a:buFontTx/>
              <a:buNone/>
              <a:defRPr/>
            </a:lvl2pPr>
            <a:lvl3pPr marL="173736" indent="0">
              <a:buFontTx/>
              <a:buNone/>
              <a:defRPr/>
            </a:lvl3pPr>
            <a:lvl4pPr marL="338328" indent="0">
              <a:buFontTx/>
              <a:buNone/>
              <a:defRPr/>
            </a:lvl4pPr>
            <a:lvl5pPr marL="502920" indent="0">
              <a:buFontTx/>
              <a:buNone/>
              <a:defRPr/>
            </a:lvl5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7" name="PlaceholderDate">
            <a:extLst>
              <a:ext uri="{FF2B5EF4-FFF2-40B4-BE49-F238E27FC236}">
                <a16:creationId xmlns:a16="http://schemas.microsoft.com/office/drawing/2014/main" id="{12C3FC40-521C-9C46-6941-CD64AAE3DEB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0040" y="3310128"/>
            <a:ext cx="8668511" cy="365760"/>
          </a:xfrm>
          <a:prstGeom prst="rect">
            <a:avLst/>
          </a:prstGeom>
        </p:spPr>
        <p:txBody>
          <a:bodyPr vert="horz" wrap="none" lIns="0" tIns="0" rIns="0" bIns="0" anchor="ctr">
            <a:noAutofit/>
          </a:bodyPr>
          <a:lstStyle>
            <a:lvl1pPr marL="3175" indent="0" algn="l">
              <a:lnSpc>
                <a:spcPct val="110000"/>
              </a:lnSpc>
              <a:spcBef>
                <a:spcPts val="0"/>
              </a:spcBef>
              <a:buFontTx/>
              <a:buNone/>
              <a:defRPr sz="1800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27432" indent="0" algn="l">
              <a:buFontTx/>
              <a:buNone/>
              <a:defRPr sz="1800" b="0" i="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73736" indent="0" algn="l">
              <a:buFontTx/>
              <a:buNone/>
              <a:defRPr sz="1800" b="0" i="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338328" indent="0" algn="l">
              <a:buFontTx/>
              <a:buNone/>
              <a:defRPr sz="1800" b="0" i="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502920" indent="0" algn="l">
              <a:buFontTx/>
              <a:buNone/>
              <a:defRPr sz="1800" b="0" i="0">
                <a:solidFill>
                  <a:schemeClr val="tx2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   [Date]</a:t>
            </a:r>
          </a:p>
        </p:txBody>
      </p:sp>
      <p:sp>
        <p:nvSpPr>
          <p:cNvPr id="8" name="PlaceholderTitle">
            <a:extLst>
              <a:ext uri="{FF2B5EF4-FFF2-40B4-BE49-F238E27FC236}">
                <a16:creationId xmlns:a16="http://schemas.microsoft.com/office/drawing/2014/main" id="{439C6353-1A56-4193-A7EA-AA5C7DCBA97B}"/>
              </a:ext>
            </a:extLst>
          </p:cNvPr>
          <p:cNvSpPr>
            <a:spLocks noGrp="1"/>
          </p:cNvSpPr>
          <p:nvPr>
            <p:ph type="title" idx="14" hasCustomPrompt="1"/>
          </p:nvPr>
        </p:nvSpPr>
        <p:spPr>
          <a:xfrm>
            <a:off x="320040" y="2926080"/>
            <a:ext cx="8668511" cy="399593"/>
          </a:xfrm>
        </p:spPr>
        <p:txBody>
          <a:bodyPr vert="horz" wrap="square" lIns="0" tIns="0" rIns="0" bIns="0" anchor="ctr">
            <a:noAutofit/>
          </a:bodyPr>
          <a:lstStyle>
            <a:lvl1pPr algn="l">
              <a:lnSpc>
                <a:spcPct val="110000"/>
              </a:lnSpc>
              <a:spcBef>
                <a:spcPct val="0"/>
              </a:spcBef>
              <a:buFontTx/>
              <a:buNone/>
              <a:defRPr sz="2000" b="0" i="0" cap="all" spc="3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[Presentation title]</a:t>
            </a:r>
          </a:p>
        </p:txBody>
      </p:sp>
    </p:spTree>
    <p:extLst>
      <p:ext uri="{BB962C8B-B14F-4D97-AF65-F5344CB8AC3E}">
        <p14:creationId xmlns:p14="http://schemas.microsoft.com/office/powerpoint/2010/main" val="29702230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hree Content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CA448-FB84-DE6B-A95B-2FD54B878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1">
            <a:extLst>
              <a:ext uri="{FF2B5EF4-FFF2-40B4-BE49-F238E27FC236}">
                <a16:creationId xmlns:a16="http://schemas.microsoft.com/office/drawing/2014/main" id="{6F2BEDC4-EA90-A3CE-F773-DA590A7F18C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75488" y="1920240"/>
            <a:ext cx="9107424" cy="1307592"/>
          </a:xfrm>
        </p:spPr>
        <p:txBody>
          <a:bodyPr/>
          <a:lstStyle>
            <a:lvl1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2">
            <a:extLst>
              <a:ext uri="{FF2B5EF4-FFF2-40B4-BE49-F238E27FC236}">
                <a16:creationId xmlns:a16="http://schemas.microsoft.com/office/drawing/2014/main" id="{1C4A77FB-45D5-6F51-51D1-C193BEA31AB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75488" y="3593592"/>
            <a:ext cx="9107424" cy="1307592"/>
          </a:xfrm>
          <a:prstGeom prst="rect">
            <a:avLst/>
          </a:prstGeom>
        </p:spPr>
        <p:txBody>
          <a:bodyPr/>
          <a:lstStyle>
            <a:lvl1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3">
            <a:extLst>
              <a:ext uri="{FF2B5EF4-FFF2-40B4-BE49-F238E27FC236}">
                <a16:creationId xmlns:a16="http://schemas.microsoft.com/office/drawing/2014/main" id="{AC5CFCC6-0D89-0CD5-C96D-FA1867EACF8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75488" y="5276088"/>
            <a:ext cx="9107424" cy="1307592"/>
          </a:xfrm>
          <a:prstGeom prst="rect">
            <a:avLst/>
          </a:prstGeom>
        </p:spPr>
        <p:txBody>
          <a:bodyPr/>
          <a:lstStyle>
            <a:lvl1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PageSubtitle">
            <a:extLst>
              <a:ext uri="{FF2B5EF4-FFF2-40B4-BE49-F238E27FC236}">
                <a16:creationId xmlns:a16="http://schemas.microsoft.com/office/drawing/2014/main" id="{DD4BA68F-1EE8-E0B5-5FBA-47F3FE997BCD}"/>
              </a:ext>
            </a:extLst>
          </p:cNvPr>
          <p:cNvSpPr>
            <a:spLocks noGrp="1"/>
          </p:cNvSpPr>
          <p:nvPr>
            <p:ph type="subTitle" sz="quarter" idx="13" hasCustomPrompt="1"/>
          </p:nvPr>
        </p:nvSpPr>
        <p:spPr>
          <a:xfrm>
            <a:off x="475488" y="1325880"/>
            <a:ext cx="9107424" cy="365760"/>
          </a:xfrm>
          <a:prstGeom prst="rect">
            <a:avLst/>
          </a:prstGeom>
        </p:spPr>
        <p:txBody>
          <a:bodyPr vert="horz" wrap="square" lIns="0" tIns="0" rIns="0" bIns="0" anchor="t">
            <a:noAutofit/>
          </a:bodyPr>
          <a:lstStyle>
            <a:lvl1pPr marL="0" indent="0" algn="l">
              <a:lnSpc>
                <a:spcPct val="110000"/>
              </a:lnSpc>
              <a:spcBef>
                <a:spcPts val="1000"/>
              </a:spcBef>
              <a:buFontTx/>
              <a:buNone/>
              <a:defRPr sz="1500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Page Subtitle</a:t>
            </a:r>
          </a:p>
        </p:txBody>
      </p:sp>
    </p:spTree>
    <p:extLst>
      <p:ext uri="{BB962C8B-B14F-4D97-AF65-F5344CB8AC3E}">
        <p14:creationId xmlns:p14="http://schemas.microsoft.com/office/powerpoint/2010/main" val="17233358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ix Content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DC696-671E-AE52-CA20-1398DD9D8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1">
            <a:extLst>
              <a:ext uri="{FF2B5EF4-FFF2-40B4-BE49-F238E27FC236}">
                <a16:creationId xmlns:a16="http://schemas.microsoft.com/office/drawing/2014/main" id="{C5148682-6BA4-95BF-0D82-A5A4E3A78CC7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75488" y="1920240"/>
            <a:ext cx="4279392" cy="1307592"/>
          </a:xfrm>
        </p:spPr>
        <p:txBody>
          <a:bodyPr/>
          <a:lstStyle>
            <a:lvl1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2">
            <a:extLst>
              <a:ext uri="{FF2B5EF4-FFF2-40B4-BE49-F238E27FC236}">
                <a16:creationId xmlns:a16="http://schemas.microsoft.com/office/drawing/2014/main" id="{46A8F231-B9C7-5AB1-80A0-E44D1C85234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75488" y="3593592"/>
            <a:ext cx="4279392" cy="1307592"/>
          </a:xfrm>
          <a:prstGeom prst="rect">
            <a:avLst/>
          </a:prstGeom>
        </p:spPr>
        <p:txBody>
          <a:bodyPr/>
          <a:lstStyle>
            <a:lvl1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3">
            <a:extLst>
              <a:ext uri="{FF2B5EF4-FFF2-40B4-BE49-F238E27FC236}">
                <a16:creationId xmlns:a16="http://schemas.microsoft.com/office/drawing/2014/main" id="{34BBA9D4-BE6F-B095-36F2-E40E40A79B8E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75488" y="5276088"/>
            <a:ext cx="4279392" cy="1307592"/>
          </a:xfrm>
          <a:prstGeom prst="rect">
            <a:avLst/>
          </a:prstGeom>
        </p:spPr>
        <p:txBody>
          <a:bodyPr/>
          <a:lstStyle>
            <a:lvl1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4">
            <a:extLst>
              <a:ext uri="{FF2B5EF4-FFF2-40B4-BE49-F238E27FC236}">
                <a16:creationId xmlns:a16="http://schemas.microsoft.com/office/drawing/2014/main" id="{F1D003BF-750A-F4B2-2761-DB4BDDD765D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303520" y="1920240"/>
            <a:ext cx="4279392" cy="1307592"/>
          </a:xfrm>
          <a:prstGeom prst="rect">
            <a:avLst/>
          </a:prstGeom>
        </p:spPr>
        <p:txBody>
          <a:bodyPr/>
          <a:lstStyle>
            <a:lvl1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5">
            <a:extLst>
              <a:ext uri="{FF2B5EF4-FFF2-40B4-BE49-F238E27FC236}">
                <a16:creationId xmlns:a16="http://schemas.microsoft.com/office/drawing/2014/main" id="{F74000C5-6E22-DE18-C813-7E092152D9D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303520" y="3593592"/>
            <a:ext cx="4279392" cy="1307592"/>
          </a:xfrm>
          <a:prstGeom prst="rect">
            <a:avLst/>
          </a:prstGeom>
        </p:spPr>
        <p:txBody>
          <a:bodyPr/>
          <a:lstStyle>
            <a:lvl1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6">
            <a:extLst>
              <a:ext uri="{FF2B5EF4-FFF2-40B4-BE49-F238E27FC236}">
                <a16:creationId xmlns:a16="http://schemas.microsoft.com/office/drawing/2014/main" id="{57385AAB-205C-9914-D6B5-BC96771EF24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303520" y="5276088"/>
            <a:ext cx="4279392" cy="1307592"/>
          </a:xfrm>
          <a:prstGeom prst="rect">
            <a:avLst/>
          </a:prstGeom>
        </p:spPr>
        <p:txBody>
          <a:bodyPr/>
          <a:lstStyle>
            <a:lvl1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PageSubtitle">
            <a:extLst>
              <a:ext uri="{FF2B5EF4-FFF2-40B4-BE49-F238E27FC236}">
                <a16:creationId xmlns:a16="http://schemas.microsoft.com/office/drawing/2014/main" id="{6E528E6D-7B85-0AAF-CC44-CF57071246C1}"/>
              </a:ext>
            </a:extLst>
          </p:cNvPr>
          <p:cNvSpPr>
            <a:spLocks noGrp="1"/>
          </p:cNvSpPr>
          <p:nvPr>
            <p:ph type="subTitle" sz="quarter" idx="16" hasCustomPrompt="1"/>
          </p:nvPr>
        </p:nvSpPr>
        <p:spPr>
          <a:xfrm>
            <a:off x="475488" y="1325880"/>
            <a:ext cx="9107424" cy="365760"/>
          </a:xfrm>
          <a:prstGeom prst="rect">
            <a:avLst/>
          </a:prstGeom>
        </p:spPr>
        <p:txBody>
          <a:bodyPr vert="horz" wrap="square" lIns="0" tIns="0" rIns="0" bIns="0" anchor="t">
            <a:noAutofit/>
          </a:bodyPr>
          <a:lstStyle>
            <a:lvl1pPr marL="0" indent="0" algn="l">
              <a:lnSpc>
                <a:spcPct val="110000"/>
              </a:lnSpc>
              <a:spcBef>
                <a:spcPts val="1000"/>
              </a:spcBef>
              <a:buFontTx/>
              <a:buNone/>
              <a:defRPr sz="1500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Page Subtitle</a:t>
            </a:r>
          </a:p>
        </p:txBody>
      </p:sp>
    </p:spTree>
    <p:extLst>
      <p:ext uri="{BB962C8B-B14F-4D97-AF65-F5344CB8AC3E}">
        <p14:creationId xmlns:p14="http://schemas.microsoft.com/office/powerpoint/2010/main" val="40010248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i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A06AD-4A94-8ED9-BDB5-91486BDD9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1">
            <a:extLst>
              <a:ext uri="{FF2B5EF4-FFF2-40B4-BE49-F238E27FC236}">
                <a16:creationId xmlns:a16="http://schemas.microsoft.com/office/drawing/2014/main" id="{EFA793B4-E39A-D5E2-4DE9-DDE5ECDC64C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75488" y="2103120"/>
            <a:ext cx="2852928" cy="1965960"/>
          </a:xfrm>
        </p:spPr>
        <p:txBody>
          <a:bodyPr/>
          <a:lstStyle>
            <a:lvl1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2">
            <a:extLst>
              <a:ext uri="{FF2B5EF4-FFF2-40B4-BE49-F238E27FC236}">
                <a16:creationId xmlns:a16="http://schemas.microsoft.com/office/drawing/2014/main" id="{43CCCAB2-8EF2-2FBB-D26B-E1472B345AC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602736" y="2103120"/>
            <a:ext cx="2852928" cy="1965960"/>
          </a:xfrm>
          <a:prstGeom prst="rect">
            <a:avLst/>
          </a:prstGeom>
        </p:spPr>
        <p:txBody>
          <a:bodyPr/>
          <a:lstStyle>
            <a:lvl1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3">
            <a:extLst>
              <a:ext uri="{FF2B5EF4-FFF2-40B4-BE49-F238E27FC236}">
                <a16:creationId xmlns:a16="http://schemas.microsoft.com/office/drawing/2014/main" id="{3FE8ECB5-34F1-DD5B-1A65-18CE6E68D81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729984" y="2103120"/>
            <a:ext cx="2852928" cy="1965960"/>
          </a:xfrm>
          <a:prstGeom prst="rect">
            <a:avLst/>
          </a:prstGeom>
        </p:spPr>
        <p:txBody>
          <a:bodyPr/>
          <a:lstStyle>
            <a:lvl1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4">
            <a:extLst>
              <a:ext uri="{FF2B5EF4-FFF2-40B4-BE49-F238E27FC236}">
                <a16:creationId xmlns:a16="http://schemas.microsoft.com/office/drawing/2014/main" id="{0FCD8A31-FF46-5C9F-6C9B-38831F5D8CA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75488" y="4617720"/>
            <a:ext cx="2852928" cy="1965960"/>
          </a:xfrm>
          <a:prstGeom prst="rect">
            <a:avLst/>
          </a:prstGeom>
        </p:spPr>
        <p:txBody>
          <a:bodyPr/>
          <a:lstStyle>
            <a:lvl1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5">
            <a:extLst>
              <a:ext uri="{FF2B5EF4-FFF2-40B4-BE49-F238E27FC236}">
                <a16:creationId xmlns:a16="http://schemas.microsoft.com/office/drawing/2014/main" id="{EFAB3755-5992-9892-EEDA-EB41FFEDF5F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02736" y="4617720"/>
            <a:ext cx="2852928" cy="1965960"/>
          </a:xfrm>
          <a:prstGeom prst="rect">
            <a:avLst/>
          </a:prstGeom>
        </p:spPr>
        <p:txBody>
          <a:bodyPr/>
          <a:lstStyle>
            <a:lvl1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6">
            <a:extLst>
              <a:ext uri="{FF2B5EF4-FFF2-40B4-BE49-F238E27FC236}">
                <a16:creationId xmlns:a16="http://schemas.microsoft.com/office/drawing/2014/main" id="{0CEBFB4E-4750-2FA0-A494-FD5B0949644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729984" y="4617720"/>
            <a:ext cx="2852928" cy="1965960"/>
          </a:xfrm>
          <a:prstGeom prst="rect">
            <a:avLst/>
          </a:prstGeom>
        </p:spPr>
        <p:txBody>
          <a:bodyPr/>
          <a:lstStyle>
            <a:lvl1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PageSubtitle">
            <a:extLst>
              <a:ext uri="{FF2B5EF4-FFF2-40B4-BE49-F238E27FC236}">
                <a16:creationId xmlns:a16="http://schemas.microsoft.com/office/drawing/2014/main" id="{DDB749C5-DBD6-E3A6-5FA1-4BDEBBDBC992}"/>
              </a:ext>
            </a:extLst>
          </p:cNvPr>
          <p:cNvSpPr>
            <a:spLocks noGrp="1"/>
          </p:cNvSpPr>
          <p:nvPr>
            <p:ph type="subTitle" sz="quarter" idx="16" hasCustomPrompt="1"/>
          </p:nvPr>
        </p:nvSpPr>
        <p:spPr>
          <a:xfrm>
            <a:off x="475488" y="1325880"/>
            <a:ext cx="9107424" cy="365760"/>
          </a:xfrm>
          <a:prstGeom prst="rect">
            <a:avLst/>
          </a:prstGeom>
        </p:spPr>
        <p:txBody>
          <a:bodyPr vert="horz" wrap="square" lIns="0" tIns="0" rIns="0" bIns="0" anchor="t">
            <a:noAutofit/>
          </a:bodyPr>
          <a:lstStyle>
            <a:lvl1pPr marL="0" indent="0" algn="l">
              <a:lnSpc>
                <a:spcPct val="110000"/>
              </a:lnSpc>
              <a:spcBef>
                <a:spcPts val="1000"/>
              </a:spcBef>
              <a:buFontTx/>
              <a:buNone/>
              <a:defRPr sz="1500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Page Subtitle</a:t>
            </a:r>
          </a:p>
        </p:txBody>
      </p:sp>
    </p:spTree>
    <p:extLst>
      <p:ext uri="{BB962C8B-B14F-4D97-AF65-F5344CB8AC3E}">
        <p14:creationId xmlns:p14="http://schemas.microsoft.com/office/powerpoint/2010/main" val="21979095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igh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9CB31-39B6-5EF8-F00E-579BF3A5A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1">
            <a:extLst>
              <a:ext uri="{FF2B5EF4-FFF2-40B4-BE49-F238E27FC236}">
                <a16:creationId xmlns:a16="http://schemas.microsoft.com/office/drawing/2014/main" id="{3655425B-7212-EEE3-914A-62852EF4C14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75488" y="2103120"/>
            <a:ext cx="2139696" cy="1965960"/>
          </a:xfrm>
        </p:spPr>
        <p:txBody>
          <a:bodyPr/>
          <a:lstStyle>
            <a:lvl1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2">
            <a:extLst>
              <a:ext uri="{FF2B5EF4-FFF2-40B4-BE49-F238E27FC236}">
                <a16:creationId xmlns:a16="http://schemas.microsoft.com/office/drawing/2014/main" id="{EBA4743F-7F29-5BF4-3172-12FC4F66AA6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798064" y="2103120"/>
            <a:ext cx="2139696" cy="1965960"/>
          </a:xfrm>
          <a:prstGeom prst="rect">
            <a:avLst/>
          </a:prstGeom>
        </p:spPr>
        <p:txBody>
          <a:bodyPr/>
          <a:lstStyle>
            <a:lvl1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3">
            <a:extLst>
              <a:ext uri="{FF2B5EF4-FFF2-40B4-BE49-F238E27FC236}">
                <a16:creationId xmlns:a16="http://schemas.microsoft.com/office/drawing/2014/main" id="{4DEB2A7C-3F4D-E004-4A0E-DC48663DF27E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120640" y="2103120"/>
            <a:ext cx="2139696" cy="1965960"/>
          </a:xfrm>
          <a:prstGeom prst="rect">
            <a:avLst/>
          </a:prstGeom>
        </p:spPr>
        <p:txBody>
          <a:bodyPr/>
          <a:lstStyle>
            <a:lvl1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4">
            <a:extLst>
              <a:ext uri="{FF2B5EF4-FFF2-40B4-BE49-F238E27FC236}">
                <a16:creationId xmlns:a16="http://schemas.microsoft.com/office/drawing/2014/main" id="{3B95804A-0320-92B7-5EAE-6F612D06DA2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443216" y="2103120"/>
            <a:ext cx="2139696" cy="1965960"/>
          </a:xfrm>
          <a:prstGeom prst="rect">
            <a:avLst/>
          </a:prstGeom>
        </p:spPr>
        <p:txBody>
          <a:bodyPr/>
          <a:lstStyle>
            <a:lvl1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5">
            <a:extLst>
              <a:ext uri="{FF2B5EF4-FFF2-40B4-BE49-F238E27FC236}">
                <a16:creationId xmlns:a16="http://schemas.microsoft.com/office/drawing/2014/main" id="{0FCC4F19-71E0-6AEB-EF7A-4801F083782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75488" y="4617720"/>
            <a:ext cx="2139696" cy="1965960"/>
          </a:xfrm>
          <a:prstGeom prst="rect">
            <a:avLst/>
          </a:prstGeom>
        </p:spPr>
        <p:txBody>
          <a:bodyPr/>
          <a:lstStyle>
            <a:lvl1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6">
            <a:extLst>
              <a:ext uri="{FF2B5EF4-FFF2-40B4-BE49-F238E27FC236}">
                <a16:creationId xmlns:a16="http://schemas.microsoft.com/office/drawing/2014/main" id="{BA680F91-6424-8118-9A9F-7028A6649F3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798064" y="4617720"/>
            <a:ext cx="2139696" cy="1965960"/>
          </a:xfrm>
          <a:prstGeom prst="rect">
            <a:avLst/>
          </a:prstGeom>
        </p:spPr>
        <p:txBody>
          <a:bodyPr/>
          <a:lstStyle>
            <a:lvl1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7">
            <a:extLst>
              <a:ext uri="{FF2B5EF4-FFF2-40B4-BE49-F238E27FC236}">
                <a16:creationId xmlns:a16="http://schemas.microsoft.com/office/drawing/2014/main" id="{116EC9CF-6E55-0BC9-3A76-3A5EB8024BBD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120640" y="4617720"/>
            <a:ext cx="2139696" cy="1965960"/>
          </a:xfrm>
          <a:prstGeom prst="rect">
            <a:avLst/>
          </a:prstGeom>
        </p:spPr>
        <p:txBody>
          <a:bodyPr/>
          <a:lstStyle>
            <a:lvl1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8">
            <a:extLst>
              <a:ext uri="{FF2B5EF4-FFF2-40B4-BE49-F238E27FC236}">
                <a16:creationId xmlns:a16="http://schemas.microsoft.com/office/drawing/2014/main" id="{80242687-51D0-17C5-8AC3-6BF9C62735D9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7443216" y="4617720"/>
            <a:ext cx="2139696" cy="1965960"/>
          </a:xfrm>
          <a:prstGeom prst="rect">
            <a:avLst/>
          </a:prstGeom>
        </p:spPr>
        <p:txBody>
          <a:bodyPr/>
          <a:lstStyle>
            <a:lvl1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ageSubtitle">
            <a:extLst>
              <a:ext uri="{FF2B5EF4-FFF2-40B4-BE49-F238E27FC236}">
                <a16:creationId xmlns:a16="http://schemas.microsoft.com/office/drawing/2014/main" id="{7B500504-F8B6-C06C-F782-E791BD8F04C4}"/>
              </a:ext>
            </a:extLst>
          </p:cNvPr>
          <p:cNvSpPr>
            <a:spLocks noGrp="1"/>
          </p:cNvSpPr>
          <p:nvPr>
            <p:ph type="subTitle" sz="quarter" idx="18" hasCustomPrompt="1"/>
          </p:nvPr>
        </p:nvSpPr>
        <p:spPr>
          <a:xfrm>
            <a:off x="475488" y="1325880"/>
            <a:ext cx="9107424" cy="365760"/>
          </a:xfrm>
          <a:prstGeom prst="rect">
            <a:avLst/>
          </a:prstGeom>
        </p:spPr>
        <p:txBody>
          <a:bodyPr vert="horz" wrap="square" lIns="0" tIns="0" rIns="0" bIns="0" anchor="t">
            <a:noAutofit/>
          </a:bodyPr>
          <a:lstStyle>
            <a:lvl1pPr marL="0" indent="0" algn="l">
              <a:lnSpc>
                <a:spcPct val="110000"/>
              </a:lnSpc>
              <a:spcBef>
                <a:spcPts val="1000"/>
              </a:spcBef>
              <a:buFontTx/>
              <a:buNone/>
              <a:defRPr sz="1500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Page Subtitle</a:t>
            </a:r>
          </a:p>
        </p:txBody>
      </p:sp>
    </p:spTree>
    <p:extLst>
      <p:ext uri="{BB962C8B-B14F-4D97-AF65-F5344CB8AC3E}">
        <p14:creationId xmlns:p14="http://schemas.microsoft.com/office/powerpoint/2010/main" val="24490527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276FE-30F1-5DAA-B8A9-F4BD4D676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PageSubtitle">
            <a:extLst>
              <a:ext uri="{FF2B5EF4-FFF2-40B4-BE49-F238E27FC236}">
                <a16:creationId xmlns:a16="http://schemas.microsoft.com/office/drawing/2014/main" id="{B3A917E1-17C2-58F2-C7F6-F20F7C015925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475488" y="1325880"/>
            <a:ext cx="9107424" cy="365760"/>
          </a:xfrm>
        </p:spPr>
        <p:txBody>
          <a:bodyPr vert="horz" wrap="square" lIns="0" tIns="0" rIns="0" bIns="0" anchor="t">
            <a:noAutofit/>
          </a:bodyPr>
          <a:lstStyle>
            <a:lvl1pPr marL="0" indent="0" algn="l">
              <a:lnSpc>
                <a:spcPct val="110000"/>
              </a:lnSpc>
              <a:spcBef>
                <a:spcPts val="1000"/>
              </a:spcBef>
              <a:buFontTx/>
              <a:buNone/>
              <a:defRPr sz="1500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Page Subtitle</a:t>
            </a:r>
          </a:p>
        </p:txBody>
      </p:sp>
      <p:sp>
        <p:nvSpPr>
          <p:cNvPr id="4" name="Content1">
            <a:extLst>
              <a:ext uri="{FF2B5EF4-FFF2-40B4-BE49-F238E27FC236}">
                <a16:creationId xmlns:a16="http://schemas.microsoft.com/office/drawing/2014/main" id="{7F4A0E4A-F6AE-FF4C-5890-EB6CE9ADD39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75488" y="2103120"/>
            <a:ext cx="2194560" cy="4480560"/>
          </a:xfrm>
          <a:prstGeom prst="rect">
            <a:avLst/>
          </a:prstGeom>
        </p:spPr>
        <p:txBody>
          <a:bodyPr/>
          <a:lstStyle>
            <a:lvl1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2">
            <a:extLst>
              <a:ext uri="{FF2B5EF4-FFF2-40B4-BE49-F238E27FC236}">
                <a16:creationId xmlns:a16="http://schemas.microsoft.com/office/drawing/2014/main" id="{5B03BB0E-0C52-D633-419B-F259FD8346A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108960" y="2103120"/>
            <a:ext cx="6473952" cy="4480560"/>
          </a:xfrm>
          <a:prstGeom prst="rect">
            <a:avLst/>
          </a:prstGeom>
        </p:spPr>
        <p:txBody>
          <a:bodyPr/>
          <a:lstStyle>
            <a:lvl1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A7C8CDC-FCBE-9021-5818-15A44FEB5557}"/>
              </a:ext>
            </a:extLst>
          </p:cNvPr>
          <p:cNvCxnSpPr>
            <a:cxnSpLocks/>
          </p:cNvCxnSpPr>
          <p:nvPr userDrawn="1"/>
        </p:nvCxnSpPr>
        <p:spPr>
          <a:xfrm>
            <a:off x="2889504" y="2103120"/>
            <a:ext cx="0" cy="4480560"/>
          </a:xfrm>
          <a:prstGeom prst="line">
            <a:avLst/>
          </a:prstGeom>
          <a:ln w="9525">
            <a:solidFill>
              <a:srgbClr val="AFB1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1689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fidentialInternal">
            <a:extLst>
              <a:ext uri="{FF2B5EF4-FFF2-40B4-BE49-F238E27FC236}">
                <a16:creationId xmlns:a16="http://schemas.microsoft.com/office/drawing/2014/main" id="{BF2A2D2C-A2FD-493A-7AB0-3B991025EB26}"/>
              </a:ext>
            </a:extLst>
          </p:cNvPr>
          <p:cNvSpPr txBox="1"/>
          <p:nvPr userDrawn="1"/>
        </p:nvSpPr>
        <p:spPr>
          <a:xfrm>
            <a:off x="1444752" y="6894576"/>
            <a:ext cx="7178040" cy="219456"/>
          </a:xfrm>
          <a:prstGeom prst="rect">
            <a:avLst/>
          </a:prstGeom>
          <a:noFill/>
        </p:spPr>
        <p:txBody>
          <a:bodyPr vert="horz" wrap="none" lIns="0" tIns="0" rIns="0" bIns="0" rtlCol="0" anchor="ctr">
            <a:noAutofit/>
          </a:bodyPr>
          <a:lstStyle/>
          <a:p>
            <a:pPr algn="ctr">
              <a:lnSpc>
                <a:spcPct val="110000"/>
              </a:lnSpc>
            </a:pPr>
            <a:endParaRPr lang="en-US" sz="800" b="0" i="0" cap="all" spc="21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4" name="Freeform 8">
            <a:extLst>
              <a:ext uri="{FF2B5EF4-FFF2-40B4-BE49-F238E27FC236}">
                <a16:creationId xmlns:a16="http://schemas.microsoft.com/office/drawing/2014/main" id="{92FB3FCD-F8BE-D6CF-EFA5-D6FE34FDF719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224028" y="256032"/>
            <a:ext cx="9619489" cy="7251192"/>
          </a:xfrm>
        </p:spPr>
        <p:txBody>
          <a:bodyPr/>
          <a:lstStyle>
            <a:lvl1pPr marL="3175" indent="0">
              <a:buFontTx/>
              <a:buNone/>
              <a:defRPr/>
            </a:lvl1pPr>
          </a:lstStyle>
          <a:p>
            <a:r>
              <a:rPr lang="en-US"/>
              <a:t>Click on Insert Picture to add image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0B97FFB-C340-A1A3-FDA5-4A48F795B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8600" y="2971800"/>
            <a:ext cx="8997696" cy="1124712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/>
          <a:lstStyle>
            <a:lvl1pPr marL="3175" indent="0">
              <a:buFontTx/>
              <a:buNone/>
              <a:defRPr/>
            </a:lvl1pPr>
            <a:lvl2pPr marL="27432" indent="0">
              <a:buFontTx/>
              <a:buNone/>
              <a:defRPr/>
            </a:lvl2pPr>
            <a:lvl3pPr marL="173736" indent="0">
              <a:buFontTx/>
              <a:buNone/>
              <a:defRPr/>
            </a:lvl3pPr>
            <a:lvl4pPr marL="338328" indent="0">
              <a:buFontTx/>
              <a:buNone/>
              <a:defRPr/>
            </a:lvl4pPr>
            <a:lvl5pPr marL="502920" indent="0">
              <a:buFontTx/>
              <a:buNone/>
              <a:defRPr/>
            </a:lvl5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E54CE86D-89BB-1991-C89E-8C49103C412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8600" y="6016752"/>
            <a:ext cx="9628632" cy="1060704"/>
          </a:xfrm>
          <a:prstGeom prst="rect">
            <a:avLst/>
          </a:prstGeom>
          <a:solidFill>
            <a:srgbClr val="FFFFFF"/>
          </a:solidFill>
        </p:spPr>
        <p:txBody>
          <a:bodyPr/>
          <a:lstStyle>
            <a:lvl1pPr marL="3175" indent="0">
              <a:buFontTx/>
              <a:buNone/>
              <a:defRPr/>
            </a:lvl1pPr>
            <a:lvl2pPr marL="27432" indent="0">
              <a:buFontTx/>
              <a:buNone/>
              <a:defRPr/>
            </a:lvl2pPr>
            <a:lvl3pPr marL="173736" indent="0">
              <a:buFontTx/>
              <a:buNone/>
              <a:defRPr/>
            </a:lvl3pPr>
            <a:lvl4pPr marL="338328" indent="0">
              <a:buFontTx/>
              <a:buNone/>
              <a:defRPr/>
            </a:lvl4pPr>
            <a:lvl5pPr marL="502920" indent="0">
              <a:buFontTx/>
              <a:buNone/>
              <a:defRPr/>
            </a:lvl5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7" name="PlaceholderDate">
            <a:extLst>
              <a:ext uri="{FF2B5EF4-FFF2-40B4-BE49-F238E27FC236}">
                <a16:creationId xmlns:a16="http://schemas.microsoft.com/office/drawing/2014/main" id="{AC5B61A2-6A17-3CB0-E0F7-59C010E88C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4982" y="3575304"/>
            <a:ext cx="8668511" cy="365760"/>
          </a:xfrm>
          <a:prstGeom prst="rect">
            <a:avLst/>
          </a:prstGeom>
        </p:spPr>
        <p:txBody>
          <a:bodyPr vert="horz" wrap="none" lIns="0" tIns="0" rIns="0" bIns="0" anchor="ctr">
            <a:noAutofit/>
          </a:bodyPr>
          <a:lstStyle>
            <a:lvl1pPr marL="3175" indent="0" algn="l">
              <a:lnSpc>
                <a:spcPct val="110000"/>
              </a:lnSpc>
              <a:spcBef>
                <a:spcPts val="0"/>
              </a:spcBef>
              <a:buFontTx/>
              <a:buNone/>
              <a:defRPr sz="1800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27432" indent="0" algn="l">
              <a:buFontTx/>
              <a:buNone/>
              <a:defRPr sz="1800" b="0" i="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73736" indent="0" algn="l">
              <a:buFontTx/>
              <a:buNone/>
              <a:defRPr sz="1800" b="0" i="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338328" indent="0" algn="l">
              <a:buFontTx/>
              <a:buNone/>
              <a:defRPr sz="1800" b="0" i="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502920" indent="0" algn="l">
              <a:buFontTx/>
              <a:buNone/>
              <a:defRPr sz="1800" b="0" i="0">
                <a:solidFill>
                  <a:schemeClr val="tx2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   [Date]</a:t>
            </a:r>
          </a:p>
        </p:txBody>
      </p:sp>
      <p:sp>
        <p:nvSpPr>
          <p:cNvPr id="8" name="PlaceholderTitle">
            <a:extLst>
              <a:ext uri="{FF2B5EF4-FFF2-40B4-BE49-F238E27FC236}">
                <a16:creationId xmlns:a16="http://schemas.microsoft.com/office/drawing/2014/main" id="{B43EE837-CAA5-5E0E-D7D4-0EFB3E5E4CA4}"/>
              </a:ext>
            </a:extLst>
          </p:cNvPr>
          <p:cNvSpPr>
            <a:spLocks noGrp="1"/>
          </p:cNvSpPr>
          <p:nvPr>
            <p:ph type="title" idx="14" hasCustomPrompt="1"/>
          </p:nvPr>
        </p:nvSpPr>
        <p:spPr>
          <a:xfrm>
            <a:off x="544982" y="3181198"/>
            <a:ext cx="8668511" cy="399593"/>
          </a:xfrm>
        </p:spPr>
        <p:txBody>
          <a:bodyPr vert="horz" wrap="square" lIns="0" tIns="0" rIns="0" bIns="0" anchor="ctr">
            <a:noAutofit/>
          </a:bodyPr>
          <a:lstStyle>
            <a:lvl1pPr algn="l">
              <a:lnSpc>
                <a:spcPct val="110000"/>
              </a:lnSpc>
              <a:spcBef>
                <a:spcPct val="0"/>
              </a:spcBef>
              <a:buFontTx/>
              <a:buNone/>
              <a:defRPr sz="2000" b="0" i="0" cap="all" spc="3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[Presentation title]</a:t>
            </a:r>
          </a:p>
        </p:txBody>
      </p:sp>
    </p:spTree>
    <p:extLst>
      <p:ext uri="{BB962C8B-B14F-4D97-AF65-F5344CB8AC3E}">
        <p14:creationId xmlns:p14="http://schemas.microsoft.com/office/powerpoint/2010/main" val="1295234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lid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1450A-A8AB-F05A-EAD2-5F3C09106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60515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marble fill two thirds titanium with no accent bar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opBar">
            <a:extLst>
              <a:ext uri="{FF2B5EF4-FFF2-40B4-BE49-F238E27FC236}">
                <a16:creationId xmlns:a16="http://schemas.microsoft.com/office/drawing/2014/main" id="{311AE19A-A033-34CE-4431-87202DD83E01}"/>
              </a:ext>
            </a:extLst>
          </p:cNvPr>
          <p:cNvSpPr txBox="1"/>
          <p:nvPr userDrawn="1"/>
        </p:nvSpPr>
        <p:spPr>
          <a:xfrm>
            <a:off x="475488" y="466344"/>
            <a:ext cx="1435608" cy="45720"/>
          </a:xfrm>
          <a:prstGeom prst="rect">
            <a:avLst/>
          </a:prstGeom>
          <a:solidFill>
            <a:srgbClr val="F5F7F8"/>
          </a:solidFill>
        </p:spPr>
        <p:txBody>
          <a:bodyPr vert="horz" wrap="square" lIns="0" tIns="0" rIns="0" bIns="0" rtlCol="0" anchor="t">
            <a:noAutofit/>
          </a:bodyPr>
          <a:lstStyle/>
          <a:p>
            <a:pPr algn="r">
              <a:lnSpc>
                <a:spcPct val="110000"/>
              </a:lnSpc>
            </a:pPr>
            <a:endParaRPr lang="en-US" sz="1200" b="0" i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6" name="PlaceholderTitle">
            <a:extLst>
              <a:ext uri="{FF2B5EF4-FFF2-40B4-BE49-F238E27FC236}">
                <a16:creationId xmlns:a16="http://schemas.microsoft.com/office/drawing/2014/main" id="{6DED3457-03B2-1CA8-5B33-FB54107FEE71}"/>
              </a:ext>
            </a:extLst>
          </p:cNvPr>
          <p:cNvSpPr>
            <a:spLocks noGrp="1"/>
          </p:cNvSpPr>
          <p:nvPr>
            <p:ph type="title" idx="10" hasCustomPrompt="1"/>
          </p:nvPr>
        </p:nvSpPr>
        <p:spPr>
          <a:xfrm>
            <a:off x="475488" y="3054096"/>
            <a:ext cx="2020824" cy="685800"/>
          </a:xfrm>
        </p:spPr>
        <p:txBody>
          <a:bodyPr vert="horz" wrap="square" lIns="0" tIns="0" rIns="0" bIns="0" anchor="t">
            <a:noAutofit/>
          </a:bodyPr>
          <a:lstStyle>
            <a:lvl1pPr algn="l">
              <a:buFontTx/>
              <a:buNone/>
              <a:defRPr sz="2200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304342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marble one third fill with no accent bar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opBar">
            <a:extLst>
              <a:ext uri="{FF2B5EF4-FFF2-40B4-BE49-F238E27FC236}">
                <a16:creationId xmlns:a16="http://schemas.microsoft.com/office/drawing/2014/main" id="{D2ED8A36-02C6-C4F8-837B-180B34F7682C}"/>
              </a:ext>
            </a:extLst>
          </p:cNvPr>
          <p:cNvSpPr txBox="1"/>
          <p:nvPr userDrawn="1"/>
        </p:nvSpPr>
        <p:spPr>
          <a:xfrm>
            <a:off x="475488" y="466344"/>
            <a:ext cx="1435608" cy="45720"/>
          </a:xfrm>
          <a:prstGeom prst="rect">
            <a:avLst/>
          </a:prstGeom>
          <a:solidFill>
            <a:srgbClr val="F5F7F8"/>
          </a:solidFill>
        </p:spPr>
        <p:txBody>
          <a:bodyPr vert="horz" wrap="square" lIns="0" tIns="0" rIns="0" bIns="0" rtlCol="0" anchor="t">
            <a:noAutofit/>
          </a:bodyPr>
          <a:lstStyle/>
          <a:p>
            <a:pPr algn="r">
              <a:lnSpc>
                <a:spcPct val="110000"/>
              </a:lnSpc>
            </a:pPr>
            <a:endParaRPr lang="en-US" sz="1200" b="0" i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6" name="PlaceholderTitle">
            <a:extLst>
              <a:ext uri="{FF2B5EF4-FFF2-40B4-BE49-F238E27FC236}">
                <a16:creationId xmlns:a16="http://schemas.microsoft.com/office/drawing/2014/main" id="{8F8E2FD1-4D13-6AA3-2117-B9FE8C8D2441}"/>
              </a:ext>
            </a:extLst>
          </p:cNvPr>
          <p:cNvSpPr>
            <a:spLocks noGrp="1"/>
          </p:cNvSpPr>
          <p:nvPr>
            <p:ph type="title" idx="10" hasCustomPrompt="1"/>
          </p:nvPr>
        </p:nvSpPr>
        <p:spPr>
          <a:xfrm>
            <a:off x="475488" y="3054096"/>
            <a:ext cx="2020824" cy="685800"/>
          </a:xfrm>
        </p:spPr>
        <p:txBody>
          <a:bodyPr vert="horz" wrap="square" lIns="0" tIns="0" rIns="0" bIns="0" anchor="t">
            <a:noAutofit/>
          </a:bodyPr>
          <a:lstStyle>
            <a:lvl1pPr algn="l">
              <a:buFontTx/>
              <a:buNone/>
              <a:defRPr sz="2200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624790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Marble fill with no accent bar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64AC3-DFBC-7D11-4B0E-DD0A8101A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opBar">
            <a:extLst>
              <a:ext uri="{FF2B5EF4-FFF2-40B4-BE49-F238E27FC236}">
                <a16:creationId xmlns:a16="http://schemas.microsoft.com/office/drawing/2014/main" id="{DF0E5F2D-E58E-57C6-E7F6-6157202ED37B}"/>
              </a:ext>
            </a:extLst>
          </p:cNvPr>
          <p:cNvSpPr txBox="1"/>
          <p:nvPr userDrawn="1"/>
        </p:nvSpPr>
        <p:spPr>
          <a:xfrm>
            <a:off x="475488" y="466344"/>
            <a:ext cx="1435608" cy="45720"/>
          </a:xfrm>
          <a:prstGeom prst="rect">
            <a:avLst/>
          </a:prstGeom>
          <a:solidFill>
            <a:srgbClr val="F5F7F8"/>
          </a:solidFill>
        </p:spPr>
        <p:txBody>
          <a:bodyPr vert="horz" wrap="square" lIns="0" tIns="0" rIns="0" bIns="0" rtlCol="0" anchor="t">
            <a:noAutofit/>
          </a:bodyPr>
          <a:lstStyle/>
          <a:p>
            <a:pPr algn="r">
              <a:lnSpc>
                <a:spcPct val="110000"/>
              </a:lnSpc>
            </a:pPr>
            <a:endParaRPr lang="en-US" sz="1200" b="0" i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71311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Half marble fill with accent bar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CCB10-3521-7DC3-3D99-154FA115D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60602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ags" Target="../tags/tag5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ags" Target="../tags/tag3.xml"/><Relationship Id="rId40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Title">
            <a:extLst>
              <a:ext uri="{FF2B5EF4-FFF2-40B4-BE49-F238E27FC236}">
                <a16:creationId xmlns:a16="http://schemas.microsoft.com/office/drawing/2014/main" id="{857B7E5E-9C79-378E-915D-D6DEC2DF0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488" y="621792"/>
            <a:ext cx="9107424" cy="685800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PlaceholderBody">
            <a:extLst>
              <a:ext uri="{FF2B5EF4-FFF2-40B4-BE49-F238E27FC236}">
                <a16:creationId xmlns:a16="http://schemas.microsoft.com/office/drawing/2014/main" id="{A4ECD257-502F-F5A7-D13F-0D3B80D74B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5488" y="1737360"/>
            <a:ext cx="9107424" cy="5029200"/>
          </a:xfrm>
          <a:prstGeom prst="rect">
            <a:avLst/>
          </a:prstGeom>
        </p:spPr>
        <p:txBody>
          <a:bodyPr vert="horz" wrap="square" lIns="0" tIns="36576" rIns="36576" bIns="36576" rtlCol="0" anchor="t">
            <a:noAutofit/>
          </a:bodyPr>
          <a:lstStyle/>
          <a:p>
            <a:pPr marL="10160" lvl="0" indent="-6985" algn="l" defTabSz="914400" rtl="0" eaLnBrk="1" latinLnBrk="0" hangingPunct="1">
              <a:lnSpc>
                <a:spcPct val="110000"/>
              </a:lnSpc>
              <a:spcBef>
                <a:spcPts val="91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/>
              <a:t>Body Text</a:t>
            </a:r>
          </a:p>
          <a:p>
            <a:pPr marL="742950" lvl="1" indent="-28575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bg2">
                  <a:lumMod val="100000"/>
                </a:schemeClr>
              </a:buClr>
              <a:buSzPct val="92000"/>
              <a:buFont typeface="Arial" panose="020B0604020202020204" pitchFamily="34" charset="0"/>
              <a:buChar char="•"/>
            </a:pPr>
            <a:r>
              <a:rPr lang="en-US"/>
              <a:t>Bullet one</a:t>
            </a:r>
          </a:p>
          <a:p>
            <a:pPr marL="1143000" lvl="2" indent="-22860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ct val="0"/>
              </a:spcAft>
              <a:buClr>
                <a:schemeClr val="tx2">
                  <a:lumMod val="100000"/>
                </a:schemeClr>
              </a:buClr>
              <a:buSzPct val="92000"/>
              <a:buFont typeface="Arial" panose="020B0604020202020204" pitchFamily="34" charset="0"/>
              <a:buChar char="•"/>
            </a:pPr>
            <a:r>
              <a:rPr lang="en-US"/>
              <a:t>Bullet two</a:t>
            </a:r>
          </a:p>
          <a:p>
            <a:pPr marL="1600200" lvl="3" indent="-228600" algn="l" defTabSz="914400" rtl="0" eaLnBrk="1" latinLnBrk="0" hangingPunct="1">
              <a:lnSpc>
                <a:spcPct val="110000"/>
              </a:lnSpc>
              <a:spcBef>
                <a:spcPts val="100"/>
              </a:spcBef>
              <a:spcAft>
                <a:spcPct val="0"/>
              </a:spcAft>
              <a:buClr>
                <a:schemeClr val="tx2">
                  <a:lumMod val="100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-US"/>
              <a:t>Bullet three</a:t>
            </a:r>
          </a:p>
          <a:p>
            <a:pPr marL="2057400" lvl="4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chemeClr val="tx2">
                  <a:lumMod val="100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-US"/>
              <a:t>Bullet four</a:t>
            </a:r>
          </a:p>
        </p:txBody>
      </p:sp>
      <p:sp>
        <p:nvSpPr>
          <p:cNvPr id="4" name="PageNumber">
            <a:extLst>
              <a:ext uri="{FF2B5EF4-FFF2-40B4-BE49-F238E27FC236}">
                <a16:creationId xmlns:a16="http://schemas.microsoft.com/office/drawing/2014/main" id="{54CE4BB5-42BB-3AB8-D91D-E580175BDF98}"/>
              </a:ext>
            </a:extLst>
          </p:cNvPr>
          <p:cNvSpPr txBox="1"/>
          <p:nvPr userDrawn="1"/>
        </p:nvSpPr>
        <p:spPr>
          <a:xfrm>
            <a:off x="9198864" y="7450696"/>
            <a:ext cx="384048" cy="140488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r">
              <a:lnSpc>
                <a:spcPct val="110000"/>
              </a:lnSpc>
            </a:pPr>
            <a:endParaRPr lang="en-US" sz="900" b="0" i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5" name="TopBar">
            <a:extLst>
              <a:ext uri="{FF2B5EF4-FFF2-40B4-BE49-F238E27FC236}">
                <a16:creationId xmlns:a16="http://schemas.microsoft.com/office/drawing/2014/main" id="{16499682-5083-0A20-E21F-8D14D957194F}"/>
              </a:ext>
            </a:extLst>
          </p:cNvPr>
          <p:cNvSpPr txBox="1"/>
          <p:nvPr userDrawn="1"/>
        </p:nvSpPr>
        <p:spPr>
          <a:xfrm>
            <a:off x="475488" y="466344"/>
            <a:ext cx="1435608" cy="45720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0" tIns="0" rIns="0" bIns="0" rtlCol="0" anchor="t">
            <a:noAutofit/>
          </a:bodyPr>
          <a:lstStyle/>
          <a:p>
            <a:pPr algn="r">
              <a:lnSpc>
                <a:spcPct val="110000"/>
              </a:lnSpc>
            </a:pPr>
            <a:endParaRPr lang="en-US" sz="1200" b="0" i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6" name="ConfidentialInternal">
            <a:extLst>
              <a:ext uri="{FF2B5EF4-FFF2-40B4-BE49-F238E27FC236}">
                <a16:creationId xmlns:a16="http://schemas.microsoft.com/office/drawing/2014/main" id="{39222FE3-D49E-5493-9234-8D68DA5C8C91}"/>
              </a:ext>
            </a:extLst>
          </p:cNvPr>
          <p:cNvSpPr txBox="1"/>
          <p:nvPr userDrawn="1">
            <p:custDataLst>
              <p:tags r:id="rId36"/>
            </p:custDataLst>
          </p:nvPr>
        </p:nvSpPr>
        <p:spPr>
          <a:xfrm>
            <a:off x="2404872" y="402336"/>
            <a:ext cx="7178040" cy="219456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pPr algn="r">
              <a:lnSpc>
                <a:spcPct val="110000"/>
              </a:lnSpc>
            </a:pPr>
            <a:endParaRPr lang="en-US" sz="700" b="0" i="0" cap="all" spc="21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7" name="Confidential" hidden="1">
            <a:extLst>
              <a:ext uri="{FF2B5EF4-FFF2-40B4-BE49-F238E27FC236}">
                <a16:creationId xmlns:a16="http://schemas.microsoft.com/office/drawing/2014/main" id="{225F1693-6A8C-1345-5BD8-59CFE3A59F4E}"/>
              </a:ext>
            </a:extLst>
          </p:cNvPr>
          <p:cNvSpPr txBox="1"/>
          <p:nvPr userDrawn="1">
            <p:custDataLst>
              <p:tags r:id="rId37"/>
            </p:custDataLst>
          </p:nvPr>
        </p:nvSpPr>
        <p:spPr>
          <a:xfrm>
            <a:off x="2404872" y="246888"/>
            <a:ext cx="7178040" cy="201658"/>
          </a:xfrm>
          <a:prstGeom prst="rect">
            <a:avLst/>
          </a:prstGeom>
          <a:noFill/>
        </p:spPr>
        <p:txBody>
          <a:bodyPr vert="horz" wrap="square" lIns="0" tIns="45720" rIns="0" bIns="45720" rtlCol="0" anchor="t">
            <a:spAutoFit/>
          </a:bodyPr>
          <a:lstStyle/>
          <a:p>
            <a:pPr algn="r">
              <a:lnSpc>
                <a:spcPct val="110000"/>
              </a:lnSpc>
            </a:pPr>
            <a:endParaRPr lang="en-US" sz="700" b="0" i="0" cap="all" spc="21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8" name="SubsectionTrackerBottomRight">
            <a:extLst>
              <a:ext uri="{FF2B5EF4-FFF2-40B4-BE49-F238E27FC236}">
                <a16:creationId xmlns:a16="http://schemas.microsoft.com/office/drawing/2014/main" id="{80E5134C-2B63-8D90-21EE-FE785DFD238B}"/>
              </a:ext>
            </a:extLst>
          </p:cNvPr>
          <p:cNvSpPr txBox="1"/>
          <p:nvPr userDrawn="1"/>
        </p:nvSpPr>
        <p:spPr>
          <a:xfrm>
            <a:off x="9582847" y="7010431"/>
            <a:ext cx="65" cy="124906"/>
          </a:xfrm>
          <a:prstGeom prst="rect">
            <a:avLst/>
          </a:prstGeom>
          <a:noFill/>
        </p:spPr>
        <p:txBody>
          <a:bodyPr vert="horz" wrap="none" lIns="0" tIns="0" rIns="0" bIns="0" rtlCol="0" anchor="ctr">
            <a:spAutoFit/>
          </a:bodyPr>
          <a:lstStyle/>
          <a:p>
            <a:pPr algn="r">
              <a:lnSpc>
                <a:spcPct val="110000"/>
              </a:lnSpc>
            </a:pPr>
            <a:endParaRPr lang="en-US" sz="800" b="0" i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9" name="SubsectionTrackerBottomLeft">
            <a:extLst>
              <a:ext uri="{FF2B5EF4-FFF2-40B4-BE49-F238E27FC236}">
                <a16:creationId xmlns:a16="http://schemas.microsoft.com/office/drawing/2014/main" id="{C2314E4A-4352-9375-C315-9D6637151092}"/>
              </a:ext>
            </a:extLst>
          </p:cNvPr>
          <p:cNvSpPr txBox="1"/>
          <p:nvPr userDrawn="1"/>
        </p:nvSpPr>
        <p:spPr>
          <a:xfrm>
            <a:off x="694879" y="7010431"/>
            <a:ext cx="65" cy="124906"/>
          </a:xfrm>
          <a:prstGeom prst="rect">
            <a:avLst/>
          </a:prstGeom>
          <a:noFill/>
        </p:spPr>
        <p:txBody>
          <a:bodyPr vert="horz" wrap="none" lIns="0" tIns="0" rIns="0" bIns="0" rtlCol="0" anchor="ctr">
            <a:spAutoFit/>
          </a:bodyPr>
          <a:lstStyle/>
          <a:p>
            <a:pPr algn="r">
              <a:lnSpc>
                <a:spcPct val="110000"/>
              </a:lnSpc>
            </a:pPr>
            <a:endParaRPr lang="en-US" sz="800" b="0" i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10" name="SubsectionTrackerFooterCenter">
            <a:extLst>
              <a:ext uri="{FF2B5EF4-FFF2-40B4-BE49-F238E27FC236}">
                <a16:creationId xmlns:a16="http://schemas.microsoft.com/office/drawing/2014/main" id="{AD3C42C8-9820-1CB7-98ED-E1B452590FC1}"/>
              </a:ext>
            </a:extLst>
          </p:cNvPr>
          <p:cNvSpPr txBox="1"/>
          <p:nvPr userDrawn="1"/>
        </p:nvSpPr>
        <p:spPr>
          <a:xfrm>
            <a:off x="5230303" y="7577359"/>
            <a:ext cx="65" cy="124906"/>
          </a:xfrm>
          <a:prstGeom prst="rect">
            <a:avLst/>
          </a:prstGeom>
          <a:noFill/>
        </p:spPr>
        <p:txBody>
          <a:bodyPr vert="horz" wrap="none" lIns="0" tIns="0" rIns="0" bIns="0" rtlCol="0" anchor="ctr">
            <a:spAutoFit/>
          </a:bodyPr>
          <a:lstStyle/>
          <a:p>
            <a:pPr algn="r">
              <a:lnSpc>
                <a:spcPct val="110000"/>
              </a:lnSpc>
            </a:pPr>
            <a:endParaRPr lang="en-US" sz="800" b="0" i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11" name="SubsectionTrackerTopRight">
            <a:extLst>
              <a:ext uri="{FF2B5EF4-FFF2-40B4-BE49-F238E27FC236}">
                <a16:creationId xmlns:a16="http://schemas.microsoft.com/office/drawing/2014/main" id="{327F3FDD-D4CE-1534-E2A0-169CB37AD0E3}"/>
              </a:ext>
            </a:extLst>
          </p:cNvPr>
          <p:cNvSpPr txBox="1"/>
          <p:nvPr userDrawn="1"/>
        </p:nvSpPr>
        <p:spPr>
          <a:xfrm>
            <a:off x="9582847" y="262159"/>
            <a:ext cx="65" cy="124906"/>
          </a:xfrm>
          <a:prstGeom prst="rect">
            <a:avLst/>
          </a:prstGeom>
          <a:noFill/>
        </p:spPr>
        <p:txBody>
          <a:bodyPr vert="horz" wrap="none" lIns="0" tIns="0" rIns="0" bIns="0" rtlCol="0" anchor="ctr">
            <a:spAutoFit/>
          </a:bodyPr>
          <a:lstStyle/>
          <a:p>
            <a:pPr algn="r">
              <a:lnSpc>
                <a:spcPct val="110000"/>
              </a:lnSpc>
            </a:pPr>
            <a:endParaRPr lang="en-US" sz="800" b="0" i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12" name="SubsectionTrackerTopUnderWatermark">
            <a:extLst>
              <a:ext uri="{FF2B5EF4-FFF2-40B4-BE49-F238E27FC236}">
                <a16:creationId xmlns:a16="http://schemas.microsoft.com/office/drawing/2014/main" id="{5EEC70CE-6634-C359-DBB3-3E7465C1474B}"/>
              </a:ext>
            </a:extLst>
          </p:cNvPr>
          <p:cNvSpPr txBox="1"/>
          <p:nvPr userDrawn="1"/>
        </p:nvSpPr>
        <p:spPr>
          <a:xfrm>
            <a:off x="9582847" y="737647"/>
            <a:ext cx="65" cy="124906"/>
          </a:xfrm>
          <a:prstGeom prst="rect">
            <a:avLst/>
          </a:prstGeom>
          <a:noFill/>
        </p:spPr>
        <p:txBody>
          <a:bodyPr vert="horz" wrap="none" lIns="0" tIns="0" rIns="0" bIns="0" rtlCol="0" anchor="ctr">
            <a:spAutoFit/>
          </a:bodyPr>
          <a:lstStyle/>
          <a:p>
            <a:pPr algn="r">
              <a:lnSpc>
                <a:spcPct val="110000"/>
              </a:lnSpc>
            </a:pPr>
            <a:endParaRPr lang="en-US" sz="800" b="0" i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13" name="SubsectionTrackerTopLeft">
            <a:extLst>
              <a:ext uri="{FF2B5EF4-FFF2-40B4-BE49-F238E27FC236}">
                <a16:creationId xmlns:a16="http://schemas.microsoft.com/office/drawing/2014/main" id="{87530C8E-5741-A187-4CE3-6D19E09BE901}"/>
              </a:ext>
            </a:extLst>
          </p:cNvPr>
          <p:cNvSpPr txBox="1"/>
          <p:nvPr userDrawn="1"/>
        </p:nvSpPr>
        <p:spPr>
          <a:xfrm>
            <a:off x="694879" y="298735"/>
            <a:ext cx="65" cy="124906"/>
          </a:xfrm>
          <a:prstGeom prst="rect">
            <a:avLst/>
          </a:prstGeom>
          <a:noFill/>
        </p:spPr>
        <p:txBody>
          <a:bodyPr vert="horz" wrap="none" lIns="0" tIns="0" rIns="0" bIns="0" rtlCol="0" anchor="ctr">
            <a:spAutoFit/>
          </a:bodyPr>
          <a:lstStyle/>
          <a:p>
            <a:pPr algn="r">
              <a:lnSpc>
                <a:spcPct val="110000"/>
              </a:lnSpc>
            </a:pPr>
            <a:endParaRPr lang="en-US" sz="800" b="0" i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16" name="Background">
            <a:extLst>
              <a:ext uri="{FF2B5EF4-FFF2-40B4-BE49-F238E27FC236}">
                <a16:creationId xmlns:a16="http://schemas.microsoft.com/office/drawing/2014/main" id="{20068894-7813-E433-1FBA-40DA0A93AF4B}"/>
              </a:ext>
            </a:extLst>
          </p:cNvPr>
          <p:cNvSpPr txBox="1"/>
          <p:nvPr userDrawn="1"/>
        </p:nvSpPr>
        <p:spPr>
          <a:xfrm>
            <a:off x="0" y="7315200"/>
            <a:ext cx="10058400" cy="457200"/>
          </a:xfrm>
          <a:prstGeom prst="rect">
            <a:avLst/>
          </a:prstGeom>
          <a:solidFill>
            <a:srgbClr val="F5F7F8"/>
          </a:solidFill>
        </p:spPr>
        <p:txBody>
          <a:bodyPr vert="horz" wrap="square" lIns="0" tIns="0" rIns="0" bIns="0" rtlCol="0" anchor="t">
            <a:noAutofit/>
          </a:bodyPr>
          <a:lstStyle/>
          <a:p>
            <a:pPr algn="r">
              <a:lnSpc>
                <a:spcPct val="110000"/>
              </a:lnSpc>
            </a:pPr>
            <a:endParaRPr lang="en-US" sz="1200" b="0" i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7" name="ClientName">
            <a:extLst>
              <a:ext uri="{FF2B5EF4-FFF2-40B4-BE49-F238E27FC236}">
                <a16:creationId xmlns:a16="http://schemas.microsoft.com/office/drawing/2014/main" id="{F8D562AD-274C-D93C-BCBF-701FB2C88A44}"/>
              </a:ext>
            </a:extLst>
          </p:cNvPr>
          <p:cNvSpPr txBox="1"/>
          <p:nvPr userDrawn="1">
            <p:custDataLst>
              <p:tags r:id="rId38"/>
            </p:custDataLst>
          </p:nvPr>
        </p:nvSpPr>
        <p:spPr>
          <a:xfrm>
            <a:off x="4965192" y="7452360"/>
            <a:ext cx="4178808" cy="137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/>
          <a:p>
            <a:pPr algn="r">
              <a:lnSpc>
                <a:spcPct val="110000"/>
              </a:lnSpc>
            </a:pPr>
            <a:endParaRPr lang="en-US" sz="900" b="0" i="0" cap="all" spc="15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30EF465-89CA-98A9-2844-ACDB816F0BA4}"/>
              </a:ext>
            </a:extLst>
          </p:cNvPr>
          <p:cNvSpPr>
            <a:spLocks noChangeAspect="1"/>
          </p:cNvSpPr>
          <p:nvPr userDrawn="1">
            <p:custDataLst>
              <p:tags r:id="rId39"/>
            </p:custDataLst>
          </p:nvPr>
        </p:nvSpPr>
        <p:spPr>
          <a:xfrm>
            <a:off x="475488" y="7470648"/>
            <a:ext cx="1050755" cy="146158"/>
          </a:xfrm>
          <a:prstGeom prst="rect">
            <a:avLst/>
          </a:prstGeom>
          <a:blipFill>
            <a:blip r:embed="rId40"/>
            <a:stretch>
              <a:fillRect/>
            </a:stretch>
          </a:blipFill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2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0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</a:pPr>
            <a:endParaRPr lang="en-US" sz="12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214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</p:sldLayoutIdLst>
  <p:txStyles>
    <p:titleStyle>
      <a:lvl1pPr algn="l" defTabSz="914400" rtl="0" eaLnBrk="1" latinLnBrk="0" hangingPunct="1">
        <a:spcBef>
          <a:spcPct val="0"/>
        </a:spcBef>
        <a:buFontTx/>
        <a:buNone/>
        <a:defRPr sz="2200" b="0" i="0" kern="1200">
          <a:solidFill>
            <a:schemeClr val="tx2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10160" indent="-6985" algn="l" defTabSz="914400" rtl="0" eaLnBrk="1" latinLnBrk="0" hangingPunct="1">
        <a:lnSpc>
          <a:spcPct val="110000"/>
        </a:lnSpc>
        <a:spcBef>
          <a:spcPts val="910"/>
        </a:spcBef>
        <a:spcAft>
          <a:spcPct val="0"/>
        </a:spcAft>
        <a:buFontTx/>
        <a:buNone/>
        <a:defRPr sz="1200" b="0" i="0" kern="1200">
          <a:solidFill>
            <a:schemeClr val="tx2"/>
          </a:solidFill>
          <a:latin typeface="Arial" panose="020B0604020202020204" pitchFamily="34" charset="0"/>
          <a:ea typeface="+mn-ea"/>
          <a:cs typeface="+mn-cs"/>
        </a:defRPr>
      </a:lvl1pPr>
      <a:lvl2pPr marL="210312" indent="-182880" algn="l" defTabSz="914400" rtl="0" eaLnBrk="1" latinLnBrk="0" hangingPunct="1">
        <a:lnSpc>
          <a:spcPct val="110000"/>
        </a:lnSpc>
        <a:spcBef>
          <a:spcPts val="600"/>
        </a:spcBef>
        <a:spcAft>
          <a:spcPct val="0"/>
        </a:spcAft>
        <a:buClr>
          <a:schemeClr val="bg2">
            <a:lumMod val="100000"/>
          </a:schemeClr>
        </a:buClr>
        <a:buSzPct val="92000"/>
        <a:buFont typeface="Wingdings" panose="05000000000000000000" pitchFamily="2" charset="2"/>
        <a:buChar char="l"/>
        <a:defRPr sz="1200" b="0" i="0" kern="1200">
          <a:solidFill>
            <a:schemeClr val="tx2"/>
          </a:solidFill>
          <a:latin typeface="Arial" panose="020B0604020202020204" pitchFamily="34" charset="0"/>
          <a:ea typeface="+mn-ea"/>
          <a:cs typeface="+mn-cs"/>
        </a:defRPr>
      </a:lvl2pPr>
      <a:lvl3pPr marL="384048" indent="-210312" algn="l" defTabSz="914400" rtl="0" eaLnBrk="1" latinLnBrk="0" hangingPunct="1">
        <a:lnSpc>
          <a:spcPct val="110000"/>
        </a:lnSpc>
        <a:spcBef>
          <a:spcPts val="300"/>
        </a:spcBef>
        <a:spcAft>
          <a:spcPct val="0"/>
        </a:spcAft>
        <a:buClr>
          <a:schemeClr val="tx2">
            <a:lumMod val="100000"/>
          </a:schemeClr>
        </a:buClr>
        <a:buSzPct val="92000"/>
        <a:buFont typeface="Wingdings" panose="05000000000000000000" pitchFamily="2" charset="2"/>
        <a:buChar char="l"/>
        <a:defRPr sz="1200" b="0" i="0" kern="1200">
          <a:solidFill>
            <a:schemeClr val="tx2"/>
          </a:solidFill>
          <a:latin typeface="Arial" panose="020B0604020202020204" pitchFamily="34" charset="0"/>
          <a:ea typeface="+mn-ea"/>
          <a:cs typeface="+mn-cs"/>
        </a:defRPr>
      </a:lvl3pPr>
      <a:lvl4pPr marL="557784" indent="-219456" algn="l" defTabSz="914400" rtl="0" eaLnBrk="1" latinLnBrk="0" hangingPunct="1">
        <a:lnSpc>
          <a:spcPct val="110000"/>
        </a:lnSpc>
        <a:spcBef>
          <a:spcPts val="100"/>
        </a:spcBef>
        <a:spcAft>
          <a:spcPct val="0"/>
        </a:spcAft>
        <a:buClr>
          <a:schemeClr val="tx2">
            <a:lumMod val="100000"/>
          </a:schemeClr>
        </a:buClr>
        <a:buSzPct val="100000"/>
        <a:buFont typeface="Arial" panose="020B0604020202020204" pitchFamily="34" charset="0"/>
        <a:buChar char="-"/>
        <a:defRPr sz="1200" b="0" i="0" kern="1200">
          <a:solidFill>
            <a:schemeClr val="tx2"/>
          </a:solidFill>
          <a:latin typeface="Arial" panose="020B0604020202020204" pitchFamily="34" charset="0"/>
          <a:ea typeface="+mn-ea"/>
          <a:cs typeface="+mn-cs"/>
        </a:defRPr>
      </a:lvl4pPr>
      <a:lvl5pPr marL="731520" indent="-228600" algn="l" defTabSz="914400" rtl="0" eaLnBrk="1" latinLnBrk="0" hangingPunct="1">
        <a:lnSpc>
          <a:spcPct val="110000"/>
        </a:lnSpc>
        <a:spcBef>
          <a:spcPts val="0"/>
        </a:spcBef>
        <a:spcAft>
          <a:spcPct val="0"/>
        </a:spcAft>
        <a:buClr>
          <a:schemeClr val="tx2">
            <a:lumMod val="100000"/>
          </a:schemeClr>
        </a:buClr>
        <a:buSzPct val="100000"/>
        <a:buFont typeface="Arial" panose="020B0604020202020204" pitchFamily="34" charset="0"/>
        <a:buChar char="-"/>
        <a:defRPr sz="1200" b="0" i="0" kern="1200">
          <a:solidFill>
            <a:schemeClr val="tx2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12192" indent="-9017" algn="l" defTabSz="914400" rtl="0" eaLnBrk="1" fontAlgn="b" latinLnBrk="0" hangingPunct="1">
        <a:lnSpc>
          <a:spcPct val="100000"/>
        </a:lnSpc>
        <a:spcBef>
          <a:spcPts val="265"/>
        </a:spcBef>
        <a:spcAft>
          <a:spcPct val="0"/>
        </a:spcAft>
        <a:buFontTx/>
        <a:buNone/>
        <a:defRPr sz="900" b="0" i="0" kern="1200">
          <a:solidFill>
            <a:schemeClr val="tx2"/>
          </a:solidFill>
          <a:latin typeface="+mn-lt"/>
          <a:ea typeface="Arial Unicode MS"/>
          <a:cs typeface="+mn-cs"/>
        </a:defRPr>
      </a:lvl1pPr>
      <a:lvl2pPr marL="210312" indent="-210312" algn="l" defTabSz="914400" rtl="0" eaLnBrk="1" fontAlgn="b" latinLnBrk="0" hangingPunct="1">
        <a:lnSpc>
          <a:spcPct val="100000"/>
        </a:lnSpc>
        <a:spcBef>
          <a:spcPts val="265"/>
        </a:spcBef>
        <a:spcAft>
          <a:spcPct val="0"/>
        </a:spcAft>
        <a:buClr>
          <a:schemeClr val="bg2"/>
        </a:buClr>
        <a:buSzPct val="92000"/>
        <a:buFont typeface="Wingdings"/>
        <a:buChar char="n"/>
        <a:defRPr sz="900" b="0" i="0" kern="1200">
          <a:solidFill>
            <a:schemeClr val="tx2"/>
          </a:solidFill>
          <a:latin typeface="+mn-lt"/>
          <a:ea typeface="Arial Unicode MS"/>
          <a:cs typeface="+mn-cs"/>
        </a:defRPr>
      </a:lvl2pPr>
      <a:lvl3pPr marL="420624" indent="-210312" algn="l" defTabSz="914400" rtl="0" eaLnBrk="1" fontAlgn="b" latinLnBrk="0" hangingPunct="1">
        <a:lnSpc>
          <a:spcPct val="100000"/>
        </a:lnSpc>
        <a:spcBef>
          <a:spcPts val="265"/>
        </a:spcBef>
        <a:spcAft>
          <a:spcPct val="0"/>
        </a:spcAft>
        <a:buClr>
          <a:schemeClr val="tx2"/>
        </a:buClr>
        <a:buSzPct val="92000"/>
        <a:buFont typeface="Wingdings"/>
        <a:buChar char="n"/>
        <a:defRPr sz="900" b="0" i="0" kern="1200">
          <a:solidFill>
            <a:schemeClr val="tx2"/>
          </a:solidFill>
          <a:latin typeface="+mn-lt"/>
          <a:ea typeface="Arial Unicode MS"/>
          <a:cs typeface="+mn-cs"/>
        </a:defRPr>
      </a:lvl3pPr>
      <a:lvl4pPr marL="649224" indent="-228600" algn="l" defTabSz="914400" rtl="0" eaLnBrk="1" fontAlgn="b" latinLnBrk="0" hangingPunct="1">
        <a:lnSpc>
          <a:spcPct val="100000"/>
        </a:lnSpc>
        <a:spcBef>
          <a:spcPts val="265"/>
        </a:spcBef>
        <a:spcAft>
          <a:spcPct val="0"/>
        </a:spcAft>
        <a:buClr>
          <a:schemeClr val="tx2"/>
        </a:buClr>
        <a:buSzPct val="100000"/>
        <a:buFont typeface="Arial"/>
        <a:buChar char="–"/>
        <a:defRPr sz="900" b="0" i="0" kern="1200">
          <a:solidFill>
            <a:schemeClr val="tx2"/>
          </a:solidFill>
          <a:latin typeface="+mn-lt"/>
          <a:ea typeface="Arial Unicode MS"/>
          <a:cs typeface="+mn-cs"/>
        </a:defRPr>
      </a:lvl4pPr>
      <a:lvl5pPr marL="877824" indent="-228600" algn="l" defTabSz="914400" rtl="0" eaLnBrk="1" fontAlgn="b" latinLnBrk="0" hangingPunct="1">
        <a:lnSpc>
          <a:spcPct val="100000"/>
        </a:lnSpc>
        <a:spcBef>
          <a:spcPts val="265"/>
        </a:spcBef>
        <a:spcAft>
          <a:spcPct val="0"/>
        </a:spcAft>
        <a:buClr>
          <a:schemeClr val="tx2"/>
        </a:buClr>
        <a:buSzPct val="100000"/>
        <a:buFont typeface="Arial"/>
        <a:buChar char="–"/>
        <a:defRPr sz="900" b="0" i="0" kern="1200">
          <a:solidFill>
            <a:schemeClr val="tx2"/>
          </a:solidFill>
          <a:latin typeface="+mn-lt"/>
          <a:ea typeface="Arial Unicode MS"/>
          <a:cs typeface="+mn-cs"/>
        </a:defRPr>
      </a:lvl5pPr>
    </p:otherStyle>
  </p:txStyles>
  <p:extLst>
    <p:ext uri="{27BBF7A9-308A-43DC-89C8-2F10F3537804}">
      <p15:sldGuideLst xmlns:p15="http://schemas.microsoft.com/office/powerpoint/2012/main">
        <p15:guide id="1" orient="horz" pos="825" userDrawn="1">
          <p15:clr>
            <a:srgbClr val="F26B43"/>
          </p15:clr>
        </p15:guide>
        <p15:guide id="2" pos="299" userDrawn="1">
          <p15:clr>
            <a:srgbClr val="F26B43"/>
          </p15:clr>
        </p15:guide>
        <p15:guide id="3" pos="6038" userDrawn="1">
          <p15:clr>
            <a:srgbClr val="F26B43"/>
          </p15:clr>
        </p15:guide>
        <p15:guide id="4" orient="horz" pos="460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hyperlink" Target="https://www.jpmorganchase.com/institute" TargetMode="External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14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6B04D80-87ED-ECA3-281C-2639CF9A0F2A}"/>
              </a:ext>
            </a:extLst>
          </p:cNvPr>
          <p:cNvSpPr>
            <a:spLocks noChangeAspect="1"/>
          </p:cNvSpPr>
          <p:nvPr>
            <p:custDataLst>
              <p:tags r:id="rId2"/>
            </p:custDataLst>
          </p:nvPr>
        </p:nvSpPr>
        <p:spPr>
          <a:xfrm>
            <a:off x="484632" y="475488"/>
            <a:ext cx="2304288" cy="329184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2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0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</a:pPr>
            <a:endParaRPr lang="en-US" sz="1200">
              <a:solidFill>
                <a:schemeClr val="tx2"/>
              </a:solidFill>
            </a:endParaRPr>
          </a:p>
        </p:txBody>
      </p:sp>
      <p:sp>
        <p:nvSpPr>
          <p:cNvPr id="2" name="PitchProTitleShape">
            <a:extLst>
              <a:ext uri="{FF2B5EF4-FFF2-40B4-BE49-F238E27FC236}">
                <a16:creationId xmlns:a16="http://schemas.microsoft.com/office/drawing/2014/main" id="{03224412-028E-8C54-26B0-B21F290FBA71}"/>
              </a:ext>
            </a:extLst>
          </p:cNvPr>
          <p:cNvSpPr>
            <a:spLocks noGrp="1"/>
          </p:cNvSpPr>
          <p:nvPr>
            <p:ph type="title" idx="10"/>
          </p:nvPr>
        </p:nvSpPr>
        <p:spPr>
          <a:xfrm>
            <a:off x="475488" y="2916936"/>
            <a:ext cx="9107424" cy="557784"/>
          </a:xfrm>
        </p:spPr>
        <p:txBody>
          <a:bodyPr/>
          <a:lstStyle/>
          <a:p>
            <a:r>
              <a:rPr lang="en-US" sz="3200"/>
              <a:t>Measuring Output with Private Sector Data:</a:t>
            </a:r>
            <a:br>
              <a:rPr lang="en-US" sz="3200"/>
            </a:br>
            <a:r>
              <a:rPr lang="en-US" sz="3200"/>
              <a:t>Opportunities, Challenges, and Outlook</a:t>
            </a:r>
          </a:p>
        </p:txBody>
      </p:sp>
      <p:sp>
        <p:nvSpPr>
          <p:cNvPr id="4" name="CoverPageDateText">
            <a:extLst>
              <a:ext uri="{FF2B5EF4-FFF2-40B4-BE49-F238E27FC236}">
                <a16:creationId xmlns:a16="http://schemas.microsoft.com/office/drawing/2014/main" id="{C452EC2E-5CA5-4C8D-27E7-374721AC57C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5488" y="3703320"/>
            <a:ext cx="3008376" cy="365760"/>
          </a:xfrm>
        </p:spPr>
        <p:txBody>
          <a:bodyPr/>
          <a:lstStyle/>
          <a:p>
            <a:r>
              <a:rPr lang="en-US"/>
              <a:t>Chris Wheat, JPMorgan Chase Institute</a:t>
            </a:r>
          </a:p>
          <a:p>
            <a:endParaRPr lang="en-US"/>
          </a:p>
          <a:p>
            <a:r>
              <a:rPr lang="en-US" b="1"/>
              <a:t>Advancing Economic Measurement</a:t>
            </a:r>
          </a:p>
          <a:p>
            <a:r>
              <a:rPr lang="en-US"/>
              <a:t>National Bureau of Economic Research </a:t>
            </a:r>
          </a:p>
          <a:p>
            <a:r>
              <a:rPr lang="en-US"/>
              <a:t>November 13, 2025 </a:t>
            </a:r>
          </a:p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59903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7251C73-7672-F990-CEC1-850D6855B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JPMorgan Chase Institute is a global think tank dedicated </a:t>
            </a:r>
            <a:br>
              <a:rPr lang="en-US"/>
            </a:br>
            <a:r>
              <a:rPr lang="en-US"/>
              <a:t>to delivering data-rich analyses and expert insights for the public good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2183B44-E9EB-E421-CF57-A71A3D4010B6}"/>
              </a:ext>
            </a:extLst>
          </p:cNvPr>
          <p:cNvSpPr/>
          <p:nvPr/>
        </p:nvSpPr>
        <p:spPr>
          <a:xfrm>
            <a:off x="351605" y="6113567"/>
            <a:ext cx="585368" cy="21083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682" tIns="40341" rIns="80682" bIns="40341" numCol="1" spcCol="0" rtlCol="0" fromWordArt="0" anchor="ctr" anchorCtr="0" forceAA="0" compatLnSpc="0">
            <a:prstTxWarp prst="textNoShape">
              <a:avLst/>
            </a:prstTxWarp>
            <a:noAutofit/>
          </a:bodyPr>
          <a:lstStyle/>
          <a:p>
            <a:pPr algn="ctr" defTabSz="806867">
              <a:lnSpc>
                <a:spcPct val="110000"/>
              </a:lnSpc>
            </a:pPr>
            <a:endParaRPr lang="en-US" sz="1059">
              <a:solidFill>
                <a:srgbClr val="6D6E6A"/>
              </a:solidFill>
              <a:latin typeface="AmplitudeTF" panose="02000506050000020004" pitchFamily="50" charset="0"/>
              <a:ea typeface="LF_Kai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4CB9374-3F08-B9B2-5292-E61354855C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515" y="4175611"/>
            <a:ext cx="1135954" cy="56434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D0F78B5-F252-D36F-40E7-5E3522E5BE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919" y="5558015"/>
            <a:ext cx="1195147" cy="59375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BA5C4E1-B983-9843-7D03-75530F29CFC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577" r="19129" b="-2310"/>
          <a:stretch/>
        </p:blipFill>
        <p:spPr>
          <a:xfrm>
            <a:off x="472342" y="4830677"/>
            <a:ext cx="763868" cy="63343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CDD3801-EC86-99B7-EEDA-4FB0372243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1026" y="6350615"/>
            <a:ext cx="1180933" cy="58669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FAD4988-6CF0-1919-ABAF-826059D965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7629" y="3388434"/>
            <a:ext cx="1187728" cy="58957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CC7C89E-7906-8362-D299-7E7A512D4E4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4321" y="2760215"/>
            <a:ext cx="1074344" cy="52758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82E856E-051B-31C0-B437-0C4FB14EE52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4462" y="2120981"/>
            <a:ext cx="974059" cy="48391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988EC43-6261-0267-F77E-F4082A3936F5}"/>
              </a:ext>
            </a:extLst>
          </p:cNvPr>
          <p:cNvSpPr txBox="1"/>
          <p:nvPr/>
        </p:nvSpPr>
        <p:spPr>
          <a:xfrm>
            <a:off x="1098219" y="2137612"/>
            <a:ext cx="3659519" cy="820134"/>
          </a:xfrm>
          <a:prstGeom prst="rect">
            <a:avLst/>
          </a:prstGeom>
          <a:noFill/>
        </p:spPr>
        <p:txBody>
          <a:bodyPr vert="horz" wrap="square" lIns="80682" tIns="40341" rIns="80682" bIns="40341" rtlCol="0" anchor="t">
            <a:spAutoFit/>
          </a:bodyPr>
          <a:lstStyle/>
          <a:p>
            <a:pPr defTabSz="806867"/>
            <a:r>
              <a:rPr lang="en-US" sz="1400" b="1">
                <a:solidFill>
                  <a:srgbClr val="000000">
                    <a:lumMod val="65000"/>
                    <a:lumOff val="35000"/>
                  </a:srgbClr>
                </a:solidFill>
                <a:latin typeface="AmplitudeTF" panose="02000506050000020004" pitchFamily="50" charset="0"/>
                <a:ea typeface="LF_Kai"/>
                <a:cs typeface="Arial" panose="020B0604020202020204" pitchFamily="34" charset="0"/>
              </a:rPr>
              <a:t>HOUSEHOLD INCOME &amp; SPENDING</a:t>
            </a:r>
          </a:p>
          <a:p>
            <a:pPr defTabSz="806867"/>
            <a:r>
              <a:rPr lang="en-US" sz="1100">
                <a:solidFill>
                  <a:srgbClr val="000000">
                    <a:lumMod val="50000"/>
                    <a:lumOff val="50000"/>
                  </a:srgbClr>
                </a:solidFill>
                <a:latin typeface="AmplitudeTF" panose="02000506050000020004" pitchFamily="50" charset="0"/>
                <a:ea typeface="LF_Kai"/>
                <a:cs typeface="Arial" panose="020B0604020202020204" pitchFamily="34" charset="0"/>
              </a:rPr>
              <a:t>Research focused on the income and expense dynamics of US consumers. </a:t>
            </a:r>
          </a:p>
          <a:p>
            <a:pPr defTabSz="806867"/>
            <a:endParaRPr lang="en-US" sz="1200">
              <a:solidFill>
                <a:srgbClr val="000000"/>
              </a:solidFill>
              <a:latin typeface="AmplitudeTF" panose="02000506050000020004" pitchFamily="50" charset="0"/>
              <a:ea typeface="LF_Kai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82D6B0C-FB29-17E6-4565-62A01C1B2829}"/>
              </a:ext>
            </a:extLst>
          </p:cNvPr>
          <p:cNvSpPr txBox="1"/>
          <p:nvPr/>
        </p:nvSpPr>
        <p:spPr>
          <a:xfrm>
            <a:off x="644288" y="1775747"/>
            <a:ext cx="4113450" cy="327691"/>
          </a:xfrm>
          <a:prstGeom prst="rect">
            <a:avLst/>
          </a:prstGeom>
          <a:noFill/>
        </p:spPr>
        <p:txBody>
          <a:bodyPr vert="horz" wrap="square" lIns="80682" tIns="40341" rIns="80682" bIns="40341" rtlCol="0" anchor="t">
            <a:spAutoFit/>
          </a:bodyPr>
          <a:lstStyle/>
          <a:p>
            <a:pPr defTabSz="806867"/>
            <a:r>
              <a:rPr lang="en-US" sz="1600" b="1">
                <a:solidFill>
                  <a:srgbClr val="2C79B0"/>
                </a:solidFill>
                <a:latin typeface="AmplitudeTF" panose="02000506050000020004" pitchFamily="50" charset="0"/>
                <a:ea typeface="LF_Kai"/>
                <a:cs typeface="Arial" panose="020B0604020202020204" pitchFamily="34" charset="0"/>
              </a:rPr>
              <a:t>RESEARCH THEMES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0F802DB-9535-C952-BD58-B7BDB7C2C7C1}"/>
              </a:ext>
            </a:extLst>
          </p:cNvPr>
          <p:cNvSpPr txBox="1"/>
          <p:nvPr/>
        </p:nvSpPr>
        <p:spPr>
          <a:xfrm>
            <a:off x="1098219" y="5566619"/>
            <a:ext cx="3659519" cy="804745"/>
          </a:xfrm>
          <a:prstGeom prst="rect">
            <a:avLst/>
          </a:prstGeom>
          <a:noFill/>
        </p:spPr>
        <p:txBody>
          <a:bodyPr vert="horz" wrap="square" lIns="80682" tIns="40341" rIns="80682" bIns="40341" rtlCol="0" anchor="t">
            <a:spAutoFit/>
          </a:bodyPr>
          <a:lstStyle/>
          <a:p>
            <a:pPr defTabSz="806867"/>
            <a:r>
              <a:rPr lang="en-US" sz="1400" b="1">
                <a:solidFill>
                  <a:srgbClr val="000000">
                    <a:lumMod val="65000"/>
                    <a:lumOff val="35000"/>
                  </a:srgbClr>
                </a:solidFill>
                <a:latin typeface="AmplitudeTF" panose="02000506050000020004" pitchFamily="50" charset="0"/>
                <a:ea typeface="LF_Kai"/>
                <a:cs typeface="Arial" panose="020B0604020202020204" pitchFamily="34" charset="0"/>
              </a:rPr>
              <a:t>SMALL &amp; MEDIUM-SIZED BUSINESS</a:t>
            </a:r>
          </a:p>
          <a:p>
            <a:pPr defTabSz="806867"/>
            <a:r>
              <a:rPr lang="en-US" sz="1100">
                <a:solidFill>
                  <a:srgbClr val="000000">
                    <a:lumMod val="50000"/>
                    <a:lumOff val="50000"/>
                  </a:srgbClr>
                </a:solidFill>
                <a:latin typeface="AmplitudeTF" panose="02000506050000020004" pitchFamily="50" charset="0"/>
                <a:ea typeface="LF_Kai"/>
                <a:cs typeface="Arial" panose="020B0604020202020204" pitchFamily="34" charset="0"/>
              </a:rPr>
              <a:t>Research focused on the financial volatility of business cash flow management, inflow and net flow, and overall health of US small </a:t>
            </a:r>
            <a:r>
              <a:rPr lang="en-US">
                <a:solidFill>
                  <a:srgbClr val="000000">
                    <a:lumMod val="50000"/>
                    <a:lumOff val="50000"/>
                  </a:srgbClr>
                </a:solidFill>
                <a:latin typeface="AmplitudeTF" panose="02000506050000020004" pitchFamily="50" charset="0"/>
                <a:ea typeface="LF_Kai"/>
                <a:cs typeface="Arial" panose="020B0604020202020204" pitchFamily="34" charset="0"/>
              </a:rPr>
              <a:t>&amp; medium sized </a:t>
            </a:r>
            <a:r>
              <a:rPr lang="en-US" sz="1100">
                <a:solidFill>
                  <a:srgbClr val="000000">
                    <a:lumMod val="50000"/>
                    <a:lumOff val="50000"/>
                  </a:srgbClr>
                </a:solidFill>
                <a:latin typeface="AmplitudeTF" panose="02000506050000020004" pitchFamily="50" charset="0"/>
                <a:ea typeface="LF_Kai"/>
                <a:cs typeface="Arial" panose="020B0604020202020204" pitchFamily="34" charset="0"/>
              </a:rPr>
              <a:t>businesses.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CDB519A-F59B-2AB6-28C9-6A9035111883}"/>
              </a:ext>
            </a:extLst>
          </p:cNvPr>
          <p:cNvSpPr/>
          <p:nvPr/>
        </p:nvSpPr>
        <p:spPr>
          <a:xfrm>
            <a:off x="5293658" y="3734686"/>
            <a:ext cx="4291667" cy="2856614"/>
          </a:xfrm>
          <a:prstGeom prst="rect">
            <a:avLst/>
          </a:prstGeom>
          <a:solidFill>
            <a:srgbClr val="D2E7F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6867"/>
            <a:endParaRPr lang="en-US" sz="971">
              <a:solidFill>
                <a:srgbClr val="FFFFFF">
                  <a:lumMod val="95000"/>
                </a:srgbClr>
              </a:solidFill>
              <a:latin typeface="AmplitudeTF" panose="02000506050000020004" pitchFamily="50" charset="0"/>
              <a:ea typeface="LF_Kai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5963B5C-1BF4-84DD-750F-1743E0232612}"/>
              </a:ext>
            </a:extLst>
          </p:cNvPr>
          <p:cNvSpPr txBox="1"/>
          <p:nvPr/>
        </p:nvSpPr>
        <p:spPr>
          <a:xfrm>
            <a:off x="1098220" y="6342815"/>
            <a:ext cx="3683346" cy="804745"/>
          </a:xfrm>
          <a:prstGeom prst="rect">
            <a:avLst/>
          </a:prstGeom>
          <a:noFill/>
        </p:spPr>
        <p:txBody>
          <a:bodyPr vert="horz" wrap="square" lIns="80682" tIns="40341" rIns="80682" bIns="40341" rtlCol="0" anchor="t">
            <a:spAutoFit/>
          </a:bodyPr>
          <a:lstStyle/>
          <a:p>
            <a:pPr defTabSz="806867"/>
            <a:r>
              <a:rPr lang="en-US" sz="1400" b="1">
                <a:solidFill>
                  <a:srgbClr val="000000">
                    <a:lumMod val="65000"/>
                    <a:lumOff val="35000"/>
                  </a:srgbClr>
                </a:solidFill>
                <a:latin typeface="AmplitudeTF" panose="02000506050000020004" pitchFamily="50" charset="0"/>
                <a:ea typeface="LF_Kai"/>
                <a:cs typeface="Arial" panose="020B0604020202020204" pitchFamily="34" charset="0"/>
              </a:rPr>
              <a:t>HEALTHCARE</a:t>
            </a:r>
          </a:p>
          <a:p>
            <a:pPr defTabSz="806867"/>
            <a:r>
              <a:rPr lang="en-US" sz="1100">
                <a:solidFill>
                  <a:srgbClr val="000000">
                    <a:lumMod val="50000"/>
                    <a:lumOff val="50000"/>
                  </a:srgbClr>
                </a:solidFill>
                <a:latin typeface="AmplitudeTF" panose="02000506050000020004" pitchFamily="50" charset="0"/>
                <a:ea typeface="LF_Kai"/>
                <a:cs typeface="Arial" panose="020B0604020202020204" pitchFamily="34" charset="0"/>
              </a:rPr>
              <a:t>Research focused on out-of-pocket healthcare spending among US households to analyze the relationship between cash flows and healthcare expenditures.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8ADF742-7E71-782F-F027-0CA2D4FFCA2E}"/>
              </a:ext>
            </a:extLst>
          </p:cNvPr>
          <p:cNvSpPr txBox="1"/>
          <p:nvPr/>
        </p:nvSpPr>
        <p:spPr>
          <a:xfrm>
            <a:off x="1098219" y="2779822"/>
            <a:ext cx="3659519" cy="635468"/>
          </a:xfrm>
          <a:prstGeom prst="rect">
            <a:avLst/>
          </a:prstGeom>
          <a:noFill/>
        </p:spPr>
        <p:txBody>
          <a:bodyPr vert="horz" wrap="square" lIns="80682" tIns="40341" rIns="80682" bIns="40341" rtlCol="0" anchor="t">
            <a:spAutoFit/>
          </a:bodyPr>
          <a:lstStyle/>
          <a:p>
            <a:pPr defTabSz="806867"/>
            <a:r>
              <a:rPr lang="en-US" sz="1400" b="1">
                <a:solidFill>
                  <a:srgbClr val="000000">
                    <a:lumMod val="65000"/>
                    <a:lumOff val="35000"/>
                  </a:srgbClr>
                </a:solidFill>
                <a:latin typeface="AmplitudeTF" panose="02000506050000020004" pitchFamily="50" charset="0"/>
                <a:ea typeface="LF_Kai"/>
                <a:cs typeface="Arial" panose="020B0604020202020204" pitchFamily="34" charset="0"/>
              </a:rPr>
              <a:t>HOUSEHOLD DEBT</a:t>
            </a:r>
          </a:p>
          <a:p>
            <a:pPr defTabSz="806867"/>
            <a:r>
              <a:rPr lang="en-US" sz="1100">
                <a:solidFill>
                  <a:srgbClr val="000000">
                    <a:lumMod val="50000"/>
                    <a:lumOff val="50000"/>
                  </a:srgbClr>
                </a:solidFill>
                <a:latin typeface="AmplitudeTF" panose="02000506050000020004" pitchFamily="50" charset="0"/>
                <a:ea typeface="LF_Kai"/>
                <a:cs typeface="Arial" panose="020B0604020202020204" pitchFamily="34" charset="0"/>
              </a:rPr>
              <a:t>Research focused on the various forms of household debt, including credit cards and mortgages.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192F9ED-2EFE-FB9A-94E0-90FBFB07A768}"/>
              </a:ext>
            </a:extLst>
          </p:cNvPr>
          <p:cNvSpPr txBox="1"/>
          <p:nvPr/>
        </p:nvSpPr>
        <p:spPr>
          <a:xfrm>
            <a:off x="1098219" y="4882394"/>
            <a:ext cx="3659519" cy="635468"/>
          </a:xfrm>
          <a:prstGeom prst="rect">
            <a:avLst/>
          </a:prstGeom>
          <a:noFill/>
        </p:spPr>
        <p:txBody>
          <a:bodyPr vert="horz" wrap="square" lIns="80682" tIns="40341" rIns="80682" bIns="40341" rtlCol="0" anchor="t">
            <a:spAutoFit/>
          </a:bodyPr>
          <a:lstStyle/>
          <a:p>
            <a:pPr defTabSz="806867"/>
            <a:r>
              <a:rPr lang="en-US" sz="1400" b="1">
                <a:solidFill>
                  <a:srgbClr val="000000">
                    <a:lumMod val="65000"/>
                    <a:lumOff val="35000"/>
                  </a:srgbClr>
                </a:solidFill>
                <a:latin typeface="AmplitudeTF" panose="02000506050000020004" pitchFamily="50" charset="0"/>
                <a:ea typeface="LF_Kai"/>
                <a:cs typeface="Arial" panose="020B0604020202020204" pitchFamily="34" charset="0"/>
              </a:rPr>
              <a:t>CITIES &amp; LOCAL COMMUNITIES</a:t>
            </a:r>
          </a:p>
          <a:p>
            <a:pPr defTabSz="806867"/>
            <a:r>
              <a:rPr lang="en-US" sz="1100">
                <a:solidFill>
                  <a:srgbClr val="000000">
                    <a:lumMod val="50000"/>
                    <a:lumOff val="50000"/>
                  </a:srgbClr>
                </a:solidFill>
                <a:latin typeface="AmplitudeTF" panose="02000506050000020004" pitchFamily="50" charset="0"/>
                <a:ea typeface="LF_Kai"/>
                <a:cs typeface="Arial" panose="020B0604020202020204" pitchFamily="34" charset="0"/>
              </a:rPr>
              <a:t>Research focused on local commerce, resident spending, and  the economic vibrancy of cities and local communities.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63C3414-0BF4-1EDA-35F4-6A3DE74A8BB8}"/>
              </a:ext>
            </a:extLst>
          </p:cNvPr>
          <p:cNvSpPr txBox="1"/>
          <p:nvPr/>
        </p:nvSpPr>
        <p:spPr>
          <a:xfrm>
            <a:off x="1098219" y="4237045"/>
            <a:ext cx="3659519" cy="635468"/>
          </a:xfrm>
          <a:prstGeom prst="rect">
            <a:avLst/>
          </a:prstGeom>
          <a:noFill/>
        </p:spPr>
        <p:txBody>
          <a:bodyPr vert="horz" wrap="square" lIns="80682" tIns="40341" rIns="80682" bIns="40341" rtlCol="0" anchor="t">
            <a:spAutoFit/>
          </a:bodyPr>
          <a:lstStyle/>
          <a:p>
            <a:pPr defTabSz="806867"/>
            <a:r>
              <a:rPr lang="en-US" sz="1400" b="1">
                <a:solidFill>
                  <a:srgbClr val="000000">
                    <a:lumMod val="65000"/>
                    <a:lumOff val="35000"/>
                  </a:srgbClr>
                </a:solidFill>
                <a:latin typeface="AmplitudeTF" panose="02000506050000020004" pitchFamily="50" charset="0"/>
                <a:ea typeface="LF_Kai"/>
                <a:cs typeface="Arial" panose="020B0604020202020204" pitchFamily="34" charset="0"/>
              </a:rPr>
              <a:t>FINANCIAL MARKETS &amp; HOUSEHOLD WEALTH</a:t>
            </a:r>
          </a:p>
          <a:p>
            <a:pPr defTabSz="806867"/>
            <a:r>
              <a:rPr lang="en-US" sz="1100">
                <a:solidFill>
                  <a:srgbClr val="000000">
                    <a:lumMod val="50000"/>
                    <a:lumOff val="50000"/>
                  </a:srgbClr>
                </a:solidFill>
                <a:latin typeface="AmplitudeTF" panose="02000506050000020004" pitchFamily="50" charset="0"/>
                <a:ea typeface="LF_Kai"/>
                <a:cs typeface="Arial" panose="020B0604020202020204" pitchFamily="34" charset="0"/>
              </a:rPr>
              <a:t>Research focused on investor (institutional and household) behavior.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A47907E-BAF7-5DD5-9EFE-739B1B0F1230}"/>
              </a:ext>
            </a:extLst>
          </p:cNvPr>
          <p:cNvSpPr txBox="1"/>
          <p:nvPr/>
        </p:nvSpPr>
        <p:spPr>
          <a:xfrm>
            <a:off x="1098220" y="3449806"/>
            <a:ext cx="3666524" cy="804745"/>
          </a:xfrm>
          <a:prstGeom prst="rect">
            <a:avLst/>
          </a:prstGeom>
          <a:noFill/>
        </p:spPr>
        <p:txBody>
          <a:bodyPr vert="horz" wrap="square" lIns="80682" tIns="40341" rIns="80682" bIns="40341" rtlCol="0" anchor="t">
            <a:spAutoFit/>
          </a:bodyPr>
          <a:lstStyle/>
          <a:p>
            <a:pPr defTabSz="806867"/>
            <a:r>
              <a:rPr lang="en-US" sz="1400" b="1">
                <a:solidFill>
                  <a:srgbClr val="000000">
                    <a:lumMod val="65000"/>
                    <a:lumOff val="35000"/>
                  </a:srgbClr>
                </a:solidFill>
                <a:latin typeface="AmplitudeTF" panose="02000506050000020004" pitchFamily="50" charset="0"/>
                <a:ea typeface="LF_Kai"/>
                <a:cs typeface="Arial" panose="020B0604020202020204" pitchFamily="34" charset="0"/>
              </a:rPr>
              <a:t>LABOR MARKETS</a:t>
            </a:r>
          </a:p>
          <a:p>
            <a:pPr defTabSz="806867"/>
            <a:r>
              <a:rPr lang="en-US" sz="1100">
                <a:solidFill>
                  <a:srgbClr val="000000">
                    <a:lumMod val="50000"/>
                    <a:lumOff val="50000"/>
                  </a:srgbClr>
                </a:solidFill>
                <a:latin typeface="AmplitudeTF" panose="02000506050000020004" pitchFamily="50" charset="0"/>
                <a:ea typeface="LF_Kai"/>
                <a:cs typeface="Arial" panose="020B0604020202020204" pitchFamily="34" charset="0"/>
              </a:rPr>
              <a:t>Research focused on income from labor including labor market trends, growth of the Online Platform Economy, and the financial impacts of job loss.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BFC5D1B-F01E-E830-9E52-6B999038B20A}"/>
              </a:ext>
            </a:extLst>
          </p:cNvPr>
          <p:cNvSpPr/>
          <p:nvPr/>
        </p:nvSpPr>
        <p:spPr>
          <a:xfrm>
            <a:off x="5303839" y="2097234"/>
            <a:ext cx="4279074" cy="1568361"/>
          </a:xfrm>
          <a:prstGeom prst="rect">
            <a:avLst/>
          </a:prstGeom>
          <a:solidFill>
            <a:srgbClr val="2475AD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6867"/>
            <a:endParaRPr lang="en-US" sz="971">
              <a:solidFill>
                <a:srgbClr val="FFFFFF">
                  <a:lumMod val="95000"/>
                </a:srgbClr>
              </a:solidFill>
              <a:latin typeface="AmplitudeTF" panose="02000506050000020004" pitchFamily="50" charset="0"/>
              <a:ea typeface="LF_Kai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62047F6-BE56-5077-4C8D-04E238D33C01}"/>
              </a:ext>
            </a:extLst>
          </p:cNvPr>
          <p:cNvSpPr txBox="1"/>
          <p:nvPr/>
        </p:nvSpPr>
        <p:spPr>
          <a:xfrm>
            <a:off x="5293658" y="1755030"/>
            <a:ext cx="3167847" cy="327691"/>
          </a:xfrm>
          <a:prstGeom prst="rect">
            <a:avLst/>
          </a:prstGeom>
          <a:noFill/>
        </p:spPr>
        <p:txBody>
          <a:bodyPr vert="horz" wrap="square" lIns="80682" tIns="40341" rIns="80682" bIns="40341" rtlCol="0" anchor="t">
            <a:spAutoFit/>
          </a:bodyPr>
          <a:lstStyle/>
          <a:p>
            <a:pPr defTabSz="806867"/>
            <a:r>
              <a:rPr lang="en-US" sz="1600" b="1">
                <a:solidFill>
                  <a:srgbClr val="2C79B0"/>
                </a:solidFill>
                <a:latin typeface="AmplitudeTF" panose="02000506050000020004" pitchFamily="50" charset="0"/>
                <a:ea typeface="LF_Kai"/>
                <a:cs typeface="Arial" panose="020B0604020202020204" pitchFamily="34" charset="0"/>
              </a:rPr>
              <a:t>DATA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0FB6E9B-74AC-D7C8-976A-5AD860848083}"/>
              </a:ext>
            </a:extLst>
          </p:cNvPr>
          <p:cNvSpPr txBox="1"/>
          <p:nvPr/>
        </p:nvSpPr>
        <p:spPr>
          <a:xfrm>
            <a:off x="5328966" y="2127279"/>
            <a:ext cx="3557340" cy="450802"/>
          </a:xfrm>
          <a:prstGeom prst="rect">
            <a:avLst/>
          </a:prstGeom>
          <a:noFill/>
        </p:spPr>
        <p:txBody>
          <a:bodyPr vert="horz" wrap="square" lIns="80682" tIns="40341" rIns="80682" bIns="40341" rtlCol="0" anchor="t">
            <a:spAutoFit/>
          </a:bodyPr>
          <a:lstStyle/>
          <a:p>
            <a:pPr defTabSz="806867"/>
            <a:r>
              <a:rPr lang="en-US" sz="1200" b="1">
                <a:solidFill>
                  <a:srgbClr val="FFFFFF"/>
                </a:solidFill>
                <a:latin typeface="AmplitudeTF" panose="02000506050000020004" pitchFamily="50" charset="0"/>
                <a:ea typeface="LF_Kai"/>
                <a:cs typeface="Arial" panose="020B0604020202020204" pitchFamily="34" charset="0"/>
              </a:rPr>
              <a:t>THE JPMORGAN CHASE INSTITUTE LEVERAGES </a:t>
            </a:r>
          </a:p>
          <a:p>
            <a:pPr defTabSz="806867"/>
            <a:r>
              <a:rPr lang="en-US" sz="1200" b="1">
                <a:solidFill>
                  <a:srgbClr val="FFFFFF"/>
                </a:solidFill>
                <a:latin typeface="AmplitudeTF" panose="02000506050000020004" pitchFamily="50" charset="0"/>
                <a:ea typeface="LF_Kai"/>
                <a:cs typeface="Arial" panose="020B0604020202020204" pitchFamily="34" charset="0"/>
              </a:rPr>
              <a:t>DE-IDENTIFIED DATA FROM:</a:t>
            </a:r>
            <a:endParaRPr lang="en-US" sz="1000" b="1">
              <a:solidFill>
                <a:srgbClr val="FFFFFF"/>
              </a:solidFill>
              <a:latin typeface="AmplitudeTF" panose="02000506050000020004" pitchFamily="50" charset="0"/>
              <a:ea typeface="LF_Kai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E1B8511-54AE-8594-80AC-F685A0DF9CF9}"/>
              </a:ext>
            </a:extLst>
          </p:cNvPr>
          <p:cNvSpPr txBox="1"/>
          <p:nvPr/>
        </p:nvSpPr>
        <p:spPr>
          <a:xfrm>
            <a:off x="5407063" y="3823780"/>
            <a:ext cx="4092214" cy="635468"/>
          </a:xfrm>
          <a:prstGeom prst="rect">
            <a:avLst/>
          </a:prstGeom>
          <a:noFill/>
        </p:spPr>
        <p:txBody>
          <a:bodyPr vert="horz" wrap="square" lIns="80682" tIns="40341" rIns="80682" bIns="40341" rtlCol="0" anchor="t">
            <a:spAutoFit/>
          </a:bodyPr>
          <a:lstStyle/>
          <a:p>
            <a:pPr defTabSz="806867"/>
            <a:r>
              <a:rPr lang="en-US" sz="1400" b="1">
                <a:solidFill>
                  <a:srgbClr val="000000">
                    <a:lumMod val="65000"/>
                    <a:lumOff val="35000"/>
                  </a:srgbClr>
                </a:solidFill>
                <a:latin typeface="AmplitudeTF" panose="02000506050000020004" pitchFamily="50" charset="0"/>
                <a:ea typeface="LF_Kai"/>
                <a:cs typeface="Arial" panose="020B0604020202020204" pitchFamily="34" charset="0"/>
              </a:rPr>
              <a:t>INDIVIDUAL TRANSACTIONS</a:t>
            </a:r>
          </a:p>
          <a:p>
            <a:pPr defTabSz="806867"/>
            <a:r>
              <a:rPr lang="en-US" sz="1100">
                <a:solidFill>
                  <a:srgbClr val="000000">
                    <a:lumMod val="50000"/>
                    <a:lumOff val="50000"/>
                  </a:srgbClr>
                </a:solidFill>
                <a:latin typeface="AmplitudeTF" panose="02000506050000020004" pitchFamily="50" charset="0"/>
                <a:ea typeface="LF_Kai"/>
                <a:cs typeface="Arial" panose="020B0604020202020204" pitchFamily="34" charset="0"/>
              </a:rPr>
              <a:t>Information on amount, day and time, zip code, channel, and counterparty characteristics (2007 – one month prior to present)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BB612A1-05CD-6F43-5D31-90EE76DB2AEA}"/>
              </a:ext>
            </a:extLst>
          </p:cNvPr>
          <p:cNvSpPr txBox="1"/>
          <p:nvPr/>
        </p:nvSpPr>
        <p:spPr>
          <a:xfrm>
            <a:off x="5407063" y="4465515"/>
            <a:ext cx="4092214" cy="799993"/>
          </a:xfrm>
          <a:prstGeom prst="rect">
            <a:avLst/>
          </a:prstGeom>
          <a:noFill/>
        </p:spPr>
        <p:txBody>
          <a:bodyPr vert="horz" wrap="square" lIns="80682" tIns="40341" rIns="80682" bIns="40341" rtlCol="0" anchor="t">
            <a:spAutoFit/>
          </a:bodyPr>
          <a:lstStyle/>
          <a:p>
            <a:pPr defTabSz="806867"/>
            <a:r>
              <a:rPr lang="en-US" sz="1400" b="1">
                <a:solidFill>
                  <a:srgbClr val="000000">
                    <a:lumMod val="65000"/>
                    <a:lumOff val="35000"/>
                  </a:srgbClr>
                </a:solidFill>
                <a:latin typeface="AmplitudeTF" panose="02000506050000020004" pitchFamily="50" charset="0"/>
                <a:ea typeface="LF_Kai"/>
                <a:cs typeface="Arial" panose="020B0604020202020204" pitchFamily="34" charset="0"/>
              </a:rPr>
              <a:t>ACCOUNT LEVEL INFORMATION</a:t>
            </a:r>
          </a:p>
          <a:p>
            <a:pPr defTabSz="806867"/>
            <a:r>
              <a:rPr lang="en-US" sz="1100">
                <a:solidFill>
                  <a:srgbClr val="000000">
                    <a:lumMod val="50000"/>
                    <a:lumOff val="50000"/>
                  </a:srgbClr>
                </a:solidFill>
                <a:latin typeface="AmplitudeTF" panose="02000506050000020004" pitchFamily="50" charset="0"/>
                <a:ea typeface="LF_Kai"/>
                <a:cs typeface="Arial" panose="020B0604020202020204" pitchFamily="34" charset="0"/>
              </a:rPr>
              <a:t>Accounts held, activity frequency, and monthly balances (including deposit accounts, savings accounts, money market, credit card, mortgage and home equity loans, and auto loans)</a:t>
            </a:r>
            <a:endParaRPr lang="en-US" sz="1100">
              <a:solidFill>
                <a:srgbClr val="000000"/>
              </a:solidFill>
              <a:latin typeface="AmplitudeTF" panose="02000506050000020004" pitchFamily="50" charset="0"/>
              <a:ea typeface="LF_Kai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FEE73E4-6AD9-6556-2DAB-E4F20451A919}"/>
              </a:ext>
            </a:extLst>
          </p:cNvPr>
          <p:cNvSpPr txBox="1"/>
          <p:nvPr/>
        </p:nvSpPr>
        <p:spPr>
          <a:xfrm>
            <a:off x="5407063" y="5865273"/>
            <a:ext cx="4092214" cy="635468"/>
          </a:xfrm>
          <a:prstGeom prst="rect">
            <a:avLst/>
          </a:prstGeom>
          <a:noFill/>
        </p:spPr>
        <p:txBody>
          <a:bodyPr vert="horz" wrap="square" lIns="80682" tIns="40341" rIns="80682" bIns="40341" rtlCol="0" anchor="t">
            <a:spAutoFit/>
          </a:bodyPr>
          <a:lstStyle/>
          <a:p>
            <a:pPr defTabSz="806867"/>
            <a:r>
              <a:rPr lang="en-US" sz="1400" b="1">
                <a:solidFill>
                  <a:srgbClr val="000000">
                    <a:lumMod val="65000"/>
                    <a:lumOff val="35000"/>
                  </a:srgbClr>
                </a:solidFill>
                <a:latin typeface="AmplitudeTF" panose="02000506050000020004" pitchFamily="50" charset="0"/>
                <a:ea typeface="LF_Kai"/>
                <a:cs typeface="Arial" panose="020B0604020202020204" pitchFamily="34" charset="0"/>
              </a:rPr>
              <a:t>INSTITUTIONAL INVESTORS</a:t>
            </a:r>
          </a:p>
          <a:p>
            <a:pPr defTabSz="806867"/>
            <a:r>
              <a:rPr lang="en-US" sz="1100">
                <a:solidFill>
                  <a:srgbClr val="000000">
                    <a:lumMod val="50000"/>
                    <a:lumOff val="50000"/>
                  </a:srgbClr>
                </a:solidFill>
                <a:latin typeface="AmplitudeTF" panose="02000506050000020004" pitchFamily="50" charset="0"/>
                <a:ea typeface="LF_Kai"/>
                <a:cs typeface="Arial" panose="020B0604020202020204" pitchFamily="34" charset="0"/>
              </a:rPr>
              <a:t>All types of institutional investors across all asset classes and regions globally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184D6EB-32E6-CC68-CA29-AC65851B5646}"/>
              </a:ext>
            </a:extLst>
          </p:cNvPr>
          <p:cNvSpPr txBox="1"/>
          <p:nvPr/>
        </p:nvSpPr>
        <p:spPr>
          <a:xfrm>
            <a:off x="7986549" y="3207611"/>
            <a:ext cx="874324" cy="311666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pPr defTabSz="806867">
              <a:lnSpc>
                <a:spcPct val="80000"/>
              </a:lnSpc>
            </a:pPr>
            <a:r>
              <a:rPr lang="en-US" sz="927" b="1">
                <a:solidFill>
                  <a:srgbClr val="FFFFFF"/>
                </a:solidFill>
                <a:latin typeface="AmplitudeTF" panose="02000506050000020004" pitchFamily="50" charset="0"/>
                <a:ea typeface="LF_Kai"/>
                <a:cs typeface="Arial" panose="020B0604020202020204" pitchFamily="34" charset="0"/>
              </a:rPr>
              <a:t>THOUSAND</a:t>
            </a:r>
          </a:p>
          <a:p>
            <a:pPr defTabSz="806867">
              <a:lnSpc>
                <a:spcPct val="80000"/>
              </a:lnSpc>
            </a:pPr>
            <a:r>
              <a:rPr lang="en-US" sz="927" b="1">
                <a:solidFill>
                  <a:srgbClr val="FFFFFF"/>
                </a:solidFill>
                <a:latin typeface="AmplitudeTF" panose="02000506050000020004" pitchFamily="50" charset="0"/>
                <a:ea typeface="LF_Kai"/>
                <a:cs typeface="Arial" panose="020B0604020202020204" pitchFamily="34" charset="0"/>
              </a:rPr>
              <a:t>INSTITUTIONAL INVESTORS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4DFA168-65C7-4B9A-A086-3514FDC21ACC}"/>
              </a:ext>
            </a:extLst>
          </p:cNvPr>
          <p:cNvSpPr txBox="1"/>
          <p:nvPr/>
        </p:nvSpPr>
        <p:spPr>
          <a:xfrm>
            <a:off x="5526835" y="2548507"/>
            <a:ext cx="688833" cy="528504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pPr algn="l">
              <a:lnSpc>
                <a:spcPct val="110000"/>
              </a:lnSpc>
            </a:pPr>
            <a:r>
              <a:rPr lang="en-US" sz="3600" b="1" i="0">
                <a:solidFill>
                  <a:schemeClr val="bg1"/>
                </a:solidFill>
                <a:latin typeface="AmplitudeTF" panose="02000506050000020004" pitchFamily="50" charset="0"/>
                <a:cs typeface="Arial" panose="020B0604020202020204" pitchFamily="34" charset="0"/>
              </a:rPr>
              <a:t>3.7</a:t>
            </a:r>
            <a:endParaRPr lang="en-US" sz="3600" b="1" i="0" baseline="30000">
              <a:solidFill>
                <a:schemeClr val="bg1"/>
              </a:solidFill>
              <a:latin typeface="AmplitudeTF" panose="02000506050000020004" pitchFamily="50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9335995-EEED-D449-9B6F-39AA83890231}"/>
              </a:ext>
            </a:extLst>
          </p:cNvPr>
          <p:cNvSpPr txBox="1"/>
          <p:nvPr/>
        </p:nvSpPr>
        <p:spPr>
          <a:xfrm>
            <a:off x="7126743" y="3093983"/>
            <a:ext cx="1002074" cy="545097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pPr algn="l">
              <a:lnSpc>
                <a:spcPct val="110000"/>
              </a:lnSpc>
            </a:pPr>
            <a:r>
              <a:rPr lang="en-US" sz="3600" b="1" i="0">
                <a:solidFill>
                  <a:schemeClr val="bg1"/>
                </a:solidFill>
                <a:latin typeface="AmplitudeTF" panose="02000506050000020004" pitchFamily="50" charset="0"/>
                <a:cs typeface="Arial" panose="020B0604020202020204" pitchFamily="34" charset="0"/>
              </a:rPr>
              <a:t>300</a:t>
            </a:r>
            <a:endParaRPr lang="en-US" sz="3600" b="1" i="0" baseline="30000">
              <a:solidFill>
                <a:schemeClr val="bg1"/>
              </a:solidFill>
              <a:latin typeface="AmplitudeTF" panose="02000506050000020004" pitchFamily="50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7DE848D-5D6B-9948-2B61-6E647A1422F4}"/>
              </a:ext>
            </a:extLst>
          </p:cNvPr>
          <p:cNvSpPr txBox="1"/>
          <p:nvPr/>
        </p:nvSpPr>
        <p:spPr>
          <a:xfrm>
            <a:off x="7779397" y="3106049"/>
            <a:ext cx="301401" cy="28161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200" b="1" i="0">
                <a:solidFill>
                  <a:schemeClr val="bg1"/>
                </a:solidFill>
                <a:latin typeface="AmplitudeTF" panose="02000506050000020004" pitchFamily="50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12D808A-54A5-445D-3369-D881C3CC67E1}"/>
              </a:ext>
            </a:extLst>
          </p:cNvPr>
          <p:cNvSpPr txBox="1"/>
          <p:nvPr/>
        </p:nvSpPr>
        <p:spPr>
          <a:xfrm>
            <a:off x="6084465" y="2574141"/>
            <a:ext cx="301401" cy="28161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200" b="1" i="0">
                <a:solidFill>
                  <a:schemeClr val="bg1"/>
                </a:solidFill>
                <a:latin typeface="AmplitudeTF" panose="02000506050000020004" pitchFamily="50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6C95C34-F31D-1CBC-B451-C28F614EF810}"/>
              </a:ext>
            </a:extLst>
          </p:cNvPr>
          <p:cNvSpPr txBox="1"/>
          <p:nvPr/>
        </p:nvSpPr>
        <p:spPr>
          <a:xfrm>
            <a:off x="5407063" y="3082292"/>
            <a:ext cx="849245" cy="568437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pPr algn="l">
              <a:lnSpc>
                <a:spcPct val="110000"/>
              </a:lnSpc>
            </a:pPr>
            <a:r>
              <a:rPr lang="en-US" sz="3600" b="1" i="0">
                <a:solidFill>
                  <a:schemeClr val="bg1"/>
                </a:solidFill>
                <a:latin typeface="AmplitudeTF" panose="02000506050000020004" pitchFamily="50" charset="0"/>
                <a:cs typeface="Arial" panose="020B0604020202020204" pitchFamily="34" charset="0"/>
              </a:rPr>
              <a:t>209</a:t>
            </a:r>
            <a:endParaRPr lang="en-US" sz="3600" b="1" i="0" baseline="30000">
              <a:solidFill>
                <a:schemeClr val="bg1"/>
              </a:solidFill>
              <a:latin typeface="AmplitudeTF" panose="02000506050000020004" pitchFamily="50" charset="0"/>
              <a:cs typeface="Arial" panose="020B06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778E7EF-0995-EDEC-0F8F-09973D20FFFB}"/>
              </a:ext>
            </a:extLst>
          </p:cNvPr>
          <p:cNvSpPr txBox="1"/>
          <p:nvPr/>
        </p:nvSpPr>
        <p:spPr>
          <a:xfrm>
            <a:off x="6084465" y="3094527"/>
            <a:ext cx="301401" cy="28161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200" b="1" i="0">
                <a:solidFill>
                  <a:schemeClr val="bg1"/>
                </a:solidFill>
                <a:latin typeface="AmplitudeTF" panose="02000506050000020004" pitchFamily="50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B3756AD-F3D1-0C67-2355-A2024F22E3F5}"/>
              </a:ext>
            </a:extLst>
          </p:cNvPr>
          <p:cNvSpPr txBox="1"/>
          <p:nvPr/>
        </p:nvSpPr>
        <p:spPr>
          <a:xfrm>
            <a:off x="5329600" y="2584342"/>
            <a:ext cx="301401" cy="28161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200" i="0">
                <a:solidFill>
                  <a:schemeClr val="bg1"/>
                </a:solidFill>
                <a:latin typeface="AmplitudeTF" panose="02000506050000020004" pitchFamily="50" charset="0"/>
                <a:cs typeface="Arial" panose="020B0604020202020204" pitchFamily="34" charset="0"/>
              </a:rPr>
              <a:t>$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1A1FF6A-A433-ABDB-4A25-746A44403F30}"/>
              </a:ext>
            </a:extLst>
          </p:cNvPr>
          <p:cNvSpPr txBox="1"/>
          <p:nvPr/>
        </p:nvSpPr>
        <p:spPr>
          <a:xfrm>
            <a:off x="7217579" y="2551111"/>
            <a:ext cx="681357" cy="528504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pPr algn="l">
              <a:lnSpc>
                <a:spcPct val="110000"/>
              </a:lnSpc>
            </a:pPr>
            <a:r>
              <a:rPr lang="en-US" sz="3600" b="1" i="0">
                <a:solidFill>
                  <a:schemeClr val="bg1"/>
                </a:solidFill>
                <a:latin typeface="AmplitudeTF" panose="02000506050000020004" pitchFamily="50" charset="0"/>
                <a:cs typeface="Arial" panose="020B0604020202020204" pitchFamily="34" charset="0"/>
              </a:rPr>
              <a:t>7.3</a:t>
            </a:r>
            <a:endParaRPr lang="en-US" sz="3600" b="1" i="0" baseline="30000">
              <a:solidFill>
                <a:schemeClr val="bg1"/>
              </a:solidFill>
              <a:latin typeface="AmplitudeTF" panose="02000506050000020004" pitchFamily="50" charset="0"/>
              <a:cs typeface="Arial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FFB04D4-257E-03CA-9CC2-913C3196295E}"/>
              </a:ext>
            </a:extLst>
          </p:cNvPr>
          <p:cNvSpPr txBox="1"/>
          <p:nvPr/>
        </p:nvSpPr>
        <p:spPr>
          <a:xfrm>
            <a:off x="6292418" y="2683187"/>
            <a:ext cx="770851" cy="402391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>
            <a:defPPr>
              <a:defRPr lang="en-US"/>
            </a:defPPr>
            <a:lvl1pPr defTabSz="806867">
              <a:defRPr sz="927">
                <a:solidFill>
                  <a:srgbClr val="FFFFFF"/>
                </a:solidFill>
                <a:latin typeface="Franklin Gothic Book" panose="020B0503020102020204" pitchFamily="34" charset="0"/>
                <a:ea typeface="LF_Kai"/>
              </a:defRPr>
            </a:lvl1pPr>
          </a:lstStyle>
          <a:p>
            <a:pPr>
              <a:lnSpc>
                <a:spcPct val="80000"/>
              </a:lnSpc>
            </a:pPr>
            <a:r>
              <a:rPr lang="en-US" b="1">
                <a:latin typeface="AmplitudeTF" panose="02000506050000020004" pitchFamily="50" charset="0"/>
                <a:cs typeface="Arial" panose="020B0604020202020204" pitchFamily="34" charset="0"/>
              </a:rPr>
              <a:t>TRILLION</a:t>
            </a:r>
          </a:p>
          <a:p>
            <a:pPr>
              <a:lnSpc>
                <a:spcPct val="80000"/>
              </a:lnSpc>
            </a:pPr>
            <a:r>
              <a:rPr lang="en-US" b="1">
                <a:latin typeface="AmplitudeTF" panose="02000506050000020004" pitchFamily="50" charset="0"/>
                <a:cs typeface="Arial" panose="020B0604020202020204" pitchFamily="34" charset="0"/>
              </a:rPr>
              <a:t>BALANCE</a:t>
            </a:r>
          </a:p>
          <a:p>
            <a:pPr>
              <a:lnSpc>
                <a:spcPct val="80000"/>
              </a:lnSpc>
            </a:pPr>
            <a:r>
              <a:rPr lang="en-US" b="1">
                <a:latin typeface="AmplitudeTF" panose="02000506050000020004" pitchFamily="50" charset="0"/>
                <a:cs typeface="Arial" panose="020B0604020202020204" pitchFamily="34" charset="0"/>
              </a:rPr>
              <a:t>SHEET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DFF95F4-060F-DF78-8AB3-1B1383EB395B}"/>
              </a:ext>
            </a:extLst>
          </p:cNvPr>
          <p:cNvSpPr txBox="1"/>
          <p:nvPr/>
        </p:nvSpPr>
        <p:spPr>
          <a:xfrm>
            <a:off x="6290529" y="3221683"/>
            <a:ext cx="887065" cy="478986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>
            <a:defPPr>
              <a:defRPr lang="en-US"/>
            </a:defPPr>
            <a:lvl1pPr defTabSz="806867">
              <a:defRPr sz="927">
                <a:solidFill>
                  <a:srgbClr val="FFFFFF"/>
                </a:solidFill>
                <a:latin typeface="Franklin Gothic Book" panose="020B0503020102020204" pitchFamily="34" charset="0"/>
                <a:ea typeface="LF_Kai"/>
              </a:defRPr>
            </a:lvl1pPr>
          </a:lstStyle>
          <a:p>
            <a:pPr>
              <a:lnSpc>
                <a:spcPct val="80000"/>
              </a:lnSpc>
            </a:pPr>
            <a:r>
              <a:rPr lang="en-US" b="1">
                <a:latin typeface="AmplitudeTF" panose="02000506050000020004" pitchFamily="50" charset="0"/>
                <a:cs typeface="Arial" panose="020B0604020202020204" pitchFamily="34" charset="0"/>
              </a:rPr>
              <a:t>MILLION</a:t>
            </a:r>
          </a:p>
          <a:p>
            <a:pPr>
              <a:lnSpc>
                <a:spcPct val="80000"/>
              </a:lnSpc>
            </a:pPr>
            <a:r>
              <a:rPr lang="en-US" b="1">
                <a:latin typeface="AmplitudeTF" panose="02000506050000020004" pitchFamily="50" charset="0"/>
                <a:cs typeface="Arial" panose="020B0604020202020204" pitchFamily="34" charset="0"/>
              </a:rPr>
              <a:t>RETAIL</a:t>
            </a:r>
          </a:p>
          <a:p>
            <a:pPr>
              <a:lnSpc>
                <a:spcPct val="80000"/>
              </a:lnSpc>
            </a:pPr>
            <a:r>
              <a:rPr lang="en-US" b="1">
                <a:latin typeface="AmplitudeTF" panose="02000506050000020004" pitchFamily="50" charset="0"/>
                <a:cs typeface="Arial" panose="020B0604020202020204" pitchFamily="34" charset="0"/>
              </a:rPr>
              <a:t>CUSTOMERS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35A5381-6454-4A2B-29FF-FBBDBDE96CCA}"/>
              </a:ext>
            </a:extLst>
          </p:cNvPr>
          <p:cNvSpPr txBox="1"/>
          <p:nvPr/>
        </p:nvSpPr>
        <p:spPr>
          <a:xfrm>
            <a:off x="7996240" y="2683187"/>
            <a:ext cx="890065" cy="346744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pPr defTabSz="806867">
              <a:lnSpc>
                <a:spcPct val="80000"/>
              </a:lnSpc>
            </a:pPr>
            <a:r>
              <a:rPr lang="en-US" sz="927" b="1">
                <a:solidFill>
                  <a:srgbClr val="FFFFFF"/>
                </a:solidFill>
                <a:latin typeface="AmplitudeTF" panose="02000506050000020004" pitchFamily="50" charset="0"/>
                <a:ea typeface="LF_Kai"/>
                <a:cs typeface="Arial" panose="020B0604020202020204" pitchFamily="34" charset="0"/>
              </a:rPr>
              <a:t>MILLION</a:t>
            </a:r>
          </a:p>
          <a:p>
            <a:pPr defTabSz="806867">
              <a:lnSpc>
                <a:spcPct val="80000"/>
              </a:lnSpc>
            </a:pPr>
            <a:r>
              <a:rPr lang="en-US" sz="927" b="1">
                <a:solidFill>
                  <a:srgbClr val="FFFFFF"/>
                </a:solidFill>
                <a:latin typeface="AmplitudeTF" panose="02000506050000020004" pitchFamily="50" charset="0"/>
                <a:ea typeface="LF_Kai"/>
                <a:cs typeface="Arial" panose="020B0604020202020204" pitchFamily="34" charset="0"/>
              </a:rPr>
              <a:t>SMALL</a:t>
            </a:r>
          </a:p>
          <a:p>
            <a:pPr defTabSz="806867">
              <a:lnSpc>
                <a:spcPct val="80000"/>
              </a:lnSpc>
            </a:pPr>
            <a:r>
              <a:rPr lang="en-US" sz="927" b="1">
                <a:solidFill>
                  <a:srgbClr val="FFFFFF"/>
                </a:solidFill>
                <a:latin typeface="AmplitudeTF" panose="02000506050000020004" pitchFamily="50" charset="0"/>
                <a:ea typeface="LF_Kai"/>
                <a:cs typeface="Arial" panose="020B0604020202020204" pitchFamily="34" charset="0"/>
              </a:rPr>
              <a:t>BUSINESSES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6246604-6B59-C512-D67C-55320AB4DD40}"/>
              </a:ext>
            </a:extLst>
          </p:cNvPr>
          <p:cNvSpPr txBox="1"/>
          <p:nvPr/>
        </p:nvSpPr>
        <p:spPr>
          <a:xfrm>
            <a:off x="7779397" y="2580101"/>
            <a:ext cx="301401" cy="28161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200" b="1" i="0">
                <a:solidFill>
                  <a:schemeClr val="bg1"/>
                </a:solidFill>
                <a:latin typeface="AmplitudeTF" panose="02000506050000020004" pitchFamily="50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ABC6CCC-2DC6-E002-0006-37441DA46701}"/>
              </a:ext>
            </a:extLst>
          </p:cNvPr>
          <p:cNvSpPr txBox="1"/>
          <p:nvPr/>
        </p:nvSpPr>
        <p:spPr>
          <a:xfrm>
            <a:off x="5303839" y="6692413"/>
            <a:ext cx="3167847" cy="243053"/>
          </a:xfrm>
          <a:prstGeom prst="rect">
            <a:avLst/>
          </a:prstGeom>
          <a:noFill/>
        </p:spPr>
        <p:txBody>
          <a:bodyPr vert="horz" wrap="square" lIns="80682" tIns="40341" rIns="80682" bIns="40341" rtlCol="0" anchor="t">
            <a:spAutoFit/>
          </a:bodyPr>
          <a:lstStyle/>
          <a:p>
            <a:pPr defTabSz="806867"/>
            <a:r>
              <a:rPr lang="en-US" sz="1050" i="1">
                <a:solidFill>
                  <a:schemeClr val="tx1">
                    <a:lumMod val="50000"/>
                    <a:lumOff val="50000"/>
                  </a:schemeClr>
                </a:solidFill>
                <a:latin typeface="AmplitudeTF" panose="02000506050000020004" pitchFamily="50" charset="0"/>
                <a:ea typeface="LF_Kai"/>
                <a:cs typeface="Arial" panose="020B0604020202020204" pitchFamily="34" charset="0"/>
              </a:rPr>
              <a:t>For more, visit </a:t>
            </a:r>
            <a:r>
              <a:rPr lang="en-US" sz="1050" i="1">
                <a:solidFill>
                  <a:srgbClr val="004376"/>
                </a:solidFill>
                <a:latin typeface="AmplitudeTF" panose="02000506050000020004" pitchFamily="50" charset="0"/>
                <a:ea typeface="LF_Kai"/>
                <a:cs typeface="Arial" panose="020B0604020202020204" pitchFamily="34" charset="0"/>
                <a:hlinkClick r:id="rId10"/>
              </a:rPr>
              <a:t>jpmorganchase.com/institute</a:t>
            </a:r>
            <a:endParaRPr lang="en-US" sz="1050" i="1">
              <a:solidFill>
                <a:srgbClr val="004376"/>
              </a:solidFill>
              <a:latin typeface="AmplitudeTF" panose="02000506050000020004" pitchFamily="50" charset="0"/>
              <a:ea typeface="LF_Kai"/>
              <a:cs typeface="Arial" panose="020B06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164FE2E-40CC-3A79-DEEE-0126D555FBE7}"/>
              </a:ext>
            </a:extLst>
          </p:cNvPr>
          <p:cNvSpPr txBox="1"/>
          <p:nvPr/>
        </p:nvSpPr>
        <p:spPr>
          <a:xfrm>
            <a:off x="5407063" y="5349169"/>
            <a:ext cx="4583742" cy="466191"/>
          </a:xfrm>
          <a:prstGeom prst="rect">
            <a:avLst/>
          </a:prstGeom>
          <a:noFill/>
        </p:spPr>
        <p:txBody>
          <a:bodyPr vert="horz" wrap="square" lIns="80682" tIns="40341" rIns="80682" bIns="40341" rtlCol="0" anchor="t">
            <a:spAutoFit/>
          </a:bodyPr>
          <a:lstStyle/>
          <a:p>
            <a:pPr defTabSz="806867"/>
            <a:r>
              <a:rPr lang="en-US" sz="1400" b="1">
                <a:solidFill>
                  <a:srgbClr val="000000">
                    <a:lumMod val="65000"/>
                    <a:lumOff val="35000"/>
                  </a:srgbClr>
                </a:solidFill>
                <a:latin typeface="AmplitudeTF" panose="02000506050000020004" pitchFamily="50" charset="0"/>
                <a:ea typeface="LF_Kai"/>
                <a:cs typeface="Arial" panose="020B0604020202020204" pitchFamily="34" charset="0"/>
              </a:rPr>
              <a:t>DEMOGRAPHIC CHARACTERISTICS </a:t>
            </a:r>
            <a:br>
              <a:rPr lang="en-US" sz="1400">
                <a:solidFill>
                  <a:srgbClr val="000000">
                    <a:lumMod val="65000"/>
                    <a:lumOff val="35000"/>
                  </a:srgbClr>
                </a:solidFill>
                <a:latin typeface="AmplitudeTF" panose="02000506050000020004" pitchFamily="50" charset="0"/>
                <a:ea typeface="LF_Kai"/>
                <a:cs typeface="Arial" panose="020B0604020202020204" pitchFamily="34" charset="0"/>
              </a:rPr>
            </a:br>
            <a:r>
              <a:rPr lang="en-US" sz="1100">
                <a:solidFill>
                  <a:srgbClr val="000000">
                    <a:lumMod val="50000"/>
                    <a:lumOff val="50000"/>
                  </a:srgbClr>
                </a:solidFill>
                <a:latin typeface="AmplitudeTF" panose="02000506050000020004" pitchFamily="50" charset="0"/>
                <a:ea typeface="LF_Kai"/>
                <a:cs typeface="Arial" panose="020B0604020202020204" pitchFamily="34" charset="0"/>
              </a:rPr>
              <a:t>On an entirely deidentified sample: gender, banded age, and geography</a:t>
            </a:r>
            <a:endParaRPr lang="en-US" sz="1100">
              <a:solidFill>
                <a:srgbClr val="000000"/>
              </a:solidFill>
              <a:latin typeface="AmplitudeTF" panose="02000506050000020004" pitchFamily="50" charset="0"/>
              <a:ea typeface="LF_Kai"/>
              <a:cs typeface="Arial" panose="020B0604020202020204" pitchFamily="34" charset="0"/>
            </a:endParaRPr>
          </a:p>
        </p:txBody>
      </p:sp>
      <p:sp>
        <p:nvSpPr>
          <p:cNvPr id="45" name="PageNumber">
            <a:extLst>
              <a:ext uri="{FF2B5EF4-FFF2-40B4-BE49-F238E27FC236}">
                <a16:creationId xmlns:a16="http://schemas.microsoft.com/office/drawing/2014/main" id="{A810C067-76C3-2152-530C-CC0DBA2A1106}"/>
              </a:ext>
            </a:extLst>
          </p:cNvPr>
          <p:cNvSpPr txBox="1"/>
          <p:nvPr/>
        </p:nvSpPr>
        <p:spPr>
          <a:xfrm>
            <a:off x="9198864" y="7450696"/>
            <a:ext cx="384048" cy="140488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US" sz="900">
                <a:solidFill>
                  <a:schemeClr val="tx2"/>
                </a:solidFill>
                <a:latin typeface="Arial" panose="020B0604020202020204" pitchFamily="34" charset="0"/>
              </a:rPr>
              <a:t>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42461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71B55ED-7C2F-FE55-DBB7-050D58CE1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Debit and credit card data could provide a granular and timely view of many (but not all) relevant components of consumer spending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0475D56C-419F-F968-DD5B-E8B2A2C213E6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B2EA654-FB5A-FC26-7556-2E44DFF73A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90"/>
          <a:stretch/>
        </p:blipFill>
        <p:spPr bwMode="auto">
          <a:xfrm>
            <a:off x="5303838" y="2117736"/>
            <a:ext cx="4290248" cy="3435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719B26B9-5EC6-BA08-EF27-DCC6F9B76C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558"/>
          <a:stretch/>
        </p:blipFill>
        <p:spPr bwMode="auto">
          <a:xfrm>
            <a:off x="474663" y="2135577"/>
            <a:ext cx="4279074" cy="3417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B250C93-4A97-B136-2F34-46BFAE35B49B}"/>
              </a:ext>
            </a:extLst>
          </p:cNvPr>
          <p:cNvSpPr txBox="1"/>
          <p:nvPr/>
        </p:nvSpPr>
        <p:spPr>
          <a:xfrm>
            <a:off x="479489" y="1811849"/>
            <a:ext cx="4278249" cy="61177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050" b="1" i="0">
                <a:solidFill>
                  <a:schemeClr val="tx2"/>
                </a:solidFill>
                <a:latin typeface="+mn-lt"/>
              </a:rPr>
              <a:t>Despite rapid growth during the summer of 2020, spending on general goods (e.g., department stores, large online retailers) declined notably in Q4 2020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6553CD-6D78-DF63-448C-6BBC09A982D9}"/>
              </a:ext>
            </a:extLst>
          </p:cNvPr>
          <p:cNvSpPr txBox="1"/>
          <p:nvPr/>
        </p:nvSpPr>
        <p:spPr>
          <a:xfrm>
            <a:off x="5309837" y="1811849"/>
            <a:ext cx="4278249" cy="61177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050" b="1" i="0">
                <a:solidFill>
                  <a:schemeClr val="tx2"/>
                </a:solidFill>
                <a:latin typeface="+mn-lt"/>
              </a:rPr>
              <a:t>With spending growth continuing to decline after October 2020, cities are seeing their lowest growth rates since before July 2020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29841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D80AC-95A1-37E8-5E80-7589200E6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Deposit accounts offer a granular view of individual income, and some information about jobs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F8F1AA-F3E1-C8CF-F1F4-D102F06783E4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3FD03A00-7246-93C1-6A6D-6ECA4DC1B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15" y="1899781"/>
            <a:ext cx="8925369" cy="532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911401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97FC031-D2FB-ADB6-CB0C-8CF7D5225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Payments data provide a view of other output-relevant components of economic activity (e.g., small business expenses and revenues)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8D12FB95-20B2-8889-C63C-DAFC3BAF0576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/>
              <a:t>Small restaurants rebounded in 2021 after being hit hard in 2020, while transportation and warehousing boomed in 2020 and later declined</a:t>
            </a:r>
          </a:p>
        </p:txBody>
      </p:sp>
      <p:pic>
        <p:nvPicPr>
          <p:cNvPr id="1026" name="Picture 2" descr="Revenues in some industries, such as restaurants, initially rebounded in 2021 and then stabilized.">
            <a:extLst>
              <a:ext uri="{FF2B5EF4-FFF2-40B4-BE49-F238E27FC236}">
                <a16:creationId xmlns:a16="http://schemas.microsoft.com/office/drawing/2014/main" id="{ADCECF2D-79B3-F7A9-5292-71346035E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75" y="1993285"/>
            <a:ext cx="6565849" cy="5252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ageNumber">
            <a:extLst>
              <a:ext uri="{FF2B5EF4-FFF2-40B4-BE49-F238E27FC236}">
                <a16:creationId xmlns:a16="http://schemas.microsoft.com/office/drawing/2014/main" id="{A06B4D06-324D-9DB4-E3C0-16E31D9BC86E}"/>
              </a:ext>
            </a:extLst>
          </p:cNvPr>
          <p:cNvSpPr txBox="1"/>
          <p:nvPr/>
        </p:nvSpPr>
        <p:spPr>
          <a:xfrm>
            <a:off x="9198864" y="7450696"/>
            <a:ext cx="384048" cy="140488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US" sz="900">
                <a:solidFill>
                  <a:schemeClr val="tx2"/>
                </a:solidFill>
                <a:latin typeface="Arial" panose="020B0604020202020204" pitchFamily="34" charset="0"/>
              </a:rPr>
              <a:t>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2677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61C1509-9A25-6EBA-DBAE-5C5153C77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Payments data provide a view of other output-relevant components of economic activity (e.g., exports of midsize firms)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7602F219-D418-0B2F-B751-8B2835446F6E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09085C6-F917-9F2C-10C7-C71A3F8B44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663" y="2064234"/>
            <a:ext cx="9107424" cy="448143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869164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46A81-1049-5179-47E0-69FA08E08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While private sector data have notable limitations, there are still relevant questions about their role in a future system of public statistics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30A244-E268-B1B7-7F9D-F33452BE3429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173736" lvl="1" indent="-173736">
              <a:buClr>
                <a:schemeClr val="accent1">
                  <a:lumMod val="100000"/>
                </a:schemeClr>
              </a:buClr>
              <a:buFont typeface="Wingdings" panose="05000000000000000000" pitchFamily="2" charset="2"/>
              <a:buChar char="l"/>
            </a:pPr>
            <a:r>
              <a:rPr lang="en-US"/>
              <a:t>Private data will likely </a:t>
            </a:r>
            <a:r>
              <a:rPr lang="en-US" i="1"/>
              <a:t>always</a:t>
            </a:r>
            <a:r>
              <a:rPr lang="en-US"/>
              <a:t> provide an incomplete view of the full US economy:</a:t>
            </a:r>
          </a:p>
          <a:p>
            <a:pPr marL="347472" lvl="2" indent="-173736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l"/>
            </a:pPr>
            <a:r>
              <a:rPr lang="en-US"/>
              <a:t>Individual businesses do not have operating needs to measure all economically relevant constructs (total dollars spent vs. price &amp; quantity)</a:t>
            </a:r>
          </a:p>
          <a:p>
            <a:pPr marL="347472" lvl="2" indent="-173736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l"/>
            </a:pPr>
            <a:r>
              <a:rPr lang="en-US"/>
              <a:t>Coverage will be limited to the specific markets and segments consistent with business strategy</a:t>
            </a:r>
          </a:p>
          <a:p>
            <a:pPr marL="347472" lvl="2" indent="-173736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l"/>
            </a:pPr>
            <a:r>
              <a:rPr lang="en-US"/>
              <a:t>Operational considerations will limit the time coverage of available data and the consistency of data over time</a:t>
            </a:r>
          </a:p>
          <a:p>
            <a:pPr marL="173736" lvl="1" indent="-173736">
              <a:buClr>
                <a:schemeClr val="accent1">
                  <a:lumMod val="100000"/>
                </a:schemeClr>
              </a:buClr>
              <a:buFont typeface="Wingdings" panose="05000000000000000000" pitchFamily="2" charset="2"/>
              <a:buChar char="l"/>
            </a:pPr>
            <a:r>
              <a:rPr lang="en-US"/>
              <a:t>Data sharing must be consistent with private-sector profit objectives:</a:t>
            </a:r>
          </a:p>
          <a:p>
            <a:pPr marL="347472" lvl="2" indent="-173736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l"/>
            </a:pPr>
            <a:r>
              <a:rPr lang="en-US"/>
              <a:t>Private sector data owners are at best willing share data in ways that limit risks to their core business</a:t>
            </a:r>
          </a:p>
          <a:p>
            <a:pPr marL="347472" lvl="2" indent="-173736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l"/>
            </a:pPr>
            <a:r>
              <a:rPr lang="en-US"/>
              <a:t>Data sharing could also </a:t>
            </a:r>
          </a:p>
          <a:p>
            <a:pPr marL="173736" lvl="1" indent="-173736">
              <a:buClr>
                <a:schemeClr val="accent1">
                  <a:lumMod val="100000"/>
                </a:schemeClr>
              </a:buClr>
              <a:buFont typeface="Wingdings" panose="05000000000000000000" pitchFamily="2" charset="2"/>
              <a:buChar char="l"/>
            </a:pPr>
            <a:endParaRPr lang="en-US"/>
          </a:p>
          <a:p>
            <a:pPr marL="173736" lvl="1" indent="-173736">
              <a:buClr>
                <a:schemeClr val="bg1">
                  <a:lumMod val="50000"/>
                </a:schemeClr>
              </a:buClr>
            </a:pPr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49A5F37-1807-057D-B091-8299BD117CB0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173736" lvl="1" indent="-173736">
              <a:buClr>
                <a:schemeClr val="accent1">
                  <a:lumMod val="100000"/>
                </a:schemeClr>
              </a:buClr>
              <a:buFont typeface="Wingdings" panose="05000000000000000000" pitchFamily="2" charset="2"/>
              <a:buChar char="l"/>
            </a:pPr>
            <a:r>
              <a:rPr lang="en-US"/>
              <a:t>Secular decreases in survey response and real declines in fiscal allocations could cause challenges to traditional economic statistics that outweigh the limitations of private sector data</a:t>
            </a:r>
          </a:p>
          <a:p>
            <a:pPr marL="173736" lvl="1" indent="-173736">
              <a:buClr>
                <a:schemeClr val="accent1">
                  <a:lumMod val="100000"/>
                </a:schemeClr>
              </a:buClr>
              <a:buFont typeface="Wingdings" panose="05000000000000000000" pitchFamily="2" charset="2"/>
              <a:buChar char="l"/>
            </a:pPr>
            <a:r>
              <a:rPr lang="en-US" b="1"/>
              <a:t>Food for thought:</a:t>
            </a:r>
            <a:r>
              <a:rPr lang="en-US"/>
              <a:t> In a world where publicly economic statistics ceased to (materially) exist, what kinds of questions could economic planners answer with only private sector data?</a:t>
            </a:r>
          </a:p>
          <a:p>
            <a:pPr marL="347472" lvl="2" indent="-173736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l"/>
            </a:pPr>
            <a:r>
              <a:rPr lang="en-US"/>
              <a:t>Could private data provide a relatively more useful view of local output / GDP, at least in some areas?</a:t>
            </a:r>
          </a:p>
          <a:p>
            <a:pPr marL="347472" lvl="2" indent="-173736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l"/>
            </a:pPr>
            <a:r>
              <a:rPr lang="en-US"/>
              <a:t>What would happen if there were only higher quality data for denser &amp; wealthier geographies, and limited data for rural / poor geographies?</a:t>
            </a:r>
          </a:p>
          <a:p>
            <a:pPr marL="347472" lvl="2" indent="-173736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l"/>
            </a:pPr>
            <a:r>
              <a:rPr lang="en-US"/>
              <a:t>Would economic planners focus on different outcomes with access to private sector data that measures different constructs?</a:t>
            </a:r>
          </a:p>
          <a:p>
            <a:pPr marL="173736" lvl="1" indent="-173736">
              <a:buClr>
                <a:schemeClr val="accent1">
                  <a:lumMod val="100000"/>
                </a:schemeClr>
              </a:buClr>
              <a:buFont typeface="Wingdings" panose="05000000000000000000" pitchFamily="2" charset="2"/>
              <a:buChar char="l"/>
            </a:pPr>
            <a:endParaRPr lang="en-US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090E8075-B138-FDCD-56A7-77840D1A2397}"/>
              </a:ext>
            </a:extLst>
          </p:cNvPr>
          <p:cNvSpPr>
            <a:spLocks noGrp="1"/>
          </p:cNvSpPr>
          <p:nvPr>
            <p:ph type="subTitle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9D2411-8237-B30A-559E-2FB65ADA8108}"/>
              </a:ext>
            </a:extLst>
          </p:cNvPr>
          <p:cNvSpPr txBox="1"/>
          <p:nvPr/>
        </p:nvSpPr>
        <p:spPr>
          <a:xfrm>
            <a:off x="474663" y="1823681"/>
            <a:ext cx="2646878" cy="279757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t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200" b="1" i="0">
                <a:solidFill>
                  <a:schemeClr val="tx2"/>
                </a:solidFill>
                <a:latin typeface="+mn-lt"/>
              </a:rPr>
              <a:t>Limitations of Private Sector Data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7BD5DC-8D1A-700E-B359-277C8D555681}"/>
              </a:ext>
            </a:extLst>
          </p:cNvPr>
          <p:cNvSpPr txBox="1"/>
          <p:nvPr/>
        </p:nvSpPr>
        <p:spPr>
          <a:xfrm>
            <a:off x="5320202" y="1823681"/>
            <a:ext cx="2188420" cy="279757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t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200" b="1" i="0">
                <a:solidFill>
                  <a:schemeClr val="tx2"/>
                </a:solidFill>
                <a:latin typeface="+mn-lt"/>
              </a:rPr>
              <a:t>Considerations / Questions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9718619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TEVERSIONHASH" val="o70BAajFLlNeJwHzUNtV2n9DWcu/yph2C/58CC2Vsww="/>
  <p:tag name="TEMPLATEVERSIONDATE" val="08/02/2025 17:51:59"/>
  <p:tag name="TEMPLATENAME" val="PitchPRO+"/>
  <p:tag name="PITCHPROPLUSDOCUMENTPROPERTIESGUID" val="ec5291ff-a9b3-489f-b176-52b7fd3532b4"/>
  <p:tag name="SLIDEMASTERBRANDLOGORIGHT" val="99.36"/>
  <p:tag name="SLIDEMASTERBRANDLOGOBOTTOM" val="600.48"/>
  <p:tag name="SLIDEMASTERBRANDLOGOHEIGHT" val="12.24"/>
  <p:tag name="SLIDEMASTERBRANDLOGOWIDTH" val="61.92"/>
  <p:tag name="PITCHPROSLIDECOUNT" val="7"/>
  <p:tag name="REFRESHOPTIONS" val="&lt;?xml version=&quot;1.0&quot; encoding=&quot;utf-16&quot;?&gt;&#10;&lt;PowerpointRefreshOptions xmlns:xsi=&quot;http://www.w3.org/2001/XMLSchema-instance&quot; xmlns:xsd=&quot;http://www.w3.org/2001/XMLSchema&quot;&gt;&#10;  &lt;CoverPageAllElements&gt;true&lt;/CoverPageAllElements&gt;&#10;  &lt;CoverPageBrandLogo&gt;true&lt;/CoverPageBrandLogo&gt;&#10;  &lt;CoverPageClientLogo&gt;true&lt;/CoverPageClientLogo&gt;&#10;  &lt;CoverPageDate&gt;false&lt;/CoverPageDate&gt;&#10;  &lt;CoverPageJointPitchLogo&gt;true&lt;/CoverPageJointPitchLogo&gt;&#10;  &lt;CoverPageVerticalTextRunner&gt;true&lt;/CoverPageVerticalTextRunner&gt;&#10;  &lt;ShowCoverPage&gt;true&lt;/ShowCoverPage&gt;&#10;  &lt;ShowDisclaimer&gt;true&lt;/ShowDisclaimer&gt;&#10;  &lt;TemplateLayoutAllElements&gt;true&lt;/TemplateLayoutAllElements&gt;&#10;  &lt;ForceRefresh&gt;false&lt;/ForceRefresh&gt;&#10;  &lt;ForceRefreshDisclaimer&gt;false&lt;/ForceRefreshDisclaimer&gt;&#10;  &lt;CoverPageSubTitle&gt;true&lt;/CoverPageSubTitle&gt;&#10;  &lt;CoverPageTitle&gt;true&lt;/CoverPageTitle&gt;&#10;  &lt;ShowAgenda&gt;true&lt;/ShowAgenda&gt;&#10;  &lt;TemplatePageLabel&gt;true&lt;/TemplatePageLabel&gt;&#10;  &lt;TemplateVerticalRunner&gt;true&lt;/TemplateVerticalRunner&gt;&#10;&lt;/PowerpointRefreshOptions&gt;"/>
  <p:tag name="PITCHPROPROPERTIES" val="WXMfvE09DOs/mOl3u2AQ27QcgezyWkN+AkNAGXAeBoJKuBgxGBLGhI25m9bRHcM9RQscs7I4QY855HmZ9wiaScAkUiOahXjpa1GKbzxmDEgaRBFj1zbbNiHbJmtUv1DL609CXp4T5pMYpHCyOsiSfF8m1Ewd7e9Ul0r6wpaN5snm+kgLZOP8JKF1hv7kQD68zePpF4CHYvR4U9v1KCnkRUcmhopcUzandarCnFJ7wtobU/DpyytX533ooKOFF+L80IzU0CetEfedng8ae92f4Q+8RJOYFbKNAqbK5+LlXtPCXB17daniXJBQbH1qp6wxxLl3jGWzJ0WnlZY0w9DA5RDTMPjYf/kJh6JB2nIcbDbrv/nnZdCgH8LkZD2Cbx7cAuNckd09BxOp34+JsaHVqwxSiYroL5vyjkzauWv06kStJi/JENtN8YP9u0xnmM5I4ZMobYwVjU9YyaabvhlcTHplgkkEh04rOug/5yYU6TbaftV42rh/0wpGNAvFtuCrHhAMJtYevXxwTjYMp3X1qrpwui+APuq4QK7biuJwUs+yUkr5Gy2ChFCzuS3m2jTMXx61/GHQ2niaLmqR8qFxNwoUeYx88dBgx/U2S0cQ1kFyWEnutoeV8l8/bh4CGzdHyncejclfNlvCBdEVBijQKfcnlQwNx6A8zg/02Y+fGLxbKfXBSIJPUJGtxnwMYUfGrgZLovKk2Gm6uIbOXwJVDlf4onkNEx2InAfcEJ2v//oZjElMgdMqph9P6C8UZD5K6O10SoJ+61bE6BVcRUyWO//BWTIWFj6MDAp6nBWswRNXzjg8hY8XV/DSh5lHA+C2ET3+Zj1aVY8X2Hl/cfieOdurSBnUPMxe9aK0Ihu83zo9GMutc3J/Vjc8CaAhQACpfeed8dIALlkLNIthBe0QQ1DxOdQQQxQWzRUh0cO8jpTWE2/GZxCSYohK2FnFduH2c9+a48ZqCq2znq+7EpEuWPxOIJLJrY5S7Ap8H6css6pk+VT6IQSyqib7WThEDs6kvIPnPeUNl6HfkL7NmevOrk3GG+2L8BLwRseI10OV8Y+Bt26r+SQP+Y3o6IJqG8++i6YwNf1McftBIyUh8vQ1MLWZfwfKpq77HqFWCyywWfIP9yTbRoHVtVN4NZ24P6HHO8+xZu0O6hEFS1T3WJy45Z0HBU+HoGgCh+ImwH+xtuSWpJ4X0vgKR8uPkz//jqSsoDBGUPIqVUBZzvQJOFNAzoyv4OLCroX28EVvh75VMHW8vHLZXtGx5v/hKmQIk7AxfoKpfJzIpK7chlvJqMjnFMevTHudaKwDsLtxSyWp7dK4aFgCe2IsrUKAvb+yNoqGeycbiCB5yBlldUtgvR0YA7HY11mom+1mh2xa6A38Um73e1AmsSVjuVClHzdVSuz/jxzjzhnbxj83NxJ+XiA+EBEadtagjxs4YdSvYgslzukWVLV3u7NP/UWIYBa44AIlCZviBJsOYtdFncFgE9s+iTTywL03r7iPm4HqjgH96hScQ3ucPGh8jc+2W8R+PO0Wtv/6pDQ/PT4q/jcX2X15QySH6brfsRHN9vNB7BoUKj9tlr9kSjKm4tT1IRoEkpLVv6sivpkE0VvKcquYLgnyIj33PoUCwvWseGjjh/icaKDCmMhoche/Lt7vUMBhpJSCi6T1Y53oIKOICIKoxg5WWTIXzlBTtsoC3PmenJH4MMOjx1Ncynd6sWnIT1apm/vgzGYspV+yUwfgJ4tm26Z0v6IIEp6vM0n8fYyBeq9pAmVYMS+Xxw0PbUbmSUGTcIrCwB0umZEcynBMyK2HgbW9JN82HAf+D1lHCgbEUk6j3ofbUu/Rvj8zDisHzNk/e3TehOXWdlooqErQycXs7KbokfDDhaAPEPyXqZxGTJw60MJ7G0SegsEDBlw4n2wsHl+WPPY9uu7HCRohne+VsKm9oaG48bUanJOFQbaQtACFLllHrR/lSzUdeH057BZ8r4SFLv/OZBUqKCB1TLdnzEY0tyrHde+U2dWQGJex2x41etBLS5x4rBew8bOGk3GyI4uDSoyIbpGUvf2baqYzrNKnzB2oW6ow8MTyNwHN9DQdjLrsUOQO5aMpE+Uc8mfFgEvsMKXK/Mog7stlylzccSrv5efkilOkrb/9zg9Q19LoxIE0tLLNTeYSQE4RgJqTPllFcsvzkenhUrZTGF2v6lhnEWQOk38wP3P9tJNT+Vva58mTvF4hNFUW9nGFR5BhftjS/wxXGxLwDv1o/JdOf0iCv25C1y7CXrpgUd85tjtb7H+CvpTSxg92Gi4liAEFVt7eEU2wUQleQeDWGzie8KXHgnS/i0eXak80NbJA0TbOby4jK85WrBvTD6FW7mAef27pxqai/tRqM0Vi5LWr2o3/BY6qLDouUZyh7z8WJNSrJV8JhTNHQSeY6nuWJTdVcGBfOdJCfWuA7hHQpKAFppUg9cyA+aUeCjPlQv6WGMhcCRHvGxYjaMFg2WVR+5KNqIU5H7ynbobK5ox/EwSLLl+vb1/BLcHzuqk2VP6i3MJRr1GKgH4AdlcXbUdHsj2ej4gJ04TZUxpW6xN3xwEEwFPfWYzvrRFHyfxe7pQ2eGHYH+w4pFvG8lMYT09gjKY/U3CxmKPkVny7V0XulbPG4MNSiyMGe42+TFC2D08Y/7QHyd4cIC3CQrfaiSMx77kTCyKVjHmch6JSCeeXN468d4sy4ak7QmnCrSKac13Oyc/snfbEvJdpTavk5TdkPb/oaokGaUvodFItjZpDPOj5Z5aBA+YTZtpuPMoPhXu7nD6gCfOekW+U6JTib7YHkfEsclqBPAaryZ0/kep6PkAyC8UwuK4QHvU/CbM1cPZVxUzNd2wrKg0LikER5fmf+6m55JQDAujn8bfZZdtvUJdP+OrXplMVT8JWvHdZFnSeEa22T7wsls2n6GeN1o0OUfcIA4tLz/jTgEk4B1WCn6K3MrLlloPdld6fTjRQS2+eJc+QW5yLjeG/GqAMeuXZZZIXF6zWihvTygSvNQ11B7Ck+1+HpJS8YOG5RA2RMuNP9cRVRrxOU/SuNqJuXg5blaQZJdSFuTLvp02VdF4atHENqJWgzptz73Xs7b8U2uSlVOfpXJofk9k6FY7unlJK2mxUjje+TdbUMuBd99eyJpnMO3s3C1e5vRNaYyuUEW/ayu5vvQI1WOj+QIaM/RelslmKESzHSkMAZXJaS3UHlVTwM4qi8Qr1hCQuEwH+sN402QAUO7EnApsX1Y+BdvkgMyZoxJGSknhwKxGbs09ewHHZHOdlsJaPOnOmnoOzhS6i0BcR3I+KEKgO096RR5qtCyhgfV66yUfwy3/WJMDbv1RCnrVd1sKmI38O7AvQMlCtwNndvbLkfLbvECnEI4L20ogVU/sRT/cjvZHqQH+BkD7zFv0Sh/TN5SmBSxRzRc3fDLbNne0mRDwS6dTgf/HzKeFtJwpOh7EC0YioRQGtimCLVaroA7Wn0Lleit+E6zHC3q+8bDIt/AdJYcITTJEZcOx5LBSn1O6lcBIGdDTck1lukdjN7FnY/smUoeGrZSOQdHchlUi7D1I64keip4OitA5ygOto/TOHrnj3VeWZq0MpHkN9QkNMLcrxeIyF/k/TDPdvfdSAbCFk7TwQubUPn5ubfrEPpvwXKFhSfWil1g6lc1h71XWW4E5TF7qQI64ErwHWTYsXz5wE6nH5wOLCTV3Y/h3uFqTID25KC+DmPzCvHbE40gr0ad3kt18Aa5ftvv0HAliITki4IeOURugebPmZiwYLJokGkx60+Ml216EqJHlRMZaN8SSQ+JdYP2S7OzJ+xKUhTYJWpz5e0UM00eJiX1GN9DOL/QfTdBvsW5HKVt+9aSNMqgUCXfu5JLEAYnhg9FZ67ITBoZfNS2+WjCFAc4oFct1zlXb9TcZIHXy3JZ4AODAYPtqDwbsPpXY3gpCb7gpihuZDVeO99+HviK3plXDc8ESwYCAmWSrkgiCxe5izG4YFXvYZywcOTPDYpJh+mlJdBqVZAkgpQFfy3JTEEgToB5gCrDi0ptdhsq7RvcPoDkeRUGwDVnQs4CsuhyMwgeaC7t/HHcGrcIuuXC9k+L5UPiCevNwKleTvszhnytUYkW9YJ3dis03C94r9DHrU2UI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GENDASHAPE" val="AgendaNumberingTyp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IADDED" val="True"/>
  <p:tag name="DISTRIBUTIONTYPE" val="External"/>
  <p:tag name="PITCHPROSLIDEID" val="257"/>
  <p:tag name="PRESENTATIONID" val="ec5291ff-a9b3-489f-b176-52b7fd3532b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TYPE" val="BrandLogo"/>
  <p:tag name="JPM_OBJECT_NAME" val="BrandLogo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IADDED" val="True"/>
  <p:tag name="DISTRIBUTIONTYPE" val="External"/>
  <p:tag name="PITCHPROSLIDEID" val="261"/>
  <p:tag name="PRESENTATIONID" val="ec5291ff-a9b3-489f-b176-52b7fd3532b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ISTRIBUTIONTYPE" val="External"/>
  <p:tag name="PITCHPROSLIDEID" val="264"/>
  <p:tag name="PRESENTATIONID" val="ec5291ff-a9b3-489f-b176-52b7fd3532b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ISTRIBUTIONTYPE" val="External"/>
  <p:tag name="PITCHPROSLIDEID" val="266"/>
  <p:tag name="PRESENTATIONID" val="ec5291ff-a9b3-489f-b176-52b7fd3532b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ISTRIBUTIONTYPE" val="External"/>
  <p:tag name="PITCHPROSLIDEID" val="262"/>
  <p:tag name="PRESENTATIONID" val="ec5291ff-a9b3-489f-b176-52b7fd3532b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ISTRIBUTIONTYPE" val="External"/>
  <p:tag name="PITCHPROSLIDEID" val="263"/>
  <p:tag name="PRESENTATIONID" val="ec5291ff-a9b3-489f-b176-52b7fd3532b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ISTRIBUTIONTYPE" val="External"/>
  <p:tag name="PITCHPROSLIDEID" val="265"/>
  <p:tag name="PRESENTATIONID" val="ec5291ff-a9b3-489f-b176-52b7fd3532b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ConfidentialInternal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Confidential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SHAPETYPE" val="ClientNam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TYPE" val="BrandLogo"/>
  <p:tag name="JPM_OBJECT_NAME" val="BrandLogo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OBJECT_NAME" val="BrandLogo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OBJECT_NAME" val="BrandLogo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TYPE" val="BrandLogo"/>
  <p:tag name="JPM_OBJECT_NAME" val="BrandLogo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GENDASHAPE" val="AgendaTitle"/>
</p:tagLst>
</file>

<file path=ppt/theme/theme1.xml><?xml version="1.0" encoding="utf-8"?>
<a:theme xmlns:a="http://schemas.openxmlformats.org/drawingml/2006/main" name="PP+ UB2GIB - Letter">
  <a:themeElements>
    <a:clrScheme name="PitchPRO+">
      <a:dk1>
        <a:srgbClr val="000000"/>
      </a:dk1>
      <a:lt1>
        <a:srgbClr val="FFFFFF"/>
      </a:lt1>
      <a:dk2>
        <a:srgbClr val="32383E"/>
      </a:dk2>
      <a:lt2>
        <a:srgbClr val="936946"/>
      </a:lt2>
      <a:accent1>
        <a:srgbClr val="1E7C99"/>
      </a:accent1>
      <a:accent2>
        <a:srgbClr val="DF6F26"/>
      </a:accent2>
      <a:accent3>
        <a:srgbClr val="041E42"/>
      </a:accent3>
      <a:accent4>
        <a:srgbClr val="9B57A3"/>
      </a:accent4>
      <a:accent5>
        <a:srgbClr val="B75530"/>
      </a:accent5>
      <a:accent6>
        <a:srgbClr val="358159"/>
      </a:accent6>
      <a:hlink>
        <a:srgbClr val="1E7C99"/>
      </a:hlink>
      <a:folHlink>
        <a:srgbClr val="005075"/>
      </a:folHlink>
    </a:clrScheme>
    <a:fontScheme name="Pitchbook-US">
      <a:majorFont>
        <a:latin typeface="Arial"/>
        <a:ea typeface="LF_Kai"/>
        <a:cs typeface=""/>
      </a:majorFont>
      <a:minorFont>
        <a:latin typeface="Arial"/>
        <a:ea typeface="LF_Ka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tx2"/>
          </a:solidFill>
        </a:ln>
        <a:extLst>
          <a:ext uri="{909E8E84-426E-40DD-AFC4-6F175D3DCCD1}">
            <a14:hiddenFill xmlns:a14="http://schemas.microsoft.com/office/drawing/2010/main">
              <a:solidFill>
                <a:scrgbClr r="0" g="0" b="0"/>
              </a:solidFill>
            </a14:hiddenFill>
          </a:ext>
        </a:extLst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0">
        <a:prstTxWarp prst="textNoShape">
          <a:avLst/>
        </a:prstTxWarp>
        <a:noAutofit/>
      </a:bodyPr>
      <a:lstStyle>
        <a:defPPr>
          <a:lnSpc>
            <a:spcPct val="110000"/>
          </a:lnSpc>
          <a:defRPr sz="1200" dirty="0" smtClean="0">
            <a:solidFill>
              <a:schemeClr val="tx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vert="horz" wrap="square" lIns="91440" tIns="45720" rIns="91440" bIns="45720" rtlCol="0" anchor="t">
        <a:spAutoFit/>
      </a:bodyPr>
      <a:lstStyle>
        <a:defPPr algn="l">
          <a:lnSpc>
            <a:spcPct val="110000"/>
          </a:lnSpc>
          <a:defRPr sz="1200" b="0" i="0" dirty="0" smtClean="0">
            <a:solidFill>
              <a:schemeClr val="tx2"/>
            </a:solidFill>
            <a:latin typeface="+mn-lt"/>
          </a:defRPr>
        </a:defPPr>
      </a:lstStyle>
    </a:txDef>
  </a:objectDefaults>
  <a:extraClrSchemeLst>
    <a:extraClrScheme>
      <a:clrScheme name="PitchPRO+">
        <a:dk1>
          <a:srgbClr val="000000"/>
        </a:dk1>
        <a:lt1>
          <a:srgbClr val="FFFFFF"/>
        </a:lt1>
        <a:dk2>
          <a:srgbClr val="32383E"/>
        </a:dk2>
        <a:lt2>
          <a:srgbClr val="936946"/>
        </a:lt2>
        <a:accent1>
          <a:srgbClr val="1E7C99"/>
        </a:accent1>
        <a:accent2>
          <a:srgbClr val="DF6F26"/>
        </a:accent2>
        <a:accent3>
          <a:srgbClr val="041E42"/>
        </a:accent3>
        <a:accent4>
          <a:srgbClr val="9B57A3"/>
        </a:accent4>
        <a:accent5>
          <a:srgbClr val="B75530"/>
        </a:accent5>
        <a:accent6>
          <a:srgbClr val="358159"/>
        </a:accent6>
        <a:hlink>
          <a:srgbClr val="1E7C99"/>
        </a:hlink>
        <a:folHlink>
          <a:srgbClr val="005075"/>
        </a:folHlink>
      </a:clrScheme>
    </a:extraClrScheme>
  </a:extraClrSchemeLst>
  <a:custClrLst>
    <a:custClr name="Brown 400. RGB(175,132,98)">
      <a:srgbClr val="AF8462"/>
    </a:custClr>
    <a:custClr name="Ruby 700. RGB(165,0,52)">
      <a:srgbClr val="A50034"/>
    </a:custClr>
    <a:custClr name="Dark Topaz. RGB(9,97,131)">
      <a:srgbClr val="096183"/>
    </a:custClr>
    <a:custClr name="Clementine. RGB(255,158,66)">
      <a:srgbClr val="FF9E42"/>
    </a:custClr>
    <a:custClr name="Navy. RGB(0,70,146)">
      <a:srgbClr val="004692"/>
    </a:custClr>
    <a:custClr name="Dark Quartz. RGB(131,49,119)">
      <a:srgbClr val="833177"/>
    </a:custClr>
    <a:custClr name="Brown. RGB(215,186,157)">
      <a:srgbClr val="D7BA9D"/>
    </a:custClr>
    <a:custClr name="Dark Emerald. RGB(0,75,38)">
      <a:srgbClr val="004B26"/>
    </a:custClr>
    <a:custClr name="Cyan. RGB(60,203,218)">
      <a:srgbClr val="3CCBDA"/>
    </a:custClr>
    <a:custClr name="Rose. RGB(244,153,141)">
      <a:srgbClr val="F4998D"/>
    </a:custClr>
    <a:custClr name="Jet. RGB(16,24,32)">
      <a:srgbClr val="101820"/>
    </a:custClr>
    <a:custClr name="Topaz 200. RGB(157,229,236)">
      <a:srgbClr val="9DE5EC"/>
    </a:custClr>
    <a:custClr name="Brown 300. RGB(215,186,157)">
      <a:srgbClr val="D7BA9D"/>
    </a:custClr>
    <a:custClr name="Clementine 200. RGB(255,187,122)">
      <a:srgbClr val="FFBB7A"/>
    </a:custClr>
    <a:custClr name="Clay 200. RGB(231,179,160)">
      <a:srgbClr val="E7B3A0"/>
    </a:custClr>
    <a:custClr name="Ruby 300. RGB(237,175,195)">
      <a:srgbClr val="EDAFC3"/>
    </a:custClr>
    <a:custClr name="Blue 300. RGB(134,197,250)">
      <a:srgbClr val="86C5FA"/>
    </a:custClr>
    <a:custClr name="Quartz 300. RGB(213,181,231)">
      <a:srgbClr val="D5B5E7"/>
    </a:custClr>
    <a:custClr name="Emerald 300. RGB(126,205,186)">
      <a:srgbClr val="7ECDBA"/>
    </a:custClr>
    <a:custClr name="Map Grey. RGB(221,220,219)">
      <a:srgbClr val="DDDCDB"/>
    </a:custClr>
    <a:custClr name="Ruby 700. RGB(165,0,52)">
      <a:srgbClr val="A50034"/>
    </a:custClr>
    <a:custClr name="Gold 300. RGB(241,180,52)">
      <a:srgbClr val="F1B434"/>
    </a:custClr>
    <a:custClr name="Emerald 500. RGB(53,129,89)">
      <a:srgbClr val="358159"/>
    </a:custClr>
    <a:custClr name="Marble. RGB(245,247,248)">
      <a:srgbClr val="F5F7F8"/>
    </a:custClr>
    <a:custClr name="Limestone. RGB(250,248,242)">
      <a:srgbClr val="FAF8F2"/>
    </a:custClr>
    <a:custClr name="Titanium. RGB(226,228,229)">
      <a:srgbClr val="E2E4E5"/>
    </a:custClr>
    <a:custClr name="Charcoal. RGB(71,76,80)">
      <a:srgbClr val="474C50"/>
    </a:custClr>
    <a:custClr name="Topaz 400. RGB(43,154,179)">
      <a:srgbClr val="2B9AB3"/>
    </a:custClr>
    <a:custClr name="Topaz 700. RGB(0,80,117)">
      <a:srgbClr val="005075"/>
    </a:custClr>
    <a:custClr name="Tan USWM. RGB(205,167,136)">
      <a:srgbClr val="CDA788"/>
    </a:custClr>
  </a:custClrLst>
  <a:extLst>
    <a:ext uri="{05A4C25C-085E-4340-85A3-A5531E510DB2}">
      <thm15:themeFamily xmlns:thm15="http://schemas.microsoft.com/office/thememl/2012/main" name="dfd590af-1c66-43e6-94b9-0bdbfd4efb6d.potx" id="{1E8AB9E2-FEBD-4F61-9E7A-DA83F4F796CA}" vid="{CDFC53AA-52A6-470C-9990-071A34EFC63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Template_UB2GIB_Letter</Template>
  <TotalTime>0</TotalTime>
  <Words>757</Words>
  <Application>Microsoft Office PowerPoint</Application>
  <PresentationFormat>Custom</PresentationFormat>
  <Paragraphs>77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AmplitudeTF</vt:lpstr>
      <vt:lpstr>Arial</vt:lpstr>
      <vt:lpstr>LF_Kai</vt:lpstr>
      <vt:lpstr>Wingdings</vt:lpstr>
      <vt:lpstr>PP+ UB2GIB - Letter</vt:lpstr>
      <vt:lpstr>Measuring Output with Private Sector Data: Opportunities, Challenges, and Outlook</vt:lpstr>
      <vt:lpstr>The JPMorgan Chase Institute is a global think tank dedicated  to delivering data-rich analyses and expert insights for the public good </vt:lpstr>
      <vt:lpstr>Debit and credit card data could provide a granular and timely view of many (but not all) relevant components of consumer spending</vt:lpstr>
      <vt:lpstr>Deposit accounts offer a granular view of individual income, and some information about jobs</vt:lpstr>
      <vt:lpstr>Payments data provide a view of other output-relevant components of economic activity (e.g., small business expenses and revenues)</vt:lpstr>
      <vt:lpstr>Payments data provide a view of other output-relevant components of economic activity (e.g., exports of midsize firms)</vt:lpstr>
      <vt:lpstr>While private sector data have notable limitations, there are still relevant questions about their role in a future system of public statistics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Measuring Output with Private Sector Data: Opportunities, Challenges, and Outlook</dc:title>
  <dc:creator>Sarmiento, Camila</dc:creator>
  <cp:lastModifiedBy>Robert Shannon</cp:lastModifiedBy>
  <cp:revision>2</cp:revision>
  <dcterms:created xsi:type="dcterms:W3CDTF">2025-11-12T16:24:59Z</dcterms:created>
  <dcterms:modified xsi:type="dcterms:W3CDTF">2025-11-17T13:24:27Z</dcterms:modified>
</cp:coreProperties>
</file>