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4"/>
  </p:sldMasterIdLst>
  <p:notesMasterIdLst>
    <p:notesMasterId r:id="rId16"/>
  </p:notesMasterIdLst>
  <p:sldIdLst>
    <p:sldId id="261" r:id="rId5"/>
    <p:sldId id="257" r:id="rId6"/>
    <p:sldId id="258" r:id="rId7"/>
    <p:sldId id="264" r:id="rId8"/>
    <p:sldId id="263" r:id="rId9"/>
    <p:sldId id="262" r:id="rId10"/>
    <p:sldId id="259"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7E14C7-6B1E-4CCC-A1DE-8FE46456DCCD}" v="248" dt="2025-10-17T21:31:02.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3"/>
    <p:restoredTop sz="73107" autoAdjust="0"/>
  </p:normalViewPr>
  <p:slideViewPr>
    <p:cSldViewPr snapToGrid="0">
      <p:cViewPr varScale="1">
        <p:scale>
          <a:sx n="62" d="100"/>
          <a:sy n="62" d="100"/>
        </p:scale>
        <p:origin x="130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pi Shah Goda" userId="89556970-5ba8-4c34-a0f7-c9d132519290" providerId="ADAL" clId="{4C7E14C7-6B1E-4CCC-A1DE-8FE46456DCCD}"/>
    <pc:docChg chg="undo custSel addSld delSld modSld sldOrd">
      <pc:chgData name="Gopi Shah Goda" userId="89556970-5ba8-4c34-a0f7-c9d132519290" providerId="ADAL" clId="{4C7E14C7-6B1E-4CCC-A1DE-8FE46456DCCD}" dt="2025-10-17T21:33:47.618" v="1681" actId="20577"/>
      <pc:docMkLst>
        <pc:docMk/>
      </pc:docMkLst>
      <pc:sldChg chg="modSp mod ord modNotesTx">
        <pc:chgData name="Gopi Shah Goda" userId="89556970-5ba8-4c34-a0f7-c9d132519290" providerId="ADAL" clId="{4C7E14C7-6B1E-4CCC-A1DE-8FE46456DCCD}" dt="2025-10-17T18:57:35.284" v="174"/>
        <pc:sldMkLst>
          <pc:docMk/>
          <pc:sldMk cId="2689903932" sldId="257"/>
        </pc:sldMkLst>
        <pc:spChg chg="mod">
          <ac:chgData name="Gopi Shah Goda" userId="89556970-5ba8-4c34-a0f7-c9d132519290" providerId="ADAL" clId="{4C7E14C7-6B1E-4CCC-A1DE-8FE46456DCCD}" dt="2025-10-17T18:44:29.783" v="172" actId="1076"/>
          <ac:spMkLst>
            <pc:docMk/>
            <pc:sldMk cId="2689903932" sldId="257"/>
            <ac:spMk id="2" creationId="{7EA8965C-1422-0463-A78B-AA0B15662D92}"/>
          </ac:spMkLst>
        </pc:spChg>
      </pc:sldChg>
      <pc:sldChg chg="modSp mod ord">
        <pc:chgData name="Gopi Shah Goda" userId="89556970-5ba8-4c34-a0f7-c9d132519290" providerId="ADAL" clId="{4C7E14C7-6B1E-4CCC-A1DE-8FE46456DCCD}" dt="2025-10-17T18:43:28.176" v="162" actId="20577"/>
        <pc:sldMkLst>
          <pc:docMk/>
          <pc:sldMk cId="4241990262" sldId="258"/>
        </pc:sldMkLst>
        <pc:spChg chg="mod">
          <ac:chgData name="Gopi Shah Goda" userId="89556970-5ba8-4c34-a0f7-c9d132519290" providerId="ADAL" clId="{4C7E14C7-6B1E-4CCC-A1DE-8FE46456DCCD}" dt="2025-10-17T18:42:59.974" v="145" actId="20577"/>
          <ac:spMkLst>
            <pc:docMk/>
            <pc:sldMk cId="4241990262" sldId="258"/>
            <ac:spMk id="2" creationId="{501855F6-4C9E-9A90-4323-D7CB0DB48B66}"/>
          </ac:spMkLst>
        </pc:spChg>
        <pc:spChg chg="mod">
          <ac:chgData name="Gopi Shah Goda" userId="89556970-5ba8-4c34-a0f7-c9d132519290" providerId="ADAL" clId="{4C7E14C7-6B1E-4CCC-A1DE-8FE46456DCCD}" dt="2025-10-17T18:43:28.176" v="162" actId="20577"/>
          <ac:spMkLst>
            <pc:docMk/>
            <pc:sldMk cId="4241990262" sldId="258"/>
            <ac:spMk id="3" creationId="{61919F3F-9EF7-2CD4-97BE-1896FEE255AF}"/>
          </ac:spMkLst>
        </pc:spChg>
      </pc:sldChg>
      <pc:sldChg chg="modSp mod ord">
        <pc:chgData name="Gopi Shah Goda" userId="89556970-5ba8-4c34-a0f7-c9d132519290" providerId="ADAL" clId="{4C7E14C7-6B1E-4CCC-A1DE-8FE46456DCCD}" dt="2025-10-17T21:19:09.023" v="949" actId="20577"/>
        <pc:sldMkLst>
          <pc:docMk/>
          <pc:sldMk cId="1006354418" sldId="259"/>
        </pc:sldMkLst>
        <pc:spChg chg="mod">
          <ac:chgData name="Gopi Shah Goda" userId="89556970-5ba8-4c34-a0f7-c9d132519290" providerId="ADAL" clId="{4C7E14C7-6B1E-4CCC-A1DE-8FE46456DCCD}" dt="2025-10-17T21:19:09.023" v="949" actId="20577"/>
          <ac:spMkLst>
            <pc:docMk/>
            <pc:sldMk cId="1006354418" sldId="259"/>
            <ac:spMk id="2" creationId="{DA7CB18B-0195-1283-C3E0-B1CF04EEEEF4}"/>
          </ac:spMkLst>
        </pc:spChg>
        <pc:spChg chg="mod">
          <ac:chgData name="Gopi Shah Goda" userId="89556970-5ba8-4c34-a0f7-c9d132519290" providerId="ADAL" clId="{4C7E14C7-6B1E-4CCC-A1DE-8FE46456DCCD}" dt="2025-10-17T20:29:56.229" v="195" actId="6549"/>
          <ac:spMkLst>
            <pc:docMk/>
            <pc:sldMk cId="1006354418" sldId="259"/>
            <ac:spMk id="3" creationId="{D168B3F2-ED33-0773-3D2C-DCD4E4EC57ED}"/>
          </ac:spMkLst>
        </pc:spChg>
      </pc:sldChg>
      <pc:sldChg chg="modSp new del mod ord">
        <pc:chgData name="Gopi Shah Goda" userId="89556970-5ba8-4c34-a0f7-c9d132519290" providerId="ADAL" clId="{4C7E14C7-6B1E-4CCC-A1DE-8FE46456DCCD}" dt="2025-10-17T18:43:38.112" v="163" actId="47"/>
        <pc:sldMkLst>
          <pc:docMk/>
          <pc:sldMk cId="3909311155" sldId="260"/>
        </pc:sldMkLst>
        <pc:spChg chg="mod">
          <ac:chgData name="Gopi Shah Goda" userId="89556970-5ba8-4c34-a0f7-c9d132519290" providerId="ADAL" clId="{4C7E14C7-6B1E-4CCC-A1DE-8FE46456DCCD}" dt="2025-10-17T18:40:29.158" v="82" actId="20577"/>
          <ac:spMkLst>
            <pc:docMk/>
            <pc:sldMk cId="3909311155" sldId="260"/>
            <ac:spMk id="2" creationId="{6C2F6B0A-ADE0-E05A-674E-A4B6A74DAF5F}"/>
          </ac:spMkLst>
        </pc:spChg>
      </pc:sldChg>
      <pc:sldChg chg="modSp new mod ord">
        <pc:chgData name="Gopi Shah Goda" userId="89556970-5ba8-4c34-a0f7-c9d132519290" providerId="ADAL" clId="{4C7E14C7-6B1E-4CCC-A1DE-8FE46456DCCD}" dt="2025-10-17T21:33:47.618" v="1681" actId="20577"/>
        <pc:sldMkLst>
          <pc:docMk/>
          <pc:sldMk cId="484931759" sldId="261"/>
        </pc:sldMkLst>
        <pc:spChg chg="mod">
          <ac:chgData name="Gopi Shah Goda" userId="89556970-5ba8-4c34-a0f7-c9d132519290" providerId="ADAL" clId="{4C7E14C7-6B1E-4CCC-A1DE-8FE46456DCCD}" dt="2025-10-17T21:33:47.618" v="1681" actId="20577"/>
          <ac:spMkLst>
            <pc:docMk/>
            <pc:sldMk cId="484931759" sldId="261"/>
            <ac:spMk id="2" creationId="{682134E7-67A5-A698-A256-84D34E90E0FC}"/>
          </ac:spMkLst>
        </pc:spChg>
        <pc:spChg chg="mod">
          <ac:chgData name="Gopi Shah Goda" userId="89556970-5ba8-4c34-a0f7-c9d132519290" providerId="ADAL" clId="{4C7E14C7-6B1E-4CCC-A1DE-8FE46456DCCD}" dt="2025-10-17T18:31:35.477" v="47" actId="20577"/>
          <ac:spMkLst>
            <pc:docMk/>
            <pc:sldMk cId="484931759" sldId="261"/>
            <ac:spMk id="3" creationId="{B099FABA-637E-0051-CBF7-A9F03F40FD8B}"/>
          </ac:spMkLst>
        </pc:spChg>
      </pc:sldChg>
      <pc:sldChg chg="modSp new mod ord">
        <pc:chgData name="Gopi Shah Goda" userId="89556970-5ba8-4c34-a0f7-c9d132519290" providerId="ADAL" clId="{4C7E14C7-6B1E-4CCC-A1DE-8FE46456DCCD}" dt="2025-10-17T21:11:37.793" v="509" actId="20577"/>
        <pc:sldMkLst>
          <pc:docMk/>
          <pc:sldMk cId="1189304716" sldId="262"/>
        </pc:sldMkLst>
        <pc:spChg chg="mod">
          <ac:chgData name="Gopi Shah Goda" userId="89556970-5ba8-4c34-a0f7-c9d132519290" providerId="ADAL" clId="{4C7E14C7-6B1E-4CCC-A1DE-8FE46456DCCD}" dt="2025-10-17T20:35:37.258" v="494" actId="20577"/>
          <ac:spMkLst>
            <pc:docMk/>
            <pc:sldMk cId="1189304716" sldId="262"/>
            <ac:spMk id="2" creationId="{C9F762ED-5A5D-14A2-5DC5-EAEB7F4F94D8}"/>
          </ac:spMkLst>
        </pc:spChg>
        <pc:spChg chg="mod">
          <ac:chgData name="Gopi Shah Goda" userId="89556970-5ba8-4c34-a0f7-c9d132519290" providerId="ADAL" clId="{4C7E14C7-6B1E-4CCC-A1DE-8FE46456DCCD}" dt="2025-10-17T21:11:37.793" v="509" actId="20577"/>
          <ac:spMkLst>
            <pc:docMk/>
            <pc:sldMk cId="1189304716" sldId="262"/>
            <ac:spMk id="3" creationId="{6A0A5F9D-67F0-D785-53F4-9D47C5755CAF}"/>
          </ac:spMkLst>
        </pc:spChg>
      </pc:sldChg>
      <pc:sldChg chg="modSp new mod ord modNotesTx">
        <pc:chgData name="Gopi Shah Goda" userId="89556970-5ba8-4c34-a0f7-c9d132519290" providerId="ADAL" clId="{4C7E14C7-6B1E-4CCC-A1DE-8FE46456DCCD}" dt="2025-10-17T21:12:02.873" v="536" actId="20577"/>
        <pc:sldMkLst>
          <pc:docMk/>
          <pc:sldMk cId="447650883" sldId="263"/>
        </pc:sldMkLst>
        <pc:spChg chg="mod">
          <ac:chgData name="Gopi Shah Goda" userId="89556970-5ba8-4c34-a0f7-c9d132519290" providerId="ADAL" clId="{4C7E14C7-6B1E-4CCC-A1DE-8FE46456DCCD}" dt="2025-10-17T20:29:26.909" v="191" actId="20577"/>
          <ac:spMkLst>
            <pc:docMk/>
            <pc:sldMk cId="447650883" sldId="263"/>
            <ac:spMk id="2" creationId="{7589B0BD-2021-21BA-B121-B6BFA4AD9884}"/>
          </ac:spMkLst>
        </pc:spChg>
        <pc:spChg chg="mod">
          <ac:chgData name="Gopi Shah Goda" userId="89556970-5ba8-4c34-a0f7-c9d132519290" providerId="ADAL" clId="{4C7E14C7-6B1E-4CCC-A1DE-8FE46456DCCD}" dt="2025-10-17T21:12:02.873" v="536" actId="20577"/>
          <ac:spMkLst>
            <pc:docMk/>
            <pc:sldMk cId="447650883" sldId="263"/>
            <ac:spMk id="3" creationId="{2B1EC7C4-9996-33FC-99F7-3FEB3986CFA0}"/>
          </ac:spMkLst>
        </pc:spChg>
      </pc:sldChg>
      <pc:sldChg chg="modSp new del mod">
        <pc:chgData name="Gopi Shah Goda" userId="89556970-5ba8-4c34-a0f7-c9d132519290" providerId="ADAL" clId="{4C7E14C7-6B1E-4CCC-A1DE-8FE46456DCCD}" dt="2025-10-17T18:42:17.335" v="130" actId="47"/>
        <pc:sldMkLst>
          <pc:docMk/>
          <pc:sldMk cId="774503043" sldId="263"/>
        </pc:sldMkLst>
        <pc:spChg chg="mod">
          <ac:chgData name="Gopi Shah Goda" userId="89556970-5ba8-4c34-a0f7-c9d132519290" providerId="ADAL" clId="{4C7E14C7-6B1E-4CCC-A1DE-8FE46456DCCD}" dt="2025-10-17T18:41:58.903" v="127" actId="20577"/>
          <ac:spMkLst>
            <pc:docMk/>
            <pc:sldMk cId="774503043" sldId="263"/>
            <ac:spMk id="2" creationId="{007F3DE4-E44A-2E3B-8657-C50992D3EBD3}"/>
          </ac:spMkLst>
        </pc:spChg>
      </pc:sldChg>
      <pc:sldChg chg="modSp new mod">
        <pc:chgData name="Gopi Shah Goda" userId="89556970-5ba8-4c34-a0f7-c9d132519290" providerId="ADAL" clId="{4C7E14C7-6B1E-4CCC-A1DE-8FE46456DCCD}" dt="2025-10-17T21:33:14.323" v="1660" actId="20577"/>
        <pc:sldMkLst>
          <pc:docMk/>
          <pc:sldMk cId="3832702954" sldId="264"/>
        </pc:sldMkLst>
        <pc:spChg chg="mod">
          <ac:chgData name="Gopi Shah Goda" userId="89556970-5ba8-4c34-a0f7-c9d132519290" providerId="ADAL" clId="{4C7E14C7-6B1E-4CCC-A1DE-8FE46456DCCD}" dt="2025-10-17T20:35:45.410" v="508" actId="20577"/>
          <ac:spMkLst>
            <pc:docMk/>
            <pc:sldMk cId="3832702954" sldId="264"/>
            <ac:spMk id="2" creationId="{630D2A5E-9DA5-6D53-1CB6-C9DCC9EDFE51}"/>
          </ac:spMkLst>
        </pc:spChg>
        <pc:spChg chg="mod">
          <ac:chgData name="Gopi Shah Goda" userId="89556970-5ba8-4c34-a0f7-c9d132519290" providerId="ADAL" clId="{4C7E14C7-6B1E-4CCC-A1DE-8FE46456DCCD}" dt="2025-10-17T21:33:14.323" v="1660" actId="20577"/>
          <ac:spMkLst>
            <pc:docMk/>
            <pc:sldMk cId="3832702954" sldId="264"/>
            <ac:spMk id="3" creationId="{6F3EB998-0D80-0DD6-6D6E-30B56783BDDC}"/>
          </ac:spMkLst>
        </pc:spChg>
      </pc:sldChg>
      <pc:sldChg chg="modSp new mod">
        <pc:chgData name="Gopi Shah Goda" userId="89556970-5ba8-4c34-a0f7-c9d132519290" providerId="ADAL" clId="{4C7E14C7-6B1E-4CCC-A1DE-8FE46456DCCD}" dt="2025-10-17T21:26:17.732" v="1223" actId="15"/>
        <pc:sldMkLst>
          <pc:docMk/>
          <pc:sldMk cId="1650129854" sldId="265"/>
        </pc:sldMkLst>
        <pc:spChg chg="mod">
          <ac:chgData name="Gopi Shah Goda" userId="89556970-5ba8-4c34-a0f7-c9d132519290" providerId="ADAL" clId="{4C7E14C7-6B1E-4CCC-A1DE-8FE46456DCCD}" dt="2025-10-17T21:19:32.674" v="988" actId="20577"/>
          <ac:spMkLst>
            <pc:docMk/>
            <pc:sldMk cId="1650129854" sldId="265"/>
            <ac:spMk id="2" creationId="{DE7551D0-B043-DEC8-DC6C-40FAF9213E56}"/>
          </ac:spMkLst>
        </pc:spChg>
        <pc:spChg chg="mod">
          <ac:chgData name="Gopi Shah Goda" userId="89556970-5ba8-4c34-a0f7-c9d132519290" providerId="ADAL" clId="{4C7E14C7-6B1E-4CCC-A1DE-8FE46456DCCD}" dt="2025-10-17T21:26:17.732" v="1223" actId="15"/>
          <ac:spMkLst>
            <pc:docMk/>
            <pc:sldMk cId="1650129854" sldId="265"/>
            <ac:spMk id="3" creationId="{DD210563-BD37-7720-A6D0-0DFC30E895EA}"/>
          </ac:spMkLst>
        </pc:spChg>
      </pc:sldChg>
      <pc:sldChg chg="modSp new mod">
        <pc:chgData name="Gopi Shah Goda" userId="89556970-5ba8-4c34-a0f7-c9d132519290" providerId="ADAL" clId="{4C7E14C7-6B1E-4CCC-A1DE-8FE46456DCCD}" dt="2025-10-17T21:27:41.252" v="1411"/>
        <pc:sldMkLst>
          <pc:docMk/>
          <pc:sldMk cId="1659797591" sldId="266"/>
        </pc:sldMkLst>
        <pc:spChg chg="mod">
          <ac:chgData name="Gopi Shah Goda" userId="89556970-5ba8-4c34-a0f7-c9d132519290" providerId="ADAL" clId="{4C7E14C7-6B1E-4CCC-A1DE-8FE46456DCCD}" dt="2025-10-17T21:26:37.129" v="1232" actId="20577"/>
          <ac:spMkLst>
            <pc:docMk/>
            <pc:sldMk cId="1659797591" sldId="266"/>
            <ac:spMk id="2" creationId="{B368665A-CF3E-F28F-A93D-C331850D317B}"/>
          </ac:spMkLst>
        </pc:spChg>
        <pc:spChg chg="mod">
          <ac:chgData name="Gopi Shah Goda" userId="89556970-5ba8-4c34-a0f7-c9d132519290" providerId="ADAL" clId="{4C7E14C7-6B1E-4CCC-A1DE-8FE46456DCCD}" dt="2025-10-17T21:27:41.252" v="1411"/>
          <ac:spMkLst>
            <pc:docMk/>
            <pc:sldMk cId="1659797591" sldId="266"/>
            <ac:spMk id="3" creationId="{76E68B03-AF48-B2C7-B846-E0266A558594}"/>
          </ac:spMkLst>
        </pc:spChg>
      </pc:sldChg>
      <pc:sldChg chg="modSp new mod modNotesTx">
        <pc:chgData name="Gopi Shah Goda" userId="89556970-5ba8-4c34-a0f7-c9d132519290" providerId="ADAL" clId="{4C7E14C7-6B1E-4CCC-A1DE-8FE46456DCCD}" dt="2025-10-17T21:29:32.113" v="1452"/>
        <pc:sldMkLst>
          <pc:docMk/>
          <pc:sldMk cId="3625831891" sldId="267"/>
        </pc:sldMkLst>
        <pc:spChg chg="mod">
          <ac:chgData name="Gopi Shah Goda" userId="89556970-5ba8-4c34-a0f7-c9d132519290" providerId="ADAL" clId="{4C7E14C7-6B1E-4CCC-A1DE-8FE46456DCCD}" dt="2025-10-17T21:28:45.445" v="1442" actId="20577"/>
          <ac:spMkLst>
            <pc:docMk/>
            <pc:sldMk cId="3625831891" sldId="267"/>
            <ac:spMk id="2" creationId="{369A5494-BBDB-F395-1E77-57F16032967E}"/>
          </ac:spMkLst>
        </pc:spChg>
        <pc:spChg chg="mod">
          <ac:chgData name="Gopi Shah Goda" userId="89556970-5ba8-4c34-a0f7-c9d132519290" providerId="ADAL" clId="{4C7E14C7-6B1E-4CCC-A1DE-8FE46456DCCD}" dt="2025-10-17T21:29:32.113" v="1452"/>
          <ac:spMkLst>
            <pc:docMk/>
            <pc:sldMk cId="3625831891" sldId="267"/>
            <ac:spMk id="3" creationId="{4D343DB9-15CC-2385-1988-9006403FB4B7}"/>
          </ac:spMkLst>
        </pc:spChg>
      </pc:sldChg>
      <pc:sldChg chg="modSp new mod">
        <pc:chgData name="Gopi Shah Goda" userId="89556970-5ba8-4c34-a0f7-c9d132519290" providerId="ADAL" clId="{4C7E14C7-6B1E-4CCC-A1DE-8FE46456DCCD}" dt="2025-10-17T21:32:12.333" v="1587" actId="20577"/>
        <pc:sldMkLst>
          <pc:docMk/>
          <pc:sldMk cId="461992597" sldId="268"/>
        </pc:sldMkLst>
        <pc:spChg chg="mod">
          <ac:chgData name="Gopi Shah Goda" userId="89556970-5ba8-4c34-a0f7-c9d132519290" providerId="ADAL" clId="{4C7E14C7-6B1E-4CCC-A1DE-8FE46456DCCD}" dt="2025-10-17T21:31:21.977" v="1532" actId="20577"/>
          <ac:spMkLst>
            <pc:docMk/>
            <pc:sldMk cId="461992597" sldId="268"/>
            <ac:spMk id="2" creationId="{369B26FC-C256-79CC-AA7B-90448546110A}"/>
          </ac:spMkLst>
        </pc:spChg>
        <pc:spChg chg="mod">
          <ac:chgData name="Gopi Shah Goda" userId="89556970-5ba8-4c34-a0f7-c9d132519290" providerId="ADAL" clId="{4C7E14C7-6B1E-4CCC-A1DE-8FE46456DCCD}" dt="2025-10-17T21:32:12.333" v="1587" actId="20577"/>
          <ac:spMkLst>
            <pc:docMk/>
            <pc:sldMk cId="461992597" sldId="268"/>
            <ac:spMk id="3" creationId="{DA663BA3-88A6-782D-0D88-055DE349D340}"/>
          </ac:spMkLst>
        </pc:spChg>
      </pc:sldChg>
    </pc:docChg>
  </pc:docChgLst>
  <pc:docChgLst>
    <pc:chgData name="Gopi Shah Goda" userId="89556970-5ba8-4c34-a0f7-c9d132519290" providerId="ADAL" clId="{E216CD7E-DEE4-46CB-AC1C-C5F23651A96B}"/>
    <pc:docChg chg="undo custSel addSld modSld">
      <pc:chgData name="Gopi Shah Goda" userId="89556970-5ba8-4c34-a0f7-c9d132519290" providerId="ADAL" clId="{E216CD7E-DEE4-46CB-AC1C-C5F23651A96B}" dt="2025-06-08T18:24:32.116" v="1612" actId="20577"/>
      <pc:docMkLst>
        <pc:docMk/>
      </pc:docMkLst>
      <pc:sldChg chg="modSp mod modNotesTx">
        <pc:chgData name="Gopi Shah Goda" userId="89556970-5ba8-4c34-a0f7-c9d132519290" providerId="ADAL" clId="{E216CD7E-DEE4-46CB-AC1C-C5F23651A96B}" dt="2025-06-08T18:24:32.116" v="1612" actId="20577"/>
        <pc:sldMkLst>
          <pc:docMk/>
          <pc:sldMk cId="2689903932" sldId="257"/>
        </pc:sldMkLst>
      </pc:sldChg>
      <pc:sldChg chg="modSp new mod modNotesTx">
        <pc:chgData name="Gopi Shah Goda" userId="89556970-5ba8-4c34-a0f7-c9d132519290" providerId="ADAL" clId="{E216CD7E-DEE4-46CB-AC1C-C5F23651A96B}" dt="2025-06-08T18:06:43.739" v="1025"/>
        <pc:sldMkLst>
          <pc:docMk/>
          <pc:sldMk cId="4241990262" sldId="258"/>
        </pc:sldMkLst>
      </pc:sldChg>
      <pc:sldChg chg="modSp add mod modNotesTx">
        <pc:chgData name="Gopi Shah Goda" userId="89556970-5ba8-4c34-a0f7-c9d132519290" providerId="ADAL" clId="{E216CD7E-DEE4-46CB-AC1C-C5F23651A96B}" dt="2025-06-08T18:20:56.438" v="1611" actId="20577"/>
        <pc:sldMkLst>
          <pc:docMk/>
          <pc:sldMk cId="1006354418"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B62F18-8A15-4748-8DA9-A8EF20BD8F6F}" type="datetimeFigureOut">
              <a:rPr lang="en-US" smtClean="0"/>
              <a:t>10/17/2025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06498C-3851-4DFD-9B62-F630F648AE63}" type="slidenum">
              <a:rPr lang="en-US" smtClean="0"/>
              <a:t>‹#›</a:t>
            </a:fld>
            <a:endParaRPr lang="en-US"/>
          </a:p>
        </p:txBody>
      </p:sp>
    </p:spTree>
    <p:extLst>
      <p:ext uri="{BB962C8B-B14F-4D97-AF65-F5344CB8AC3E}">
        <p14:creationId xmlns:p14="http://schemas.microsoft.com/office/powerpoint/2010/main" val="291032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000000"/>
              </a:solidFill>
              <a:effectLst/>
              <a:latin typeface="Arial" panose="020B0604020202020204" pitchFamily="34" charset="0"/>
            </a:endParaRPr>
          </a:p>
          <a:p>
            <a:endParaRPr lang="en-US" b="0" i="0" dirty="0">
              <a:solidFill>
                <a:srgbClr val="000000"/>
              </a:solidFill>
              <a:effectLst/>
              <a:latin typeface="Arial" panose="020B0604020202020204" pitchFamily="34" charset="0"/>
            </a:endParaRPr>
          </a:p>
          <a:p>
            <a:endParaRPr lang="en-US" b="0" i="0" dirty="0">
              <a:solidFill>
                <a:srgbClr val="000000"/>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0506498C-3851-4DFD-9B62-F630F648AE63}" type="slidenum">
              <a:rPr lang="en-US" smtClean="0"/>
              <a:t>2</a:t>
            </a:fld>
            <a:endParaRPr lang="en-US"/>
          </a:p>
        </p:txBody>
      </p:sp>
    </p:spTree>
    <p:extLst>
      <p:ext uri="{BB962C8B-B14F-4D97-AF65-F5344CB8AC3E}">
        <p14:creationId xmlns:p14="http://schemas.microsoft.com/office/powerpoint/2010/main" val="109516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t>– but how do health and financial consequences of ADRD continue to impact surviving spouses after death of ADRD patient?  And how do effects differ from sudden (non ADRD-related) deaths?</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latin typeface="CIDFont+F2"/>
              </a:rPr>
              <a:t>On one hand, the combination of dementia-linked financial losses and extensive care needs prior to death could leave the surviving spouse especially vulnerable to additional health and financial problems following the emotional loss. On the other hand, a gradual decline in the ADRD patient’s ability to manage financial matters and provide companionship may result in less pronounced negative health and financial consequences relative to a sudden or unexpected death.</a:t>
            </a:r>
            <a:endParaRPr lang="en-US" b="0" i="0" dirty="0">
              <a:solidFill>
                <a:srgbClr val="000000"/>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0506498C-3851-4DFD-9B62-F630F648AE63}" type="slidenum">
              <a:rPr lang="en-US" smtClean="0"/>
              <a:t>3</a:t>
            </a:fld>
            <a:endParaRPr lang="en-US"/>
          </a:p>
        </p:txBody>
      </p:sp>
    </p:spTree>
    <p:extLst>
      <p:ext uri="{BB962C8B-B14F-4D97-AF65-F5344CB8AC3E}">
        <p14:creationId xmlns:p14="http://schemas.microsoft.com/office/powerpoint/2010/main" val="1411812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Other health conditions, including acute events such as heart attacks and hip fractures and slow onset conditions such as arthritis and glaucoma, will be identified in the data using previously validated algorithms from the Chronic Conditions Data Warehouse.</a:t>
            </a:r>
            <a:endParaRPr lang="en-US" dirty="0"/>
          </a:p>
        </p:txBody>
      </p:sp>
      <p:sp>
        <p:nvSpPr>
          <p:cNvPr id="4" name="Slide Number Placeholder 3"/>
          <p:cNvSpPr>
            <a:spLocks noGrp="1"/>
          </p:cNvSpPr>
          <p:nvPr>
            <p:ph type="sldNum" sz="quarter" idx="5"/>
          </p:nvPr>
        </p:nvSpPr>
        <p:spPr/>
        <p:txBody>
          <a:bodyPr/>
          <a:lstStyle/>
          <a:p>
            <a:fld id="{0506498C-3851-4DFD-9B62-F630F648AE63}" type="slidenum">
              <a:rPr lang="en-US" smtClean="0"/>
              <a:t>5</a:t>
            </a:fld>
            <a:endParaRPr lang="en-US"/>
          </a:p>
        </p:txBody>
      </p:sp>
    </p:spTree>
    <p:extLst>
      <p:ext uri="{BB962C8B-B14F-4D97-AF65-F5344CB8AC3E}">
        <p14:creationId xmlns:p14="http://schemas.microsoft.com/office/powerpoint/2010/main" val="1449001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E4C5C-9FAB-7774-2223-8AAE26223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7A8A51-8DBC-1C39-A5E9-3D44776810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0CD2AD-BD76-5690-1248-154F88078544}"/>
              </a:ext>
            </a:extLst>
          </p:cNvPr>
          <p:cNvSpPr>
            <a:spLocks noGrp="1"/>
          </p:cNvSpPr>
          <p:nvPr>
            <p:ph type="body" idx="1"/>
          </p:nvPr>
        </p:nvSpPr>
        <p:spPr/>
        <p:txBody>
          <a:bodyPr/>
          <a:lstStyle/>
          <a:p>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A18B4394-3033-957F-E789-06D24590AB6E}"/>
              </a:ext>
            </a:extLst>
          </p:cNvPr>
          <p:cNvSpPr>
            <a:spLocks noGrp="1"/>
          </p:cNvSpPr>
          <p:nvPr>
            <p:ph type="sldNum" sz="quarter" idx="5"/>
          </p:nvPr>
        </p:nvSpPr>
        <p:spPr/>
        <p:txBody>
          <a:bodyPr/>
          <a:lstStyle/>
          <a:p>
            <a:fld id="{0506498C-3851-4DFD-9B62-F630F648AE63}" type="slidenum">
              <a:rPr lang="en-US" smtClean="0"/>
              <a:t>7</a:t>
            </a:fld>
            <a:endParaRPr lang="en-US"/>
          </a:p>
        </p:txBody>
      </p:sp>
    </p:spTree>
    <p:extLst>
      <p:ext uri="{BB962C8B-B14F-4D97-AF65-F5344CB8AC3E}">
        <p14:creationId xmlns:p14="http://schemas.microsoft.com/office/powerpoint/2010/main" val="116842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resulting event study coefficients will trace out the evolution of adverse events before and after the death of spouses with and without a prior ADRD diagnosis. </a:t>
            </a:r>
          </a:p>
          <a:p>
            <a:endParaRPr lang="en-US" dirty="0"/>
          </a:p>
          <a:p>
            <a:endParaRPr lang="en-US" dirty="0"/>
          </a:p>
        </p:txBody>
      </p:sp>
      <p:sp>
        <p:nvSpPr>
          <p:cNvPr id="4" name="Slide Number Placeholder 3"/>
          <p:cNvSpPr>
            <a:spLocks noGrp="1"/>
          </p:cNvSpPr>
          <p:nvPr>
            <p:ph type="sldNum" sz="quarter" idx="5"/>
          </p:nvPr>
        </p:nvSpPr>
        <p:spPr/>
        <p:txBody>
          <a:bodyPr/>
          <a:lstStyle/>
          <a:p>
            <a:fld id="{0506498C-3851-4DFD-9B62-F630F648AE63}" type="slidenum">
              <a:rPr lang="en-US" smtClean="0"/>
              <a:t>10</a:t>
            </a:fld>
            <a:endParaRPr lang="en-US"/>
          </a:p>
        </p:txBody>
      </p:sp>
    </p:spTree>
    <p:extLst>
      <p:ext uri="{BB962C8B-B14F-4D97-AF65-F5344CB8AC3E}">
        <p14:creationId xmlns:p14="http://schemas.microsoft.com/office/powerpoint/2010/main" val="20379030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540650C-8F60-9BBC-8A63-F49D6A9C5A0A}"/>
              </a:ext>
            </a:extLst>
          </p:cNvPr>
          <p:cNvSpPr/>
          <p:nvPr userDrawn="1"/>
        </p:nvSpPr>
        <p:spPr>
          <a:xfrm>
            <a:off x="0" y="2028930"/>
            <a:ext cx="12192000" cy="482906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057BD6B-1333-ACC3-5946-991BE3B982F9}"/>
              </a:ext>
            </a:extLst>
          </p:cNvPr>
          <p:cNvSpPr/>
          <p:nvPr userDrawn="1"/>
        </p:nvSpPr>
        <p:spPr>
          <a:xfrm>
            <a:off x="0" y="0"/>
            <a:ext cx="12192000" cy="2043969"/>
          </a:xfrm>
          <a:prstGeom prst="rect">
            <a:avLst/>
          </a:prstGeom>
          <a:solidFill>
            <a:srgbClr val="005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DA4B2009-43B4-1DF7-C097-2BCE996A7180}"/>
              </a:ext>
            </a:extLst>
          </p:cNvPr>
          <p:cNvSpPr>
            <a:spLocks noGrp="1"/>
          </p:cNvSpPr>
          <p:nvPr>
            <p:ph type="ctrTitle"/>
          </p:nvPr>
        </p:nvSpPr>
        <p:spPr>
          <a:xfrm>
            <a:off x="636494" y="2544158"/>
            <a:ext cx="9144000" cy="1947394"/>
          </a:xfrm>
          <a:prstGeom prst="rect">
            <a:avLst/>
          </a:prstGeom>
        </p:spPr>
        <p:txBody>
          <a:bodyPr anchor="t">
            <a:normAutofit/>
          </a:bodyPr>
          <a:lstStyle>
            <a:lvl1pPr algn="l">
              <a:defRPr sz="3600" b="1" i="0">
                <a:solidFill>
                  <a:srgbClr val="005CB9"/>
                </a:solidFill>
                <a:latin typeface="Arial" panose="020B0604020202020204" pitchFamily="34" charset="0"/>
                <a:ea typeface="Arimo" panose="020B0604020202020204" pitchFamily="34" charset="0"/>
                <a:cs typeface="Arial" panose="020B0604020202020204" pitchFamily="34" charset="0"/>
              </a:defRPr>
            </a:lvl1pPr>
          </a:lstStyle>
          <a:p>
            <a:r>
              <a:rPr lang="en-US" dirty="0"/>
              <a:t>Click to edit Master title style</a:t>
            </a:r>
          </a:p>
        </p:txBody>
      </p:sp>
      <p:sp>
        <p:nvSpPr>
          <p:cNvPr id="10" name="Subtitle 2">
            <a:extLst>
              <a:ext uri="{FF2B5EF4-FFF2-40B4-BE49-F238E27FC236}">
                <a16:creationId xmlns:a16="http://schemas.microsoft.com/office/drawing/2014/main" id="{A40C875D-7A3B-E180-4810-AC29A3C00CD0}"/>
              </a:ext>
            </a:extLst>
          </p:cNvPr>
          <p:cNvSpPr>
            <a:spLocks noGrp="1"/>
          </p:cNvSpPr>
          <p:nvPr>
            <p:ph type="subTitle" idx="1"/>
          </p:nvPr>
        </p:nvSpPr>
        <p:spPr>
          <a:xfrm>
            <a:off x="636494" y="4825671"/>
            <a:ext cx="9144000" cy="775029"/>
          </a:xfrm>
        </p:spPr>
        <p:txBody>
          <a:bodyPr>
            <a:normAutofit/>
          </a:bodyPr>
          <a:lstStyle>
            <a:lvl1pPr marL="0" indent="0" algn="l">
              <a:buNone/>
              <a:defRPr sz="2400" b="0" i="0">
                <a:solidFill>
                  <a:srgbClr val="005CB9"/>
                </a:solidFill>
                <a:latin typeface="Arial" panose="020B0604020202020204" pitchFamily="34" charset="0"/>
                <a:ea typeface="Arimo"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2" name="Picture 11">
            <a:extLst>
              <a:ext uri="{FF2B5EF4-FFF2-40B4-BE49-F238E27FC236}">
                <a16:creationId xmlns:a16="http://schemas.microsoft.com/office/drawing/2014/main" id="{6132EBF6-4563-BFD3-6B7E-7C694907A377}"/>
              </a:ext>
            </a:extLst>
          </p:cNvPr>
          <p:cNvPicPr>
            <a:picLocks noChangeAspect="1"/>
          </p:cNvPicPr>
          <p:nvPr userDrawn="1"/>
        </p:nvPicPr>
        <p:blipFill>
          <a:blip r:embed="rId2"/>
          <a:srcRect/>
          <a:stretch/>
        </p:blipFill>
        <p:spPr>
          <a:xfrm>
            <a:off x="636494" y="755327"/>
            <a:ext cx="6639558" cy="518277"/>
          </a:xfrm>
          <a:prstGeom prst="rect">
            <a:avLst/>
          </a:prstGeom>
        </p:spPr>
      </p:pic>
      <p:cxnSp>
        <p:nvCxnSpPr>
          <p:cNvPr id="13" name="Straight Connector 12">
            <a:extLst>
              <a:ext uri="{FF2B5EF4-FFF2-40B4-BE49-F238E27FC236}">
                <a16:creationId xmlns:a16="http://schemas.microsoft.com/office/drawing/2014/main" id="{307B6238-9D98-BFFD-E18C-04498C23BC1F}"/>
              </a:ext>
            </a:extLst>
          </p:cNvPr>
          <p:cNvCxnSpPr>
            <a:cxnSpLocks/>
          </p:cNvCxnSpPr>
          <p:nvPr userDrawn="1"/>
        </p:nvCxnSpPr>
        <p:spPr>
          <a:xfrm>
            <a:off x="0" y="2054252"/>
            <a:ext cx="12192000" cy="0"/>
          </a:xfrm>
          <a:prstGeom prst="line">
            <a:avLst/>
          </a:prstGeom>
          <a:ln w="82550">
            <a:solidFill>
              <a:srgbClr val="EEAF48"/>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5CA4951B-D424-9145-AB9C-8914F872AE29}"/>
              </a:ext>
            </a:extLst>
          </p:cNvPr>
          <p:cNvSpPr txBox="1"/>
          <p:nvPr userDrawn="1"/>
        </p:nvSpPr>
        <p:spPr>
          <a:xfrm>
            <a:off x="2721665" y="6082748"/>
            <a:ext cx="6748670" cy="80021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effectLst/>
                <a:latin typeface="Arial" panose="020B0604020202020204" pitchFamily="34" charset="0"/>
                <a:cs typeface="Arial" panose="020B0604020202020204" pitchFamily="34" charset="0"/>
              </a:rPr>
              <a:t>The NBER Coordinating Center on the Economics of Alzheimer’s Disease / ADRD is funded by the National Institute on Aging, part of the National Institutes of Health</a:t>
            </a:r>
            <a:endParaRPr lang="en-US" sz="1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6806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Section Break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9DD2466-44ED-8183-C5AC-422EC9E3FD1A}"/>
              </a:ext>
            </a:extLst>
          </p:cNvPr>
          <p:cNvSpPr/>
          <p:nvPr userDrawn="1"/>
        </p:nvSpPr>
        <p:spPr>
          <a:xfrm>
            <a:off x="0" y="-1"/>
            <a:ext cx="12192000" cy="5886449"/>
          </a:xfrm>
          <a:prstGeom prst="rect">
            <a:avLst/>
          </a:prstGeom>
          <a:solidFill>
            <a:srgbClr val="005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ECCAA1D-3943-3F18-7762-130D72D10997}"/>
              </a:ext>
            </a:extLst>
          </p:cNvPr>
          <p:cNvSpPr>
            <a:spLocks noGrp="1"/>
          </p:cNvSpPr>
          <p:nvPr>
            <p:ph type="ctrTitle"/>
          </p:nvPr>
        </p:nvSpPr>
        <p:spPr>
          <a:xfrm>
            <a:off x="636494" y="2030590"/>
            <a:ext cx="9144000" cy="1288806"/>
          </a:xfrm>
          <a:prstGeom prst="rect">
            <a:avLst/>
          </a:prstGeom>
        </p:spPr>
        <p:txBody>
          <a:bodyPr anchor="t">
            <a:normAutofit/>
          </a:bodyPr>
          <a:lstStyle>
            <a:lvl1pPr algn="l">
              <a:defRPr sz="4400" b="1" i="0">
                <a:solidFill>
                  <a:schemeClr val="bg1"/>
                </a:solidFill>
                <a:latin typeface="Arial" panose="020B0604020202020204" pitchFamily="34" charset="0"/>
                <a:ea typeface="Arimo" panose="020B0604020202020204" pitchFamily="34" charset="0"/>
                <a:cs typeface="Arial" panose="020B0604020202020204" pitchFamily="34" charset="0"/>
              </a:defRPr>
            </a:lvl1pPr>
          </a:lstStyle>
          <a:p>
            <a:r>
              <a:rPr lang="en-US" dirty="0"/>
              <a:t>Click to edit Master title style</a:t>
            </a:r>
          </a:p>
        </p:txBody>
      </p:sp>
      <p:sp>
        <p:nvSpPr>
          <p:cNvPr id="6" name="Slide Number Placeholder 5">
            <a:extLst>
              <a:ext uri="{FF2B5EF4-FFF2-40B4-BE49-F238E27FC236}">
                <a16:creationId xmlns:a16="http://schemas.microsoft.com/office/drawing/2014/main" id="{88788880-60B4-8542-5EBD-7D0DB4FB4380}"/>
              </a:ext>
            </a:extLst>
          </p:cNvPr>
          <p:cNvSpPr>
            <a:spLocks noGrp="1"/>
          </p:cNvSpPr>
          <p:nvPr>
            <p:ph type="sldNum" sz="quarter" idx="12"/>
          </p:nvPr>
        </p:nvSpPr>
        <p:spPr/>
        <p:txBody>
          <a:bodyPr/>
          <a:lstStyle/>
          <a:p>
            <a:fld id="{6AC075D6-9522-F140-B639-34C65AC68066}" type="slidenum">
              <a:rPr lang="en-US" smtClean="0"/>
              <a:t>‹#›</a:t>
            </a:fld>
            <a:endParaRPr lang="en-US" dirty="0"/>
          </a:p>
        </p:txBody>
      </p:sp>
      <p:sp>
        <p:nvSpPr>
          <p:cNvPr id="10" name="Subtitle 2">
            <a:extLst>
              <a:ext uri="{FF2B5EF4-FFF2-40B4-BE49-F238E27FC236}">
                <a16:creationId xmlns:a16="http://schemas.microsoft.com/office/drawing/2014/main" id="{C09A9081-2030-F1AF-AA6F-800B4518E1E8}"/>
              </a:ext>
            </a:extLst>
          </p:cNvPr>
          <p:cNvSpPr>
            <a:spLocks noGrp="1"/>
          </p:cNvSpPr>
          <p:nvPr>
            <p:ph type="subTitle" idx="1"/>
          </p:nvPr>
        </p:nvSpPr>
        <p:spPr>
          <a:xfrm>
            <a:off x="636494" y="3319396"/>
            <a:ext cx="9144000" cy="775029"/>
          </a:xfrm>
        </p:spPr>
        <p:txBody>
          <a:bodyPr>
            <a:normAutofit/>
          </a:bodyPr>
          <a:lstStyle>
            <a:lvl1pPr marL="0" indent="0" algn="l">
              <a:buNone/>
              <a:defRPr sz="2400" b="0" i="0">
                <a:solidFill>
                  <a:schemeClr val="bg1"/>
                </a:solidFill>
                <a:latin typeface="Arial" panose="020B0604020202020204" pitchFamily="34" charset="0"/>
                <a:ea typeface="Arimo"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3" name="Straight Connector 12">
            <a:extLst>
              <a:ext uri="{FF2B5EF4-FFF2-40B4-BE49-F238E27FC236}">
                <a16:creationId xmlns:a16="http://schemas.microsoft.com/office/drawing/2014/main" id="{B1891632-69F0-D700-CB31-D18ADB48E722}"/>
              </a:ext>
            </a:extLst>
          </p:cNvPr>
          <p:cNvCxnSpPr>
            <a:cxnSpLocks/>
          </p:cNvCxnSpPr>
          <p:nvPr userDrawn="1"/>
        </p:nvCxnSpPr>
        <p:spPr>
          <a:xfrm>
            <a:off x="0" y="5886455"/>
            <a:ext cx="12192000" cy="0"/>
          </a:xfrm>
          <a:prstGeom prst="line">
            <a:avLst/>
          </a:prstGeom>
          <a:ln w="82550">
            <a:solidFill>
              <a:srgbClr val="EEAF48"/>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4925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B4A8F-3EFB-9D3D-EAF0-28E5D8142810}"/>
              </a:ext>
            </a:extLst>
          </p:cNvPr>
          <p:cNvSpPr>
            <a:spLocks noGrp="1"/>
          </p:cNvSpPr>
          <p:nvPr>
            <p:ph sz="half" idx="1"/>
          </p:nvPr>
        </p:nvSpPr>
        <p:spPr>
          <a:xfrm>
            <a:off x="838200" y="1592495"/>
            <a:ext cx="5424814" cy="425350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C5E8ED02-9B4A-E41B-A6B7-73181E0F0944}"/>
              </a:ext>
            </a:extLst>
          </p:cNvPr>
          <p:cNvSpPr>
            <a:spLocks noGrp="1"/>
          </p:cNvSpPr>
          <p:nvPr>
            <p:ph type="sldNum" sz="quarter" idx="12"/>
          </p:nvPr>
        </p:nvSpPr>
        <p:spPr/>
        <p:txBody>
          <a:bodyPr/>
          <a:lstStyle/>
          <a:p>
            <a:fld id="{6AC075D6-9522-F140-B639-34C65AC68066}" type="slidenum">
              <a:rPr lang="en-US" smtClean="0"/>
              <a:t>‹#›</a:t>
            </a:fld>
            <a:endParaRPr lang="en-US" dirty="0"/>
          </a:p>
        </p:txBody>
      </p:sp>
      <p:sp>
        <p:nvSpPr>
          <p:cNvPr id="10" name="Picture Placeholder 2">
            <a:extLst>
              <a:ext uri="{FF2B5EF4-FFF2-40B4-BE49-F238E27FC236}">
                <a16:creationId xmlns:a16="http://schemas.microsoft.com/office/drawing/2014/main" id="{5406D9C9-812B-3906-E5E9-261814AD68CE}"/>
              </a:ext>
            </a:extLst>
          </p:cNvPr>
          <p:cNvSpPr>
            <a:spLocks noGrp="1"/>
          </p:cNvSpPr>
          <p:nvPr>
            <p:ph type="pic" idx="13"/>
          </p:nvPr>
        </p:nvSpPr>
        <p:spPr>
          <a:xfrm>
            <a:off x="6726476" y="1592494"/>
            <a:ext cx="4863357" cy="425350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3348906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5E8ED02-9B4A-E41B-A6B7-73181E0F0944}"/>
              </a:ext>
            </a:extLst>
          </p:cNvPr>
          <p:cNvSpPr>
            <a:spLocks noGrp="1"/>
          </p:cNvSpPr>
          <p:nvPr>
            <p:ph type="sldNum" sz="quarter" idx="12"/>
          </p:nvPr>
        </p:nvSpPr>
        <p:spPr/>
        <p:txBody>
          <a:bodyPr/>
          <a:lstStyle/>
          <a:p>
            <a:fld id="{6AC075D6-9522-F140-B639-34C65AC68066}" type="slidenum">
              <a:rPr lang="en-US" smtClean="0"/>
              <a:t>‹#›</a:t>
            </a:fld>
            <a:endParaRPr lang="en-US" dirty="0"/>
          </a:p>
        </p:txBody>
      </p:sp>
    </p:spTree>
    <p:extLst>
      <p:ext uri="{BB962C8B-B14F-4D97-AF65-F5344CB8AC3E}">
        <p14:creationId xmlns:p14="http://schemas.microsoft.com/office/powerpoint/2010/main" val="137755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6B661-7186-EAC6-5800-F9550AAAC6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0DD1DC-F057-7554-5C3E-76A32BC22A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0340ACDB-10A4-2686-ED76-DACC2D3CF374}"/>
              </a:ext>
            </a:extLst>
          </p:cNvPr>
          <p:cNvSpPr>
            <a:spLocks noGrp="1"/>
          </p:cNvSpPr>
          <p:nvPr>
            <p:ph type="sldNum" sz="quarter" idx="12"/>
          </p:nvPr>
        </p:nvSpPr>
        <p:spPr/>
        <p:txBody>
          <a:bodyPr/>
          <a:lstStyle/>
          <a:p>
            <a:fld id="{F37EB7C0-FFA8-D84C-9C69-6AE2344C5080}" type="slidenum">
              <a:rPr lang="en-US" smtClean="0"/>
              <a:t>‹#›</a:t>
            </a:fld>
            <a:endParaRPr lang="en-US" dirty="0"/>
          </a:p>
        </p:txBody>
      </p:sp>
    </p:spTree>
    <p:extLst>
      <p:ext uri="{BB962C8B-B14F-4D97-AF65-F5344CB8AC3E}">
        <p14:creationId xmlns:p14="http://schemas.microsoft.com/office/powerpoint/2010/main" val="4200456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Break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DD2C66-0A15-8CA7-7DE7-031A636DEA4F}"/>
              </a:ext>
            </a:extLst>
          </p:cNvPr>
          <p:cNvSpPr/>
          <p:nvPr userDrawn="1"/>
        </p:nvSpPr>
        <p:spPr>
          <a:xfrm>
            <a:off x="0" y="-1"/>
            <a:ext cx="12192000" cy="5886449"/>
          </a:xfrm>
          <a:prstGeom prst="rect">
            <a:avLst/>
          </a:prstGeom>
          <a:solidFill>
            <a:srgbClr val="005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
            <a:extLst>
              <a:ext uri="{FF2B5EF4-FFF2-40B4-BE49-F238E27FC236}">
                <a16:creationId xmlns:a16="http://schemas.microsoft.com/office/drawing/2014/main" id="{0DEBFD2B-EC40-5EF5-C727-A23D9CE6EA0C}"/>
              </a:ext>
            </a:extLst>
          </p:cNvPr>
          <p:cNvSpPr>
            <a:spLocks noGrp="1"/>
          </p:cNvSpPr>
          <p:nvPr>
            <p:ph type="ctrTitle"/>
          </p:nvPr>
        </p:nvSpPr>
        <p:spPr>
          <a:xfrm>
            <a:off x="636494" y="2030590"/>
            <a:ext cx="9144000" cy="1288806"/>
          </a:xfrm>
          <a:prstGeom prst="rect">
            <a:avLst/>
          </a:prstGeom>
        </p:spPr>
        <p:txBody>
          <a:bodyPr anchor="t">
            <a:normAutofit/>
          </a:bodyPr>
          <a:lstStyle>
            <a:lvl1pPr algn="l">
              <a:defRPr sz="4400" b="1" i="0">
                <a:solidFill>
                  <a:schemeClr val="bg1"/>
                </a:solidFill>
                <a:latin typeface="Arial" panose="020B0604020202020204" pitchFamily="34" charset="0"/>
                <a:ea typeface="Arimo" panose="020B0604020202020204" pitchFamily="34" charset="0"/>
                <a:cs typeface="Arial" panose="020B0604020202020204" pitchFamily="34" charset="0"/>
              </a:defRPr>
            </a:lvl1pPr>
          </a:lstStyle>
          <a:p>
            <a:r>
              <a:rPr lang="en-US" dirty="0"/>
              <a:t>Click to edit Master title style</a:t>
            </a:r>
          </a:p>
        </p:txBody>
      </p:sp>
      <p:sp>
        <p:nvSpPr>
          <p:cNvPr id="4" name="Subtitle 2">
            <a:extLst>
              <a:ext uri="{FF2B5EF4-FFF2-40B4-BE49-F238E27FC236}">
                <a16:creationId xmlns:a16="http://schemas.microsoft.com/office/drawing/2014/main" id="{35697D4C-8786-9C82-F18C-86FDA5A72674}"/>
              </a:ext>
            </a:extLst>
          </p:cNvPr>
          <p:cNvSpPr>
            <a:spLocks noGrp="1"/>
          </p:cNvSpPr>
          <p:nvPr>
            <p:ph type="subTitle" idx="1"/>
          </p:nvPr>
        </p:nvSpPr>
        <p:spPr>
          <a:xfrm>
            <a:off x="636494" y="3319396"/>
            <a:ext cx="9144000" cy="775029"/>
          </a:xfrm>
        </p:spPr>
        <p:txBody>
          <a:bodyPr>
            <a:normAutofit/>
          </a:bodyPr>
          <a:lstStyle>
            <a:lvl1pPr marL="0" indent="0" algn="l">
              <a:buNone/>
              <a:defRPr sz="2400" b="0" i="0">
                <a:solidFill>
                  <a:schemeClr val="bg1"/>
                </a:solidFill>
                <a:latin typeface="Arial" panose="020B0604020202020204" pitchFamily="34" charset="0"/>
                <a:ea typeface="Arimo"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5" name="Straight Connector 4">
            <a:extLst>
              <a:ext uri="{FF2B5EF4-FFF2-40B4-BE49-F238E27FC236}">
                <a16:creationId xmlns:a16="http://schemas.microsoft.com/office/drawing/2014/main" id="{490B89DA-C236-C2B0-71D8-D018AE7DF791}"/>
              </a:ext>
            </a:extLst>
          </p:cNvPr>
          <p:cNvCxnSpPr>
            <a:cxnSpLocks/>
          </p:cNvCxnSpPr>
          <p:nvPr userDrawn="1"/>
        </p:nvCxnSpPr>
        <p:spPr>
          <a:xfrm>
            <a:off x="0" y="5886455"/>
            <a:ext cx="12192000" cy="0"/>
          </a:xfrm>
          <a:prstGeom prst="line">
            <a:avLst/>
          </a:prstGeom>
          <a:ln w="82550">
            <a:solidFill>
              <a:srgbClr val="EEAF48"/>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35468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820FE-2920-632A-C337-8C28CA1313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D5446B-E5EC-1E9B-71CB-7C56FCF717DF}"/>
              </a:ext>
            </a:extLst>
          </p:cNvPr>
          <p:cNvSpPr>
            <a:spLocks noGrp="1"/>
          </p:cNvSpPr>
          <p:nvPr>
            <p:ph sz="half" idx="1"/>
          </p:nvPr>
        </p:nvSpPr>
        <p:spPr>
          <a:xfrm>
            <a:off x="838200" y="1825625"/>
            <a:ext cx="5181600" cy="3922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137C27-EBC2-7EB1-6471-553532500386}"/>
              </a:ext>
            </a:extLst>
          </p:cNvPr>
          <p:cNvSpPr>
            <a:spLocks noGrp="1"/>
          </p:cNvSpPr>
          <p:nvPr>
            <p:ph sz="half" idx="2"/>
          </p:nvPr>
        </p:nvSpPr>
        <p:spPr>
          <a:xfrm>
            <a:off x="6172200" y="1825625"/>
            <a:ext cx="5181600" cy="39220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FFEA1D9F-1491-EDED-CCA7-61D2ED3AA733}"/>
              </a:ext>
            </a:extLst>
          </p:cNvPr>
          <p:cNvSpPr>
            <a:spLocks noGrp="1"/>
          </p:cNvSpPr>
          <p:nvPr>
            <p:ph type="sldNum" sz="quarter" idx="12"/>
          </p:nvPr>
        </p:nvSpPr>
        <p:spPr/>
        <p:txBody>
          <a:bodyPr/>
          <a:lstStyle/>
          <a:p>
            <a:fld id="{F37EB7C0-FFA8-D84C-9C69-6AE2344C5080}" type="slidenum">
              <a:rPr lang="en-US" smtClean="0"/>
              <a:t>‹#›</a:t>
            </a:fld>
            <a:endParaRPr lang="en-US" dirty="0"/>
          </a:p>
        </p:txBody>
      </p:sp>
    </p:spTree>
    <p:extLst>
      <p:ext uri="{BB962C8B-B14F-4D97-AF65-F5344CB8AC3E}">
        <p14:creationId xmlns:p14="http://schemas.microsoft.com/office/powerpoint/2010/main" val="666421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11ACF-367E-B603-D54F-DB208D53CC27}"/>
              </a:ext>
            </a:extLst>
          </p:cNvPr>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A6BFD8B-9C54-4417-D989-B484E5507857}"/>
              </a:ext>
            </a:extLst>
          </p:cNvPr>
          <p:cNvSpPr>
            <a:spLocks noGrp="1"/>
          </p:cNvSpPr>
          <p:nvPr>
            <p:ph type="body" idx="1"/>
          </p:nvPr>
        </p:nvSpPr>
        <p:spPr>
          <a:xfrm>
            <a:off x="839788" y="1681163"/>
            <a:ext cx="5157787" cy="82391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4CAF4019-4371-AE8F-1D4C-5E0BAC49BFB9}"/>
              </a:ext>
            </a:extLst>
          </p:cNvPr>
          <p:cNvSpPr>
            <a:spLocks noGrp="1"/>
          </p:cNvSpPr>
          <p:nvPr>
            <p:ph sz="half" idx="2"/>
          </p:nvPr>
        </p:nvSpPr>
        <p:spPr>
          <a:xfrm>
            <a:off x="839788" y="2505075"/>
            <a:ext cx="5157787" cy="332570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82A669D8-95E5-4B52-B5B1-DDB3B2A73190}"/>
              </a:ext>
            </a:extLst>
          </p:cNvPr>
          <p:cNvSpPr>
            <a:spLocks noGrp="1"/>
          </p:cNvSpPr>
          <p:nvPr>
            <p:ph type="body" sz="quarter" idx="3"/>
          </p:nvPr>
        </p:nvSpPr>
        <p:spPr>
          <a:xfrm>
            <a:off x="6172200" y="1681163"/>
            <a:ext cx="5183188" cy="823912"/>
          </a:xfrm>
        </p:spPr>
        <p:txBody>
          <a:bodyPr anchor="t"/>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7DD9657-3ED8-B08B-3FA9-AE94CE6DAD63}"/>
              </a:ext>
            </a:extLst>
          </p:cNvPr>
          <p:cNvSpPr>
            <a:spLocks noGrp="1"/>
          </p:cNvSpPr>
          <p:nvPr>
            <p:ph sz="quarter" idx="4"/>
          </p:nvPr>
        </p:nvSpPr>
        <p:spPr>
          <a:xfrm>
            <a:off x="6172200" y="2505075"/>
            <a:ext cx="5183188" cy="332570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9" name="Slide Number Placeholder 8">
            <a:extLst>
              <a:ext uri="{FF2B5EF4-FFF2-40B4-BE49-F238E27FC236}">
                <a16:creationId xmlns:a16="http://schemas.microsoft.com/office/drawing/2014/main" id="{6F0B8A21-EA24-89A3-3DC3-BB8911E100DC}"/>
              </a:ext>
            </a:extLst>
          </p:cNvPr>
          <p:cNvSpPr>
            <a:spLocks noGrp="1"/>
          </p:cNvSpPr>
          <p:nvPr>
            <p:ph type="sldNum" sz="quarter" idx="12"/>
          </p:nvPr>
        </p:nvSpPr>
        <p:spPr/>
        <p:txBody>
          <a:bodyPr/>
          <a:lstStyle/>
          <a:p>
            <a:fld id="{F37EB7C0-FFA8-D84C-9C69-6AE2344C5080}" type="slidenum">
              <a:rPr lang="en-US" smtClean="0"/>
              <a:t>‹#›</a:t>
            </a:fld>
            <a:endParaRPr lang="en-US" dirty="0"/>
          </a:p>
        </p:txBody>
      </p:sp>
    </p:spTree>
    <p:extLst>
      <p:ext uri="{BB962C8B-B14F-4D97-AF65-F5344CB8AC3E}">
        <p14:creationId xmlns:p14="http://schemas.microsoft.com/office/powerpoint/2010/main" val="2331584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B92A6AE-2DFD-9EDC-B604-A93173E6186F}"/>
              </a:ext>
            </a:extLst>
          </p:cNvPr>
          <p:cNvSpPr>
            <a:spLocks noGrp="1"/>
          </p:cNvSpPr>
          <p:nvPr>
            <p:ph type="pic" idx="1"/>
          </p:nvPr>
        </p:nvSpPr>
        <p:spPr>
          <a:xfrm>
            <a:off x="838200" y="1516104"/>
            <a:ext cx="6172200" cy="43528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934FD9A-E59E-CE7F-13A2-837108413DD3}"/>
              </a:ext>
            </a:extLst>
          </p:cNvPr>
          <p:cNvSpPr>
            <a:spLocks noGrp="1"/>
          </p:cNvSpPr>
          <p:nvPr>
            <p:ph type="body" sz="half" idx="2"/>
          </p:nvPr>
        </p:nvSpPr>
        <p:spPr>
          <a:xfrm>
            <a:off x="7605136" y="1516104"/>
            <a:ext cx="3932237" cy="435288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7" name="Slide Number Placeholder 6">
            <a:extLst>
              <a:ext uri="{FF2B5EF4-FFF2-40B4-BE49-F238E27FC236}">
                <a16:creationId xmlns:a16="http://schemas.microsoft.com/office/drawing/2014/main" id="{B586AB59-F820-A2EB-79BA-FBA44844303B}"/>
              </a:ext>
            </a:extLst>
          </p:cNvPr>
          <p:cNvSpPr>
            <a:spLocks noGrp="1"/>
          </p:cNvSpPr>
          <p:nvPr>
            <p:ph type="sldNum" sz="quarter" idx="12"/>
          </p:nvPr>
        </p:nvSpPr>
        <p:spPr/>
        <p:txBody>
          <a:bodyPr/>
          <a:lstStyle/>
          <a:p>
            <a:fld id="{F37EB7C0-FFA8-D84C-9C69-6AE2344C5080}" type="slidenum">
              <a:rPr lang="en-US" smtClean="0"/>
              <a:t>‹#›</a:t>
            </a:fld>
            <a:endParaRPr lang="en-US" dirty="0"/>
          </a:p>
        </p:txBody>
      </p:sp>
    </p:spTree>
    <p:extLst>
      <p:ext uri="{BB962C8B-B14F-4D97-AF65-F5344CB8AC3E}">
        <p14:creationId xmlns:p14="http://schemas.microsoft.com/office/powerpoint/2010/main" val="4017651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79D57-EAA2-F2C3-1F9E-CDCA6BC2E676}"/>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D02EBFA2-B9F7-7BA1-21FA-DEA8E22AC159}"/>
              </a:ext>
            </a:extLst>
          </p:cNvPr>
          <p:cNvSpPr>
            <a:spLocks noGrp="1"/>
          </p:cNvSpPr>
          <p:nvPr>
            <p:ph type="sldNum" sz="quarter" idx="12"/>
          </p:nvPr>
        </p:nvSpPr>
        <p:spPr/>
        <p:txBody>
          <a:bodyPr/>
          <a:lstStyle/>
          <a:p>
            <a:fld id="{F37EB7C0-FFA8-D84C-9C69-6AE2344C5080}" type="slidenum">
              <a:rPr lang="en-US" smtClean="0"/>
              <a:t>‹#›</a:t>
            </a:fld>
            <a:endParaRPr lang="en-US" dirty="0"/>
          </a:p>
        </p:txBody>
      </p:sp>
    </p:spTree>
    <p:extLst>
      <p:ext uri="{BB962C8B-B14F-4D97-AF65-F5344CB8AC3E}">
        <p14:creationId xmlns:p14="http://schemas.microsoft.com/office/powerpoint/2010/main" val="11709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78BD61D-8A23-3318-AA72-C9CD7A8189A3}"/>
              </a:ext>
            </a:extLst>
          </p:cNvPr>
          <p:cNvSpPr>
            <a:spLocks noGrp="1"/>
          </p:cNvSpPr>
          <p:nvPr>
            <p:ph type="sldNum" sz="quarter" idx="12"/>
          </p:nvPr>
        </p:nvSpPr>
        <p:spPr/>
        <p:txBody>
          <a:bodyPr/>
          <a:lstStyle/>
          <a:p>
            <a:fld id="{F37EB7C0-FFA8-D84C-9C69-6AE2344C5080}" type="slidenum">
              <a:rPr lang="en-US" smtClean="0"/>
              <a:t>‹#›</a:t>
            </a:fld>
            <a:endParaRPr lang="en-US" dirty="0"/>
          </a:p>
        </p:txBody>
      </p:sp>
      <p:sp>
        <p:nvSpPr>
          <p:cNvPr id="5" name="Rectangle 4">
            <a:extLst>
              <a:ext uri="{FF2B5EF4-FFF2-40B4-BE49-F238E27FC236}">
                <a16:creationId xmlns:a16="http://schemas.microsoft.com/office/drawing/2014/main" id="{2EB65400-B0B3-85D5-F0DE-59F6A7F811B5}"/>
              </a:ext>
            </a:extLst>
          </p:cNvPr>
          <p:cNvSpPr/>
          <p:nvPr userDrawn="1"/>
        </p:nvSpPr>
        <p:spPr>
          <a:xfrm>
            <a:off x="0" y="0"/>
            <a:ext cx="12192000" cy="122315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7379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8788880-60B4-8542-5EBD-7D0DB4FB4380}"/>
              </a:ext>
            </a:extLst>
          </p:cNvPr>
          <p:cNvSpPr>
            <a:spLocks noGrp="1"/>
          </p:cNvSpPr>
          <p:nvPr>
            <p:ph type="sldNum" sz="quarter" idx="12"/>
          </p:nvPr>
        </p:nvSpPr>
        <p:spPr/>
        <p:txBody>
          <a:bodyPr/>
          <a:lstStyle/>
          <a:p>
            <a:fld id="{6AC075D6-9522-F140-B639-34C65AC68066}" type="slidenum">
              <a:rPr lang="en-US" smtClean="0"/>
              <a:t>‹#›</a:t>
            </a:fld>
            <a:endParaRPr lang="en-US" dirty="0"/>
          </a:p>
        </p:txBody>
      </p:sp>
      <p:sp>
        <p:nvSpPr>
          <p:cNvPr id="7" name="Rectangle 6">
            <a:extLst>
              <a:ext uri="{FF2B5EF4-FFF2-40B4-BE49-F238E27FC236}">
                <a16:creationId xmlns:a16="http://schemas.microsoft.com/office/drawing/2014/main" id="{1155B236-EE7D-710D-0C9D-FA6CFC81E0FE}"/>
              </a:ext>
            </a:extLst>
          </p:cNvPr>
          <p:cNvSpPr/>
          <p:nvPr userDrawn="1"/>
        </p:nvSpPr>
        <p:spPr>
          <a:xfrm>
            <a:off x="0" y="2028930"/>
            <a:ext cx="12192000" cy="482906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9DD2466-44ED-8183-C5AC-422EC9E3FD1A}"/>
              </a:ext>
            </a:extLst>
          </p:cNvPr>
          <p:cNvSpPr/>
          <p:nvPr userDrawn="1"/>
        </p:nvSpPr>
        <p:spPr>
          <a:xfrm>
            <a:off x="0" y="0"/>
            <a:ext cx="12192000" cy="2043969"/>
          </a:xfrm>
          <a:prstGeom prst="rect">
            <a:avLst/>
          </a:prstGeom>
          <a:solidFill>
            <a:srgbClr val="005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a:extLst>
              <a:ext uri="{FF2B5EF4-FFF2-40B4-BE49-F238E27FC236}">
                <a16:creationId xmlns:a16="http://schemas.microsoft.com/office/drawing/2014/main" id="{9ECCAA1D-3943-3F18-7762-130D72D10997}"/>
              </a:ext>
            </a:extLst>
          </p:cNvPr>
          <p:cNvSpPr>
            <a:spLocks noGrp="1"/>
          </p:cNvSpPr>
          <p:nvPr>
            <p:ph type="ctrTitle"/>
          </p:nvPr>
        </p:nvSpPr>
        <p:spPr>
          <a:xfrm>
            <a:off x="636494" y="2544158"/>
            <a:ext cx="9144000" cy="1947394"/>
          </a:xfrm>
          <a:prstGeom prst="rect">
            <a:avLst/>
          </a:prstGeom>
        </p:spPr>
        <p:txBody>
          <a:bodyPr anchor="t">
            <a:normAutofit/>
          </a:bodyPr>
          <a:lstStyle>
            <a:lvl1pPr algn="l">
              <a:defRPr sz="3600" b="1" i="0">
                <a:solidFill>
                  <a:srgbClr val="005CB9"/>
                </a:solidFill>
                <a:latin typeface="Arial" panose="020B0604020202020204" pitchFamily="34" charset="0"/>
                <a:ea typeface="Arimo" panose="020B0604020202020204" pitchFamily="34" charset="0"/>
                <a:cs typeface="Arial" panose="020B0604020202020204" pitchFamily="34" charset="0"/>
              </a:defRPr>
            </a:lvl1pPr>
          </a:lstStyle>
          <a:p>
            <a:r>
              <a:rPr lang="en-US" dirty="0"/>
              <a:t>Click to edit Master title style</a:t>
            </a:r>
          </a:p>
        </p:txBody>
      </p:sp>
      <p:sp>
        <p:nvSpPr>
          <p:cNvPr id="10" name="Subtitle 2">
            <a:extLst>
              <a:ext uri="{FF2B5EF4-FFF2-40B4-BE49-F238E27FC236}">
                <a16:creationId xmlns:a16="http://schemas.microsoft.com/office/drawing/2014/main" id="{C09A9081-2030-F1AF-AA6F-800B4518E1E8}"/>
              </a:ext>
            </a:extLst>
          </p:cNvPr>
          <p:cNvSpPr>
            <a:spLocks noGrp="1"/>
          </p:cNvSpPr>
          <p:nvPr>
            <p:ph type="subTitle" idx="1"/>
          </p:nvPr>
        </p:nvSpPr>
        <p:spPr>
          <a:xfrm>
            <a:off x="636494" y="4825671"/>
            <a:ext cx="9144000" cy="775029"/>
          </a:xfrm>
        </p:spPr>
        <p:txBody>
          <a:bodyPr>
            <a:normAutofit/>
          </a:bodyPr>
          <a:lstStyle>
            <a:lvl1pPr marL="0" indent="0" algn="l">
              <a:buNone/>
              <a:defRPr sz="2400" b="0" i="0">
                <a:solidFill>
                  <a:srgbClr val="005CB9"/>
                </a:solidFill>
                <a:latin typeface="Arial" panose="020B0604020202020204" pitchFamily="34" charset="0"/>
                <a:ea typeface="Arimo"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2" name="Picture 11">
            <a:extLst>
              <a:ext uri="{FF2B5EF4-FFF2-40B4-BE49-F238E27FC236}">
                <a16:creationId xmlns:a16="http://schemas.microsoft.com/office/drawing/2014/main" id="{FB1A305B-D498-9683-EB01-E582D7F9DE84}"/>
              </a:ext>
            </a:extLst>
          </p:cNvPr>
          <p:cNvPicPr>
            <a:picLocks noChangeAspect="1"/>
          </p:cNvPicPr>
          <p:nvPr userDrawn="1"/>
        </p:nvPicPr>
        <p:blipFill>
          <a:blip r:embed="rId2"/>
          <a:srcRect/>
          <a:stretch/>
        </p:blipFill>
        <p:spPr>
          <a:xfrm>
            <a:off x="636494" y="723396"/>
            <a:ext cx="6639558" cy="582140"/>
          </a:xfrm>
          <a:prstGeom prst="rect">
            <a:avLst/>
          </a:prstGeom>
        </p:spPr>
      </p:pic>
      <p:cxnSp>
        <p:nvCxnSpPr>
          <p:cNvPr id="13" name="Straight Connector 12">
            <a:extLst>
              <a:ext uri="{FF2B5EF4-FFF2-40B4-BE49-F238E27FC236}">
                <a16:creationId xmlns:a16="http://schemas.microsoft.com/office/drawing/2014/main" id="{B1891632-69F0-D700-CB31-D18ADB48E722}"/>
              </a:ext>
            </a:extLst>
          </p:cNvPr>
          <p:cNvCxnSpPr>
            <a:cxnSpLocks/>
          </p:cNvCxnSpPr>
          <p:nvPr userDrawn="1"/>
        </p:nvCxnSpPr>
        <p:spPr>
          <a:xfrm>
            <a:off x="0" y="2054252"/>
            <a:ext cx="12192000" cy="0"/>
          </a:xfrm>
          <a:prstGeom prst="line">
            <a:avLst/>
          </a:prstGeom>
          <a:ln w="82550">
            <a:solidFill>
              <a:srgbClr val="EEAF48"/>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0591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EB592F6-C309-E186-71C2-6DD705108023}"/>
              </a:ext>
            </a:extLst>
          </p:cNvPr>
          <p:cNvSpPr>
            <a:spLocks noGrp="1"/>
          </p:cNvSpPr>
          <p:nvPr>
            <p:ph type="sldNum" sz="quarter" idx="4"/>
          </p:nvPr>
        </p:nvSpPr>
        <p:spPr>
          <a:xfrm>
            <a:off x="11091553" y="6236161"/>
            <a:ext cx="89164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7EB7C0-FFA8-D84C-9C69-6AE2344C5080}" type="slidenum">
              <a:rPr lang="en-US" smtClean="0"/>
              <a:t>‹#›</a:t>
            </a:fld>
            <a:endParaRPr lang="en-US" dirty="0"/>
          </a:p>
        </p:txBody>
      </p:sp>
      <p:sp>
        <p:nvSpPr>
          <p:cNvPr id="7" name="Rectangle 6">
            <a:extLst>
              <a:ext uri="{FF2B5EF4-FFF2-40B4-BE49-F238E27FC236}">
                <a16:creationId xmlns:a16="http://schemas.microsoft.com/office/drawing/2014/main" id="{025AD6C0-22BB-9A58-741F-EE76946E2B42}"/>
              </a:ext>
            </a:extLst>
          </p:cNvPr>
          <p:cNvSpPr/>
          <p:nvPr userDrawn="1"/>
        </p:nvSpPr>
        <p:spPr>
          <a:xfrm>
            <a:off x="0" y="0"/>
            <a:ext cx="12192000" cy="1075765"/>
          </a:xfrm>
          <a:prstGeom prst="rect">
            <a:avLst/>
          </a:prstGeom>
          <a:solidFill>
            <a:srgbClr val="005C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D9319F6-DE81-4524-A403-8F43BDCCB319}"/>
              </a:ext>
            </a:extLst>
          </p:cNvPr>
          <p:cNvCxnSpPr>
            <a:cxnSpLocks/>
          </p:cNvCxnSpPr>
          <p:nvPr userDrawn="1"/>
        </p:nvCxnSpPr>
        <p:spPr>
          <a:xfrm>
            <a:off x="0" y="1075765"/>
            <a:ext cx="12192000" cy="0"/>
          </a:xfrm>
          <a:prstGeom prst="line">
            <a:avLst/>
          </a:prstGeom>
          <a:ln w="69850">
            <a:solidFill>
              <a:srgbClr val="EEAF48"/>
            </a:solidFill>
          </a:ln>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D89EE0E8-43A9-864C-BAC6-56D391BCD8C8}"/>
              </a:ext>
            </a:extLst>
          </p:cNvPr>
          <p:cNvPicPr>
            <a:picLocks noChangeAspect="1"/>
          </p:cNvPicPr>
          <p:nvPr userDrawn="1"/>
        </p:nvPicPr>
        <p:blipFill>
          <a:blip r:embed="rId14"/>
          <a:srcRect/>
          <a:stretch/>
        </p:blipFill>
        <p:spPr>
          <a:xfrm>
            <a:off x="777631" y="6278076"/>
            <a:ext cx="3861604" cy="301433"/>
          </a:xfrm>
          <a:prstGeom prst="rect">
            <a:avLst/>
          </a:prstGeom>
        </p:spPr>
      </p:pic>
      <p:sp>
        <p:nvSpPr>
          <p:cNvPr id="2" name="Title Placeholder 1">
            <a:extLst>
              <a:ext uri="{FF2B5EF4-FFF2-40B4-BE49-F238E27FC236}">
                <a16:creationId xmlns:a16="http://schemas.microsoft.com/office/drawing/2014/main" id="{6AE3435C-CBEF-CDB0-E8D1-06BB6312200D}"/>
              </a:ext>
            </a:extLst>
          </p:cNvPr>
          <p:cNvSpPr>
            <a:spLocks noGrp="1"/>
          </p:cNvSpPr>
          <p:nvPr>
            <p:ph type="title"/>
          </p:nvPr>
        </p:nvSpPr>
        <p:spPr>
          <a:xfrm>
            <a:off x="838200" y="365126"/>
            <a:ext cx="10515600" cy="76983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D92D168-60D5-21F4-A69F-E6F64E839906}"/>
              </a:ext>
            </a:extLst>
          </p:cNvPr>
          <p:cNvSpPr>
            <a:spLocks noGrp="1"/>
          </p:cNvSpPr>
          <p:nvPr>
            <p:ph type="body" idx="1"/>
          </p:nvPr>
        </p:nvSpPr>
        <p:spPr>
          <a:xfrm>
            <a:off x="838200" y="1603169"/>
            <a:ext cx="10515600" cy="434636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77935405"/>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83" r:id="rId3"/>
    <p:sldLayoutId id="2147483675" r:id="rId4"/>
    <p:sldLayoutId id="2147483676" r:id="rId5"/>
    <p:sldLayoutId id="2147483680" r:id="rId6"/>
    <p:sldLayoutId id="2147483677" r:id="rId7"/>
    <p:sldLayoutId id="2147483678" r:id="rId8"/>
    <p:sldLayoutId id="2147483649" r:id="rId9"/>
    <p:sldLayoutId id="2147483669" r:id="rId10"/>
    <p:sldLayoutId id="2147483652" r:id="rId11"/>
    <p:sldLayoutId id="2147483670" r:id="rId12"/>
  </p:sldLayoutIdLst>
  <p:txStyles>
    <p:titleStyle>
      <a:lvl1pPr algn="l" defTabSz="914400" rtl="0" eaLnBrk="1" latinLnBrk="0" hangingPunct="1">
        <a:lnSpc>
          <a:spcPct val="90000"/>
        </a:lnSpc>
        <a:spcBef>
          <a:spcPct val="0"/>
        </a:spcBef>
        <a:buNone/>
        <a:defRPr sz="38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134E7-67A5-A698-A256-84D34E90E0FC}"/>
              </a:ext>
            </a:extLst>
          </p:cNvPr>
          <p:cNvSpPr>
            <a:spLocks noGrp="1"/>
          </p:cNvSpPr>
          <p:nvPr>
            <p:ph type="ctrTitle"/>
          </p:nvPr>
        </p:nvSpPr>
        <p:spPr/>
        <p:txBody>
          <a:bodyPr/>
          <a:lstStyle/>
          <a:p>
            <a:r>
              <a:rPr lang="en-US" dirty="0"/>
              <a:t>The Financial and Health Consequences of Spousal Loss in the Context of ADRD</a:t>
            </a:r>
          </a:p>
        </p:txBody>
      </p:sp>
      <p:sp>
        <p:nvSpPr>
          <p:cNvPr id="3" name="Subtitle 2">
            <a:extLst>
              <a:ext uri="{FF2B5EF4-FFF2-40B4-BE49-F238E27FC236}">
                <a16:creationId xmlns:a16="http://schemas.microsoft.com/office/drawing/2014/main" id="{B099FABA-637E-0051-CBF7-A9F03F40FD8B}"/>
              </a:ext>
            </a:extLst>
          </p:cNvPr>
          <p:cNvSpPr>
            <a:spLocks noGrp="1"/>
          </p:cNvSpPr>
          <p:nvPr>
            <p:ph type="subTitle" idx="1"/>
          </p:nvPr>
        </p:nvSpPr>
        <p:spPr/>
        <p:txBody>
          <a:bodyPr/>
          <a:lstStyle/>
          <a:p>
            <a:r>
              <a:rPr lang="en-US" dirty="0"/>
              <a:t>Gopi Shah Goda, Joanne Hsu, Lauren Nicholas</a:t>
            </a:r>
          </a:p>
        </p:txBody>
      </p:sp>
    </p:spTree>
    <p:extLst>
      <p:ext uri="{BB962C8B-B14F-4D97-AF65-F5344CB8AC3E}">
        <p14:creationId xmlns:p14="http://schemas.microsoft.com/office/powerpoint/2010/main" val="484931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A5494-BBDB-F395-1E77-57F16032967E}"/>
              </a:ext>
            </a:extLst>
          </p:cNvPr>
          <p:cNvSpPr>
            <a:spLocks noGrp="1"/>
          </p:cNvSpPr>
          <p:nvPr>
            <p:ph type="title"/>
          </p:nvPr>
        </p:nvSpPr>
        <p:spPr/>
        <p:txBody>
          <a:bodyPr/>
          <a:lstStyle/>
          <a:p>
            <a:r>
              <a:rPr lang="en-US" dirty="0"/>
              <a:t>ADRD vs. non-ADRD Deaths</a:t>
            </a:r>
          </a:p>
        </p:txBody>
      </p:sp>
      <p:sp>
        <p:nvSpPr>
          <p:cNvPr id="3" name="Content Placeholder 2">
            <a:extLst>
              <a:ext uri="{FF2B5EF4-FFF2-40B4-BE49-F238E27FC236}">
                <a16:creationId xmlns:a16="http://schemas.microsoft.com/office/drawing/2014/main" id="{4D343DB9-15CC-2385-1988-9006403FB4B7}"/>
              </a:ext>
            </a:extLst>
          </p:cNvPr>
          <p:cNvSpPr>
            <a:spLocks noGrp="1"/>
          </p:cNvSpPr>
          <p:nvPr>
            <p:ph idx="1"/>
          </p:nvPr>
        </p:nvSpPr>
        <p:spPr/>
        <p:txBody>
          <a:bodyPr/>
          <a:lstStyle/>
          <a:p>
            <a:r>
              <a:rPr lang="en-US" dirty="0"/>
              <a:t>Split our sample based on whether the decedent spouse had a prior diagnosis of ADRD by including an interaction term that indicates the presence of this prior diagnosis. </a:t>
            </a:r>
          </a:p>
          <a:p>
            <a:endParaRPr lang="en-US" dirty="0"/>
          </a:p>
          <a:p>
            <a:r>
              <a:rPr lang="en-US" dirty="0"/>
              <a:t>The resulting event study coefficients will trace out the evolution of adverse events before and after the death of spouses with and without a prior ADRD diagnosis. </a:t>
            </a:r>
          </a:p>
          <a:p>
            <a:endParaRPr lang="en-US" dirty="0"/>
          </a:p>
          <a:p>
            <a:endParaRPr lang="en-US" dirty="0"/>
          </a:p>
        </p:txBody>
      </p:sp>
    </p:spTree>
    <p:extLst>
      <p:ext uri="{BB962C8B-B14F-4D97-AF65-F5344CB8AC3E}">
        <p14:creationId xmlns:p14="http://schemas.microsoft.com/office/powerpoint/2010/main" val="3625831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B26FC-C256-79CC-AA7B-90448546110A}"/>
              </a:ext>
            </a:extLst>
          </p:cNvPr>
          <p:cNvSpPr>
            <a:spLocks noGrp="1"/>
          </p:cNvSpPr>
          <p:nvPr>
            <p:ph type="title"/>
          </p:nvPr>
        </p:nvSpPr>
        <p:spPr/>
        <p:txBody>
          <a:bodyPr/>
          <a:lstStyle/>
          <a:p>
            <a:r>
              <a:rPr lang="en-US" dirty="0"/>
              <a:t>Identifying subpopulations at greater risk</a:t>
            </a:r>
          </a:p>
        </p:txBody>
      </p:sp>
      <p:sp>
        <p:nvSpPr>
          <p:cNvPr id="3" name="Content Placeholder 2">
            <a:extLst>
              <a:ext uri="{FF2B5EF4-FFF2-40B4-BE49-F238E27FC236}">
                <a16:creationId xmlns:a16="http://schemas.microsoft.com/office/drawing/2014/main" id="{DA663BA3-88A6-782D-0D88-055DE349D340}"/>
              </a:ext>
            </a:extLst>
          </p:cNvPr>
          <p:cNvSpPr>
            <a:spLocks noGrp="1"/>
          </p:cNvSpPr>
          <p:nvPr>
            <p:ph idx="1"/>
          </p:nvPr>
        </p:nvSpPr>
        <p:spPr/>
        <p:txBody>
          <a:bodyPr/>
          <a:lstStyle/>
          <a:p>
            <a:r>
              <a:rPr lang="en-US" dirty="0"/>
              <a:t>Examine heterogeneity by:</a:t>
            </a:r>
          </a:p>
          <a:p>
            <a:pPr lvl="1"/>
            <a:r>
              <a:rPr lang="en-US" dirty="0"/>
              <a:t>race/ethnicity, gender, and age of the surviving spouse</a:t>
            </a:r>
          </a:p>
          <a:p>
            <a:pPr lvl="1"/>
            <a:r>
              <a:rPr lang="en-US" dirty="0"/>
              <a:t>time between ADRD diagnosis and death</a:t>
            </a:r>
          </a:p>
          <a:p>
            <a:pPr lvl="1"/>
            <a:r>
              <a:rPr lang="en-US" dirty="0"/>
              <a:t>high/low-income census tracts</a:t>
            </a:r>
          </a:p>
          <a:p>
            <a:endParaRPr lang="en-US" dirty="0"/>
          </a:p>
          <a:p>
            <a:r>
              <a:rPr lang="en-US" dirty="0"/>
              <a:t>The results from this aim will identify subpopulations who are at greater risk of financial distress and accompanying health consequences, which can inform interventions to mitigate these negative outcomes.</a:t>
            </a:r>
          </a:p>
        </p:txBody>
      </p:sp>
    </p:spTree>
    <p:extLst>
      <p:ext uri="{BB962C8B-B14F-4D97-AF65-F5344CB8AC3E}">
        <p14:creationId xmlns:p14="http://schemas.microsoft.com/office/powerpoint/2010/main" val="461992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8965C-1422-0463-A78B-AA0B15662D92}"/>
              </a:ext>
            </a:extLst>
          </p:cNvPr>
          <p:cNvSpPr>
            <a:spLocks noGrp="1"/>
          </p:cNvSpPr>
          <p:nvPr>
            <p:ph type="title"/>
          </p:nvPr>
        </p:nvSpPr>
        <p:spPr>
          <a:xfrm>
            <a:off x="838200" y="306076"/>
            <a:ext cx="10515600" cy="602386"/>
          </a:xfrm>
        </p:spPr>
        <p:txBody>
          <a:bodyPr>
            <a:noAutofit/>
          </a:bodyPr>
          <a:lstStyle/>
          <a:p>
            <a:r>
              <a:rPr lang="en-US" dirty="0"/>
              <a:t>Prior Literature</a:t>
            </a:r>
          </a:p>
        </p:txBody>
      </p:sp>
      <p:sp>
        <p:nvSpPr>
          <p:cNvPr id="3" name="Content Placeholder 2">
            <a:extLst>
              <a:ext uri="{FF2B5EF4-FFF2-40B4-BE49-F238E27FC236}">
                <a16:creationId xmlns:a16="http://schemas.microsoft.com/office/drawing/2014/main" id="{8BD0A999-72C0-D48F-E071-DC2AD0EA097E}"/>
              </a:ext>
            </a:extLst>
          </p:cNvPr>
          <p:cNvSpPr>
            <a:spLocks noGrp="1"/>
          </p:cNvSpPr>
          <p:nvPr>
            <p:ph idx="1"/>
          </p:nvPr>
        </p:nvSpPr>
        <p:spPr/>
        <p:txBody>
          <a:bodyPr>
            <a:normAutofit/>
          </a:bodyPr>
          <a:lstStyle/>
          <a:p>
            <a:r>
              <a:rPr lang="en-US" dirty="0"/>
              <a:t>Research has documented significant adverse financial consequences of ADRD for family members, often manifesting years prior to clinical diagnosis (</a:t>
            </a:r>
            <a:r>
              <a:rPr lang="da-DK" dirty="0"/>
              <a:t>Nicholas et al. 2020; Chu et al. 2021; Harris et al., 2021; Li et al., 2023), with consequences for health due to stress and mental health, poor nutrition and difficulty obtaining medical care.</a:t>
            </a:r>
          </a:p>
          <a:p>
            <a:endParaRPr lang="da-DK" dirty="0"/>
          </a:p>
          <a:p>
            <a:r>
              <a:rPr lang="da-DK" dirty="0"/>
              <a:t>Evidence of declines in health and living standards for widows generally (</a:t>
            </a:r>
            <a:r>
              <a:rPr lang="en-US" dirty="0"/>
              <a:t>Holden, 1986; Hurd and Wise, 1989; Sevak, Weir and Willis, 2004; Poterba and Venti, 2017)</a:t>
            </a:r>
          </a:p>
        </p:txBody>
      </p:sp>
    </p:spTree>
    <p:extLst>
      <p:ext uri="{BB962C8B-B14F-4D97-AF65-F5344CB8AC3E}">
        <p14:creationId xmlns:p14="http://schemas.microsoft.com/office/powerpoint/2010/main" val="2689903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855F6-4C9E-9A90-4323-D7CB0DB48B66}"/>
              </a:ext>
            </a:extLst>
          </p:cNvPr>
          <p:cNvSpPr>
            <a:spLocks noGrp="1"/>
          </p:cNvSpPr>
          <p:nvPr>
            <p:ph type="title"/>
          </p:nvPr>
        </p:nvSpPr>
        <p:spPr/>
        <p:txBody>
          <a:bodyPr/>
          <a:lstStyle/>
          <a:p>
            <a:r>
              <a:rPr lang="en-US" dirty="0"/>
              <a:t>Specific Aims</a:t>
            </a:r>
          </a:p>
        </p:txBody>
      </p:sp>
      <p:sp>
        <p:nvSpPr>
          <p:cNvPr id="3" name="Content Placeholder 2">
            <a:extLst>
              <a:ext uri="{FF2B5EF4-FFF2-40B4-BE49-F238E27FC236}">
                <a16:creationId xmlns:a16="http://schemas.microsoft.com/office/drawing/2014/main" id="{61919F3F-9EF7-2CD4-97BE-1896FEE255AF}"/>
              </a:ext>
            </a:extLst>
          </p:cNvPr>
          <p:cNvSpPr>
            <a:spLocks noGrp="1"/>
          </p:cNvSpPr>
          <p:nvPr>
            <p:ph idx="1"/>
          </p:nvPr>
        </p:nvSpPr>
        <p:spPr/>
        <p:txBody>
          <a:bodyPr>
            <a:normAutofit fontScale="92500" lnSpcReduction="10000"/>
          </a:bodyPr>
          <a:lstStyle/>
          <a:p>
            <a:pPr marL="0" indent="0">
              <a:buNone/>
            </a:pPr>
            <a:endParaRPr lang="en-US" dirty="0"/>
          </a:p>
          <a:p>
            <a:pPr marL="514350" indent="-514350">
              <a:buFont typeface="+mj-lt"/>
              <a:buAutoNum type="arabicPeriod"/>
            </a:pPr>
            <a:r>
              <a:rPr lang="en-US" dirty="0"/>
              <a:t>How does diagnosis of ADRD prior to a spouse’s death impact the surviving spouse’s health and mortality compared to the death of a spouse without ADRD?</a:t>
            </a:r>
          </a:p>
          <a:p>
            <a:pPr marL="514350" indent="-514350">
              <a:buFont typeface="+mj-lt"/>
              <a:buAutoNum type="arabicPeriod"/>
            </a:pPr>
            <a:r>
              <a:rPr lang="en-US" dirty="0"/>
              <a:t>How does diagnosis of ADRD prior to a spouse’s death impact the surviving spouse’s financial outcomes? Are widowed spouses of ADRD left with more financial problems than widows of non-ADRD spouses?</a:t>
            </a:r>
          </a:p>
          <a:p>
            <a:pPr marL="514350" indent="-514350">
              <a:buFont typeface="+mj-lt"/>
              <a:buAutoNum type="arabicPeriod"/>
            </a:pPr>
            <a:r>
              <a:rPr lang="en-US" dirty="0"/>
              <a:t>What are the disparate impacts of an ADRD patient’s death across race/ethnicity, gender, age of the surviving spouse, income, and time between ADRD diagnosis and death?</a:t>
            </a:r>
          </a:p>
          <a:p>
            <a:pPr marL="0" indent="0">
              <a:buNone/>
            </a:pPr>
            <a:endParaRPr lang="en-US" dirty="0"/>
          </a:p>
        </p:txBody>
      </p:sp>
    </p:spTree>
    <p:extLst>
      <p:ext uri="{BB962C8B-B14F-4D97-AF65-F5344CB8AC3E}">
        <p14:creationId xmlns:p14="http://schemas.microsoft.com/office/powerpoint/2010/main" val="424199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D2A5E-9DA5-6D53-1CB6-C9DCC9EDFE51}"/>
              </a:ext>
            </a:extLst>
          </p:cNvPr>
          <p:cNvSpPr>
            <a:spLocks noGrp="1"/>
          </p:cNvSpPr>
          <p:nvPr>
            <p:ph type="title"/>
          </p:nvPr>
        </p:nvSpPr>
        <p:spPr/>
        <p:txBody>
          <a:bodyPr/>
          <a:lstStyle/>
          <a:p>
            <a:r>
              <a:rPr lang="en-US" dirty="0"/>
              <a:t>Contributions</a:t>
            </a:r>
          </a:p>
        </p:txBody>
      </p:sp>
      <p:sp>
        <p:nvSpPr>
          <p:cNvPr id="3" name="Content Placeholder 2">
            <a:extLst>
              <a:ext uri="{FF2B5EF4-FFF2-40B4-BE49-F238E27FC236}">
                <a16:creationId xmlns:a16="http://schemas.microsoft.com/office/drawing/2014/main" id="{6F3EB998-0D80-0DD6-6D6E-30B56783BDDC}"/>
              </a:ext>
            </a:extLst>
          </p:cNvPr>
          <p:cNvSpPr>
            <a:spLocks noGrp="1"/>
          </p:cNvSpPr>
          <p:nvPr>
            <p:ph idx="1"/>
          </p:nvPr>
        </p:nvSpPr>
        <p:spPr/>
        <p:txBody>
          <a:bodyPr/>
          <a:lstStyle/>
          <a:p>
            <a:r>
              <a:rPr lang="en-US" dirty="0"/>
              <a:t>Explore consequences of spousal loss using credit records </a:t>
            </a:r>
          </a:p>
          <a:p>
            <a:pPr lvl="1"/>
            <a:r>
              <a:rPr lang="en-US" dirty="0"/>
              <a:t>Most prior research examines effects of spousal loss on changes in wealth/asset holdings, income and health care spending</a:t>
            </a:r>
          </a:p>
          <a:p>
            <a:endParaRPr lang="en-US" dirty="0"/>
          </a:p>
          <a:p>
            <a:r>
              <a:rPr lang="en-US" dirty="0"/>
              <a:t>Explore how consequences vary by cause of death/prior diagnoses</a:t>
            </a:r>
          </a:p>
          <a:p>
            <a:pPr lvl="1"/>
            <a:r>
              <a:rPr lang="en-US" dirty="0"/>
              <a:t>Limited work that compares deaths following ADRD diagnoses relative to deaths from other causes</a:t>
            </a:r>
          </a:p>
          <a:p>
            <a:pPr lvl="1"/>
            <a:r>
              <a:rPr lang="en-US" dirty="0"/>
              <a:t>How do spouses adapt following an ADRD patient’s death?</a:t>
            </a:r>
          </a:p>
        </p:txBody>
      </p:sp>
    </p:spTree>
    <p:extLst>
      <p:ext uri="{BB962C8B-B14F-4D97-AF65-F5344CB8AC3E}">
        <p14:creationId xmlns:p14="http://schemas.microsoft.com/office/powerpoint/2010/main" val="3832702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B0BD-2021-21BA-B121-B6BFA4AD9884}"/>
              </a:ext>
            </a:extLst>
          </p:cNvPr>
          <p:cNvSpPr>
            <a:spLocks noGrp="1"/>
          </p:cNvSpPr>
          <p:nvPr>
            <p:ph type="title"/>
          </p:nvPr>
        </p:nvSpPr>
        <p:spPr/>
        <p:txBody>
          <a:bodyPr/>
          <a:lstStyle/>
          <a:p>
            <a:r>
              <a:rPr lang="en-US" dirty="0"/>
              <a:t>Data Snapshot</a:t>
            </a:r>
          </a:p>
        </p:txBody>
      </p:sp>
      <p:sp>
        <p:nvSpPr>
          <p:cNvPr id="3" name="Content Placeholder 2">
            <a:extLst>
              <a:ext uri="{FF2B5EF4-FFF2-40B4-BE49-F238E27FC236}">
                <a16:creationId xmlns:a16="http://schemas.microsoft.com/office/drawing/2014/main" id="{2B1EC7C4-9996-33FC-99F7-3FEB3986CFA0}"/>
              </a:ext>
            </a:extLst>
          </p:cNvPr>
          <p:cNvSpPr>
            <a:spLocks noGrp="1"/>
          </p:cNvSpPr>
          <p:nvPr>
            <p:ph idx="1"/>
          </p:nvPr>
        </p:nvSpPr>
        <p:spPr/>
        <p:txBody>
          <a:bodyPr>
            <a:normAutofit/>
          </a:bodyPr>
          <a:lstStyle/>
          <a:p>
            <a:r>
              <a:rPr lang="en-US" dirty="0"/>
              <a:t>Novel data linkage of Medicare claims to Experian credit report data including single/married couples over an 18-year period</a:t>
            </a:r>
          </a:p>
          <a:p>
            <a:pPr lvl="1"/>
            <a:endParaRPr lang="en-US" dirty="0"/>
          </a:p>
          <a:p>
            <a:pPr lvl="1"/>
            <a:r>
              <a:rPr lang="en-US" dirty="0"/>
              <a:t>Medicare claims data include administrative billing data for all Medicare beneficiaries + demographics (age/sex/race/ethnicity); ADRD diagnosis identified by the presence of at least two outpatient or one inpatient visit with a dementia diagnostic code</a:t>
            </a:r>
          </a:p>
          <a:p>
            <a:pPr lvl="1"/>
            <a:endParaRPr lang="en-US" dirty="0"/>
          </a:p>
          <a:p>
            <a:pPr lvl="1"/>
            <a:r>
              <a:rPr lang="en-US" dirty="0"/>
              <a:t>Credit data is provided quarterly for a 5% sample of U.S. consumers plus others living at their addresses between 2006 and 2023</a:t>
            </a:r>
          </a:p>
          <a:p>
            <a:pPr lvl="1"/>
            <a:endParaRPr lang="en-US" dirty="0"/>
          </a:p>
        </p:txBody>
      </p:sp>
    </p:spTree>
    <p:extLst>
      <p:ext uri="{BB962C8B-B14F-4D97-AF65-F5344CB8AC3E}">
        <p14:creationId xmlns:p14="http://schemas.microsoft.com/office/powerpoint/2010/main" val="44765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762ED-5A5D-14A2-5DC5-EAEB7F4F94D8}"/>
              </a:ext>
            </a:extLst>
          </p:cNvPr>
          <p:cNvSpPr>
            <a:spLocks noGrp="1"/>
          </p:cNvSpPr>
          <p:nvPr>
            <p:ph type="title"/>
          </p:nvPr>
        </p:nvSpPr>
        <p:spPr/>
        <p:txBody>
          <a:bodyPr/>
          <a:lstStyle/>
          <a:p>
            <a:r>
              <a:rPr lang="en-US" dirty="0"/>
              <a:t>Data Snapshot</a:t>
            </a:r>
          </a:p>
        </p:txBody>
      </p:sp>
      <p:sp>
        <p:nvSpPr>
          <p:cNvPr id="3" name="Content Placeholder 2">
            <a:extLst>
              <a:ext uri="{FF2B5EF4-FFF2-40B4-BE49-F238E27FC236}">
                <a16:creationId xmlns:a16="http://schemas.microsoft.com/office/drawing/2014/main" id="{6A0A5F9D-67F0-D785-53F4-9D47C5755CAF}"/>
              </a:ext>
            </a:extLst>
          </p:cNvPr>
          <p:cNvSpPr>
            <a:spLocks noGrp="1"/>
          </p:cNvSpPr>
          <p:nvPr>
            <p:ph idx="1"/>
          </p:nvPr>
        </p:nvSpPr>
        <p:spPr/>
        <p:txBody>
          <a:bodyPr/>
          <a:lstStyle/>
          <a:p>
            <a:r>
              <a:rPr lang="en-US" dirty="0"/>
              <a:t>Linked data includes 37,616 married couples with credit data and Medicare claims data for both individuals, and 337,969 married couples with Medicare claims data for one member of the couple but credit data for both.</a:t>
            </a:r>
          </a:p>
          <a:p>
            <a:endParaRPr lang="en-US" dirty="0"/>
          </a:p>
          <a:p>
            <a:r>
              <a:rPr lang="en-US" dirty="0"/>
              <a:t>Dataset contains 311,783 spousal deaths that allow for the identification of ADRD diagnosis in the 13 years prior to death.</a:t>
            </a:r>
          </a:p>
          <a:p>
            <a:endParaRPr lang="en-US" dirty="0"/>
          </a:p>
        </p:txBody>
      </p:sp>
    </p:spTree>
    <p:extLst>
      <p:ext uri="{BB962C8B-B14F-4D97-AF65-F5344CB8AC3E}">
        <p14:creationId xmlns:p14="http://schemas.microsoft.com/office/powerpoint/2010/main" val="1189304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E041D-CA4F-07CB-DE02-981C84EDDA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CB18B-0195-1283-C3E0-B1CF04EEEEF4}"/>
              </a:ext>
            </a:extLst>
          </p:cNvPr>
          <p:cNvSpPr>
            <a:spLocks noGrp="1"/>
          </p:cNvSpPr>
          <p:nvPr>
            <p:ph type="title"/>
          </p:nvPr>
        </p:nvSpPr>
        <p:spPr/>
        <p:txBody>
          <a:bodyPr/>
          <a:lstStyle/>
          <a:p>
            <a:r>
              <a:rPr lang="en-US" dirty="0"/>
              <a:t>Overview of Methodology</a:t>
            </a:r>
          </a:p>
        </p:txBody>
      </p:sp>
      <p:sp>
        <p:nvSpPr>
          <p:cNvPr id="3" name="Content Placeholder 2">
            <a:extLst>
              <a:ext uri="{FF2B5EF4-FFF2-40B4-BE49-F238E27FC236}">
                <a16:creationId xmlns:a16="http://schemas.microsoft.com/office/drawing/2014/main" id="{D168B3F2-ED33-0773-3D2C-DCD4E4EC57ED}"/>
              </a:ext>
            </a:extLst>
          </p:cNvPr>
          <p:cNvSpPr>
            <a:spLocks noGrp="1"/>
          </p:cNvSpPr>
          <p:nvPr>
            <p:ph idx="1"/>
          </p:nvPr>
        </p:nvSpPr>
        <p:spPr/>
        <p:txBody>
          <a:bodyPr>
            <a:normAutofit/>
          </a:bodyPr>
          <a:lstStyle/>
          <a:p>
            <a:r>
              <a:rPr lang="en-US" dirty="0"/>
              <a:t>Determine baseline impact of death of one spouse on surviving spouse’s health/mortality and adverse financial events</a:t>
            </a:r>
          </a:p>
          <a:p>
            <a:r>
              <a:rPr lang="en-US" dirty="0"/>
              <a:t>Compare 	impact of spousal death among decedent spouses with and without a prior diagnosis of ADRD</a:t>
            </a:r>
          </a:p>
          <a:p>
            <a:r>
              <a:rPr lang="en-US" dirty="0"/>
              <a:t>Examine disparities across race/ethnicity, gender, age of surviving spouse, time between ADRD diagnosis and death, high/low-income census tracts</a:t>
            </a:r>
          </a:p>
        </p:txBody>
      </p:sp>
    </p:spTree>
    <p:extLst>
      <p:ext uri="{BB962C8B-B14F-4D97-AF65-F5344CB8AC3E}">
        <p14:creationId xmlns:p14="http://schemas.microsoft.com/office/powerpoint/2010/main" val="1006354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551D0-B043-DEC8-DC6C-40FAF9213E56}"/>
              </a:ext>
            </a:extLst>
          </p:cNvPr>
          <p:cNvSpPr>
            <a:spLocks noGrp="1"/>
          </p:cNvSpPr>
          <p:nvPr>
            <p:ph type="title"/>
          </p:nvPr>
        </p:nvSpPr>
        <p:spPr/>
        <p:txBody>
          <a:bodyPr/>
          <a:lstStyle/>
          <a:p>
            <a:r>
              <a:rPr lang="en-US" dirty="0"/>
              <a:t>Baseline Impact of Spousal Death</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D210563-BD37-7720-A6D0-0DFC30E895EA}"/>
                  </a:ext>
                </a:extLst>
              </p:cNvPr>
              <p:cNvSpPr>
                <a:spLocks noGrp="1"/>
              </p:cNvSpPr>
              <p:nvPr>
                <p:ph idx="1"/>
              </p:nvPr>
            </p:nvSpPr>
            <p:spPr/>
            <p:txBody>
              <a:bodyPr>
                <a:normAutofit/>
              </a:bodyPr>
              <a:lstStyle/>
              <a:p>
                <a14:m>
                  <m:oMath xmlns:m="http://schemas.openxmlformats.org/officeDocument/2006/math">
                    <m:sSub>
                      <m:sSubPr>
                        <m:ctrlPr>
                          <a:rPr lang="en-US" i="1" smtClean="0"/>
                        </m:ctrlPr>
                      </m:sSubPr>
                      <m:e>
                        <m:r>
                          <a:rPr lang="en-US" i="1"/>
                          <m:t>𝐶</m:t>
                        </m:r>
                      </m:e>
                      <m:sub>
                        <m:r>
                          <a:rPr lang="en-US" i="1"/>
                          <m:t>𝑖𝑡</m:t>
                        </m:r>
                      </m:sub>
                    </m:sSub>
                    <m:r>
                      <a:rPr lang="en-US" i="1"/>
                      <m:t>=</m:t>
                    </m:r>
                    <m:nary>
                      <m:naryPr>
                        <m:chr m:val="∑"/>
                        <m:limLoc m:val="undOvr"/>
                        <m:supHide m:val="on"/>
                        <m:ctrlPr>
                          <a:rPr lang="en-US" i="1"/>
                        </m:ctrlPr>
                      </m:naryPr>
                      <m:sub>
                        <m:eqArr>
                          <m:eqArrPr>
                            <m:ctrlPr>
                              <a:rPr lang="en-US" i="1"/>
                            </m:ctrlPr>
                          </m:eqArrPr>
                          <m:e>
                            <m:r>
                              <a:rPr lang="en-US" i="1"/>
                              <m:t>𝑘</m:t>
                            </m:r>
                            <m:r>
                              <a:rPr lang="en-US" i="1"/>
                              <m:t>∈</m:t>
                            </m:r>
                            <m:d>
                              <m:dPr>
                                <m:begChr m:val="["/>
                                <m:endChr m:val="]"/>
                                <m:ctrlPr>
                                  <a:rPr lang="en-US" i="1"/>
                                </m:ctrlPr>
                              </m:dPr>
                              <m:e>
                                <m:r>
                                  <a:rPr lang="en-US" i="1"/>
                                  <m:t>−51,20</m:t>
                                </m:r>
                              </m:e>
                            </m:d>
                          </m:e>
                          <m:e>
                            <m:r>
                              <a:rPr lang="en-US" i="1"/>
                              <m:t> </m:t>
                            </m:r>
                            <m:r>
                              <a:rPr lang="en-US" i="1"/>
                              <m:t>𝑘</m:t>
                            </m:r>
                            <m:r>
                              <a:rPr lang="en-US" i="1"/>
                              <m:t>≠0</m:t>
                            </m:r>
                          </m:e>
                        </m:eqArr>
                      </m:sub>
                      <m:sup/>
                      <m:e>
                        <m:sSub>
                          <m:sSubPr>
                            <m:ctrlPr>
                              <a:rPr lang="en-US" i="1"/>
                            </m:ctrlPr>
                          </m:sSubPr>
                          <m:e>
                            <m:r>
                              <a:rPr lang="en-US" i="1"/>
                              <m:t>𝑇𝑖𝑚𝑒𝑆𝑖𝑛𝑐𝑒𝐷𝑒𝑎𝑡h</m:t>
                            </m:r>
                          </m:e>
                          <m:sub>
                            <m:r>
                              <a:rPr lang="en-US" i="1"/>
                              <m:t>𝑘</m:t>
                            </m:r>
                          </m:sub>
                        </m:sSub>
                        <m:r>
                          <a:rPr lang="en-US" i="1"/>
                          <m:t>×</m:t>
                        </m:r>
                        <m:sSub>
                          <m:sSubPr>
                            <m:ctrlPr>
                              <a:rPr lang="en-US" i="1"/>
                            </m:ctrlPr>
                          </m:sSubPr>
                          <m:e>
                            <m:r>
                              <a:rPr lang="en-US" i="1"/>
                              <m:t>1(</m:t>
                            </m:r>
                            <m:r>
                              <a:rPr lang="en-US" i="1"/>
                              <m:t>𝐷𝑒𝑎𝑡h</m:t>
                            </m:r>
                            <m:r>
                              <a:rPr lang="en-US" i="1"/>
                              <m:t>)</m:t>
                            </m:r>
                          </m:e>
                          <m:sub>
                            <m:r>
                              <a:rPr lang="en-US" i="1"/>
                              <m:t>𝑖𝑡</m:t>
                            </m:r>
                          </m:sub>
                        </m:sSub>
                      </m:e>
                    </m:nary>
                    <m:r>
                      <a:rPr lang="en-US" i="1"/>
                      <m:t>+</m:t>
                    </m:r>
                    <m:r>
                      <a:rPr lang="en-US" i="1"/>
                      <m:t>𝛼</m:t>
                    </m:r>
                    <m:sSub>
                      <m:sSubPr>
                        <m:ctrlPr>
                          <a:rPr lang="en-US" i="1"/>
                        </m:ctrlPr>
                      </m:sSubPr>
                      <m:e>
                        <m:r>
                          <a:rPr lang="en-US" i="1"/>
                          <m:t>𝑋</m:t>
                        </m:r>
                      </m:e>
                      <m:sub>
                        <m:r>
                          <a:rPr lang="en-US" i="1"/>
                          <m:t>𝑖𝑡</m:t>
                        </m:r>
                      </m:sub>
                    </m:sSub>
                    <m:r>
                      <a:rPr lang="en-US" i="1"/>
                      <m:t>+</m:t>
                    </m:r>
                    <m:sSub>
                      <m:sSubPr>
                        <m:ctrlPr>
                          <a:rPr lang="en-US" i="1"/>
                        </m:ctrlPr>
                      </m:sSubPr>
                      <m:e>
                        <m:r>
                          <a:rPr lang="en-US" i="1"/>
                          <m:t>𝑆</m:t>
                        </m:r>
                      </m:e>
                      <m:sub>
                        <m:r>
                          <a:rPr lang="en-US" i="1"/>
                          <m:t>𝑖𝑡</m:t>
                        </m:r>
                      </m:sub>
                    </m:sSub>
                    <m:r>
                      <a:rPr lang="en-US" i="1"/>
                      <m:t>+</m:t>
                    </m:r>
                    <m:sSub>
                      <m:sSubPr>
                        <m:ctrlPr>
                          <a:rPr lang="en-US" i="1"/>
                        </m:ctrlPr>
                      </m:sSubPr>
                      <m:e>
                        <m:r>
                          <a:rPr lang="en-US" i="1"/>
                          <m:t>𝑌</m:t>
                        </m:r>
                      </m:e>
                      <m:sub>
                        <m:r>
                          <a:rPr lang="en-US" i="1"/>
                          <m:t>𝑖𝑡</m:t>
                        </m:r>
                      </m:sub>
                    </m:sSub>
                    <m:r>
                      <a:rPr lang="en-US" i="1"/>
                      <m:t>+</m:t>
                    </m:r>
                    <m:sSub>
                      <m:sSubPr>
                        <m:ctrlPr>
                          <a:rPr lang="en-US" i="1"/>
                        </m:ctrlPr>
                      </m:sSubPr>
                      <m:e>
                        <m:r>
                          <a:rPr lang="en-US" i="1"/>
                          <m:t>𝑄</m:t>
                        </m:r>
                      </m:e>
                      <m:sub>
                        <m:r>
                          <a:rPr lang="en-US" i="1"/>
                          <m:t>𝑖𝑡</m:t>
                        </m:r>
                      </m:sub>
                    </m:sSub>
                    <m:r>
                      <a:rPr lang="en-US" i="1"/>
                      <m:t>+</m:t>
                    </m:r>
                    <m:sSub>
                      <m:sSubPr>
                        <m:ctrlPr>
                          <a:rPr lang="en-US" i="1"/>
                        </m:ctrlPr>
                      </m:sSubPr>
                      <m:e>
                        <m:r>
                          <a:rPr lang="en-US" i="1"/>
                          <m:t>𝜀</m:t>
                        </m:r>
                      </m:e>
                      <m:sub>
                        <m:r>
                          <a:rPr lang="en-US" i="1"/>
                          <m:t>𝑖𝑡</m:t>
                        </m:r>
                      </m:sub>
                    </m:sSub>
                  </m:oMath>
                </a14:m>
                <a:endParaRPr lang="en-US" dirty="0"/>
              </a:p>
              <a:p>
                <a:endParaRPr lang="en-US" dirty="0"/>
              </a:p>
              <a:p>
                <a:pPr lvl="1"/>
                <a14:m>
                  <m:oMath xmlns:m="http://schemas.openxmlformats.org/officeDocument/2006/math">
                    <m:sSub>
                      <m:sSubPr>
                        <m:ctrlPr>
                          <a:rPr lang="en-US" i="1"/>
                        </m:ctrlPr>
                      </m:sSubPr>
                      <m:e>
                        <m:r>
                          <a:rPr lang="en-US" i="1"/>
                          <m:t>𝑇𝑖𝑚𝑒𝑆𝑖𝑛𝑐𝑒𝐷𝑒𝑎𝑡h</m:t>
                        </m:r>
                      </m:e>
                      <m:sub>
                        <m:r>
                          <a:rPr lang="en-US" i="1"/>
                          <m:t>𝑘</m:t>
                        </m:r>
                      </m:sub>
                    </m:sSub>
                  </m:oMath>
                </a14:m>
                <a:r>
                  <a:rPr lang="en-US" dirty="0"/>
                  <a:t> = binary variable that equals 1 </a:t>
                </a:r>
                <a:r>
                  <a:rPr lang="en-US" i="1" dirty="0"/>
                  <a:t>k</a:t>
                </a:r>
                <a:r>
                  <a:rPr lang="en-US" dirty="0"/>
                  <a:t> quarters before/after death, 0 otherwise</a:t>
                </a:r>
              </a:p>
              <a:p>
                <a:pPr lvl="1"/>
                <a14:m>
                  <m:oMath xmlns:m="http://schemas.openxmlformats.org/officeDocument/2006/math">
                    <m:sSub>
                      <m:sSubPr>
                        <m:ctrlPr>
                          <a:rPr lang="en-US" i="1"/>
                        </m:ctrlPr>
                      </m:sSubPr>
                      <m:e>
                        <m:r>
                          <a:rPr lang="en-US" i="1"/>
                          <m:t>1(</m:t>
                        </m:r>
                        <m:r>
                          <a:rPr lang="en-US" i="1"/>
                          <m:t>𝐷𝑒𝑎𝑡h</m:t>
                        </m:r>
                        <m:r>
                          <a:rPr lang="en-US" i="1"/>
                          <m:t>)</m:t>
                        </m:r>
                      </m:e>
                      <m:sub>
                        <m:r>
                          <a:rPr lang="en-US" i="1"/>
                          <m:t>𝑖𝑡</m:t>
                        </m:r>
                      </m:sub>
                    </m:sSub>
                    <m:r>
                      <a:rPr lang="en-US" b="0" i="1" smtClean="0">
                        <a:latin typeface="Cambria Math" panose="02040503050406030204" pitchFamily="18" charset="0"/>
                      </a:rPr>
                      <m:t> </m:t>
                    </m:r>
                  </m:oMath>
                </a14:m>
                <a:r>
                  <a:rPr lang="en-US" dirty="0"/>
                  <a:t>= binary variable that equals 1 if couple experienced death of one spouse over sample period, 0 otherwise</a:t>
                </a:r>
              </a:p>
              <a:p>
                <a:pPr lvl="1"/>
                <a14:m>
                  <m:oMath xmlns:m="http://schemas.openxmlformats.org/officeDocument/2006/math">
                    <m:sSub>
                      <m:sSubPr>
                        <m:ctrlPr>
                          <a:rPr lang="en-US" i="1"/>
                        </m:ctrlPr>
                      </m:sSubPr>
                      <m:e>
                        <m:r>
                          <a:rPr lang="en-US" i="1"/>
                          <m:t>𝑋</m:t>
                        </m:r>
                      </m:e>
                      <m:sub>
                        <m:r>
                          <a:rPr lang="en-US" i="1"/>
                          <m:t>𝑖𝑡</m:t>
                        </m:r>
                      </m:sub>
                    </m:sSub>
                  </m:oMath>
                </a14:m>
                <a:r>
                  <a:rPr lang="en-US" dirty="0"/>
                  <a:t> = a vector of demographic controls including age, sex, and race/ethnicity</a:t>
                </a:r>
              </a:p>
              <a:p>
                <a:pPr lvl="1"/>
                <a14:m>
                  <m:oMath xmlns:m="http://schemas.openxmlformats.org/officeDocument/2006/math">
                    <m:sSub>
                      <m:sSubPr>
                        <m:ctrlPr>
                          <a:rPr lang="en-US" i="1"/>
                        </m:ctrlPr>
                      </m:sSubPr>
                      <m:e>
                        <m:r>
                          <a:rPr lang="en-US" i="1"/>
                          <m:t>𝑆</m:t>
                        </m:r>
                      </m:e>
                      <m:sub>
                        <m:r>
                          <a:rPr lang="en-US" i="1"/>
                          <m:t>𝑖𝑡</m:t>
                        </m:r>
                      </m:sub>
                    </m:sSub>
                  </m:oMath>
                </a14:m>
                <a:r>
                  <a:rPr lang="en-US" dirty="0"/>
                  <a:t>, </a:t>
                </a:r>
                <a14:m>
                  <m:oMath xmlns:m="http://schemas.openxmlformats.org/officeDocument/2006/math">
                    <m:sSub>
                      <m:sSubPr>
                        <m:ctrlPr>
                          <a:rPr lang="en-US" i="1"/>
                        </m:ctrlPr>
                      </m:sSubPr>
                      <m:e>
                        <m:r>
                          <a:rPr lang="en-US" i="1"/>
                          <m:t>𝑌</m:t>
                        </m:r>
                      </m:e>
                      <m:sub>
                        <m:r>
                          <a:rPr lang="en-US" i="1"/>
                          <m:t>𝑖𝑡</m:t>
                        </m:r>
                      </m:sub>
                    </m:sSub>
                  </m:oMath>
                </a14:m>
                <a:r>
                  <a:rPr lang="en-US" dirty="0"/>
                  <a:t>, and </a:t>
                </a:r>
                <a14:m>
                  <m:oMath xmlns:m="http://schemas.openxmlformats.org/officeDocument/2006/math">
                    <m:sSub>
                      <m:sSubPr>
                        <m:ctrlPr>
                          <a:rPr lang="en-US" i="1"/>
                        </m:ctrlPr>
                      </m:sSubPr>
                      <m:e>
                        <m:r>
                          <a:rPr lang="en-US" i="1"/>
                          <m:t>𝑄</m:t>
                        </m:r>
                      </m:e>
                      <m:sub>
                        <m:r>
                          <a:rPr lang="en-US" i="1"/>
                          <m:t>𝑖𝑡</m:t>
                        </m:r>
                      </m:sub>
                    </m:sSub>
                  </m:oMath>
                </a14:m>
                <a:r>
                  <a:rPr lang="en-US" dirty="0"/>
                  <a:t> denote state, year and quarter fixed effects</a:t>
                </a:r>
              </a:p>
            </p:txBody>
          </p:sp>
        </mc:Choice>
        <mc:Fallback>
          <p:sp>
            <p:nvSpPr>
              <p:cNvPr id="3" name="Content Placeholder 2">
                <a:extLst>
                  <a:ext uri="{FF2B5EF4-FFF2-40B4-BE49-F238E27FC236}">
                    <a16:creationId xmlns:a16="http://schemas.microsoft.com/office/drawing/2014/main" id="{DD210563-BD37-7720-A6D0-0DFC30E895EA}"/>
                  </a:ext>
                </a:extLst>
              </p:cNvPr>
              <p:cNvSpPr>
                <a:spLocks noGrp="1" noRot="1" noChangeAspect="1" noMove="1" noResize="1" noEditPoints="1" noAdjustHandles="1" noChangeArrowheads="1" noChangeShapeType="1" noTextEdit="1"/>
              </p:cNvSpPr>
              <p:nvPr>
                <p:ph idx="1"/>
              </p:nvPr>
            </p:nvSpPr>
            <p:spPr>
              <a:blipFill>
                <a:blip r:embed="rId2"/>
                <a:stretch>
                  <a:fillRect r="-1391" b="-281"/>
                </a:stretch>
              </a:blipFill>
            </p:spPr>
            <p:txBody>
              <a:bodyPr/>
              <a:lstStyle/>
              <a:p>
                <a:r>
                  <a:rPr lang="en-US">
                    <a:noFill/>
                  </a:rPr>
                  <a:t> </a:t>
                </a:r>
              </a:p>
            </p:txBody>
          </p:sp>
        </mc:Fallback>
      </mc:AlternateContent>
    </p:spTree>
    <p:extLst>
      <p:ext uri="{BB962C8B-B14F-4D97-AF65-F5344CB8AC3E}">
        <p14:creationId xmlns:p14="http://schemas.microsoft.com/office/powerpoint/2010/main" val="1650129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8665A-CF3E-F28F-A93D-C331850D317B}"/>
              </a:ext>
            </a:extLst>
          </p:cNvPr>
          <p:cNvSpPr>
            <a:spLocks noGrp="1"/>
          </p:cNvSpPr>
          <p:nvPr>
            <p:ph type="title"/>
          </p:nvPr>
        </p:nvSpPr>
        <p:spPr/>
        <p:txBody>
          <a:bodyPr/>
          <a:lstStyle/>
          <a:p>
            <a:r>
              <a:rPr lang="en-US" dirty="0"/>
              <a:t>Outcomes</a:t>
            </a:r>
          </a:p>
        </p:txBody>
      </p:sp>
      <p:sp>
        <p:nvSpPr>
          <p:cNvPr id="3" name="Content Placeholder 2">
            <a:extLst>
              <a:ext uri="{FF2B5EF4-FFF2-40B4-BE49-F238E27FC236}">
                <a16:creationId xmlns:a16="http://schemas.microsoft.com/office/drawing/2014/main" id="{76E68B03-AF48-B2C7-B846-E0266A558594}"/>
              </a:ext>
            </a:extLst>
          </p:cNvPr>
          <p:cNvSpPr>
            <a:spLocks noGrp="1"/>
          </p:cNvSpPr>
          <p:nvPr>
            <p:ph idx="1"/>
          </p:nvPr>
        </p:nvSpPr>
        <p:spPr/>
        <p:txBody>
          <a:bodyPr/>
          <a:lstStyle/>
          <a:p>
            <a:r>
              <a:rPr lang="en-US" dirty="0"/>
              <a:t>Health-related indicators in Medicare claims data, including emergency hospitalization, ER visits and death</a:t>
            </a:r>
          </a:p>
          <a:p>
            <a:endParaRPr lang="en-US" dirty="0"/>
          </a:p>
          <a:p>
            <a:r>
              <a:rPr lang="en-US" dirty="0"/>
              <a:t>Financial indicators in credit data, including indicators of missed payments, other financial delinquencies, or the presence of a subprime credit score for accounts held by the decedent spouse, the surviving spouse, or joint accounts held by both spouses. </a:t>
            </a:r>
          </a:p>
          <a:p>
            <a:endParaRPr lang="en-US" dirty="0"/>
          </a:p>
        </p:txBody>
      </p:sp>
    </p:spTree>
    <p:extLst>
      <p:ext uri="{BB962C8B-B14F-4D97-AF65-F5344CB8AC3E}">
        <p14:creationId xmlns:p14="http://schemas.microsoft.com/office/powerpoint/2010/main" val="165979759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4cd82ac-d1bd-4828-aa91-94be65cb55ed" xsi:nil="true"/>
    <lcf76f155ced4ddcb4097134ff3c332f xmlns="785a7ae1-8e7e-4992-af08-fe4b351d530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FE8333ECC27F04F833538EFDB066776" ma:contentTypeVersion="11" ma:contentTypeDescription="Create a new document." ma:contentTypeScope="" ma:versionID="6309993cbc2abbc8f3035ece74667fa3">
  <xsd:schema xmlns:xsd="http://www.w3.org/2001/XMLSchema" xmlns:xs="http://www.w3.org/2001/XMLSchema" xmlns:p="http://schemas.microsoft.com/office/2006/metadata/properties" xmlns:ns2="785a7ae1-8e7e-4992-af08-fe4b351d530a" xmlns:ns3="04cd82ac-d1bd-4828-aa91-94be65cb55ed" targetNamespace="http://schemas.microsoft.com/office/2006/metadata/properties" ma:root="true" ma:fieldsID="d0000f9b6e0fc8498784965ea0570855" ns2:_="" ns3:_="">
    <xsd:import namespace="785a7ae1-8e7e-4992-af08-fe4b351d530a"/>
    <xsd:import namespace="04cd82ac-d1bd-4828-aa91-94be65cb55e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a7ae1-8e7e-4992-af08-fe4b351d53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eb4b2d4-9bb6-49a7-8a4b-ec3b3538ad4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cd82ac-d1bd-4828-aa91-94be65cb55e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1850a4a-6cf1-48d3-8e64-2077d884c11a}" ma:internalName="TaxCatchAll" ma:showField="CatchAllData" ma:web="04cd82ac-d1bd-4828-aa91-94be65cb55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B487C7-C9AB-43D5-B6A7-3CF27994EDC7}">
  <ds:schemaRefs>
    <ds:schemaRef ds:uri="http://schemas.microsoft.com/office/2006/metadata/properties"/>
    <ds:schemaRef ds:uri="http://schemas.microsoft.com/office/infopath/2007/PartnerControls"/>
    <ds:schemaRef ds:uri="432a9dc5-e45c-4d1f-bdf6-6282b21350f8"/>
    <ds:schemaRef ds:uri="bccf8c8f-9e19-4ec7-b07d-e6c009d26725"/>
    <ds:schemaRef ds:uri="04cd82ac-d1bd-4828-aa91-94be65cb55ed"/>
    <ds:schemaRef ds:uri="785a7ae1-8e7e-4992-af08-fe4b351d530a"/>
  </ds:schemaRefs>
</ds:datastoreItem>
</file>

<file path=customXml/itemProps2.xml><?xml version="1.0" encoding="utf-8"?>
<ds:datastoreItem xmlns:ds="http://schemas.openxmlformats.org/officeDocument/2006/customXml" ds:itemID="{5843F11C-F39B-4D5C-81E6-7D045A69DCC1}">
  <ds:schemaRefs>
    <ds:schemaRef ds:uri="http://schemas.microsoft.com/sharepoint/v3/contenttype/forms"/>
  </ds:schemaRefs>
</ds:datastoreItem>
</file>

<file path=customXml/itemProps3.xml><?xml version="1.0" encoding="utf-8"?>
<ds:datastoreItem xmlns:ds="http://schemas.openxmlformats.org/officeDocument/2006/customXml" ds:itemID="{EDE8176A-5EFA-4ED2-ACD1-C8BBED24B0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5a7ae1-8e7e-4992-af08-fe4b351d530a"/>
    <ds:schemaRef ds:uri="04cd82ac-d1bd-4828-aa91-94be65cb55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317</TotalTime>
  <Words>949</Words>
  <Application>Microsoft Office PowerPoint</Application>
  <PresentationFormat>Widescreen</PresentationFormat>
  <Paragraphs>65</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Cambria Math</vt:lpstr>
      <vt:lpstr>CIDFont+F2</vt:lpstr>
      <vt:lpstr>Custom Design</vt:lpstr>
      <vt:lpstr>The Financial and Health Consequences of Spousal Loss in the Context of ADRD</vt:lpstr>
      <vt:lpstr>Prior Literature</vt:lpstr>
      <vt:lpstr>Specific Aims</vt:lpstr>
      <vt:lpstr>Contributions</vt:lpstr>
      <vt:lpstr>Data Snapshot</vt:lpstr>
      <vt:lpstr>Data Snapshot</vt:lpstr>
      <vt:lpstr>Overview of Methodology</vt:lpstr>
      <vt:lpstr>Baseline Impact of Spousal Death</vt:lpstr>
      <vt:lpstr>Outcomes</vt:lpstr>
      <vt:lpstr>ADRD vs. non-ADRD Deaths</vt:lpstr>
      <vt:lpstr>Identifying subpopulations at greater risk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Cheryl Fox Gnagey</dc:creator>
  <cp:lastModifiedBy>Gopi Shah Goda</cp:lastModifiedBy>
  <cp:revision>3</cp:revision>
  <dcterms:created xsi:type="dcterms:W3CDTF">2025-02-20T16:48:11Z</dcterms:created>
  <dcterms:modified xsi:type="dcterms:W3CDTF">2025-10-17T21:33:50Z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0x010100CFE8333ECC27F04F833538EFDB066776</vt:lpwstr>
  </property>
  <property fmtid="{D5CDD505-2E9C-101B-9397-08002B2CF9AE}" pid="3" name="MediaServiceImageTags">
    <vt:lpwstr/>
  </property>
</Properties>
</file>