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2"/>
  </p:notesMasterIdLst>
  <p:handoutMasterIdLst>
    <p:handoutMasterId r:id="rId23"/>
  </p:handoutMasterIdLst>
  <p:sldIdLst>
    <p:sldId id="256" r:id="rId2"/>
    <p:sldId id="369" r:id="rId3"/>
    <p:sldId id="373" r:id="rId4"/>
    <p:sldId id="375" r:id="rId5"/>
    <p:sldId id="383" r:id="rId6"/>
    <p:sldId id="391" r:id="rId7"/>
    <p:sldId id="376" r:id="rId8"/>
    <p:sldId id="392" r:id="rId9"/>
    <p:sldId id="379" r:id="rId10"/>
    <p:sldId id="377" r:id="rId11"/>
    <p:sldId id="388" r:id="rId12"/>
    <p:sldId id="385" r:id="rId13"/>
    <p:sldId id="386" r:id="rId14"/>
    <p:sldId id="387" r:id="rId15"/>
    <p:sldId id="389" r:id="rId16"/>
    <p:sldId id="390" r:id="rId17"/>
    <p:sldId id="394" r:id="rId18"/>
    <p:sldId id="395" r:id="rId19"/>
    <p:sldId id="396" r:id="rId20"/>
    <p:sldId id="381" r:id="rId21"/>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UHL, NATHAN (Contractor)" initials="KN"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1846"/>
    <a:srgbClr val="37ABFF"/>
    <a:srgbClr val="F89647"/>
    <a:srgbClr val="1DB24F"/>
    <a:srgbClr val="CB0133"/>
    <a:srgbClr val="7A9EC3"/>
    <a:srgbClr val="082D58"/>
    <a:srgbClr val="7B9FC6"/>
    <a:srgbClr val="213965"/>
    <a:srgbClr val="4372C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E1B9C02-C3EB-FB43-81C8-C0E58CC2302E}" v="1" dt="2025-04-22T17:26:43.419"/>
    <p1510:client id="{843BA502-0199-E440-9743-767303EAE5C0}" v="42" dt="2025-04-21T22:02:11.71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48"/>
    <p:restoredTop sz="94658"/>
  </p:normalViewPr>
  <p:slideViewPr>
    <p:cSldViewPr snapToGrid="0">
      <p:cViewPr varScale="1">
        <p:scale>
          <a:sx n="109" d="100"/>
          <a:sy n="109" d="100"/>
        </p:scale>
        <p:origin x="216" y="424"/>
      </p:cViewPr>
      <p:guideLst>
        <p:guide orient="horz" pos="2160"/>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mendorf, Doug" userId="ee6450cf-60a8-44dd-a4f3-71ac8c2db29a" providerId="ADAL" clId="{5E1B9C02-C3EB-FB43-81C8-C0E58CC2302E}"/>
    <pc:docChg chg="modSld modNotesMaster modHandout">
      <pc:chgData name="Elmendorf, Doug" userId="ee6450cf-60a8-44dd-a4f3-71ac8c2db29a" providerId="ADAL" clId="{5E1B9C02-C3EB-FB43-81C8-C0E58CC2302E}" dt="2025-04-22T17:26:43.418" v="0"/>
      <pc:docMkLst>
        <pc:docMk/>
      </pc:docMkLst>
      <pc:sldChg chg="modNotes">
        <pc:chgData name="Elmendorf, Doug" userId="ee6450cf-60a8-44dd-a4f3-71ac8c2db29a" providerId="ADAL" clId="{5E1B9C02-C3EB-FB43-81C8-C0E58CC2302E}" dt="2025-04-22T17:26:43.418" v="0"/>
        <pc:sldMkLst>
          <pc:docMk/>
          <pc:sldMk cId="1531815119" sldId="256"/>
        </pc:sldMkLst>
      </pc:sldChg>
    </pc:docChg>
  </pc:docChgLst>
  <pc:docChgLst>
    <pc:chgData name="Elmendorf, Doug" userId="ee6450cf-60a8-44dd-a4f3-71ac8c2db29a" providerId="ADAL" clId="{843BA502-0199-E440-9743-767303EAE5C0}"/>
    <pc:docChg chg="undo custSel addSld delSld modSld sldOrd">
      <pc:chgData name="Elmendorf, Doug" userId="ee6450cf-60a8-44dd-a4f3-71ac8c2db29a" providerId="ADAL" clId="{843BA502-0199-E440-9743-767303EAE5C0}" dt="2025-04-21T22:18:06.092" v="11669" actId="20577"/>
      <pc:docMkLst>
        <pc:docMk/>
      </pc:docMkLst>
      <pc:sldChg chg="modSp mod">
        <pc:chgData name="Elmendorf, Doug" userId="ee6450cf-60a8-44dd-a4f3-71ac8c2db29a" providerId="ADAL" clId="{843BA502-0199-E440-9743-767303EAE5C0}" dt="2025-04-21T19:24:08.813" v="10949" actId="20577"/>
        <pc:sldMkLst>
          <pc:docMk/>
          <pc:sldMk cId="1531815119" sldId="256"/>
        </pc:sldMkLst>
        <pc:spChg chg="mod">
          <ac:chgData name="Elmendorf, Doug" userId="ee6450cf-60a8-44dd-a4f3-71ac8c2db29a" providerId="ADAL" clId="{843BA502-0199-E440-9743-767303EAE5C0}" dt="2025-04-21T19:24:08.813" v="10949" actId="20577"/>
          <ac:spMkLst>
            <pc:docMk/>
            <pc:sldMk cId="1531815119" sldId="256"/>
            <ac:spMk id="11" creationId="{134C5F76-BC5E-674F-B36F-2BCD5C844484}"/>
          </ac:spMkLst>
        </pc:spChg>
      </pc:sldChg>
      <pc:sldChg chg="del">
        <pc:chgData name="Elmendorf, Doug" userId="ee6450cf-60a8-44dd-a4f3-71ac8c2db29a" providerId="ADAL" clId="{843BA502-0199-E440-9743-767303EAE5C0}" dt="2025-04-12T11:15:30.374" v="10038" actId="2696"/>
        <pc:sldMkLst>
          <pc:docMk/>
          <pc:sldMk cId="1739038097" sldId="319"/>
        </pc:sldMkLst>
      </pc:sldChg>
      <pc:sldChg chg="del">
        <pc:chgData name="Elmendorf, Doug" userId="ee6450cf-60a8-44dd-a4f3-71ac8c2db29a" providerId="ADAL" clId="{843BA502-0199-E440-9743-767303EAE5C0}" dt="2025-04-12T11:15:30.340" v="10031" actId="2696"/>
        <pc:sldMkLst>
          <pc:docMk/>
          <pc:sldMk cId="3362848472" sldId="320"/>
        </pc:sldMkLst>
      </pc:sldChg>
      <pc:sldChg chg="del">
        <pc:chgData name="Elmendorf, Doug" userId="ee6450cf-60a8-44dd-a4f3-71ac8c2db29a" providerId="ADAL" clId="{843BA502-0199-E440-9743-767303EAE5C0}" dt="2025-04-12T11:15:30.353" v="10033" actId="2696"/>
        <pc:sldMkLst>
          <pc:docMk/>
          <pc:sldMk cId="2427604147" sldId="321"/>
        </pc:sldMkLst>
      </pc:sldChg>
      <pc:sldChg chg="del">
        <pc:chgData name="Elmendorf, Doug" userId="ee6450cf-60a8-44dd-a4f3-71ac8c2db29a" providerId="ADAL" clId="{843BA502-0199-E440-9743-767303EAE5C0}" dt="2025-04-12T11:15:30.362" v="10035" actId="2696"/>
        <pc:sldMkLst>
          <pc:docMk/>
          <pc:sldMk cId="4269069529" sldId="323"/>
        </pc:sldMkLst>
      </pc:sldChg>
      <pc:sldChg chg="del">
        <pc:chgData name="Elmendorf, Doug" userId="ee6450cf-60a8-44dd-a4f3-71ac8c2db29a" providerId="ADAL" clId="{843BA502-0199-E440-9743-767303EAE5C0}" dt="2025-04-12T11:15:30.359" v="10034" actId="2696"/>
        <pc:sldMkLst>
          <pc:docMk/>
          <pc:sldMk cId="468146665" sldId="324"/>
        </pc:sldMkLst>
      </pc:sldChg>
      <pc:sldChg chg="del">
        <pc:chgData name="Elmendorf, Doug" userId="ee6450cf-60a8-44dd-a4f3-71ac8c2db29a" providerId="ADAL" clId="{843BA502-0199-E440-9743-767303EAE5C0}" dt="2025-04-12T11:15:30.407" v="10047" actId="2696"/>
        <pc:sldMkLst>
          <pc:docMk/>
          <pc:sldMk cId="2199991993" sldId="328"/>
        </pc:sldMkLst>
      </pc:sldChg>
      <pc:sldChg chg="del">
        <pc:chgData name="Elmendorf, Doug" userId="ee6450cf-60a8-44dd-a4f3-71ac8c2db29a" providerId="ADAL" clId="{843BA502-0199-E440-9743-767303EAE5C0}" dt="2025-04-12T11:15:30.345" v="10032" actId="2696"/>
        <pc:sldMkLst>
          <pc:docMk/>
          <pc:sldMk cId="2947541271" sldId="329"/>
        </pc:sldMkLst>
      </pc:sldChg>
      <pc:sldChg chg="del">
        <pc:chgData name="Elmendorf, Doug" userId="ee6450cf-60a8-44dd-a4f3-71ac8c2db29a" providerId="ADAL" clId="{843BA502-0199-E440-9743-767303EAE5C0}" dt="2025-04-12T11:15:30.232" v="10010" actId="2696"/>
        <pc:sldMkLst>
          <pc:docMk/>
          <pc:sldMk cId="2128346392" sldId="332"/>
        </pc:sldMkLst>
      </pc:sldChg>
      <pc:sldChg chg="del">
        <pc:chgData name="Elmendorf, Doug" userId="ee6450cf-60a8-44dd-a4f3-71ac8c2db29a" providerId="ADAL" clId="{843BA502-0199-E440-9743-767303EAE5C0}" dt="2025-04-12T11:15:30.240" v="10011" actId="2696"/>
        <pc:sldMkLst>
          <pc:docMk/>
          <pc:sldMk cId="329899334" sldId="333"/>
        </pc:sldMkLst>
      </pc:sldChg>
      <pc:sldChg chg="del">
        <pc:chgData name="Elmendorf, Doug" userId="ee6450cf-60a8-44dd-a4f3-71ac8c2db29a" providerId="ADAL" clId="{843BA502-0199-E440-9743-767303EAE5C0}" dt="2025-04-12T11:15:30.254" v="10012" actId="2696"/>
        <pc:sldMkLst>
          <pc:docMk/>
          <pc:sldMk cId="1756759925" sldId="335"/>
        </pc:sldMkLst>
      </pc:sldChg>
      <pc:sldChg chg="del">
        <pc:chgData name="Elmendorf, Doug" userId="ee6450cf-60a8-44dd-a4f3-71ac8c2db29a" providerId="ADAL" clId="{843BA502-0199-E440-9743-767303EAE5C0}" dt="2025-04-12T11:15:30.265" v="10013" actId="2696"/>
        <pc:sldMkLst>
          <pc:docMk/>
          <pc:sldMk cId="3958637109" sldId="336"/>
        </pc:sldMkLst>
      </pc:sldChg>
      <pc:sldChg chg="del">
        <pc:chgData name="Elmendorf, Doug" userId="ee6450cf-60a8-44dd-a4f3-71ac8c2db29a" providerId="ADAL" clId="{843BA502-0199-E440-9743-767303EAE5C0}" dt="2025-04-12T11:15:30.270" v="10014" actId="2696"/>
        <pc:sldMkLst>
          <pc:docMk/>
          <pc:sldMk cId="476274841" sldId="337"/>
        </pc:sldMkLst>
      </pc:sldChg>
      <pc:sldChg chg="del">
        <pc:chgData name="Elmendorf, Doug" userId="ee6450cf-60a8-44dd-a4f3-71ac8c2db29a" providerId="ADAL" clId="{843BA502-0199-E440-9743-767303EAE5C0}" dt="2025-04-12T11:15:30.283" v="10017" actId="2696"/>
        <pc:sldMkLst>
          <pc:docMk/>
          <pc:sldMk cId="793095293" sldId="338"/>
        </pc:sldMkLst>
      </pc:sldChg>
      <pc:sldChg chg="del">
        <pc:chgData name="Elmendorf, Doug" userId="ee6450cf-60a8-44dd-a4f3-71ac8c2db29a" providerId="ADAL" clId="{843BA502-0199-E440-9743-767303EAE5C0}" dt="2025-04-12T11:15:30.300" v="10021" actId="2696"/>
        <pc:sldMkLst>
          <pc:docMk/>
          <pc:sldMk cId="3263061562" sldId="339"/>
        </pc:sldMkLst>
      </pc:sldChg>
      <pc:sldChg chg="del">
        <pc:chgData name="Elmendorf, Doug" userId="ee6450cf-60a8-44dd-a4f3-71ac8c2db29a" providerId="ADAL" clId="{843BA502-0199-E440-9743-767303EAE5C0}" dt="2025-04-12T11:15:30.309" v="10023" actId="2696"/>
        <pc:sldMkLst>
          <pc:docMk/>
          <pc:sldMk cId="550231417" sldId="341"/>
        </pc:sldMkLst>
      </pc:sldChg>
      <pc:sldChg chg="del">
        <pc:chgData name="Elmendorf, Doug" userId="ee6450cf-60a8-44dd-a4f3-71ac8c2db29a" providerId="ADAL" clId="{843BA502-0199-E440-9743-767303EAE5C0}" dt="2025-04-12T11:15:30.279" v="10016" actId="2696"/>
        <pc:sldMkLst>
          <pc:docMk/>
          <pc:sldMk cId="1862380562" sldId="345"/>
        </pc:sldMkLst>
      </pc:sldChg>
      <pc:sldChg chg="del">
        <pc:chgData name="Elmendorf, Doug" userId="ee6450cf-60a8-44dd-a4f3-71ac8c2db29a" providerId="ADAL" clId="{843BA502-0199-E440-9743-767303EAE5C0}" dt="2025-04-12T11:15:30.274" v="10015" actId="2696"/>
        <pc:sldMkLst>
          <pc:docMk/>
          <pc:sldMk cId="1044332935" sldId="346"/>
        </pc:sldMkLst>
      </pc:sldChg>
      <pc:sldChg chg="del">
        <pc:chgData name="Elmendorf, Doug" userId="ee6450cf-60a8-44dd-a4f3-71ac8c2db29a" providerId="ADAL" clId="{843BA502-0199-E440-9743-767303EAE5C0}" dt="2025-04-12T11:15:30.312" v="10024" actId="2696"/>
        <pc:sldMkLst>
          <pc:docMk/>
          <pc:sldMk cId="999705997" sldId="347"/>
        </pc:sldMkLst>
      </pc:sldChg>
      <pc:sldChg chg="del">
        <pc:chgData name="Elmendorf, Doug" userId="ee6450cf-60a8-44dd-a4f3-71ac8c2db29a" providerId="ADAL" clId="{843BA502-0199-E440-9743-767303EAE5C0}" dt="2025-04-12T11:15:30.324" v="10027" actId="2696"/>
        <pc:sldMkLst>
          <pc:docMk/>
          <pc:sldMk cId="3651286199" sldId="348"/>
        </pc:sldMkLst>
      </pc:sldChg>
      <pc:sldChg chg="del">
        <pc:chgData name="Elmendorf, Doug" userId="ee6450cf-60a8-44dd-a4f3-71ac8c2db29a" providerId="ADAL" clId="{843BA502-0199-E440-9743-767303EAE5C0}" dt="2025-04-12T11:15:30.334" v="10030" actId="2696"/>
        <pc:sldMkLst>
          <pc:docMk/>
          <pc:sldMk cId="1374233274" sldId="349"/>
        </pc:sldMkLst>
      </pc:sldChg>
      <pc:sldChg chg="del">
        <pc:chgData name="Elmendorf, Doug" userId="ee6450cf-60a8-44dd-a4f3-71ac8c2db29a" providerId="ADAL" clId="{843BA502-0199-E440-9743-767303EAE5C0}" dt="2025-04-12T11:15:30.380" v="10040" actId="2696"/>
        <pc:sldMkLst>
          <pc:docMk/>
          <pc:sldMk cId="1558815351" sldId="350"/>
        </pc:sldMkLst>
      </pc:sldChg>
      <pc:sldChg chg="del">
        <pc:chgData name="Elmendorf, Doug" userId="ee6450cf-60a8-44dd-a4f3-71ac8c2db29a" providerId="ADAL" clId="{843BA502-0199-E440-9743-767303EAE5C0}" dt="2025-04-12T11:15:30.318" v="10025" actId="2696"/>
        <pc:sldMkLst>
          <pc:docMk/>
          <pc:sldMk cId="4070022475" sldId="351"/>
        </pc:sldMkLst>
      </pc:sldChg>
      <pc:sldChg chg="del">
        <pc:chgData name="Elmendorf, Doug" userId="ee6450cf-60a8-44dd-a4f3-71ac8c2db29a" providerId="ADAL" clId="{843BA502-0199-E440-9743-767303EAE5C0}" dt="2025-04-12T11:15:30.322" v="10026" actId="2696"/>
        <pc:sldMkLst>
          <pc:docMk/>
          <pc:sldMk cId="2418389591" sldId="352"/>
        </pc:sldMkLst>
      </pc:sldChg>
      <pc:sldChg chg="del">
        <pc:chgData name="Elmendorf, Doug" userId="ee6450cf-60a8-44dd-a4f3-71ac8c2db29a" providerId="ADAL" clId="{843BA502-0199-E440-9743-767303EAE5C0}" dt="2025-04-12T11:15:30.328" v="10028" actId="2696"/>
        <pc:sldMkLst>
          <pc:docMk/>
          <pc:sldMk cId="3168574478" sldId="353"/>
        </pc:sldMkLst>
      </pc:sldChg>
      <pc:sldChg chg="del">
        <pc:chgData name="Elmendorf, Doug" userId="ee6450cf-60a8-44dd-a4f3-71ac8c2db29a" providerId="ADAL" clId="{843BA502-0199-E440-9743-767303EAE5C0}" dt="2025-04-12T11:15:30.331" v="10029" actId="2696"/>
        <pc:sldMkLst>
          <pc:docMk/>
          <pc:sldMk cId="3259592719" sldId="354"/>
        </pc:sldMkLst>
      </pc:sldChg>
      <pc:sldChg chg="del">
        <pc:chgData name="Elmendorf, Doug" userId="ee6450cf-60a8-44dd-a4f3-71ac8c2db29a" providerId="ADAL" clId="{843BA502-0199-E440-9743-767303EAE5C0}" dt="2025-04-12T11:15:30.288" v="10018" actId="2696"/>
        <pc:sldMkLst>
          <pc:docMk/>
          <pc:sldMk cId="2482045199" sldId="356"/>
        </pc:sldMkLst>
      </pc:sldChg>
      <pc:sldChg chg="del">
        <pc:chgData name="Elmendorf, Doug" userId="ee6450cf-60a8-44dd-a4f3-71ac8c2db29a" providerId="ADAL" clId="{843BA502-0199-E440-9743-767303EAE5C0}" dt="2025-04-12T11:15:30.306" v="10022" actId="2696"/>
        <pc:sldMkLst>
          <pc:docMk/>
          <pc:sldMk cId="881998987" sldId="357"/>
        </pc:sldMkLst>
      </pc:sldChg>
      <pc:sldChg chg="del">
        <pc:chgData name="Elmendorf, Doug" userId="ee6450cf-60a8-44dd-a4f3-71ac8c2db29a" providerId="ADAL" clId="{843BA502-0199-E440-9743-767303EAE5C0}" dt="2025-04-12T11:15:30.292" v="10019" actId="2696"/>
        <pc:sldMkLst>
          <pc:docMk/>
          <pc:sldMk cId="3797039773" sldId="358"/>
        </pc:sldMkLst>
      </pc:sldChg>
      <pc:sldChg chg="del">
        <pc:chgData name="Elmendorf, Doug" userId="ee6450cf-60a8-44dd-a4f3-71ac8c2db29a" providerId="ADAL" clId="{843BA502-0199-E440-9743-767303EAE5C0}" dt="2025-04-12T11:15:30.385" v="10041" actId="2696"/>
        <pc:sldMkLst>
          <pc:docMk/>
          <pc:sldMk cId="3810179416" sldId="359"/>
        </pc:sldMkLst>
      </pc:sldChg>
      <pc:sldChg chg="del">
        <pc:chgData name="Elmendorf, Doug" userId="ee6450cf-60a8-44dd-a4f3-71ac8c2db29a" providerId="ADAL" clId="{843BA502-0199-E440-9743-767303EAE5C0}" dt="2025-04-12T11:15:30.388" v="10042" actId="2696"/>
        <pc:sldMkLst>
          <pc:docMk/>
          <pc:sldMk cId="696558998" sldId="360"/>
        </pc:sldMkLst>
      </pc:sldChg>
      <pc:sldChg chg="del">
        <pc:chgData name="Elmendorf, Doug" userId="ee6450cf-60a8-44dd-a4f3-71ac8c2db29a" providerId="ADAL" clId="{843BA502-0199-E440-9743-767303EAE5C0}" dt="2025-04-12T11:15:30.366" v="10036" actId="2696"/>
        <pc:sldMkLst>
          <pc:docMk/>
          <pc:sldMk cId="1467575721" sldId="362"/>
        </pc:sldMkLst>
      </pc:sldChg>
      <pc:sldChg chg="del">
        <pc:chgData name="Elmendorf, Doug" userId="ee6450cf-60a8-44dd-a4f3-71ac8c2db29a" providerId="ADAL" clId="{843BA502-0199-E440-9743-767303EAE5C0}" dt="2025-04-12T11:15:30.369" v="10037" actId="2696"/>
        <pc:sldMkLst>
          <pc:docMk/>
          <pc:sldMk cId="2324857638" sldId="364"/>
        </pc:sldMkLst>
      </pc:sldChg>
      <pc:sldChg chg="del">
        <pc:chgData name="Elmendorf, Doug" userId="ee6450cf-60a8-44dd-a4f3-71ac8c2db29a" providerId="ADAL" clId="{843BA502-0199-E440-9743-767303EAE5C0}" dt="2025-04-12T11:15:30.391" v="10043" actId="2696"/>
        <pc:sldMkLst>
          <pc:docMk/>
          <pc:sldMk cId="2477519495" sldId="365"/>
        </pc:sldMkLst>
      </pc:sldChg>
      <pc:sldChg chg="del">
        <pc:chgData name="Elmendorf, Doug" userId="ee6450cf-60a8-44dd-a4f3-71ac8c2db29a" providerId="ADAL" clId="{843BA502-0199-E440-9743-767303EAE5C0}" dt="2025-04-12T11:15:30.395" v="10044" actId="2696"/>
        <pc:sldMkLst>
          <pc:docMk/>
          <pc:sldMk cId="2003353915" sldId="366"/>
        </pc:sldMkLst>
      </pc:sldChg>
      <pc:sldChg chg="del">
        <pc:chgData name="Elmendorf, Doug" userId="ee6450cf-60a8-44dd-a4f3-71ac8c2db29a" providerId="ADAL" clId="{843BA502-0199-E440-9743-767303EAE5C0}" dt="2025-04-12T11:15:30.377" v="10039" actId="2696"/>
        <pc:sldMkLst>
          <pc:docMk/>
          <pc:sldMk cId="1381131611" sldId="367"/>
        </pc:sldMkLst>
      </pc:sldChg>
      <pc:sldChg chg="del">
        <pc:chgData name="Elmendorf, Doug" userId="ee6450cf-60a8-44dd-a4f3-71ac8c2db29a" providerId="ADAL" clId="{843BA502-0199-E440-9743-767303EAE5C0}" dt="2025-04-12T11:15:30.398" v="10045" actId="2696"/>
        <pc:sldMkLst>
          <pc:docMk/>
          <pc:sldMk cId="3900235312" sldId="368"/>
        </pc:sldMkLst>
      </pc:sldChg>
      <pc:sldChg chg="addSp delSp modSp mod">
        <pc:chgData name="Elmendorf, Doug" userId="ee6450cf-60a8-44dd-a4f3-71ac8c2db29a" providerId="ADAL" clId="{843BA502-0199-E440-9743-767303EAE5C0}" dt="2025-04-21T21:35:58.921" v="10957" actId="20577"/>
        <pc:sldMkLst>
          <pc:docMk/>
          <pc:sldMk cId="3198658175" sldId="369"/>
        </pc:sldMkLst>
        <pc:spChg chg="mod">
          <ac:chgData name="Elmendorf, Doug" userId="ee6450cf-60a8-44dd-a4f3-71ac8c2db29a" providerId="ADAL" clId="{843BA502-0199-E440-9743-767303EAE5C0}" dt="2025-04-11T22:16:46.551" v="851" actId="20577"/>
          <ac:spMkLst>
            <pc:docMk/>
            <pc:sldMk cId="3198658175" sldId="369"/>
            <ac:spMk id="2" creationId="{E121892C-170C-EED7-5329-E94E5E76227B}"/>
          </ac:spMkLst>
        </pc:spChg>
        <pc:spChg chg="mod">
          <ac:chgData name="Elmendorf, Doug" userId="ee6450cf-60a8-44dd-a4f3-71ac8c2db29a" providerId="ADAL" clId="{843BA502-0199-E440-9743-767303EAE5C0}" dt="2025-04-21T21:35:58.921" v="10957" actId="20577"/>
          <ac:spMkLst>
            <pc:docMk/>
            <pc:sldMk cId="3198658175" sldId="369"/>
            <ac:spMk id="4" creationId="{A2BD0CA8-42AC-9384-816B-A68A6997B583}"/>
          </ac:spMkLst>
        </pc:spChg>
        <pc:picChg chg="add mod">
          <ac:chgData name="Elmendorf, Doug" userId="ee6450cf-60a8-44dd-a4f3-71ac8c2db29a" providerId="ADAL" clId="{843BA502-0199-E440-9743-767303EAE5C0}" dt="2025-04-21T21:35:37.701" v="10956" actId="14100"/>
          <ac:picMkLst>
            <pc:docMk/>
            <pc:sldMk cId="3198658175" sldId="369"/>
            <ac:picMk id="6" creationId="{A2A2C306-F2BA-66EC-9543-B24B71F502B8}"/>
          </ac:picMkLst>
        </pc:picChg>
        <pc:picChg chg="del">
          <ac:chgData name="Elmendorf, Doug" userId="ee6450cf-60a8-44dd-a4f3-71ac8c2db29a" providerId="ADAL" clId="{843BA502-0199-E440-9743-767303EAE5C0}" dt="2025-04-21T21:35:10.995" v="10951" actId="478"/>
          <ac:picMkLst>
            <pc:docMk/>
            <pc:sldMk cId="3198658175" sldId="369"/>
            <ac:picMk id="7" creationId="{2FFAA216-F3E5-B74D-EDF1-F38BD929D7B3}"/>
          </ac:picMkLst>
        </pc:picChg>
        <pc:picChg chg="del">
          <ac:chgData name="Elmendorf, Doug" userId="ee6450cf-60a8-44dd-a4f3-71ac8c2db29a" providerId="ADAL" clId="{843BA502-0199-E440-9743-767303EAE5C0}" dt="2025-04-21T21:35:07.491" v="10950" actId="478"/>
          <ac:picMkLst>
            <pc:docMk/>
            <pc:sldMk cId="3198658175" sldId="369"/>
            <ac:picMk id="8" creationId="{09A8FE8A-A05A-B829-B74E-F17DA80CC919}"/>
          </ac:picMkLst>
        </pc:picChg>
      </pc:sldChg>
      <pc:sldChg chg="del">
        <pc:chgData name="Elmendorf, Doug" userId="ee6450cf-60a8-44dd-a4f3-71ac8c2db29a" providerId="ADAL" clId="{843BA502-0199-E440-9743-767303EAE5C0}" dt="2025-04-12T11:15:30.402" v="10046" actId="2696"/>
        <pc:sldMkLst>
          <pc:docMk/>
          <pc:sldMk cId="946445907" sldId="371"/>
        </pc:sldMkLst>
      </pc:sldChg>
      <pc:sldChg chg="del">
        <pc:chgData name="Elmendorf, Doug" userId="ee6450cf-60a8-44dd-a4f3-71ac8c2db29a" providerId="ADAL" clId="{843BA502-0199-E440-9743-767303EAE5C0}" dt="2025-04-12T11:15:30.296" v="10020" actId="2696"/>
        <pc:sldMkLst>
          <pc:docMk/>
          <pc:sldMk cId="194542307" sldId="372"/>
        </pc:sldMkLst>
      </pc:sldChg>
      <pc:sldChg chg="addSp modSp mod">
        <pc:chgData name="Elmendorf, Doug" userId="ee6450cf-60a8-44dd-a4f3-71ac8c2db29a" providerId="ADAL" clId="{843BA502-0199-E440-9743-767303EAE5C0}" dt="2025-04-13T20:47:01.660" v="10948" actId="1076"/>
        <pc:sldMkLst>
          <pc:docMk/>
          <pc:sldMk cId="2323763753" sldId="373"/>
        </pc:sldMkLst>
        <pc:spChg chg="mod">
          <ac:chgData name="Elmendorf, Doug" userId="ee6450cf-60a8-44dd-a4f3-71ac8c2db29a" providerId="ADAL" clId="{843BA502-0199-E440-9743-767303EAE5C0}" dt="2025-04-11T22:16:59.026" v="887" actId="20577"/>
          <ac:spMkLst>
            <pc:docMk/>
            <pc:sldMk cId="2323763753" sldId="373"/>
            <ac:spMk id="2" creationId="{8F401C57-48F1-8CD5-FBE3-19181BE847B3}"/>
          </ac:spMkLst>
        </pc:spChg>
        <pc:picChg chg="add mod">
          <ac:chgData name="Elmendorf, Doug" userId="ee6450cf-60a8-44dd-a4f3-71ac8c2db29a" providerId="ADAL" clId="{843BA502-0199-E440-9743-767303EAE5C0}" dt="2025-04-13T20:47:01.660" v="10948" actId="1076"/>
          <ac:picMkLst>
            <pc:docMk/>
            <pc:sldMk cId="2323763753" sldId="373"/>
            <ac:picMk id="6" creationId="{E4E22332-8F6B-0F8B-CF2F-5FE78CB4D350}"/>
          </ac:picMkLst>
        </pc:picChg>
      </pc:sldChg>
      <pc:sldChg chg="del">
        <pc:chgData name="Elmendorf, Doug" userId="ee6450cf-60a8-44dd-a4f3-71ac8c2db29a" providerId="ADAL" clId="{843BA502-0199-E440-9743-767303EAE5C0}" dt="2025-04-11T22:05:00.793" v="4" actId="2696"/>
        <pc:sldMkLst>
          <pc:docMk/>
          <pc:sldMk cId="3355032238" sldId="374"/>
        </pc:sldMkLst>
      </pc:sldChg>
      <pc:sldChg chg="modSp mod">
        <pc:chgData name="Elmendorf, Doug" userId="ee6450cf-60a8-44dd-a4f3-71ac8c2db29a" providerId="ADAL" clId="{843BA502-0199-E440-9743-767303EAE5C0}" dt="2025-04-11T22:53:07.582" v="3332" actId="14100"/>
        <pc:sldMkLst>
          <pc:docMk/>
          <pc:sldMk cId="814242578" sldId="375"/>
        </pc:sldMkLst>
        <pc:spChg chg="mod">
          <ac:chgData name="Elmendorf, Doug" userId="ee6450cf-60a8-44dd-a4f3-71ac8c2db29a" providerId="ADAL" clId="{843BA502-0199-E440-9743-767303EAE5C0}" dt="2025-04-11T22:53:07.582" v="3332" actId="14100"/>
          <ac:spMkLst>
            <pc:docMk/>
            <pc:sldMk cId="814242578" sldId="375"/>
            <ac:spMk id="2" creationId="{01D3CD8C-C9C1-F947-A79F-E889EAC75C9D}"/>
          </ac:spMkLst>
        </pc:spChg>
        <pc:spChg chg="mod">
          <ac:chgData name="Elmendorf, Doug" userId="ee6450cf-60a8-44dd-a4f3-71ac8c2db29a" providerId="ADAL" clId="{843BA502-0199-E440-9743-767303EAE5C0}" dt="2025-04-11T22:06:08.577" v="84" actId="20577"/>
          <ac:spMkLst>
            <pc:docMk/>
            <pc:sldMk cId="814242578" sldId="375"/>
            <ac:spMk id="3" creationId="{6C1A8B20-B634-393C-8372-37CAA2A24648}"/>
          </ac:spMkLst>
        </pc:spChg>
      </pc:sldChg>
      <pc:sldChg chg="modSp mod ord">
        <pc:chgData name="Elmendorf, Doug" userId="ee6450cf-60a8-44dd-a4f3-71ac8c2db29a" providerId="ADAL" clId="{843BA502-0199-E440-9743-767303EAE5C0}" dt="2025-04-21T22:03:59.713" v="11127" actId="20577"/>
        <pc:sldMkLst>
          <pc:docMk/>
          <pc:sldMk cId="3476588633" sldId="376"/>
        </pc:sldMkLst>
        <pc:spChg chg="mod">
          <ac:chgData name="Elmendorf, Doug" userId="ee6450cf-60a8-44dd-a4f3-71ac8c2db29a" providerId="ADAL" clId="{843BA502-0199-E440-9743-767303EAE5C0}" dt="2025-04-21T21:38:51.325" v="11028" actId="20577"/>
          <ac:spMkLst>
            <pc:docMk/>
            <pc:sldMk cId="3476588633" sldId="376"/>
            <ac:spMk id="2" creationId="{35947891-31DB-43C5-F07C-18529E201591}"/>
          </ac:spMkLst>
        </pc:spChg>
        <pc:spChg chg="mod">
          <ac:chgData name="Elmendorf, Doug" userId="ee6450cf-60a8-44dd-a4f3-71ac8c2db29a" providerId="ADAL" clId="{843BA502-0199-E440-9743-767303EAE5C0}" dt="2025-04-21T22:03:59.713" v="11127" actId="20577"/>
          <ac:spMkLst>
            <pc:docMk/>
            <pc:sldMk cId="3476588633" sldId="376"/>
            <ac:spMk id="3" creationId="{20FF132F-E0B3-E5CA-5FE8-3202969C83C1}"/>
          </ac:spMkLst>
        </pc:spChg>
      </pc:sldChg>
      <pc:sldChg chg="modSp add mod">
        <pc:chgData name="Elmendorf, Doug" userId="ee6450cf-60a8-44dd-a4f3-71ac8c2db29a" providerId="ADAL" clId="{843BA502-0199-E440-9743-767303EAE5C0}" dt="2025-04-21T22:18:06.092" v="11669" actId="20577"/>
        <pc:sldMkLst>
          <pc:docMk/>
          <pc:sldMk cId="2714533426" sldId="377"/>
        </pc:sldMkLst>
        <pc:spChg chg="mod">
          <ac:chgData name="Elmendorf, Doug" userId="ee6450cf-60a8-44dd-a4f3-71ac8c2db29a" providerId="ADAL" clId="{843BA502-0199-E440-9743-767303EAE5C0}" dt="2025-04-21T22:11:53.862" v="11439" actId="20577"/>
          <ac:spMkLst>
            <pc:docMk/>
            <pc:sldMk cId="2714533426" sldId="377"/>
            <ac:spMk id="2" creationId="{4F16CFD1-307B-B92D-DA04-C43F2AE88CE9}"/>
          </ac:spMkLst>
        </pc:spChg>
        <pc:spChg chg="mod">
          <ac:chgData name="Elmendorf, Doug" userId="ee6450cf-60a8-44dd-a4f3-71ac8c2db29a" providerId="ADAL" clId="{843BA502-0199-E440-9743-767303EAE5C0}" dt="2025-04-21T22:18:06.092" v="11669" actId="20577"/>
          <ac:spMkLst>
            <pc:docMk/>
            <pc:sldMk cId="2714533426" sldId="377"/>
            <ac:spMk id="3" creationId="{6777F8A7-C56D-C9AE-6E27-E69B138A86AF}"/>
          </ac:spMkLst>
        </pc:spChg>
      </pc:sldChg>
      <pc:sldChg chg="addSp delSp modSp add del mod">
        <pc:chgData name="Elmendorf, Doug" userId="ee6450cf-60a8-44dd-a4f3-71ac8c2db29a" providerId="ADAL" clId="{843BA502-0199-E440-9743-767303EAE5C0}" dt="2025-04-11T22:38:38.197" v="2187" actId="2696"/>
        <pc:sldMkLst>
          <pc:docMk/>
          <pc:sldMk cId="3469496555" sldId="378"/>
        </pc:sldMkLst>
      </pc:sldChg>
      <pc:sldChg chg="modSp add mod">
        <pc:chgData name="Elmendorf, Doug" userId="ee6450cf-60a8-44dd-a4f3-71ac8c2db29a" providerId="ADAL" clId="{843BA502-0199-E440-9743-767303EAE5C0}" dt="2025-04-11T22:54:06.583" v="3343" actId="14100"/>
        <pc:sldMkLst>
          <pc:docMk/>
          <pc:sldMk cId="4141868217" sldId="379"/>
        </pc:sldMkLst>
        <pc:spChg chg="mod">
          <ac:chgData name="Elmendorf, Doug" userId="ee6450cf-60a8-44dd-a4f3-71ac8c2db29a" providerId="ADAL" clId="{843BA502-0199-E440-9743-767303EAE5C0}" dt="2025-04-11T22:54:06.583" v="3343" actId="14100"/>
          <ac:spMkLst>
            <pc:docMk/>
            <pc:sldMk cId="4141868217" sldId="379"/>
            <ac:spMk id="2" creationId="{FAF22DD7-2C1D-DFE8-4C0D-19F332245FC3}"/>
          </ac:spMkLst>
        </pc:spChg>
        <pc:spChg chg="mod">
          <ac:chgData name="Elmendorf, Doug" userId="ee6450cf-60a8-44dd-a4f3-71ac8c2db29a" providerId="ADAL" clId="{843BA502-0199-E440-9743-767303EAE5C0}" dt="2025-04-11T22:23:04.156" v="1594" actId="20577"/>
          <ac:spMkLst>
            <pc:docMk/>
            <pc:sldMk cId="4141868217" sldId="379"/>
            <ac:spMk id="3" creationId="{7B0FF9CF-EF52-9431-343A-5B1C5E20D867}"/>
          </ac:spMkLst>
        </pc:spChg>
      </pc:sldChg>
      <pc:sldChg chg="modSp add del mod">
        <pc:chgData name="Elmendorf, Doug" userId="ee6450cf-60a8-44dd-a4f3-71ac8c2db29a" providerId="ADAL" clId="{843BA502-0199-E440-9743-767303EAE5C0}" dt="2025-04-21T22:09:07.165" v="11396" actId="2696"/>
        <pc:sldMkLst>
          <pc:docMk/>
          <pc:sldMk cId="2101300446" sldId="380"/>
        </pc:sldMkLst>
      </pc:sldChg>
      <pc:sldChg chg="modSp add mod">
        <pc:chgData name="Elmendorf, Doug" userId="ee6450cf-60a8-44dd-a4f3-71ac8c2db29a" providerId="ADAL" clId="{843BA502-0199-E440-9743-767303EAE5C0}" dt="2025-04-21T22:10:10.022" v="11430" actId="20577"/>
        <pc:sldMkLst>
          <pc:docMk/>
          <pc:sldMk cId="3824326455" sldId="381"/>
        </pc:sldMkLst>
        <pc:spChg chg="mod">
          <ac:chgData name="Elmendorf, Doug" userId="ee6450cf-60a8-44dd-a4f3-71ac8c2db29a" providerId="ADAL" clId="{843BA502-0199-E440-9743-767303EAE5C0}" dt="2025-04-11T23:09:57.247" v="3769" actId="20577"/>
          <ac:spMkLst>
            <pc:docMk/>
            <pc:sldMk cId="3824326455" sldId="381"/>
            <ac:spMk id="2" creationId="{CC23BFF1-8737-62F9-AC23-EF7359AFF5DF}"/>
          </ac:spMkLst>
        </pc:spChg>
        <pc:spChg chg="mod">
          <ac:chgData name="Elmendorf, Doug" userId="ee6450cf-60a8-44dd-a4f3-71ac8c2db29a" providerId="ADAL" clId="{843BA502-0199-E440-9743-767303EAE5C0}" dt="2025-04-21T22:10:10.022" v="11430" actId="20577"/>
          <ac:spMkLst>
            <pc:docMk/>
            <pc:sldMk cId="3824326455" sldId="381"/>
            <ac:spMk id="3" creationId="{EF9721C2-B94C-BE74-57C7-6D9E9B3B27D1}"/>
          </ac:spMkLst>
        </pc:spChg>
      </pc:sldChg>
      <pc:sldChg chg="modSp add del mod">
        <pc:chgData name="Elmendorf, Doug" userId="ee6450cf-60a8-44dd-a4f3-71ac8c2db29a" providerId="ADAL" clId="{843BA502-0199-E440-9743-767303EAE5C0}" dt="2025-04-12T10:10:39.488" v="6006" actId="2696"/>
        <pc:sldMkLst>
          <pc:docMk/>
          <pc:sldMk cId="2553186404" sldId="382"/>
        </pc:sldMkLst>
      </pc:sldChg>
      <pc:sldChg chg="addSp delSp modSp add mod">
        <pc:chgData name="Elmendorf, Doug" userId="ee6450cf-60a8-44dd-a4f3-71ac8c2db29a" providerId="ADAL" clId="{843BA502-0199-E440-9743-767303EAE5C0}" dt="2025-04-21T21:36:45.923" v="10958" actId="478"/>
        <pc:sldMkLst>
          <pc:docMk/>
          <pc:sldMk cId="4065938390" sldId="383"/>
        </pc:sldMkLst>
        <pc:spChg chg="mod">
          <ac:chgData name="Elmendorf, Doug" userId="ee6450cf-60a8-44dd-a4f3-71ac8c2db29a" providerId="ADAL" clId="{843BA502-0199-E440-9743-767303EAE5C0}" dt="2025-04-11T22:52:52.059" v="3329" actId="2711"/>
          <ac:spMkLst>
            <pc:docMk/>
            <pc:sldMk cId="4065938390" sldId="383"/>
            <ac:spMk id="2" creationId="{0A99BD35-1AD5-03B1-903D-3FB44D50B9A9}"/>
          </ac:spMkLst>
        </pc:spChg>
        <pc:spChg chg="add mod">
          <ac:chgData name="Elmendorf, Doug" userId="ee6450cf-60a8-44dd-a4f3-71ac8c2db29a" providerId="ADAL" clId="{843BA502-0199-E440-9743-767303EAE5C0}" dt="2025-04-11T22:48:12.650" v="3127" actId="14100"/>
          <ac:spMkLst>
            <pc:docMk/>
            <pc:sldMk cId="4065938390" sldId="383"/>
            <ac:spMk id="10" creationId="{284CF0D0-268B-B54C-E1C8-BD7E0FBCE2D9}"/>
          </ac:spMkLst>
        </pc:spChg>
        <pc:picChg chg="add del mod">
          <ac:chgData name="Elmendorf, Doug" userId="ee6450cf-60a8-44dd-a4f3-71ac8c2db29a" providerId="ADAL" clId="{843BA502-0199-E440-9743-767303EAE5C0}" dt="2025-04-21T21:36:45.923" v="10958" actId="478"/>
          <ac:picMkLst>
            <pc:docMk/>
            <pc:sldMk cId="4065938390" sldId="383"/>
            <ac:picMk id="1027" creationId="{AA9372E5-A9A8-6848-577A-E472E88B220B}"/>
          </ac:picMkLst>
        </pc:picChg>
      </pc:sldChg>
      <pc:sldChg chg="modSp add del mod">
        <pc:chgData name="Elmendorf, Doug" userId="ee6450cf-60a8-44dd-a4f3-71ac8c2db29a" providerId="ADAL" clId="{843BA502-0199-E440-9743-767303EAE5C0}" dt="2025-04-12T10:30:06.324" v="6517" actId="2696"/>
        <pc:sldMkLst>
          <pc:docMk/>
          <pc:sldMk cId="1318379604" sldId="384"/>
        </pc:sldMkLst>
      </pc:sldChg>
      <pc:sldChg chg="modSp add mod">
        <pc:chgData name="Elmendorf, Doug" userId="ee6450cf-60a8-44dd-a4f3-71ac8c2db29a" providerId="ADAL" clId="{843BA502-0199-E440-9743-767303EAE5C0}" dt="2025-04-21T22:06:59.968" v="11382" actId="20577"/>
        <pc:sldMkLst>
          <pc:docMk/>
          <pc:sldMk cId="1723450460" sldId="385"/>
        </pc:sldMkLst>
        <pc:spChg chg="mod">
          <ac:chgData name="Elmendorf, Doug" userId="ee6450cf-60a8-44dd-a4f3-71ac8c2db29a" providerId="ADAL" clId="{843BA502-0199-E440-9743-767303EAE5C0}" dt="2025-04-11T23:11:59.427" v="3911" actId="20577"/>
          <ac:spMkLst>
            <pc:docMk/>
            <pc:sldMk cId="1723450460" sldId="385"/>
            <ac:spMk id="2" creationId="{01F83137-A13A-143F-5368-B58D55EABC25}"/>
          </ac:spMkLst>
        </pc:spChg>
        <pc:spChg chg="mod">
          <ac:chgData name="Elmendorf, Doug" userId="ee6450cf-60a8-44dd-a4f3-71ac8c2db29a" providerId="ADAL" clId="{843BA502-0199-E440-9743-767303EAE5C0}" dt="2025-04-21T22:06:59.968" v="11382" actId="20577"/>
          <ac:spMkLst>
            <pc:docMk/>
            <pc:sldMk cId="1723450460" sldId="385"/>
            <ac:spMk id="3" creationId="{846CD1AE-B1E7-A094-E1B8-BB5E0E513B58}"/>
          </ac:spMkLst>
        </pc:spChg>
      </pc:sldChg>
      <pc:sldChg chg="modSp add mod">
        <pc:chgData name="Elmendorf, Doug" userId="ee6450cf-60a8-44dd-a4f3-71ac8c2db29a" providerId="ADAL" clId="{843BA502-0199-E440-9743-767303EAE5C0}" dt="2025-04-21T22:07:22.845" v="11390" actId="20577"/>
        <pc:sldMkLst>
          <pc:docMk/>
          <pc:sldMk cId="2148340366" sldId="386"/>
        </pc:sldMkLst>
        <pc:spChg chg="mod">
          <ac:chgData name="Elmendorf, Doug" userId="ee6450cf-60a8-44dd-a4f3-71ac8c2db29a" providerId="ADAL" clId="{843BA502-0199-E440-9743-767303EAE5C0}" dt="2025-04-11T23:47:29.571" v="5585" actId="20577"/>
          <ac:spMkLst>
            <pc:docMk/>
            <pc:sldMk cId="2148340366" sldId="386"/>
            <ac:spMk id="2" creationId="{C86AE03B-DAA0-D8A3-B71B-138D5F66C122}"/>
          </ac:spMkLst>
        </pc:spChg>
        <pc:spChg chg="mod">
          <ac:chgData name="Elmendorf, Doug" userId="ee6450cf-60a8-44dd-a4f3-71ac8c2db29a" providerId="ADAL" clId="{843BA502-0199-E440-9743-767303EAE5C0}" dt="2025-04-21T22:07:22.845" v="11390" actId="20577"/>
          <ac:spMkLst>
            <pc:docMk/>
            <pc:sldMk cId="2148340366" sldId="386"/>
            <ac:spMk id="3" creationId="{D821F1D4-D526-9411-4E00-11C20D16B672}"/>
          </ac:spMkLst>
        </pc:spChg>
      </pc:sldChg>
      <pc:sldChg chg="modSp add mod">
        <pc:chgData name="Elmendorf, Doug" userId="ee6450cf-60a8-44dd-a4f3-71ac8c2db29a" providerId="ADAL" clId="{843BA502-0199-E440-9743-767303EAE5C0}" dt="2025-04-21T21:54:58.880" v="11077" actId="20577"/>
        <pc:sldMkLst>
          <pc:docMk/>
          <pc:sldMk cId="3123436109" sldId="387"/>
        </pc:sldMkLst>
        <pc:spChg chg="mod">
          <ac:chgData name="Elmendorf, Doug" userId="ee6450cf-60a8-44dd-a4f3-71ac8c2db29a" providerId="ADAL" clId="{843BA502-0199-E440-9743-767303EAE5C0}" dt="2025-04-11T23:49:27.133" v="5894" actId="20577"/>
          <ac:spMkLst>
            <pc:docMk/>
            <pc:sldMk cId="3123436109" sldId="387"/>
            <ac:spMk id="2" creationId="{093F561E-BEB6-3B35-5E4E-BCDCE322F4E8}"/>
          </ac:spMkLst>
        </pc:spChg>
        <pc:spChg chg="mod">
          <ac:chgData name="Elmendorf, Doug" userId="ee6450cf-60a8-44dd-a4f3-71ac8c2db29a" providerId="ADAL" clId="{843BA502-0199-E440-9743-767303EAE5C0}" dt="2025-04-21T21:54:58.880" v="11077" actId="20577"/>
          <ac:spMkLst>
            <pc:docMk/>
            <pc:sldMk cId="3123436109" sldId="387"/>
            <ac:spMk id="3" creationId="{5A0D6877-73E1-BF26-30F6-D5A59E6DA334}"/>
          </ac:spMkLst>
        </pc:spChg>
      </pc:sldChg>
      <pc:sldChg chg="modSp add mod">
        <pc:chgData name="Elmendorf, Doug" userId="ee6450cf-60a8-44dd-a4f3-71ac8c2db29a" providerId="ADAL" clId="{843BA502-0199-E440-9743-767303EAE5C0}" dt="2025-04-12T10:33:42.591" v="6657" actId="20577"/>
        <pc:sldMkLst>
          <pc:docMk/>
          <pc:sldMk cId="3740019396" sldId="388"/>
        </pc:sldMkLst>
        <pc:spChg chg="mod">
          <ac:chgData name="Elmendorf, Doug" userId="ee6450cf-60a8-44dd-a4f3-71ac8c2db29a" providerId="ADAL" clId="{843BA502-0199-E440-9743-767303EAE5C0}" dt="2025-04-12T10:30:09.467" v="6519" actId="20577"/>
          <ac:spMkLst>
            <pc:docMk/>
            <pc:sldMk cId="3740019396" sldId="388"/>
            <ac:spMk id="2" creationId="{B302EB3D-049D-FF15-D9EF-451BB4CF8439}"/>
          </ac:spMkLst>
        </pc:spChg>
        <pc:spChg chg="mod">
          <ac:chgData name="Elmendorf, Doug" userId="ee6450cf-60a8-44dd-a4f3-71ac8c2db29a" providerId="ADAL" clId="{843BA502-0199-E440-9743-767303EAE5C0}" dt="2025-04-12T10:33:42.591" v="6657" actId="20577"/>
          <ac:spMkLst>
            <pc:docMk/>
            <pc:sldMk cId="3740019396" sldId="388"/>
            <ac:spMk id="3" creationId="{87C4245B-E25A-F19B-9FEB-8301A9E276E4}"/>
          </ac:spMkLst>
        </pc:spChg>
      </pc:sldChg>
      <pc:sldChg chg="modSp add mod">
        <pc:chgData name="Elmendorf, Doug" userId="ee6450cf-60a8-44dd-a4f3-71ac8c2db29a" providerId="ADAL" clId="{843BA502-0199-E440-9743-767303EAE5C0}" dt="2025-04-21T21:55:33.673" v="11109" actId="20577"/>
        <pc:sldMkLst>
          <pc:docMk/>
          <pc:sldMk cId="2257043824" sldId="389"/>
        </pc:sldMkLst>
        <pc:spChg chg="mod">
          <ac:chgData name="Elmendorf, Doug" userId="ee6450cf-60a8-44dd-a4f3-71ac8c2db29a" providerId="ADAL" clId="{843BA502-0199-E440-9743-767303EAE5C0}" dt="2025-04-12T10:44:20.275" v="7743" actId="20577"/>
          <ac:spMkLst>
            <pc:docMk/>
            <pc:sldMk cId="2257043824" sldId="389"/>
            <ac:spMk id="2" creationId="{9783D6ED-3092-609F-815B-BC876A913EBD}"/>
          </ac:spMkLst>
        </pc:spChg>
        <pc:spChg chg="mod">
          <ac:chgData name="Elmendorf, Doug" userId="ee6450cf-60a8-44dd-a4f3-71ac8c2db29a" providerId="ADAL" clId="{843BA502-0199-E440-9743-767303EAE5C0}" dt="2025-04-21T21:55:33.673" v="11109" actId="20577"/>
          <ac:spMkLst>
            <pc:docMk/>
            <pc:sldMk cId="2257043824" sldId="389"/>
            <ac:spMk id="3" creationId="{CC5E4C5E-D725-B842-8795-F78B1CE88D9F}"/>
          </ac:spMkLst>
        </pc:spChg>
      </pc:sldChg>
      <pc:sldChg chg="modSp add mod">
        <pc:chgData name="Elmendorf, Doug" userId="ee6450cf-60a8-44dd-a4f3-71ac8c2db29a" providerId="ADAL" clId="{843BA502-0199-E440-9743-767303EAE5C0}" dt="2025-04-21T21:55:44.961" v="11116" actId="20577"/>
        <pc:sldMkLst>
          <pc:docMk/>
          <pc:sldMk cId="1028632510" sldId="390"/>
        </pc:sldMkLst>
        <pc:spChg chg="mod">
          <ac:chgData name="Elmendorf, Doug" userId="ee6450cf-60a8-44dd-a4f3-71ac8c2db29a" providerId="ADAL" clId="{843BA502-0199-E440-9743-767303EAE5C0}" dt="2025-04-12T10:44:31.440" v="7746" actId="20577"/>
          <ac:spMkLst>
            <pc:docMk/>
            <pc:sldMk cId="1028632510" sldId="390"/>
            <ac:spMk id="2" creationId="{BC015A11-135B-2C09-BD86-78E4EA84B3F1}"/>
          </ac:spMkLst>
        </pc:spChg>
        <pc:spChg chg="mod">
          <ac:chgData name="Elmendorf, Doug" userId="ee6450cf-60a8-44dd-a4f3-71ac8c2db29a" providerId="ADAL" clId="{843BA502-0199-E440-9743-767303EAE5C0}" dt="2025-04-21T21:55:44.961" v="11116" actId="20577"/>
          <ac:spMkLst>
            <pc:docMk/>
            <pc:sldMk cId="1028632510" sldId="390"/>
            <ac:spMk id="3" creationId="{B6DAF671-3F97-AD56-7383-8A766E582C93}"/>
          </ac:spMkLst>
        </pc:spChg>
      </pc:sldChg>
      <pc:sldChg chg="modSp add mod">
        <pc:chgData name="Elmendorf, Doug" userId="ee6450cf-60a8-44dd-a4f3-71ac8c2db29a" providerId="ADAL" clId="{843BA502-0199-E440-9743-767303EAE5C0}" dt="2025-04-21T21:37:20.660" v="10974" actId="20577"/>
        <pc:sldMkLst>
          <pc:docMk/>
          <pc:sldMk cId="1189699151" sldId="391"/>
        </pc:sldMkLst>
        <pc:spChg chg="mod">
          <ac:chgData name="Elmendorf, Doug" userId="ee6450cf-60a8-44dd-a4f3-71ac8c2db29a" providerId="ADAL" clId="{843BA502-0199-E440-9743-767303EAE5C0}" dt="2025-04-21T21:37:20.660" v="10974" actId="20577"/>
          <ac:spMkLst>
            <pc:docMk/>
            <pc:sldMk cId="1189699151" sldId="391"/>
            <ac:spMk id="3" creationId="{36E7E54B-3C68-E2E9-AA94-498BBB6FDE1C}"/>
          </ac:spMkLst>
        </pc:spChg>
      </pc:sldChg>
      <pc:sldChg chg="modSp add mod">
        <pc:chgData name="Elmendorf, Doug" userId="ee6450cf-60a8-44dd-a4f3-71ac8c2db29a" providerId="ADAL" clId="{843BA502-0199-E440-9743-767303EAE5C0}" dt="2025-04-21T22:04:30.655" v="11158" actId="20577"/>
        <pc:sldMkLst>
          <pc:docMk/>
          <pc:sldMk cId="1628221153" sldId="392"/>
        </pc:sldMkLst>
        <pc:spChg chg="mod">
          <ac:chgData name="Elmendorf, Doug" userId="ee6450cf-60a8-44dd-a4f3-71ac8c2db29a" providerId="ADAL" clId="{843BA502-0199-E440-9743-767303EAE5C0}" dt="2025-04-21T22:04:30.655" v="11158" actId="20577"/>
          <ac:spMkLst>
            <pc:docMk/>
            <pc:sldMk cId="1628221153" sldId="392"/>
            <ac:spMk id="2" creationId="{C4068E43-8FB4-3FA8-C62F-4385C61FD5C4}"/>
          </ac:spMkLst>
        </pc:spChg>
        <pc:spChg chg="mod">
          <ac:chgData name="Elmendorf, Doug" userId="ee6450cf-60a8-44dd-a4f3-71ac8c2db29a" providerId="ADAL" clId="{843BA502-0199-E440-9743-767303EAE5C0}" dt="2025-04-21T21:40:21.834" v="11050" actId="20577"/>
          <ac:spMkLst>
            <pc:docMk/>
            <pc:sldMk cId="1628221153" sldId="392"/>
            <ac:spMk id="3" creationId="{D5965B94-7924-5147-5248-564FFADB0D6C}"/>
          </ac:spMkLst>
        </pc:spChg>
      </pc:sldChg>
      <pc:sldChg chg="add del">
        <pc:chgData name="Elmendorf, Doug" userId="ee6450cf-60a8-44dd-a4f3-71ac8c2db29a" providerId="ADAL" clId="{843BA502-0199-E440-9743-767303EAE5C0}" dt="2025-04-21T21:56:02.524" v="11117" actId="2696"/>
        <pc:sldMkLst>
          <pc:docMk/>
          <pc:sldMk cId="3045614997" sldId="393"/>
        </pc:sldMkLst>
      </pc:sldChg>
      <pc:sldChg chg="modSp add mod">
        <pc:chgData name="Elmendorf, Doug" userId="ee6450cf-60a8-44dd-a4f3-71ac8c2db29a" providerId="ADAL" clId="{843BA502-0199-E440-9743-767303EAE5C0}" dt="2025-04-12T11:41:46.558" v="10641" actId="20577"/>
        <pc:sldMkLst>
          <pc:docMk/>
          <pc:sldMk cId="2827702372" sldId="394"/>
        </pc:sldMkLst>
        <pc:spChg chg="mod">
          <ac:chgData name="Elmendorf, Doug" userId="ee6450cf-60a8-44dd-a4f3-71ac8c2db29a" providerId="ADAL" clId="{843BA502-0199-E440-9743-767303EAE5C0}" dt="2025-04-12T11:30:47.937" v="10124" actId="6549"/>
          <ac:spMkLst>
            <pc:docMk/>
            <pc:sldMk cId="2827702372" sldId="394"/>
            <ac:spMk id="2" creationId="{047D0799-49C0-3E76-45A7-338A7038B6FD}"/>
          </ac:spMkLst>
        </pc:spChg>
        <pc:spChg chg="mod">
          <ac:chgData name="Elmendorf, Doug" userId="ee6450cf-60a8-44dd-a4f3-71ac8c2db29a" providerId="ADAL" clId="{843BA502-0199-E440-9743-767303EAE5C0}" dt="2025-04-12T11:41:46.558" v="10641" actId="20577"/>
          <ac:spMkLst>
            <pc:docMk/>
            <pc:sldMk cId="2827702372" sldId="394"/>
            <ac:spMk id="3" creationId="{A2C29373-3DD5-14B1-5253-1E9B95727DB6}"/>
          </ac:spMkLst>
        </pc:spChg>
      </pc:sldChg>
      <pc:sldChg chg="modSp add mod">
        <pc:chgData name="Elmendorf, Doug" userId="ee6450cf-60a8-44dd-a4f3-71ac8c2db29a" providerId="ADAL" clId="{843BA502-0199-E440-9743-767303EAE5C0}" dt="2025-04-12T11:44:22.021" v="10942" actId="20577"/>
        <pc:sldMkLst>
          <pc:docMk/>
          <pc:sldMk cId="3097612352" sldId="395"/>
        </pc:sldMkLst>
        <pc:spChg chg="mod">
          <ac:chgData name="Elmendorf, Doug" userId="ee6450cf-60a8-44dd-a4f3-71ac8c2db29a" providerId="ADAL" clId="{843BA502-0199-E440-9743-767303EAE5C0}" dt="2025-04-12T11:37:40.158" v="10370" actId="20577"/>
          <ac:spMkLst>
            <pc:docMk/>
            <pc:sldMk cId="3097612352" sldId="395"/>
            <ac:spMk id="2" creationId="{478F82D4-B885-612F-5D5A-A21F1CD18366}"/>
          </ac:spMkLst>
        </pc:spChg>
        <pc:spChg chg="mod">
          <ac:chgData name="Elmendorf, Doug" userId="ee6450cf-60a8-44dd-a4f3-71ac8c2db29a" providerId="ADAL" clId="{843BA502-0199-E440-9743-767303EAE5C0}" dt="2025-04-12T11:44:22.021" v="10942" actId="20577"/>
          <ac:spMkLst>
            <pc:docMk/>
            <pc:sldMk cId="3097612352" sldId="395"/>
            <ac:spMk id="3" creationId="{FE0573D9-C860-D475-276F-D9A482419498}"/>
          </ac:spMkLst>
        </pc:spChg>
      </pc:sldChg>
      <pc:sldChg chg="modSp add mod">
        <pc:chgData name="Elmendorf, Doug" userId="ee6450cf-60a8-44dd-a4f3-71ac8c2db29a" providerId="ADAL" clId="{843BA502-0199-E440-9743-767303EAE5C0}" dt="2025-04-21T22:08:46.371" v="11395" actId="20577"/>
        <pc:sldMkLst>
          <pc:docMk/>
          <pc:sldMk cId="3886118970" sldId="396"/>
        </pc:sldMkLst>
        <pc:spChg chg="mod">
          <ac:chgData name="Elmendorf, Doug" userId="ee6450cf-60a8-44dd-a4f3-71ac8c2db29a" providerId="ADAL" clId="{843BA502-0199-E440-9743-767303EAE5C0}" dt="2025-04-21T22:08:46.371" v="11395" actId="20577"/>
          <ac:spMkLst>
            <pc:docMk/>
            <pc:sldMk cId="3886118970" sldId="396"/>
            <ac:spMk id="3" creationId="{50E04ADF-64EA-387C-4A0C-A5E3D92D570C}"/>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7" tIns="46584" rIns="93167" bIns="46584"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67" tIns="46584" rIns="93167" bIns="46584" rtlCol="0"/>
          <a:lstStyle>
            <a:lvl1pPr algn="r">
              <a:defRPr sz="1200"/>
            </a:lvl1pPr>
          </a:lstStyle>
          <a:p>
            <a:fld id="{D6E9D439-CA74-CC4F-8E6D-652BFF11AE55}" type="datetimeFigureOut">
              <a:rPr lang="en-US" smtClean="0"/>
              <a:t>4/22/25</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67" tIns="46584" rIns="93167" bIns="46584"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67" tIns="46584" rIns="93167" bIns="46584" rtlCol="0" anchor="b"/>
          <a:lstStyle>
            <a:lvl1pPr algn="r">
              <a:defRPr sz="1200"/>
            </a:lvl1pPr>
          </a:lstStyle>
          <a:p>
            <a:fld id="{D91A65AA-356D-1C49-995A-500EB518FF66}" type="slidenum">
              <a:rPr lang="en-US" smtClean="0"/>
              <a:t>‹#›</a:t>
            </a:fld>
            <a:endParaRPr lang="en-US"/>
          </a:p>
        </p:txBody>
      </p:sp>
    </p:spTree>
    <p:extLst>
      <p:ext uri="{BB962C8B-B14F-4D97-AF65-F5344CB8AC3E}">
        <p14:creationId xmlns:p14="http://schemas.microsoft.com/office/powerpoint/2010/main" val="340353030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7" tIns="46584" rIns="93167" bIns="46584"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67" tIns="46584" rIns="93167" bIns="46584" rtlCol="0"/>
          <a:lstStyle>
            <a:lvl1pPr algn="r">
              <a:defRPr sz="1200"/>
            </a:lvl1pPr>
          </a:lstStyle>
          <a:p>
            <a:fld id="{1B4B4099-9EBD-324A-B4C4-89D254E36D35}" type="datetimeFigureOut">
              <a:rPr lang="en-US" smtClean="0"/>
              <a:t>4/22/25</a:t>
            </a:fld>
            <a:endParaRPr lang="en-US"/>
          </a:p>
        </p:txBody>
      </p:sp>
      <p:sp>
        <p:nvSpPr>
          <p:cNvPr id="4" name="Slide Image Placeholder 3"/>
          <p:cNvSpPr>
            <a:spLocks noGrp="1" noRot="1" noChangeAspect="1"/>
          </p:cNvSpPr>
          <p:nvPr>
            <p:ph type="sldImg" idx="2"/>
          </p:nvPr>
        </p:nvSpPr>
        <p:spPr>
          <a:xfrm>
            <a:off x="1274763" y="465138"/>
            <a:ext cx="4298950" cy="2419350"/>
          </a:xfrm>
          <a:prstGeom prst="rect">
            <a:avLst/>
          </a:prstGeom>
          <a:noFill/>
          <a:ln w="12700">
            <a:solidFill>
              <a:prstClr val="black"/>
            </a:solidFill>
          </a:ln>
        </p:spPr>
        <p:txBody>
          <a:bodyPr vert="horz" lIns="93167" tIns="46584" rIns="93167" bIns="46584" rtlCol="0" anchor="ctr"/>
          <a:lstStyle/>
          <a:p>
            <a:endParaRPr lang="en-US"/>
          </a:p>
        </p:txBody>
      </p:sp>
      <p:sp>
        <p:nvSpPr>
          <p:cNvPr id="5" name="Notes Placeholder 4"/>
          <p:cNvSpPr>
            <a:spLocks noGrp="1"/>
          </p:cNvSpPr>
          <p:nvPr>
            <p:ph type="body" sz="quarter" idx="3"/>
          </p:nvPr>
        </p:nvSpPr>
        <p:spPr>
          <a:xfrm>
            <a:off x="714531" y="3276540"/>
            <a:ext cx="5608320" cy="5357794"/>
          </a:xfrm>
          <a:prstGeom prst="rect">
            <a:avLst/>
          </a:prstGeom>
        </p:spPr>
        <p:txBody>
          <a:bodyPr vert="horz" lIns="93167" tIns="46584" rIns="93167" bIns="4658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67" tIns="46584" rIns="93167" bIns="46584"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67" tIns="46584" rIns="93167" bIns="46584" rtlCol="0" anchor="b"/>
          <a:lstStyle>
            <a:lvl1pPr algn="r">
              <a:defRPr sz="1200"/>
            </a:lvl1pPr>
          </a:lstStyle>
          <a:p>
            <a:fld id="{CE294C5C-17A3-6143-8AC5-BCCB3858F57B}" type="slidenum">
              <a:rPr lang="en-US" smtClean="0"/>
              <a:t>‹#›</a:t>
            </a:fld>
            <a:endParaRPr lang="en-US"/>
          </a:p>
        </p:txBody>
      </p:sp>
    </p:spTree>
    <p:extLst>
      <p:ext uri="{BB962C8B-B14F-4D97-AF65-F5344CB8AC3E}">
        <p14:creationId xmlns:p14="http://schemas.microsoft.com/office/powerpoint/2010/main" val="2302449081"/>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74763" y="465138"/>
            <a:ext cx="4298950" cy="24193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E294C5C-17A3-6143-8AC5-BCCB3858F57B}" type="slidenum">
              <a:rPr lang="en-US" smtClean="0"/>
              <a:t>1</a:t>
            </a:fld>
            <a:endParaRPr lang="en-US"/>
          </a:p>
        </p:txBody>
      </p:sp>
    </p:spTree>
    <p:extLst>
      <p:ext uri="{BB962C8B-B14F-4D97-AF65-F5344CB8AC3E}">
        <p14:creationId xmlns:p14="http://schemas.microsoft.com/office/powerpoint/2010/main" val="38898420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F20558-25B2-6725-DF84-1FEF02BEAB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5F2CEF-0A05-C6FE-422F-428EC97C2F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DEFD13-9C37-6323-E26D-669FE69EFE84}"/>
              </a:ext>
            </a:extLst>
          </p:cNvPr>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sz="1600"/>
          </a:p>
        </p:txBody>
      </p:sp>
      <p:sp>
        <p:nvSpPr>
          <p:cNvPr id="4" name="Slide Number Placeholder 3">
            <a:extLst>
              <a:ext uri="{FF2B5EF4-FFF2-40B4-BE49-F238E27FC236}">
                <a16:creationId xmlns:a16="http://schemas.microsoft.com/office/drawing/2014/main" id="{33E27808-17D8-BB20-0780-D4D214045E5E}"/>
              </a:ext>
            </a:extLst>
          </p:cNvPr>
          <p:cNvSpPr>
            <a:spLocks noGrp="1"/>
          </p:cNvSpPr>
          <p:nvPr>
            <p:ph type="sldNum" sz="quarter" idx="5"/>
          </p:nvPr>
        </p:nvSpPr>
        <p:spPr/>
        <p:txBody>
          <a:bodyPr/>
          <a:lstStyle/>
          <a:p>
            <a:fld id="{CE294C5C-17A3-6143-8AC5-BCCB3858F57B}" type="slidenum">
              <a:rPr lang="en-US" smtClean="0"/>
              <a:t>2</a:t>
            </a:fld>
            <a:endParaRPr lang="en-US"/>
          </a:p>
        </p:txBody>
      </p:sp>
    </p:spTree>
    <p:extLst>
      <p:ext uri="{BB962C8B-B14F-4D97-AF65-F5344CB8AC3E}">
        <p14:creationId xmlns:p14="http://schemas.microsoft.com/office/powerpoint/2010/main" val="9205570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DF3271-73CC-C3B3-45D3-F29EAAE295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EAB939-BF26-3AB0-A04A-C6249740D1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CB773EB-3723-12C5-5FCE-05DC0B97AD17}"/>
              </a:ext>
            </a:extLst>
          </p:cNvPr>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600" dirty="0"/>
              <a:t>Some productivity growth picture</a:t>
            </a:r>
          </a:p>
        </p:txBody>
      </p:sp>
      <p:sp>
        <p:nvSpPr>
          <p:cNvPr id="4" name="Slide Number Placeholder 3">
            <a:extLst>
              <a:ext uri="{FF2B5EF4-FFF2-40B4-BE49-F238E27FC236}">
                <a16:creationId xmlns:a16="http://schemas.microsoft.com/office/drawing/2014/main" id="{1A46660E-C76A-6AD8-AE3F-4707EA6B6F50}"/>
              </a:ext>
            </a:extLst>
          </p:cNvPr>
          <p:cNvSpPr>
            <a:spLocks noGrp="1"/>
          </p:cNvSpPr>
          <p:nvPr>
            <p:ph type="sldNum" sz="quarter" idx="5"/>
          </p:nvPr>
        </p:nvSpPr>
        <p:spPr/>
        <p:txBody>
          <a:bodyPr/>
          <a:lstStyle/>
          <a:p>
            <a:fld id="{CE294C5C-17A3-6143-8AC5-BCCB3858F57B}" type="slidenum">
              <a:rPr lang="en-US" smtClean="0"/>
              <a:t>3</a:t>
            </a:fld>
            <a:endParaRPr lang="en-US"/>
          </a:p>
        </p:txBody>
      </p:sp>
    </p:spTree>
    <p:extLst>
      <p:ext uri="{BB962C8B-B14F-4D97-AF65-F5344CB8AC3E}">
        <p14:creationId xmlns:p14="http://schemas.microsoft.com/office/powerpoint/2010/main" val="24604156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2AD666-31D4-8E19-8E48-45497A4628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152ECB-B0BE-44ED-4F9F-53B54154FD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2D777B-9074-748E-FAE3-9DF8BD88D6D0}"/>
              </a:ext>
            </a:extLst>
          </p:cNvPr>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sz="1600"/>
          </a:p>
        </p:txBody>
      </p:sp>
      <p:sp>
        <p:nvSpPr>
          <p:cNvPr id="4" name="Slide Number Placeholder 3">
            <a:extLst>
              <a:ext uri="{FF2B5EF4-FFF2-40B4-BE49-F238E27FC236}">
                <a16:creationId xmlns:a16="http://schemas.microsoft.com/office/drawing/2014/main" id="{19266F40-92E9-EB1F-7DDA-B6700D40F9AE}"/>
              </a:ext>
            </a:extLst>
          </p:cNvPr>
          <p:cNvSpPr>
            <a:spLocks noGrp="1"/>
          </p:cNvSpPr>
          <p:nvPr>
            <p:ph type="sldNum" sz="quarter" idx="5"/>
          </p:nvPr>
        </p:nvSpPr>
        <p:spPr/>
        <p:txBody>
          <a:bodyPr/>
          <a:lstStyle/>
          <a:p>
            <a:fld id="{CE294C5C-17A3-6143-8AC5-BCCB3858F57B}" type="slidenum">
              <a:rPr lang="en-US" smtClean="0"/>
              <a:t>5</a:t>
            </a:fld>
            <a:endParaRPr lang="en-US"/>
          </a:p>
        </p:txBody>
      </p:sp>
    </p:spTree>
    <p:extLst>
      <p:ext uri="{BB962C8B-B14F-4D97-AF65-F5344CB8AC3E}">
        <p14:creationId xmlns:p14="http://schemas.microsoft.com/office/powerpoint/2010/main" val="38528549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latin typeface="Arial" panose="020B0604020202020204" pitchFamily="34" charset="0"/>
                <a:ea typeface="Helvetica Neue" panose="02000503000000020004" pitchFamily="2" charset="0"/>
                <a:cs typeface="Arial" panose="020B0604020202020204" pitchFamily="34" charset="0"/>
              </a:defRPr>
            </a:lvl1p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Arial" panose="020B0604020202020204" pitchFamily="34" charset="0"/>
                <a:ea typeface="Helvetica Neue" panose="02000503000000020004" pitchFamily="2"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609600" y="6356351"/>
            <a:ext cx="2844800" cy="365125"/>
          </a:xfrm>
          <a:prstGeom prst="rect">
            <a:avLst/>
          </a:prstGeom>
        </p:spPr>
        <p:txBody>
          <a:bodyPr anchor="ctr"/>
          <a:lstStyle>
            <a:lvl1pPr>
              <a:defRPr sz="1200">
                <a:latin typeface="Arial" panose="020B0604020202020204" pitchFamily="34" charset="0"/>
                <a:ea typeface="Helvetica Neue" panose="02000503000000020004" pitchFamily="2" charset="0"/>
                <a:cs typeface="Arial" panose="020B0604020202020204" pitchFamily="34" charset="0"/>
              </a:defRPr>
            </a:lvl1pPr>
          </a:lstStyle>
          <a:p>
            <a:r>
              <a:rPr lang="en-US"/>
              <a:t>4/29/2025</a:t>
            </a:r>
          </a:p>
        </p:txBody>
      </p:sp>
      <p:sp>
        <p:nvSpPr>
          <p:cNvPr id="5" name="Footer Placeholder 4"/>
          <p:cNvSpPr>
            <a:spLocks noGrp="1"/>
          </p:cNvSpPr>
          <p:nvPr>
            <p:ph type="ftr" sz="quarter" idx="11"/>
          </p:nvPr>
        </p:nvSpPr>
        <p:spPr>
          <a:xfrm>
            <a:off x="4165600" y="6350001"/>
            <a:ext cx="3860800" cy="365125"/>
          </a:xfrm>
        </p:spPr>
        <p:txBody>
          <a:bodyPr/>
          <a:lstStyle>
            <a:lvl1pPr>
              <a:defRPr>
                <a:solidFill>
                  <a:schemeClr val="tx1"/>
                </a:solidFill>
                <a:latin typeface="Arial" panose="020B0604020202020204" pitchFamily="34" charset="0"/>
                <a:ea typeface="Helvetica Neue" panose="02000503000000020004" pitchFamily="2" charset="0"/>
                <a:cs typeface="Arial" panose="020B0604020202020204" pitchFamily="34" charset="0"/>
              </a:defRPr>
            </a:lvl1pPr>
          </a:lstStyle>
          <a:p>
            <a:r>
              <a:rPr lang="cs-CZ"/>
              <a:t>Policies to Reduce Deficits by Increasing Growth</a:t>
            </a:r>
            <a:endParaRPr lang="en-US"/>
          </a:p>
        </p:txBody>
      </p:sp>
      <p:sp>
        <p:nvSpPr>
          <p:cNvPr id="6" name="Slide Number Placeholder 5"/>
          <p:cNvSpPr>
            <a:spLocks noGrp="1"/>
          </p:cNvSpPr>
          <p:nvPr>
            <p:ph type="sldNum" sz="quarter" idx="12"/>
          </p:nvPr>
        </p:nvSpPr>
        <p:spPr/>
        <p:txBody>
          <a:bodyPr/>
          <a:lstStyle>
            <a:lvl1pPr>
              <a:defRPr>
                <a:solidFill>
                  <a:schemeClr val="tx1"/>
                </a:solidFill>
                <a:latin typeface="Arial" panose="020B0604020202020204" pitchFamily="34" charset="0"/>
                <a:ea typeface="Helvetica Neue" panose="02000503000000020004" pitchFamily="2" charset="0"/>
                <a:cs typeface="Arial" panose="020B0604020202020204" pitchFamily="34" charset="0"/>
              </a:defRPr>
            </a:lvl1pPr>
          </a:lstStyle>
          <a:p>
            <a:fld id="{C822CEC9-D1C9-6949-AB67-E90A547A8C82}" type="slidenum">
              <a:rPr lang="en-US" smtClean="0"/>
              <a:pPr/>
              <a:t>‹#›</a:t>
            </a:fld>
            <a:endParaRPr lang="en-US"/>
          </a:p>
        </p:txBody>
      </p:sp>
    </p:spTree>
    <p:extLst>
      <p:ext uri="{BB962C8B-B14F-4D97-AF65-F5344CB8AC3E}">
        <p14:creationId xmlns:p14="http://schemas.microsoft.com/office/powerpoint/2010/main" val="2070151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3400" baseline="0">
                <a:latin typeface="Arial" panose="020B0604020202020204" pitchFamily="34" charset="0"/>
                <a:ea typeface="Helvetica Neue" panose="02000503000000020004" pitchFamily="2" charset="0"/>
                <a:cs typeface="Arial" panose="020B0604020202020204" pitchFamily="34" charset="0"/>
              </a:defRPr>
            </a:lvl1pPr>
          </a:lstStyle>
          <a:p>
            <a:r>
              <a:rPr lang="en-US"/>
              <a:t>Click to edit Master title style</a:t>
            </a:r>
          </a:p>
        </p:txBody>
      </p:sp>
      <p:sp>
        <p:nvSpPr>
          <p:cNvPr id="3" name="Content Placeholder 2"/>
          <p:cNvSpPr>
            <a:spLocks noGrp="1"/>
          </p:cNvSpPr>
          <p:nvPr>
            <p:ph idx="1"/>
          </p:nvPr>
        </p:nvSpPr>
        <p:spPr/>
        <p:txBody>
          <a:bodyPr/>
          <a:lstStyle>
            <a:lvl1pPr>
              <a:spcBef>
                <a:spcPts val="2000"/>
              </a:spcBef>
              <a:defRPr>
                <a:latin typeface="Arial" panose="020B0604020202020204" pitchFamily="34" charset="0"/>
                <a:ea typeface="Helvetica Neue" panose="02000503000000020004" pitchFamily="2" charset="0"/>
                <a:cs typeface="Arial" panose="020B0604020202020204" pitchFamily="34" charset="0"/>
              </a:defRPr>
            </a:lvl1pPr>
            <a:lvl2pPr>
              <a:spcBef>
                <a:spcPts val="2000"/>
              </a:spcBef>
              <a:defRPr>
                <a:latin typeface="Arial" panose="020B0604020202020204" pitchFamily="34" charset="0"/>
                <a:ea typeface="Helvetica Neue" panose="02000503000000020004" pitchFamily="2" charset="0"/>
                <a:cs typeface="Arial" panose="020B0604020202020204" pitchFamily="34" charset="0"/>
              </a:defRPr>
            </a:lvl2pPr>
            <a:lvl3pPr>
              <a:spcBef>
                <a:spcPts val="2000"/>
              </a:spcBef>
              <a:defRPr>
                <a:latin typeface="Arial" panose="020B0604020202020204" pitchFamily="34" charset="0"/>
                <a:ea typeface="Helvetica Neue" panose="02000503000000020004" pitchFamily="2" charset="0"/>
                <a:cs typeface="Arial" panose="020B0604020202020204" pitchFamily="34" charset="0"/>
              </a:defRPr>
            </a:lvl3pPr>
            <a:lvl4pPr>
              <a:spcBef>
                <a:spcPts val="2000"/>
              </a:spcBef>
              <a:defRPr>
                <a:latin typeface="Arial" panose="020B0604020202020204" pitchFamily="34" charset="0"/>
                <a:ea typeface="Helvetica Neue" panose="02000503000000020004" pitchFamily="2" charset="0"/>
                <a:cs typeface="Arial" panose="020B0604020202020204" pitchFamily="34" charset="0"/>
              </a:defRPr>
            </a:lvl4pPr>
            <a:lvl5pPr>
              <a:spcBef>
                <a:spcPts val="2000"/>
              </a:spcBef>
              <a:defRPr>
                <a:latin typeface="Arial" panose="020B0604020202020204" pitchFamily="34" charset="0"/>
                <a:ea typeface="Helvetica Neue" panose="02000503000000020004" pitchFamily="2"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6463009"/>
            <a:ext cx="1083733" cy="229596"/>
          </a:xfrm>
          <a:prstGeom prst="rect">
            <a:avLst/>
          </a:prstGeom>
        </p:spPr>
        <p:txBody>
          <a:bodyPr/>
          <a:lstStyle>
            <a:lvl1pPr>
              <a:defRPr sz="1200">
                <a:solidFill>
                  <a:schemeClr val="tx1">
                    <a:lumMod val="75000"/>
                    <a:lumOff val="25000"/>
                  </a:schemeClr>
                </a:solidFill>
                <a:latin typeface="Arial" panose="020B0604020202020204" pitchFamily="34" charset="0"/>
                <a:ea typeface="Helvetica Neue" panose="02000503000000020004" pitchFamily="2" charset="0"/>
                <a:cs typeface="Arial" panose="020B0604020202020204" pitchFamily="34" charset="0"/>
              </a:defRPr>
            </a:lvl1pPr>
          </a:lstStyle>
          <a:p>
            <a:r>
              <a:rPr lang="en-US"/>
              <a:t>4/29/2025</a:t>
            </a:r>
          </a:p>
        </p:txBody>
      </p:sp>
      <p:sp>
        <p:nvSpPr>
          <p:cNvPr id="5" name="Footer Placeholder 4"/>
          <p:cNvSpPr>
            <a:spLocks noGrp="1"/>
          </p:cNvSpPr>
          <p:nvPr>
            <p:ph type="ftr" sz="quarter" idx="11"/>
          </p:nvPr>
        </p:nvSpPr>
        <p:spPr>
          <a:xfrm>
            <a:off x="3581400" y="6463010"/>
            <a:ext cx="5029200" cy="229595"/>
          </a:xfrm>
        </p:spPr>
        <p:txBody>
          <a:bodyPr/>
          <a:lstStyle>
            <a:lvl1pPr>
              <a:defRPr>
                <a:solidFill>
                  <a:schemeClr val="tx1">
                    <a:lumMod val="75000"/>
                    <a:lumOff val="25000"/>
                  </a:schemeClr>
                </a:solidFill>
                <a:latin typeface="Arial" panose="020B0604020202020204" pitchFamily="34" charset="0"/>
                <a:ea typeface="Helvetica Neue" panose="02000503000000020004" pitchFamily="2" charset="0"/>
                <a:cs typeface="Arial" panose="020B0604020202020204" pitchFamily="34" charset="0"/>
              </a:defRPr>
            </a:lvl1pPr>
          </a:lstStyle>
          <a:p>
            <a:r>
              <a:rPr lang="cs-CZ"/>
              <a:t>Policies to Reduce Deficits by Increasing Growth</a:t>
            </a:r>
            <a:endParaRPr lang="en-US"/>
          </a:p>
        </p:txBody>
      </p:sp>
      <p:sp>
        <p:nvSpPr>
          <p:cNvPr id="6" name="Slide Number Placeholder 5"/>
          <p:cNvSpPr>
            <a:spLocks noGrp="1"/>
          </p:cNvSpPr>
          <p:nvPr>
            <p:ph type="sldNum" sz="quarter" idx="12"/>
          </p:nvPr>
        </p:nvSpPr>
        <p:spPr>
          <a:xfrm>
            <a:off x="8737600" y="6468809"/>
            <a:ext cx="2844800" cy="224349"/>
          </a:xfrm>
        </p:spPr>
        <p:txBody>
          <a:bodyPr/>
          <a:lstStyle>
            <a:lvl1pPr>
              <a:defRPr>
                <a:solidFill>
                  <a:schemeClr val="tx1">
                    <a:lumMod val="75000"/>
                    <a:lumOff val="25000"/>
                  </a:schemeClr>
                </a:solidFill>
                <a:latin typeface="Arial" panose="020B0604020202020204" pitchFamily="34" charset="0"/>
                <a:ea typeface="Helvetica Neue" panose="02000503000000020004" pitchFamily="2" charset="0"/>
                <a:cs typeface="Arial" panose="020B0604020202020204" pitchFamily="34" charset="0"/>
              </a:defRPr>
            </a:lvl1pPr>
          </a:lstStyle>
          <a:p>
            <a:fld id="{C822CEC9-D1C9-6949-AB67-E90A547A8C82}" type="slidenum">
              <a:rPr lang="en-US" smtClean="0"/>
              <a:pPr/>
              <a:t>‹#›</a:t>
            </a:fld>
            <a:endParaRPr lang="en-US"/>
          </a:p>
        </p:txBody>
      </p:sp>
    </p:spTree>
    <p:extLst>
      <p:ext uri="{BB962C8B-B14F-4D97-AF65-F5344CB8AC3E}">
        <p14:creationId xmlns:p14="http://schemas.microsoft.com/office/powerpoint/2010/main" val="164000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ea typeface="Helvetica Neue" panose="02000503000000020004" pitchFamily="2" charset="0"/>
                <a:cs typeface="Arial" panose="020B0604020202020204" pitchFamily="34" charset="0"/>
              </a:defRPr>
            </a:lvl1p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normAutofit/>
          </a:bodyPr>
          <a:lstStyle>
            <a:lvl1pPr>
              <a:defRPr sz="2400">
                <a:latin typeface="Arial" panose="020B0604020202020204" pitchFamily="34" charset="0"/>
                <a:ea typeface="Helvetica Neue" panose="02000503000000020004" pitchFamily="2" charset="0"/>
                <a:cs typeface="Arial" panose="020B0604020202020204" pitchFamily="34" charset="0"/>
              </a:defRPr>
            </a:lvl1pPr>
            <a:lvl2pPr>
              <a:defRPr sz="2400">
                <a:latin typeface="Arial" panose="020B0604020202020204" pitchFamily="34" charset="0"/>
                <a:ea typeface="Helvetica Neue" panose="02000503000000020004" pitchFamily="2" charset="0"/>
                <a:cs typeface="Arial" panose="020B0604020202020204" pitchFamily="34" charset="0"/>
              </a:defRPr>
            </a:lvl2pPr>
            <a:lvl3pPr>
              <a:defRPr sz="2400">
                <a:latin typeface="Arial" panose="020B0604020202020204" pitchFamily="34" charset="0"/>
                <a:ea typeface="Helvetica Neue" panose="02000503000000020004" pitchFamily="2" charset="0"/>
                <a:cs typeface="Arial" panose="020B0604020202020204" pitchFamily="34" charset="0"/>
              </a:defRPr>
            </a:lvl3pPr>
            <a:lvl4pPr>
              <a:defRPr sz="2400">
                <a:latin typeface="Arial" panose="020B0604020202020204" pitchFamily="34" charset="0"/>
                <a:ea typeface="Helvetica Neue" panose="02000503000000020004" pitchFamily="2" charset="0"/>
                <a:cs typeface="Arial" panose="020B0604020202020204" pitchFamily="34" charset="0"/>
              </a:defRPr>
            </a:lvl4pPr>
            <a:lvl5pPr>
              <a:defRPr sz="2400">
                <a:latin typeface="Arial" panose="020B0604020202020204" pitchFamily="34" charset="0"/>
                <a:ea typeface="Helvetica Neue" panose="02000503000000020004" pitchFamily="2"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normAutofit/>
          </a:bodyPr>
          <a:lstStyle>
            <a:lvl1pPr>
              <a:defRPr sz="2400">
                <a:latin typeface="Arial" panose="020B0604020202020204" pitchFamily="34" charset="0"/>
                <a:ea typeface="Helvetica Neue" panose="02000503000000020004" pitchFamily="2" charset="0"/>
                <a:cs typeface="Arial" panose="020B0604020202020204" pitchFamily="34" charset="0"/>
              </a:defRPr>
            </a:lvl1pPr>
            <a:lvl2pPr>
              <a:defRPr sz="2400">
                <a:latin typeface="Arial" panose="020B0604020202020204" pitchFamily="34" charset="0"/>
                <a:ea typeface="Helvetica Neue" panose="02000503000000020004" pitchFamily="2" charset="0"/>
                <a:cs typeface="Arial" panose="020B0604020202020204" pitchFamily="34" charset="0"/>
              </a:defRPr>
            </a:lvl2pPr>
            <a:lvl3pPr>
              <a:defRPr sz="2400">
                <a:latin typeface="Arial" panose="020B0604020202020204" pitchFamily="34" charset="0"/>
                <a:ea typeface="Helvetica Neue" panose="02000503000000020004" pitchFamily="2" charset="0"/>
                <a:cs typeface="Arial" panose="020B0604020202020204" pitchFamily="34" charset="0"/>
              </a:defRPr>
            </a:lvl3pPr>
            <a:lvl4pPr>
              <a:defRPr sz="2400">
                <a:latin typeface="Arial" panose="020B0604020202020204" pitchFamily="34" charset="0"/>
                <a:ea typeface="Helvetica Neue" panose="02000503000000020004" pitchFamily="2" charset="0"/>
                <a:cs typeface="Arial" panose="020B0604020202020204" pitchFamily="34" charset="0"/>
              </a:defRPr>
            </a:lvl4pPr>
            <a:lvl5pPr>
              <a:defRPr sz="2400">
                <a:latin typeface="Arial" panose="020B0604020202020204" pitchFamily="34" charset="0"/>
                <a:ea typeface="Helvetica Neue" panose="02000503000000020004" pitchFamily="2"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609600" y="6356351"/>
            <a:ext cx="2844800" cy="365125"/>
          </a:xfrm>
          <a:prstGeom prst="rect">
            <a:avLst/>
          </a:prstGeom>
        </p:spPr>
        <p:txBody>
          <a:bodyPr anchor="ctr"/>
          <a:lstStyle>
            <a:lvl1pPr>
              <a:defRPr sz="1200">
                <a:latin typeface="Arial" panose="020B0604020202020204" pitchFamily="34" charset="0"/>
                <a:ea typeface="Helvetica Neue" panose="02000503000000020004" pitchFamily="2" charset="0"/>
                <a:cs typeface="Arial" panose="020B0604020202020204" pitchFamily="34" charset="0"/>
              </a:defRPr>
            </a:lvl1pPr>
          </a:lstStyle>
          <a:p>
            <a:r>
              <a:rPr lang="en-US"/>
              <a:t>4/29/2025</a:t>
            </a:r>
          </a:p>
        </p:txBody>
      </p:sp>
      <p:sp>
        <p:nvSpPr>
          <p:cNvPr id="6" name="Footer Placeholder 5"/>
          <p:cNvSpPr>
            <a:spLocks noGrp="1"/>
          </p:cNvSpPr>
          <p:nvPr>
            <p:ph type="ftr" sz="quarter" idx="11"/>
          </p:nvPr>
        </p:nvSpPr>
        <p:spPr>
          <a:xfrm>
            <a:off x="4165600" y="6356351"/>
            <a:ext cx="3860800" cy="365125"/>
          </a:xfrm>
        </p:spPr>
        <p:txBody>
          <a:bodyPr/>
          <a:lstStyle>
            <a:lvl1pPr>
              <a:defRPr>
                <a:solidFill>
                  <a:schemeClr val="tx1"/>
                </a:solidFill>
                <a:latin typeface="Arial" panose="020B0604020202020204" pitchFamily="34" charset="0"/>
                <a:ea typeface="Helvetica Neue" panose="02000503000000020004" pitchFamily="2" charset="0"/>
                <a:cs typeface="Arial" panose="020B0604020202020204" pitchFamily="34" charset="0"/>
              </a:defRPr>
            </a:lvl1pPr>
          </a:lstStyle>
          <a:p>
            <a:r>
              <a:rPr lang="cs-CZ"/>
              <a:t>Policies to Reduce Deficits by Increasing Growth</a:t>
            </a:r>
            <a:endParaRPr lang="en-US"/>
          </a:p>
        </p:txBody>
      </p:sp>
      <p:sp>
        <p:nvSpPr>
          <p:cNvPr id="7" name="Slide Number Placeholder 6"/>
          <p:cNvSpPr>
            <a:spLocks noGrp="1"/>
          </p:cNvSpPr>
          <p:nvPr>
            <p:ph type="sldNum" sz="quarter" idx="12"/>
          </p:nvPr>
        </p:nvSpPr>
        <p:spPr/>
        <p:txBody>
          <a:bodyPr/>
          <a:lstStyle>
            <a:lvl1pPr>
              <a:defRPr>
                <a:solidFill>
                  <a:schemeClr val="tx1"/>
                </a:solidFill>
                <a:latin typeface="Arial" panose="020B0604020202020204" pitchFamily="34" charset="0"/>
                <a:ea typeface="Helvetica Neue" panose="02000503000000020004" pitchFamily="2" charset="0"/>
                <a:cs typeface="Arial" panose="020B0604020202020204" pitchFamily="34" charset="0"/>
              </a:defRPr>
            </a:lvl1pPr>
          </a:lstStyle>
          <a:p>
            <a:fld id="{C822CEC9-D1C9-6949-AB67-E90A547A8C82}" type="slidenum">
              <a:rPr lang="en-US" smtClean="0"/>
              <a:pPr/>
              <a:t>‹#›</a:t>
            </a:fld>
            <a:endParaRPr lang="en-US"/>
          </a:p>
        </p:txBody>
      </p:sp>
    </p:spTree>
    <p:extLst>
      <p:ext uri="{BB962C8B-B14F-4D97-AF65-F5344CB8AC3E}">
        <p14:creationId xmlns:p14="http://schemas.microsoft.com/office/powerpoint/2010/main" val="20738787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3400" baseline="0">
                <a:latin typeface="Arial" panose="020B0604020202020204" pitchFamily="34" charset="0"/>
                <a:ea typeface="Helvetica Neue" panose="02000503000000020004" pitchFamily="2" charset="0"/>
                <a:cs typeface="Arial" panose="020B0604020202020204" pitchFamily="34" charset="0"/>
              </a:defRPr>
            </a:lvl1pPr>
          </a:lstStyle>
          <a:p>
            <a:r>
              <a:rPr lang="en-US"/>
              <a:t>Click to edit Master title style</a:t>
            </a:r>
          </a:p>
        </p:txBody>
      </p:sp>
      <p:sp>
        <p:nvSpPr>
          <p:cNvPr id="3" name="Date Placeholder 2"/>
          <p:cNvSpPr>
            <a:spLocks noGrp="1"/>
          </p:cNvSpPr>
          <p:nvPr>
            <p:ph type="dt" sz="half" idx="10"/>
          </p:nvPr>
        </p:nvSpPr>
        <p:spPr>
          <a:xfrm>
            <a:off x="609600" y="6356351"/>
            <a:ext cx="2844800" cy="365125"/>
          </a:xfrm>
          <a:prstGeom prst="rect">
            <a:avLst/>
          </a:prstGeom>
        </p:spPr>
        <p:txBody>
          <a:bodyPr anchor="ctr"/>
          <a:lstStyle>
            <a:lvl1pPr>
              <a:defRPr sz="1200">
                <a:latin typeface="Arial" panose="020B0604020202020204" pitchFamily="34" charset="0"/>
                <a:ea typeface="Helvetica Neue" panose="02000503000000020004" pitchFamily="2" charset="0"/>
                <a:cs typeface="Arial" panose="020B0604020202020204" pitchFamily="34" charset="0"/>
              </a:defRPr>
            </a:lvl1pPr>
          </a:lstStyle>
          <a:p>
            <a:r>
              <a:rPr lang="en-US"/>
              <a:t>4/29/2025</a:t>
            </a:r>
          </a:p>
        </p:txBody>
      </p:sp>
      <p:sp>
        <p:nvSpPr>
          <p:cNvPr id="4" name="Footer Placeholder 3"/>
          <p:cNvSpPr>
            <a:spLocks noGrp="1"/>
          </p:cNvSpPr>
          <p:nvPr>
            <p:ph type="ftr" sz="quarter" idx="11"/>
          </p:nvPr>
        </p:nvSpPr>
        <p:spPr>
          <a:xfrm>
            <a:off x="4165600" y="6356351"/>
            <a:ext cx="3860800" cy="365125"/>
          </a:xfrm>
        </p:spPr>
        <p:txBody>
          <a:bodyPr/>
          <a:lstStyle>
            <a:lvl1pPr>
              <a:defRPr>
                <a:solidFill>
                  <a:schemeClr val="tx1"/>
                </a:solidFill>
                <a:latin typeface="Arial" panose="020B0604020202020204" pitchFamily="34" charset="0"/>
                <a:ea typeface="Helvetica Neue" panose="02000503000000020004" pitchFamily="2" charset="0"/>
                <a:cs typeface="Arial" panose="020B0604020202020204" pitchFamily="34" charset="0"/>
              </a:defRPr>
            </a:lvl1pPr>
          </a:lstStyle>
          <a:p>
            <a:r>
              <a:rPr lang="cs-CZ"/>
              <a:t>Policies to Reduce Deficits by Increasing Growth</a:t>
            </a:r>
            <a:endParaRPr lang="en-US"/>
          </a:p>
        </p:txBody>
      </p:sp>
      <p:sp>
        <p:nvSpPr>
          <p:cNvPr id="5" name="Slide Number Placeholder 4"/>
          <p:cNvSpPr>
            <a:spLocks noGrp="1"/>
          </p:cNvSpPr>
          <p:nvPr>
            <p:ph type="sldNum" sz="quarter" idx="12"/>
          </p:nvPr>
        </p:nvSpPr>
        <p:spPr/>
        <p:txBody>
          <a:bodyPr/>
          <a:lstStyle>
            <a:lvl1pPr>
              <a:defRPr>
                <a:solidFill>
                  <a:schemeClr val="tx1"/>
                </a:solidFill>
                <a:latin typeface="Arial" panose="020B0604020202020204" pitchFamily="34" charset="0"/>
                <a:ea typeface="Helvetica Neue" panose="02000503000000020004" pitchFamily="2" charset="0"/>
                <a:cs typeface="Arial" panose="020B0604020202020204" pitchFamily="34" charset="0"/>
              </a:defRPr>
            </a:lvl1pPr>
          </a:lstStyle>
          <a:p>
            <a:fld id="{C822CEC9-D1C9-6949-AB67-E90A547A8C82}" type="slidenum">
              <a:rPr lang="en-US" smtClean="0"/>
              <a:pPr/>
              <a:t>‹#›</a:t>
            </a:fld>
            <a:endParaRPr lang="en-US"/>
          </a:p>
        </p:txBody>
      </p:sp>
    </p:spTree>
    <p:extLst>
      <p:ext uri="{BB962C8B-B14F-4D97-AF65-F5344CB8AC3E}">
        <p14:creationId xmlns:p14="http://schemas.microsoft.com/office/powerpoint/2010/main" val="4274857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1"/>
            <a:ext cx="2844800" cy="365125"/>
          </a:xfrm>
          <a:prstGeom prst="rect">
            <a:avLst/>
          </a:prstGeom>
        </p:spPr>
        <p:txBody>
          <a:bodyPr anchor="ctr"/>
          <a:lstStyle>
            <a:lvl1pPr>
              <a:defRPr sz="1200">
                <a:latin typeface="Arial" panose="020B0604020202020204" pitchFamily="34" charset="0"/>
                <a:ea typeface="Helvetica Neue" panose="02000503000000020004" pitchFamily="2" charset="0"/>
                <a:cs typeface="Arial" panose="020B0604020202020204" pitchFamily="34" charset="0"/>
              </a:defRPr>
            </a:lvl1pPr>
          </a:lstStyle>
          <a:p>
            <a:r>
              <a:rPr lang="en-US"/>
              <a:t>4/29/2025</a:t>
            </a:r>
          </a:p>
        </p:txBody>
      </p:sp>
      <p:sp>
        <p:nvSpPr>
          <p:cNvPr id="3" name="Footer Placeholder 2"/>
          <p:cNvSpPr>
            <a:spLocks noGrp="1"/>
          </p:cNvSpPr>
          <p:nvPr>
            <p:ph type="ftr" sz="quarter" idx="11"/>
          </p:nvPr>
        </p:nvSpPr>
        <p:spPr>
          <a:xfrm>
            <a:off x="4165600" y="6324601"/>
            <a:ext cx="3860800" cy="365125"/>
          </a:xfrm>
        </p:spPr>
        <p:txBody>
          <a:bodyPr/>
          <a:lstStyle>
            <a:lvl1pPr>
              <a:defRPr>
                <a:solidFill>
                  <a:schemeClr val="tx1"/>
                </a:solidFill>
                <a:latin typeface="Arial" panose="020B0604020202020204" pitchFamily="34" charset="0"/>
                <a:ea typeface="Helvetica Neue" panose="02000503000000020004" pitchFamily="2" charset="0"/>
                <a:cs typeface="Arial" panose="020B0604020202020204" pitchFamily="34" charset="0"/>
              </a:defRPr>
            </a:lvl1pPr>
          </a:lstStyle>
          <a:p>
            <a:r>
              <a:rPr lang="cs-CZ"/>
              <a:t>Policies to Reduce Deficits by Increasing Growth</a:t>
            </a:r>
            <a:endParaRPr lang="en-US"/>
          </a:p>
        </p:txBody>
      </p:sp>
      <p:sp>
        <p:nvSpPr>
          <p:cNvPr id="4" name="Slide Number Placeholder 3"/>
          <p:cNvSpPr>
            <a:spLocks noGrp="1"/>
          </p:cNvSpPr>
          <p:nvPr>
            <p:ph type="sldNum" sz="quarter" idx="12"/>
          </p:nvPr>
        </p:nvSpPr>
        <p:spPr/>
        <p:txBody>
          <a:bodyPr/>
          <a:lstStyle>
            <a:lvl1pPr>
              <a:defRPr>
                <a:solidFill>
                  <a:schemeClr val="tx1"/>
                </a:solidFill>
                <a:latin typeface="Arial" panose="020B0604020202020204" pitchFamily="34" charset="0"/>
                <a:ea typeface="Helvetica Neue" panose="02000503000000020004" pitchFamily="2" charset="0"/>
                <a:cs typeface="Arial" panose="020B0604020202020204" pitchFamily="34" charset="0"/>
              </a:defRPr>
            </a:lvl1pPr>
          </a:lstStyle>
          <a:p>
            <a:fld id="{C822CEC9-D1C9-6949-AB67-E90A547A8C82}" type="slidenum">
              <a:rPr lang="en-US" smtClean="0"/>
              <a:pPr/>
              <a:t>‹#›</a:t>
            </a:fld>
            <a:endParaRPr lang="en-US"/>
          </a:p>
        </p:txBody>
      </p:sp>
    </p:spTree>
    <p:extLst>
      <p:ext uri="{BB962C8B-B14F-4D97-AF65-F5344CB8AC3E}">
        <p14:creationId xmlns:p14="http://schemas.microsoft.com/office/powerpoint/2010/main" val="2349581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389717" y="4800600"/>
            <a:ext cx="7315200" cy="566738"/>
          </a:xfrm>
        </p:spPr>
        <p:txBody>
          <a:bodyPr anchor="b"/>
          <a:lstStyle>
            <a:lvl1pPr algn="l">
              <a:defRPr sz="2000" b="1">
                <a:latin typeface="Arial" panose="020B0604020202020204" pitchFamily="34" charset="0"/>
                <a:ea typeface="Helvetica Neue" panose="02000503000000020004" pitchFamily="2" charset="0"/>
                <a:cs typeface="Arial" panose="020B0604020202020204" pitchFamily="34" charset="0"/>
              </a:defRPr>
            </a:lvl1pPr>
          </a:lstStyle>
          <a:p>
            <a:r>
              <a:rPr lang="en-US"/>
              <a:t>Click to edit Master </a:t>
            </a:r>
            <a:r>
              <a:rPr lang="en-US" err="1"/>
              <a:t>titlea</a:t>
            </a:r>
            <a:r>
              <a:rPr lang="en-US"/>
              <a:t>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atin typeface="Arial" panose="020B0604020202020204" pitchFamily="34" charset="0"/>
                <a:ea typeface="Helvetica Neue" panose="02000503000000020004" pitchFamily="2"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atin typeface="Arial" panose="020B0604020202020204" pitchFamily="34" charset="0"/>
                <a:ea typeface="Helvetica Neue" panose="02000503000000020004" pitchFamily="2"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nchor="ctr"/>
          <a:lstStyle>
            <a:lvl1pPr>
              <a:defRPr sz="1200">
                <a:latin typeface="Arial" panose="020B0604020202020204" pitchFamily="34" charset="0"/>
                <a:ea typeface="Helvetica Neue" panose="02000503000000020004" pitchFamily="2" charset="0"/>
                <a:cs typeface="Arial" panose="020B0604020202020204" pitchFamily="34" charset="0"/>
              </a:defRPr>
            </a:lvl1pPr>
          </a:lstStyle>
          <a:p>
            <a:r>
              <a:rPr lang="en-US"/>
              <a:t>4/29/2025</a:t>
            </a:r>
          </a:p>
        </p:txBody>
      </p:sp>
      <p:sp>
        <p:nvSpPr>
          <p:cNvPr id="6" name="Footer Placeholder 5"/>
          <p:cNvSpPr>
            <a:spLocks noGrp="1"/>
          </p:cNvSpPr>
          <p:nvPr>
            <p:ph type="ftr" sz="quarter" idx="11"/>
          </p:nvPr>
        </p:nvSpPr>
        <p:spPr>
          <a:xfrm>
            <a:off x="4116917" y="6373814"/>
            <a:ext cx="3860800" cy="365125"/>
          </a:xfrm>
        </p:spPr>
        <p:txBody>
          <a:bodyPr/>
          <a:lstStyle>
            <a:lvl1pPr>
              <a:defRPr>
                <a:solidFill>
                  <a:schemeClr val="tx1"/>
                </a:solidFill>
                <a:latin typeface="Arial" panose="020B0604020202020204" pitchFamily="34" charset="0"/>
                <a:ea typeface="Helvetica Neue" panose="02000503000000020004" pitchFamily="2" charset="0"/>
                <a:cs typeface="Arial" panose="020B0604020202020204" pitchFamily="34" charset="0"/>
              </a:defRPr>
            </a:lvl1pPr>
          </a:lstStyle>
          <a:p>
            <a:r>
              <a:rPr lang="cs-CZ"/>
              <a:t>Policies to Reduce Deficits by Increasing Growth</a:t>
            </a:r>
            <a:endParaRPr lang="en-US"/>
          </a:p>
        </p:txBody>
      </p:sp>
      <p:sp>
        <p:nvSpPr>
          <p:cNvPr id="7" name="Slide Number Placeholder 6"/>
          <p:cNvSpPr>
            <a:spLocks noGrp="1"/>
          </p:cNvSpPr>
          <p:nvPr>
            <p:ph type="sldNum" sz="quarter" idx="12"/>
          </p:nvPr>
        </p:nvSpPr>
        <p:spPr/>
        <p:txBody>
          <a:bodyPr/>
          <a:lstStyle>
            <a:lvl1pPr>
              <a:defRPr>
                <a:solidFill>
                  <a:schemeClr val="tx1"/>
                </a:solidFill>
                <a:latin typeface="Arial" panose="020B0604020202020204" pitchFamily="34" charset="0"/>
                <a:ea typeface="Helvetica Neue" panose="02000503000000020004" pitchFamily="2" charset="0"/>
                <a:cs typeface="Arial" panose="020B0604020202020204" pitchFamily="34" charset="0"/>
              </a:defRPr>
            </a:lvl1pPr>
          </a:lstStyle>
          <a:p>
            <a:fld id="{C822CEC9-D1C9-6949-AB67-E90A547A8C82}" type="slidenum">
              <a:rPr lang="en-US" smtClean="0"/>
              <a:pPr/>
              <a:t>‹#›</a:t>
            </a:fld>
            <a:endParaRPr lang="en-US"/>
          </a:p>
        </p:txBody>
      </p:sp>
    </p:spTree>
    <p:extLst>
      <p:ext uri="{BB962C8B-B14F-4D97-AF65-F5344CB8AC3E}">
        <p14:creationId xmlns:p14="http://schemas.microsoft.com/office/powerpoint/2010/main" val="39130623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3806688" y="6353176"/>
            <a:ext cx="331378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ea typeface="Helvetica Neue" panose="02000503000000020004" pitchFamily="2" charset="0"/>
                <a:cs typeface="Arial" panose="020B0604020202020204" pitchFamily="34" charset="0"/>
              </a:defRPr>
            </a:lvl1pPr>
          </a:lstStyle>
          <a:p>
            <a:pPr algn="l"/>
            <a:r>
              <a:rPr lang="cs-CZ"/>
              <a:t>Policies to Reduce Deficits by Increasing Growth</a:t>
            </a:r>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C822CEC9-D1C9-6949-AB67-E90A547A8C82}" type="slidenum">
              <a:rPr lang="en-US" smtClean="0"/>
              <a:pPr/>
              <a:t>‹#›</a:t>
            </a:fld>
            <a:endParaRPr lang="en-US"/>
          </a:p>
        </p:txBody>
      </p:sp>
    </p:spTree>
    <p:extLst>
      <p:ext uri="{BB962C8B-B14F-4D97-AF65-F5344CB8AC3E}">
        <p14:creationId xmlns:p14="http://schemas.microsoft.com/office/powerpoint/2010/main" val="17500373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5" r:id="rId5"/>
    <p:sldLayoutId id="2147483657" r:id="rId6"/>
  </p:sldLayoutIdLst>
  <p:hf hdr="0"/>
  <p:txStyles>
    <p:titleStyle>
      <a:lvl1pPr algn="l" defTabSz="457200" rtl="0" eaLnBrk="1" latinLnBrk="0" hangingPunct="1">
        <a:spcBef>
          <a:spcPct val="0"/>
        </a:spcBef>
        <a:buNone/>
        <a:defRPr sz="3200" b="1" i="0" kern="1200">
          <a:solidFill>
            <a:schemeClr val="tx1"/>
          </a:solidFill>
          <a:latin typeface="Arial" panose="020B0604020202020204" pitchFamily="34" charset="0"/>
          <a:ea typeface="Helvetica Neue" panose="02000503000000020004" pitchFamily="2" charset="0"/>
          <a:cs typeface="Arial" panose="020B0604020202020204" pitchFamily="34" charset="0"/>
        </a:defRPr>
      </a:lvl1pPr>
    </p:titleStyle>
    <p:bodyStyle>
      <a:lvl1pPr marL="0" indent="0" algn="l" defTabSz="457200" rtl="0" eaLnBrk="1" latinLnBrk="0" hangingPunct="1">
        <a:spcBef>
          <a:spcPct val="20000"/>
        </a:spcBef>
        <a:buFontTx/>
        <a:buNone/>
        <a:defRPr sz="2400" kern="1200">
          <a:solidFill>
            <a:schemeClr val="tx1"/>
          </a:solidFill>
          <a:latin typeface="Arial" panose="020B0604020202020204" pitchFamily="34" charset="0"/>
          <a:ea typeface="Helvetica Neue" panose="02000503000000020004" pitchFamily="2" charset="0"/>
          <a:cs typeface="Arial" panose="020B0604020202020204" pitchFamily="34" charset="0"/>
        </a:defRPr>
      </a:lvl1pPr>
      <a:lvl2pPr marL="457200" indent="0" algn="l" defTabSz="457200" rtl="0" eaLnBrk="1" latinLnBrk="0" hangingPunct="1">
        <a:spcBef>
          <a:spcPct val="20000"/>
        </a:spcBef>
        <a:buFontTx/>
        <a:buNone/>
        <a:defRPr sz="2400" kern="1200">
          <a:solidFill>
            <a:schemeClr val="tx1"/>
          </a:solidFill>
          <a:latin typeface="Arial" panose="020B0604020202020204" pitchFamily="34" charset="0"/>
          <a:ea typeface="Helvetica Neue" panose="02000503000000020004" pitchFamily="2" charset="0"/>
          <a:cs typeface="Arial" panose="020B0604020202020204" pitchFamily="34" charset="0"/>
        </a:defRPr>
      </a:lvl2pPr>
      <a:lvl3pPr marL="914400" indent="0" algn="l" defTabSz="457200" rtl="0" eaLnBrk="1" latinLnBrk="0" hangingPunct="1">
        <a:spcBef>
          <a:spcPct val="20000"/>
        </a:spcBef>
        <a:buFontTx/>
        <a:buNone/>
        <a:defRPr sz="2400" kern="1200">
          <a:solidFill>
            <a:schemeClr val="tx1"/>
          </a:solidFill>
          <a:latin typeface="Arial" panose="020B0604020202020204" pitchFamily="34" charset="0"/>
          <a:ea typeface="Helvetica Neue" panose="02000503000000020004" pitchFamily="2" charset="0"/>
          <a:cs typeface="Arial" panose="020B0604020202020204" pitchFamily="34" charset="0"/>
        </a:defRPr>
      </a:lvl3pPr>
      <a:lvl4pPr marL="1371600" indent="0" algn="l" defTabSz="457200" rtl="0" eaLnBrk="1" latinLnBrk="0" hangingPunct="1">
        <a:spcBef>
          <a:spcPct val="20000"/>
        </a:spcBef>
        <a:buFontTx/>
        <a:buNone/>
        <a:defRPr sz="2400" kern="1200">
          <a:solidFill>
            <a:schemeClr val="tx1"/>
          </a:solidFill>
          <a:latin typeface="Arial" panose="020B0604020202020204" pitchFamily="34" charset="0"/>
          <a:ea typeface="Helvetica Neue" panose="02000503000000020004" pitchFamily="2" charset="0"/>
          <a:cs typeface="Arial" panose="020B0604020202020204" pitchFamily="34" charset="0"/>
        </a:defRPr>
      </a:lvl4pPr>
      <a:lvl5pPr marL="1828800" indent="0" algn="l" defTabSz="457200" rtl="0" eaLnBrk="1" latinLnBrk="0" hangingPunct="1">
        <a:spcBef>
          <a:spcPct val="20000"/>
        </a:spcBef>
        <a:buFontTx/>
        <a:buNone/>
        <a:defRPr sz="2400" kern="1200">
          <a:solidFill>
            <a:schemeClr val="tx1"/>
          </a:solidFill>
          <a:latin typeface="Arial" panose="020B0604020202020204" pitchFamily="34" charset="0"/>
          <a:ea typeface="Helvetica Neue" panose="02000503000000020004" pitchFamily="2" charset="0"/>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EC286DE5-0D4D-254D-AECB-167A0C39B9B9}"/>
              </a:ext>
            </a:extLst>
          </p:cNvPr>
          <p:cNvSpPr/>
          <p:nvPr/>
        </p:nvSpPr>
        <p:spPr>
          <a:xfrm>
            <a:off x="0" y="0"/>
            <a:ext cx="4949924" cy="6858000"/>
          </a:xfrm>
          <a:prstGeom prst="rect">
            <a:avLst/>
          </a:prstGeom>
          <a:solidFill>
            <a:srgbClr val="CB0133"/>
          </a:solidFill>
          <a:ln w="19050">
            <a:solidFill>
              <a:srgbClr val="CB013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368807" y="1755058"/>
            <a:ext cx="3828240" cy="2985906"/>
          </a:xfrm>
        </p:spPr>
        <p:txBody>
          <a:bodyPr>
            <a:noAutofit/>
          </a:bodyPr>
          <a:lstStyle/>
          <a:p>
            <a:pPr algn="ctr"/>
            <a:r>
              <a:rPr lang="en-US" sz="4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Policies to Reduce Federal Budget Deficits by Increasing Economic Growth</a:t>
            </a:r>
            <a:endParaRPr lang="en-US" sz="5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11" name="Subtitle 2">
            <a:extLst>
              <a:ext uri="{FF2B5EF4-FFF2-40B4-BE49-F238E27FC236}">
                <a16:creationId xmlns:a16="http://schemas.microsoft.com/office/drawing/2014/main" id="{134C5F76-BC5E-674F-B36F-2BCD5C844484}"/>
              </a:ext>
            </a:extLst>
          </p:cNvPr>
          <p:cNvSpPr txBox="1">
            <a:spLocks/>
          </p:cNvSpPr>
          <p:nvPr/>
        </p:nvSpPr>
        <p:spPr>
          <a:xfrm>
            <a:off x="5400340" y="1651819"/>
            <a:ext cx="6594436" cy="4809929"/>
          </a:xfrm>
          <a:prstGeom prst="rect">
            <a:avLst/>
          </a:prstGeom>
        </p:spPr>
        <p:txBody>
          <a:bodyPr>
            <a:noAutofit/>
          </a:bodyPr>
          <a:lstStyle>
            <a:lvl1pPr marL="0" indent="0" algn="l" defTabSz="457200" rtl="0" eaLnBrk="1" latinLnBrk="0" hangingPunct="1">
              <a:spcBef>
                <a:spcPct val="20000"/>
              </a:spcBef>
              <a:buFontTx/>
              <a:buNone/>
              <a:defRPr sz="2400" kern="1200">
                <a:solidFill>
                  <a:schemeClr val="tx1"/>
                </a:solidFill>
                <a:latin typeface="+mn-lt"/>
                <a:ea typeface="+mn-ea"/>
                <a:cs typeface="+mn-cs"/>
              </a:defRPr>
            </a:lvl1pPr>
            <a:lvl2pPr marL="457200" indent="0" algn="l" defTabSz="457200" rtl="0" eaLnBrk="1" latinLnBrk="0" hangingPunct="1">
              <a:spcBef>
                <a:spcPct val="20000"/>
              </a:spcBef>
              <a:buFontTx/>
              <a:buNone/>
              <a:defRPr sz="2400" kern="1200">
                <a:solidFill>
                  <a:schemeClr val="tx1"/>
                </a:solidFill>
                <a:latin typeface="+mn-lt"/>
                <a:ea typeface="+mn-ea"/>
                <a:cs typeface="+mn-cs"/>
              </a:defRPr>
            </a:lvl2pPr>
            <a:lvl3pPr marL="914400" indent="0" algn="l" defTabSz="457200" rtl="0" eaLnBrk="1" latinLnBrk="0" hangingPunct="1">
              <a:spcBef>
                <a:spcPct val="20000"/>
              </a:spcBef>
              <a:buFontTx/>
              <a:buNone/>
              <a:defRPr sz="2400" kern="1200">
                <a:solidFill>
                  <a:schemeClr val="tx1"/>
                </a:solidFill>
                <a:latin typeface="+mn-lt"/>
                <a:ea typeface="+mn-ea"/>
                <a:cs typeface="+mn-cs"/>
              </a:defRPr>
            </a:lvl3pPr>
            <a:lvl4pPr marL="1371600" indent="0" algn="l" defTabSz="457200" rtl="0" eaLnBrk="1" latinLnBrk="0" hangingPunct="1">
              <a:spcBef>
                <a:spcPct val="20000"/>
              </a:spcBef>
              <a:buFontTx/>
              <a:buNone/>
              <a:defRPr sz="2400" kern="1200">
                <a:solidFill>
                  <a:schemeClr val="tx1"/>
                </a:solidFill>
                <a:latin typeface="+mn-lt"/>
                <a:ea typeface="+mn-ea"/>
                <a:cs typeface="+mn-cs"/>
              </a:defRPr>
            </a:lvl4pPr>
            <a:lvl5pPr marL="1828800" indent="0" algn="l" defTabSz="457200" rtl="0" eaLnBrk="1" latinLnBrk="0" hangingPunct="1">
              <a:spcBef>
                <a:spcPct val="20000"/>
              </a:spcBef>
              <a:buFontTx/>
              <a:buNone/>
              <a:defRPr sz="24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a:lnSpc>
                <a:spcPct val="110000"/>
              </a:lnSpc>
              <a:spcBef>
                <a:spcPts val="0"/>
              </a:spcBef>
              <a:spcAft>
                <a:spcPts val="0"/>
              </a:spcAft>
            </a:pPr>
            <a:r>
              <a:rPr lang="en-US" sz="3600" kern="0" dirty="0">
                <a:effectLst/>
                <a:latin typeface="Calibri" panose="020F0502020204030204" pitchFamily="34" charset="0"/>
                <a:ea typeface="Times New Roman" panose="02020603050405020304" pitchFamily="18" charset="0"/>
                <a:cs typeface="Calibri" panose="020F0502020204030204" pitchFamily="34" charset="0"/>
              </a:rPr>
              <a:t>Doug Elmendorf</a:t>
            </a:r>
            <a:endParaRPr lang="en-US" sz="3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0000"/>
              </a:lnSpc>
              <a:spcBef>
                <a:spcPts val="0"/>
              </a:spcBef>
              <a:spcAft>
                <a:spcPts val="0"/>
              </a:spcAft>
            </a:pPr>
            <a:r>
              <a:rPr lang="en-US" sz="3600" kern="0" dirty="0">
                <a:effectLst/>
                <a:latin typeface="Calibri" panose="020F0502020204030204" pitchFamily="34" charset="0"/>
                <a:ea typeface="Times New Roman" panose="02020603050405020304" pitchFamily="18" charset="0"/>
                <a:cs typeface="Calibri" panose="020F0502020204030204" pitchFamily="34" charset="0"/>
              </a:rPr>
              <a:t>Glenn Hubbard</a:t>
            </a:r>
          </a:p>
          <a:p>
            <a:pPr marL="0" marR="0">
              <a:lnSpc>
                <a:spcPct val="110000"/>
              </a:lnSpc>
              <a:spcBef>
                <a:spcPts val="0"/>
              </a:spcBef>
              <a:spcAft>
                <a:spcPts val="0"/>
              </a:spcAft>
            </a:pPr>
            <a:r>
              <a:rPr lang="en-US" sz="3600" kern="0" dirty="0">
                <a:latin typeface="Calibri" panose="020F0502020204030204" pitchFamily="34" charset="0"/>
                <a:ea typeface="Calibri" panose="020F0502020204030204" pitchFamily="34" charset="0"/>
                <a:cs typeface="Calibri" panose="020F0502020204030204" pitchFamily="34" charset="0"/>
              </a:rPr>
              <a:t>Zach </a:t>
            </a:r>
            <a:r>
              <a:rPr lang="en-US" sz="3600" kern="0" dirty="0" err="1">
                <a:latin typeface="Calibri" panose="020F0502020204030204" pitchFamily="34" charset="0"/>
                <a:ea typeface="Calibri" panose="020F0502020204030204" pitchFamily="34" charset="0"/>
                <a:cs typeface="Calibri" panose="020F0502020204030204" pitchFamily="34" charset="0"/>
              </a:rPr>
              <a:t>Liscow</a:t>
            </a:r>
            <a:endParaRPr lang="en-US" sz="3600" kern="0" dirty="0">
              <a:latin typeface="Calibri" panose="020F0502020204030204" pitchFamily="34" charset="0"/>
              <a:ea typeface="Calibri" panose="020F0502020204030204" pitchFamily="34" charset="0"/>
              <a:cs typeface="Calibri" panose="020F0502020204030204" pitchFamily="34" charset="0"/>
            </a:endParaRPr>
          </a:p>
          <a:p>
            <a:pPr marL="0" marR="0">
              <a:lnSpc>
                <a:spcPct val="110000"/>
              </a:lnSpc>
              <a:spcBef>
                <a:spcPts val="0"/>
              </a:spcBef>
              <a:spcAft>
                <a:spcPts val="0"/>
              </a:spcAft>
            </a:pPr>
            <a:endParaRPr lang="en-US" sz="3600" kern="0" dirty="0">
              <a:effectLst/>
              <a:latin typeface="Calibri" panose="020F0502020204030204" pitchFamily="34" charset="0"/>
              <a:ea typeface="Calibri" panose="020F0502020204030204" pitchFamily="34" charset="0"/>
              <a:cs typeface="Calibri" panose="020F0502020204030204" pitchFamily="34" charset="0"/>
            </a:endParaRPr>
          </a:p>
          <a:p>
            <a:pPr marL="0" marR="0">
              <a:lnSpc>
                <a:spcPct val="110000"/>
              </a:lnSpc>
              <a:spcBef>
                <a:spcPts val="0"/>
              </a:spcBef>
              <a:spcAft>
                <a:spcPts val="0"/>
              </a:spcAft>
            </a:pPr>
            <a:r>
              <a:rPr lang="en-US" sz="3600" kern="0" dirty="0">
                <a:latin typeface="Calibri" panose="020F0502020204030204" pitchFamily="34" charset="0"/>
                <a:ea typeface="Calibri" panose="020F0502020204030204" pitchFamily="34" charset="0"/>
                <a:cs typeface="Calibri" panose="020F0502020204030204" pitchFamily="34" charset="0"/>
              </a:rPr>
              <a:t>NBER EIPE Conference</a:t>
            </a:r>
          </a:p>
          <a:p>
            <a:pPr marL="0" marR="0">
              <a:lnSpc>
                <a:spcPct val="110000"/>
              </a:lnSpc>
              <a:spcBef>
                <a:spcPts val="0"/>
              </a:spcBef>
              <a:spcAft>
                <a:spcPts val="0"/>
              </a:spcAft>
            </a:pPr>
            <a:r>
              <a:rPr lang="en-US" sz="3600" kern="0" dirty="0">
                <a:latin typeface="Calibri" panose="020F0502020204030204" pitchFamily="34" charset="0"/>
                <a:ea typeface="Calibri" panose="020F0502020204030204" pitchFamily="34" charset="0"/>
                <a:cs typeface="Calibri" panose="020F0502020204030204" pitchFamily="34" charset="0"/>
              </a:rPr>
              <a:t>April 29, 2025</a:t>
            </a:r>
          </a:p>
        </p:txBody>
      </p:sp>
    </p:spTree>
    <p:extLst>
      <p:ext uri="{BB962C8B-B14F-4D97-AF65-F5344CB8AC3E}">
        <p14:creationId xmlns:p14="http://schemas.microsoft.com/office/powerpoint/2010/main" val="15318151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C3AB6D-289E-D9FA-8446-FA42DDBC9C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16CFD1-307B-B92D-DA04-C43F2AE88CE9}"/>
              </a:ext>
            </a:extLst>
          </p:cNvPr>
          <p:cNvSpPr>
            <a:spLocks noGrp="1"/>
          </p:cNvSpPr>
          <p:nvPr>
            <p:ph type="title"/>
          </p:nvPr>
        </p:nvSpPr>
        <p:spPr>
          <a:xfrm>
            <a:off x="609599" y="274638"/>
            <a:ext cx="11447721" cy="1143000"/>
          </a:xfrm>
        </p:spPr>
        <p:txBody>
          <a:bodyPr/>
          <a:lstStyle/>
          <a:p>
            <a:r>
              <a:rPr lang="en-US" sz="3600" dirty="0">
                <a:latin typeface="+mn-lt"/>
              </a:rPr>
              <a:t>Our goals are …</a:t>
            </a:r>
          </a:p>
        </p:txBody>
      </p:sp>
      <p:sp>
        <p:nvSpPr>
          <p:cNvPr id="3" name="Content Placeholder 2">
            <a:extLst>
              <a:ext uri="{FF2B5EF4-FFF2-40B4-BE49-F238E27FC236}">
                <a16:creationId xmlns:a16="http://schemas.microsoft.com/office/drawing/2014/main" id="{6777F8A7-C56D-C9AE-6E27-E69B138A86AF}"/>
              </a:ext>
            </a:extLst>
          </p:cNvPr>
          <p:cNvSpPr>
            <a:spLocks noGrp="1"/>
          </p:cNvSpPr>
          <p:nvPr>
            <p:ph idx="1"/>
          </p:nvPr>
        </p:nvSpPr>
        <p:spPr/>
        <p:txBody>
          <a:bodyPr/>
          <a:lstStyle/>
          <a:p>
            <a:pPr>
              <a:lnSpc>
                <a:spcPct val="110000"/>
              </a:lnSpc>
              <a:spcBef>
                <a:spcPts val="1800"/>
              </a:spcBef>
            </a:pPr>
            <a:r>
              <a:rPr lang="en-US" sz="2800" dirty="0">
                <a:latin typeface="+mn-lt"/>
                <a:ea typeface="Aptos" panose="020B0004020202020204" pitchFamily="34" charset="0"/>
                <a:cs typeface="Times New Roman" panose="02020603050405020304" pitchFamily="18" charset="0"/>
              </a:rPr>
              <a:t>… to understand the potential for changes in policies to spur faster economic growth and restrain federal debt</a:t>
            </a:r>
          </a:p>
          <a:p>
            <a:pPr>
              <a:lnSpc>
                <a:spcPct val="110000"/>
              </a:lnSpc>
              <a:spcBef>
                <a:spcPts val="1800"/>
              </a:spcBef>
            </a:pPr>
            <a:r>
              <a:rPr lang="en-US" sz="2800" dirty="0">
                <a:latin typeface="+mn-lt"/>
                <a:ea typeface="Aptos" panose="020B0004020202020204" pitchFamily="34" charset="0"/>
                <a:cs typeface="Times New Roman" panose="02020603050405020304" pitchFamily="18" charset="0"/>
              </a:rPr>
              <a:t>… to </a:t>
            </a:r>
            <a:r>
              <a:rPr lang="en-US" sz="2800" dirty="0">
                <a:effectLst/>
                <a:latin typeface="+mn-lt"/>
                <a:ea typeface="Aptos" panose="020B0004020202020204" pitchFamily="34" charset="0"/>
                <a:cs typeface="Times New Roman" panose="02020603050405020304" pitchFamily="18" charset="0"/>
              </a:rPr>
              <a:t>show what research evidence is needed to better assess </a:t>
            </a:r>
            <a:r>
              <a:rPr lang="en-US" sz="2800">
                <a:effectLst/>
                <a:latin typeface="+mn-lt"/>
                <a:ea typeface="Aptos" panose="020B0004020202020204" pitchFamily="34" charset="0"/>
                <a:cs typeface="Times New Roman" panose="02020603050405020304" pitchFamily="18" charset="0"/>
              </a:rPr>
              <a:t>that potential</a:t>
            </a:r>
          </a:p>
          <a:p>
            <a:pPr>
              <a:lnSpc>
                <a:spcPct val="110000"/>
              </a:lnSpc>
              <a:spcBef>
                <a:spcPts val="1800"/>
              </a:spcBef>
            </a:pPr>
            <a:endParaRPr lang="en-US" sz="2800" dirty="0">
              <a:effectLst/>
              <a:latin typeface="+mn-lt"/>
              <a:ea typeface="Aptos" panose="020B0004020202020204" pitchFamily="34" charset="0"/>
              <a:cs typeface="Times New Roman" panose="02020603050405020304" pitchFamily="18" charset="0"/>
            </a:endParaRPr>
          </a:p>
          <a:p>
            <a:pPr>
              <a:lnSpc>
                <a:spcPct val="110000"/>
              </a:lnSpc>
              <a:spcBef>
                <a:spcPts val="1800"/>
              </a:spcBef>
            </a:pPr>
            <a:r>
              <a:rPr lang="en-US" sz="2800" dirty="0">
                <a:latin typeface="+mn-lt"/>
                <a:cs typeface="Times New Roman" panose="02020603050405020304" pitchFamily="18" charset="0"/>
              </a:rPr>
              <a:t>(we do not address</a:t>
            </a:r>
            <a:r>
              <a:rPr lang="en-US" sz="2800" dirty="0">
                <a:effectLst/>
                <a:latin typeface="+mn-lt"/>
              </a:rPr>
              <a:t> other effects of policies—to national security, the environment, health, the distribution of income, etc.—that are clearly important as well)</a:t>
            </a:r>
            <a:endParaRPr lang="en-US" sz="2800" dirty="0">
              <a:latin typeface="+mn-lt"/>
              <a:ea typeface="Aptos" panose="020B0004020202020204" pitchFamily="34" charset="0"/>
              <a:cs typeface="Times New Roman" panose="02020603050405020304" pitchFamily="18" charset="0"/>
            </a:endParaRPr>
          </a:p>
        </p:txBody>
      </p:sp>
      <p:sp>
        <p:nvSpPr>
          <p:cNvPr id="4" name="Date Placeholder 3">
            <a:extLst>
              <a:ext uri="{FF2B5EF4-FFF2-40B4-BE49-F238E27FC236}">
                <a16:creationId xmlns:a16="http://schemas.microsoft.com/office/drawing/2014/main" id="{2517060B-34CB-5DC2-F78C-B275F9437803}"/>
              </a:ext>
            </a:extLst>
          </p:cNvPr>
          <p:cNvSpPr>
            <a:spLocks noGrp="1"/>
          </p:cNvSpPr>
          <p:nvPr>
            <p:ph type="dt" sz="half" idx="10"/>
          </p:nvPr>
        </p:nvSpPr>
        <p:spPr/>
        <p:txBody>
          <a:bodyPr/>
          <a:lstStyle/>
          <a:p>
            <a:r>
              <a:rPr lang="en-US"/>
              <a:t>4/29/2025</a:t>
            </a:r>
          </a:p>
        </p:txBody>
      </p:sp>
      <p:sp>
        <p:nvSpPr>
          <p:cNvPr id="5" name="Footer Placeholder 4">
            <a:extLst>
              <a:ext uri="{FF2B5EF4-FFF2-40B4-BE49-F238E27FC236}">
                <a16:creationId xmlns:a16="http://schemas.microsoft.com/office/drawing/2014/main" id="{082EB3A4-BEDB-6938-861A-80DEF5A943FF}"/>
              </a:ext>
            </a:extLst>
          </p:cNvPr>
          <p:cNvSpPr>
            <a:spLocks noGrp="1"/>
          </p:cNvSpPr>
          <p:nvPr>
            <p:ph type="ftr" sz="quarter" idx="11"/>
          </p:nvPr>
        </p:nvSpPr>
        <p:spPr/>
        <p:txBody>
          <a:bodyPr/>
          <a:lstStyle/>
          <a:p>
            <a:r>
              <a:rPr lang="cs-CZ"/>
              <a:t>Policies to Reduce Deficits by Increasing Growth</a:t>
            </a:r>
            <a:endParaRPr lang="en-US"/>
          </a:p>
        </p:txBody>
      </p:sp>
      <p:sp>
        <p:nvSpPr>
          <p:cNvPr id="6" name="Slide Number Placeholder 5">
            <a:extLst>
              <a:ext uri="{FF2B5EF4-FFF2-40B4-BE49-F238E27FC236}">
                <a16:creationId xmlns:a16="http://schemas.microsoft.com/office/drawing/2014/main" id="{E127C6A5-9172-3A18-2973-8DE6884067BD}"/>
              </a:ext>
            </a:extLst>
          </p:cNvPr>
          <p:cNvSpPr>
            <a:spLocks noGrp="1"/>
          </p:cNvSpPr>
          <p:nvPr>
            <p:ph type="sldNum" sz="quarter" idx="12"/>
          </p:nvPr>
        </p:nvSpPr>
        <p:spPr/>
        <p:txBody>
          <a:bodyPr/>
          <a:lstStyle/>
          <a:p>
            <a:fld id="{C822CEC9-D1C9-6949-AB67-E90A547A8C82}" type="slidenum">
              <a:rPr lang="en-US" smtClean="0"/>
              <a:pPr/>
              <a:t>10</a:t>
            </a:fld>
            <a:endParaRPr lang="en-US"/>
          </a:p>
        </p:txBody>
      </p:sp>
    </p:spTree>
    <p:extLst>
      <p:ext uri="{BB962C8B-B14F-4D97-AF65-F5344CB8AC3E}">
        <p14:creationId xmlns:p14="http://schemas.microsoft.com/office/powerpoint/2010/main" val="27145334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84C52-C6B2-4859-B89B-A68C90BE59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02EB3D-049D-FF15-D9EF-451BB4CF8439}"/>
              </a:ext>
            </a:extLst>
          </p:cNvPr>
          <p:cNvSpPr>
            <a:spLocks noGrp="1"/>
          </p:cNvSpPr>
          <p:nvPr>
            <p:ph type="title"/>
          </p:nvPr>
        </p:nvSpPr>
        <p:spPr>
          <a:xfrm>
            <a:off x="609599" y="274638"/>
            <a:ext cx="11447721" cy="1143000"/>
          </a:xfrm>
        </p:spPr>
        <p:txBody>
          <a:bodyPr/>
          <a:lstStyle/>
          <a:p>
            <a:r>
              <a:rPr lang="en-US" sz="3600" dirty="0">
                <a:latin typeface="+mn-lt"/>
              </a:rPr>
              <a:t>Increasing immigration of high-skilled workers (1)</a:t>
            </a:r>
          </a:p>
        </p:txBody>
      </p:sp>
      <p:sp>
        <p:nvSpPr>
          <p:cNvPr id="3" name="Content Placeholder 2">
            <a:extLst>
              <a:ext uri="{FF2B5EF4-FFF2-40B4-BE49-F238E27FC236}">
                <a16:creationId xmlns:a16="http://schemas.microsoft.com/office/drawing/2014/main" id="{87C4245B-E25A-F19B-9FEB-8301A9E276E4}"/>
              </a:ext>
            </a:extLst>
          </p:cNvPr>
          <p:cNvSpPr>
            <a:spLocks noGrp="1"/>
          </p:cNvSpPr>
          <p:nvPr>
            <p:ph idx="1"/>
          </p:nvPr>
        </p:nvSpPr>
        <p:spPr/>
        <p:txBody>
          <a:bodyPr/>
          <a:lstStyle/>
          <a:p>
            <a:pPr>
              <a:lnSpc>
                <a:spcPct val="110000"/>
              </a:lnSpc>
              <a:spcBef>
                <a:spcPts val="1800"/>
              </a:spcBef>
            </a:pPr>
            <a:r>
              <a:rPr lang="en-US" sz="2800" dirty="0">
                <a:latin typeface="+mn-lt"/>
                <a:ea typeface="Aptos" panose="020B0004020202020204" pitchFamily="34" charset="0"/>
                <a:cs typeface="Times New Roman" panose="02020603050405020304" pitchFamily="18" charset="0"/>
              </a:rPr>
              <a:t>H-1B visas are currently capped at 65,000(+20,000) per year</a:t>
            </a:r>
          </a:p>
          <a:p>
            <a:pPr>
              <a:lnSpc>
                <a:spcPct val="110000"/>
              </a:lnSpc>
              <a:spcBef>
                <a:spcPts val="1800"/>
              </a:spcBef>
            </a:pPr>
            <a:r>
              <a:rPr lang="en-US" sz="2800" dirty="0">
                <a:latin typeface="+mn-lt"/>
                <a:ea typeface="Aptos" panose="020B0004020202020204" pitchFamily="34" charset="0"/>
                <a:cs typeface="Times New Roman" panose="02020603050405020304" pitchFamily="18" charset="0"/>
              </a:rPr>
              <a:t>What if the US admitted an additional 200,000 foreign workers with advanced STEM degrees?</a:t>
            </a:r>
          </a:p>
          <a:p>
            <a:pPr>
              <a:lnSpc>
                <a:spcPct val="110000"/>
              </a:lnSpc>
              <a:spcBef>
                <a:spcPts val="1800"/>
              </a:spcBef>
            </a:pPr>
            <a:r>
              <a:rPr lang="en-US" sz="2800" dirty="0">
                <a:latin typeface="+mn-lt"/>
                <a:ea typeface="Aptos" panose="020B0004020202020204" pitchFamily="34" charset="0"/>
                <a:cs typeface="Times New Roman" panose="02020603050405020304" pitchFamily="18" charset="0"/>
              </a:rPr>
              <a:t>To estimate the effect on productivity:</a:t>
            </a:r>
          </a:p>
          <a:p>
            <a:pPr lvl="1">
              <a:lnSpc>
                <a:spcPct val="110000"/>
              </a:lnSpc>
              <a:spcBef>
                <a:spcPts val="1800"/>
              </a:spcBef>
            </a:pPr>
            <a:r>
              <a:rPr lang="en-US" sz="2800" dirty="0">
                <a:latin typeface="+mn-lt"/>
                <a:ea typeface="Aptos" panose="020B0004020202020204" pitchFamily="34" charset="0"/>
                <a:cs typeface="Times New Roman" panose="02020603050405020304" pitchFamily="18" charset="0"/>
              </a:rPr>
              <a:t>We combine Jenny Hunt’s (2011) estimate of the share of high-skilled visa holders who receive patents and Marta Prato’s (2025) estimate of the effect of patents on productivity</a:t>
            </a:r>
          </a:p>
        </p:txBody>
      </p:sp>
      <p:sp>
        <p:nvSpPr>
          <p:cNvPr id="4" name="Date Placeholder 3">
            <a:extLst>
              <a:ext uri="{FF2B5EF4-FFF2-40B4-BE49-F238E27FC236}">
                <a16:creationId xmlns:a16="http://schemas.microsoft.com/office/drawing/2014/main" id="{9B2B584E-4E53-11EA-1141-3C994B7FF4F4}"/>
              </a:ext>
            </a:extLst>
          </p:cNvPr>
          <p:cNvSpPr>
            <a:spLocks noGrp="1"/>
          </p:cNvSpPr>
          <p:nvPr>
            <p:ph type="dt" sz="half" idx="10"/>
          </p:nvPr>
        </p:nvSpPr>
        <p:spPr/>
        <p:txBody>
          <a:bodyPr/>
          <a:lstStyle/>
          <a:p>
            <a:r>
              <a:rPr lang="en-US"/>
              <a:t>4/29/2025</a:t>
            </a:r>
          </a:p>
        </p:txBody>
      </p:sp>
      <p:sp>
        <p:nvSpPr>
          <p:cNvPr id="5" name="Footer Placeholder 4">
            <a:extLst>
              <a:ext uri="{FF2B5EF4-FFF2-40B4-BE49-F238E27FC236}">
                <a16:creationId xmlns:a16="http://schemas.microsoft.com/office/drawing/2014/main" id="{A81E8251-036F-8F99-FE7D-7CC1DD100201}"/>
              </a:ext>
            </a:extLst>
          </p:cNvPr>
          <p:cNvSpPr>
            <a:spLocks noGrp="1"/>
          </p:cNvSpPr>
          <p:nvPr>
            <p:ph type="ftr" sz="quarter" idx="11"/>
          </p:nvPr>
        </p:nvSpPr>
        <p:spPr/>
        <p:txBody>
          <a:bodyPr/>
          <a:lstStyle/>
          <a:p>
            <a:r>
              <a:rPr lang="cs-CZ"/>
              <a:t>Policies to Reduce Deficits by Increasing Growth</a:t>
            </a:r>
            <a:endParaRPr lang="en-US"/>
          </a:p>
        </p:txBody>
      </p:sp>
      <p:sp>
        <p:nvSpPr>
          <p:cNvPr id="6" name="Slide Number Placeholder 5">
            <a:extLst>
              <a:ext uri="{FF2B5EF4-FFF2-40B4-BE49-F238E27FC236}">
                <a16:creationId xmlns:a16="http://schemas.microsoft.com/office/drawing/2014/main" id="{CDC20406-6012-CBFD-FB2A-C39AAF7593B2}"/>
              </a:ext>
            </a:extLst>
          </p:cNvPr>
          <p:cNvSpPr>
            <a:spLocks noGrp="1"/>
          </p:cNvSpPr>
          <p:nvPr>
            <p:ph type="sldNum" sz="quarter" idx="12"/>
          </p:nvPr>
        </p:nvSpPr>
        <p:spPr/>
        <p:txBody>
          <a:bodyPr/>
          <a:lstStyle/>
          <a:p>
            <a:fld id="{C822CEC9-D1C9-6949-AB67-E90A547A8C82}" type="slidenum">
              <a:rPr lang="en-US" smtClean="0"/>
              <a:pPr/>
              <a:t>11</a:t>
            </a:fld>
            <a:endParaRPr lang="en-US"/>
          </a:p>
        </p:txBody>
      </p:sp>
    </p:spTree>
    <p:extLst>
      <p:ext uri="{BB962C8B-B14F-4D97-AF65-F5344CB8AC3E}">
        <p14:creationId xmlns:p14="http://schemas.microsoft.com/office/powerpoint/2010/main" val="37400193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F7D00A-78F3-4CEC-4703-F39951F88D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F83137-A13A-143F-5368-B58D55EABC25}"/>
              </a:ext>
            </a:extLst>
          </p:cNvPr>
          <p:cNvSpPr>
            <a:spLocks noGrp="1"/>
          </p:cNvSpPr>
          <p:nvPr>
            <p:ph type="title"/>
          </p:nvPr>
        </p:nvSpPr>
        <p:spPr>
          <a:xfrm>
            <a:off x="609599" y="274638"/>
            <a:ext cx="11447721" cy="1143000"/>
          </a:xfrm>
        </p:spPr>
        <p:txBody>
          <a:bodyPr/>
          <a:lstStyle/>
          <a:p>
            <a:r>
              <a:rPr lang="en-US" sz="3600" dirty="0">
                <a:latin typeface="+mn-lt"/>
              </a:rPr>
              <a:t>Increasing immigration of high-skilled workers (2)</a:t>
            </a:r>
          </a:p>
        </p:txBody>
      </p:sp>
      <p:sp>
        <p:nvSpPr>
          <p:cNvPr id="3" name="Content Placeholder 2">
            <a:extLst>
              <a:ext uri="{FF2B5EF4-FFF2-40B4-BE49-F238E27FC236}">
                <a16:creationId xmlns:a16="http://schemas.microsoft.com/office/drawing/2014/main" id="{846CD1AE-B1E7-A094-E1B8-BB5E0E513B58}"/>
              </a:ext>
            </a:extLst>
          </p:cNvPr>
          <p:cNvSpPr>
            <a:spLocks noGrp="1"/>
          </p:cNvSpPr>
          <p:nvPr>
            <p:ph idx="1"/>
          </p:nvPr>
        </p:nvSpPr>
        <p:spPr/>
        <p:txBody>
          <a:bodyPr/>
          <a:lstStyle/>
          <a:p>
            <a:pPr>
              <a:lnSpc>
                <a:spcPct val="110000"/>
              </a:lnSpc>
              <a:spcBef>
                <a:spcPts val="1800"/>
              </a:spcBef>
            </a:pPr>
            <a:r>
              <a:rPr lang="en-US" sz="2800" dirty="0">
                <a:latin typeface="+mn-lt"/>
                <a:ea typeface="Aptos" panose="020B0004020202020204" pitchFamily="34" charset="0"/>
                <a:cs typeface="Times New Roman" panose="02020603050405020304" pitchFamily="18" charset="0"/>
              </a:rPr>
              <a:t>We estimate that admitting 200,000 workers with advanced STEM degrees would boost annual TFP growth by .003 to .053 pp after 25 years</a:t>
            </a:r>
          </a:p>
          <a:p>
            <a:pPr>
              <a:lnSpc>
                <a:spcPct val="110000"/>
              </a:lnSpc>
              <a:spcBef>
                <a:spcPts val="1800"/>
              </a:spcBef>
            </a:pPr>
            <a:r>
              <a:rPr lang="en-US" sz="2800" dirty="0">
                <a:latin typeface="+mn-lt"/>
                <a:ea typeface="Aptos" panose="020B0004020202020204" pitchFamily="34" charset="0"/>
                <a:cs typeface="Times New Roman" panose="02020603050405020304" pitchFamily="18" charset="0"/>
              </a:rPr>
              <a:t>Labor supply also increases, which adds tax revenue cumulating to roughly $80 billion after 20 years</a:t>
            </a:r>
            <a:endParaRPr lang="en-US" sz="2800" dirty="0">
              <a:latin typeface="+mn-lt"/>
              <a:ea typeface="Aptos" panose="020B0004020202020204" pitchFamily="34" charset="0"/>
              <a:cs typeface="Times New Roman" panose="02020603050405020304" pitchFamily="18" charset="0"/>
              <a:sym typeface="Wingdings" pitchFamily="2" charset="2"/>
            </a:endParaRPr>
          </a:p>
          <a:p>
            <a:pPr>
              <a:lnSpc>
                <a:spcPct val="110000"/>
              </a:lnSpc>
              <a:spcBef>
                <a:spcPts val="1800"/>
              </a:spcBef>
            </a:pPr>
            <a:endParaRPr lang="en-US" sz="2800" dirty="0">
              <a:latin typeface="+mn-lt"/>
              <a:ea typeface="Aptos" panose="020B0004020202020204" pitchFamily="34" charset="0"/>
              <a:cs typeface="Times New Roman" panose="02020603050405020304" pitchFamily="18" charset="0"/>
              <a:sym typeface="Wingdings" pitchFamily="2" charset="2"/>
            </a:endParaRPr>
          </a:p>
          <a:p>
            <a:pPr>
              <a:lnSpc>
                <a:spcPct val="110000"/>
              </a:lnSpc>
              <a:spcBef>
                <a:spcPts val="1800"/>
              </a:spcBef>
            </a:pPr>
            <a:r>
              <a:rPr lang="en-US" sz="2800" dirty="0">
                <a:latin typeface="+mn-lt"/>
                <a:ea typeface="Aptos" panose="020B0004020202020204" pitchFamily="34" charset="0"/>
                <a:cs typeface="Times New Roman" panose="02020603050405020304" pitchFamily="18" charset="0"/>
                <a:sym typeface="Wingdings" pitchFamily="2" charset="2"/>
              </a:rPr>
              <a:t>Thus, this policy change would boost growth and reduce budget deficits, but by small amounts relative to the overall challenges</a:t>
            </a:r>
            <a:endParaRPr lang="en-US" sz="2800" dirty="0">
              <a:latin typeface="+mn-lt"/>
              <a:ea typeface="Aptos" panose="020B0004020202020204" pitchFamily="34" charset="0"/>
              <a:cs typeface="Times New Roman" panose="02020603050405020304" pitchFamily="18" charset="0"/>
            </a:endParaRPr>
          </a:p>
        </p:txBody>
      </p:sp>
      <p:sp>
        <p:nvSpPr>
          <p:cNvPr id="4" name="Date Placeholder 3">
            <a:extLst>
              <a:ext uri="{FF2B5EF4-FFF2-40B4-BE49-F238E27FC236}">
                <a16:creationId xmlns:a16="http://schemas.microsoft.com/office/drawing/2014/main" id="{9DBE7178-897A-0082-3C7A-6AFB92481CF1}"/>
              </a:ext>
            </a:extLst>
          </p:cNvPr>
          <p:cNvSpPr>
            <a:spLocks noGrp="1"/>
          </p:cNvSpPr>
          <p:nvPr>
            <p:ph type="dt" sz="half" idx="10"/>
          </p:nvPr>
        </p:nvSpPr>
        <p:spPr/>
        <p:txBody>
          <a:bodyPr/>
          <a:lstStyle/>
          <a:p>
            <a:r>
              <a:rPr lang="en-US"/>
              <a:t>4/29/2025</a:t>
            </a:r>
          </a:p>
        </p:txBody>
      </p:sp>
      <p:sp>
        <p:nvSpPr>
          <p:cNvPr id="5" name="Footer Placeholder 4">
            <a:extLst>
              <a:ext uri="{FF2B5EF4-FFF2-40B4-BE49-F238E27FC236}">
                <a16:creationId xmlns:a16="http://schemas.microsoft.com/office/drawing/2014/main" id="{77603631-2ECC-2AA7-DEE8-E7997E8D83A9}"/>
              </a:ext>
            </a:extLst>
          </p:cNvPr>
          <p:cNvSpPr>
            <a:spLocks noGrp="1"/>
          </p:cNvSpPr>
          <p:nvPr>
            <p:ph type="ftr" sz="quarter" idx="11"/>
          </p:nvPr>
        </p:nvSpPr>
        <p:spPr/>
        <p:txBody>
          <a:bodyPr/>
          <a:lstStyle/>
          <a:p>
            <a:r>
              <a:rPr lang="cs-CZ"/>
              <a:t>Policies to Reduce Deficits by Increasing Growth</a:t>
            </a:r>
            <a:endParaRPr lang="en-US"/>
          </a:p>
        </p:txBody>
      </p:sp>
      <p:sp>
        <p:nvSpPr>
          <p:cNvPr id="6" name="Slide Number Placeholder 5">
            <a:extLst>
              <a:ext uri="{FF2B5EF4-FFF2-40B4-BE49-F238E27FC236}">
                <a16:creationId xmlns:a16="http://schemas.microsoft.com/office/drawing/2014/main" id="{AA603DFC-393F-BFD3-EAA0-A8B881A97F8D}"/>
              </a:ext>
            </a:extLst>
          </p:cNvPr>
          <p:cNvSpPr>
            <a:spLocks noGrp="1"/>
          </p:cNvSpPr>
          <p:nvPr>
            <p:ph type="sldNum" sz="quarter" idx="12"/>
          </p:nvPr>
        </p:nvSpPr>
        <p:spPr/>
        <p:txBody>
          <a:bodyPr/>
          <a:lstStyle/>
          <a:p>
            <a:fld id="{C822CEC9-D1C9-6949-AB67-E90A547A8C82}" type="slidenum">
              <a:rPr lang="en-US" smtClean="0"/>
              <a:pPr/>
              <a:t>12</a:t>
            </a:fld>
            <a:endParaRPr lang="en-US"/>
          </a:p>
        </p:txBody>
      </p:sp>
    </p:spTree>
    <p:extLst>
      <p:ext uri="{BB962C8B-B14F-4D97-AF65-F5344CB8AC3E}">
        <p14:creationId xmlns:p14="http://schemas.microsoft.com/office/powerpoint/2010/main" val="17234504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A70601-C460-0CFF-2E61-74F3420490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6AE03B-DAA0-D8A3-B71B-138D5F66C122}"/>
              </a:ext>
            </a:extLst>
          </p:cNvPr>
          <p:cNvSpPr>
            <a:spLocks noGrp="1"/>
          </p:cNvSpPr>
          <p:nvPr>
            <p:ph type="title"/>
          </p:nvPr>
        </p:nvSpPr>
        <p:spPr>
          <a:xfrm>
            <a:off x="609599" y="274638"/>
            <a:ext cx="11447721" cy="1143000"/>
          </a:xfrm>
        </p:spPr>
        <p:txBody>
          <a:bodyPr/>
          <a:lstStyle/>
          <a:p>
            <a:r>
              <a:rPr lang="en-US" sz="3600" dirty="0">
                <a:latin typeface="+mn-lt"/>
              </a:rPr>
              <a:t>Investing in safety-net programs (1)</a:t>
            </a:r>
          </a:p>
        </p:txBody>
      </p:sp>
      <p:sp>
        <p:nvSpPr>
          <p:cNvPr id="3" name="Content Placeholder 2">
            <a:extLst>
              <a:ext uri="{FF2B5EF4-FFF2-40B4-BE49-F238E27FC236}">
                <a16:creationId xmlns:a16="http://schemas.microsoft.com/office/drawing/2014/main" id="{D821F1D4-D526-9411-4E00-11C20D16B672}"/>
              </a:ext>
            </a:extLst>
          </p:cNvPr>
          <p:cNvSpPr>
            <a:spLocks noGrp="1"/>
          </p:cNvSpPr>
          <p:nvPr>
            <p:ph idx="1"/>
          </p:nvPr>
        </p:nvSpPr>
        <p:spPr/>
        <p:txBody>
          <a:bodyPr/>
          <a:lstStyle/>
          <a:p>
            <a:pPr>
              <a:lnSpc>
                <a:spcPct val="110000"/>
              </a:lnSpc>
              <a:spcBef>
                <a:spcPts val="1800"/>
              </a:spcBef>
            </a:pPr>
            <a:r>
              <a:rPr lang="en-US" sz="2800" dirty="0">
                <a:latin typeface="+mn-lt"/>
                <a:ea typeface="Aptos" panose="020B0004020202020204" pitchFamily="34" charset="0"/>
                <a:cs typeface="Times New Roman" panose="02020603050405020304" pitchFamily="18" charset="0"/>
              </a:rPr>
              <a:t>A growing body of research shows that at least some government programs providing benefits to lower-income families increase the subsequent earnings of children in those families</a:t>
            </a:r>
          </a:p>
          <a:p>
            <a:pPr>
              <a:lnSpc>
                <a:spcPct val="110000"/>
              </a:lnSpc>
              <a:spcBef>
                <a:spcPts val="1800"/>
              </a:spcBef>
            </a:pPr>
            <a:r>
              <a:rPr lang="en-US" sz="2800" dirty="0">
                <a:latin typeface="+mn-lt"/>
                <a:ea typeface="Aptos" panose="020B0004020202020204" pitchFamily="34" charset="0"/>
                <a:cs typeface="Times New Roman" panose="02020603050405020304" pitchFamily="18" charset="0"/>
              </a:rPr>
              <a:t>Thus, at least some of those programs are economic investments as well as humanitarian assistance</a:t>
            </a:r>
          </a:p>
          <a:p>
            <a:pPr>
              <a:lnSpc>
                <a:spcPct val="110000"/>
              </a:lnSpc>
              <a:spcBef>
                <a:spcPts val="1800"/>
              </a:spcBef>
            </a:pPr>
            <a:r>
              <a:rPr lang="en-US" sz="2800" dirty="0">
                <a:latin typeface="+mn-lt"/>
                <a:ea typeface="Aptos" panose="020B0004020202020204" pitchFamily="34" charset="0"/>
                <a:cs typeface="Times New Roman" panose="02020603050405020304" pitchFamily="18" charset="0"/>
              </a:rPr>
              <a:t>Also, higher future earnings increase future tax revenue:</a:t>
            </a:r>
          </a:p>
          <a:p>
            <a:pPr>
              <a:lnSpc>
                <a:spcPct val="110000"/>
              </a:lnSpc>
              <a:spcBef>
                <a:spcPts val="1800"/>
              </a:spcBef>
            </a:pPr>
            <a:r>
              <a:rPr lang="en-US" sz="2800" dirty="0">
                <a:latin typeface="+mn-lt"/>
                <a:ea typeface="Aptos" panose="020B0004020202020204" pitchFamily="34" charset="0"/>
                <a:cs typeface="Times New Roman" panose="02020603050405020304" pitchFamily="18" charset="0"/>
              </a:rPr>
              <a:t>	Might these investments “pay for themselves” in budgetary terms?</a:t>
            </a:r>
          </a:p>
        </p:txBody>
      </p:sp>
      <p:sp>
        <p:nvSpPr>
          <p:cNvPr id="4" name="Date Placeholder 3">
            <a:extLst>
              <a:ext uri="{FF2B5EF4-FFF2-40B4-BE49-F238E27FC236}">
                <a16:creationId xmlns:a16="http://schemas.microsoft.com/office/drawing/2014/main" id="{A320F2AA-CB72-63B5-FCC2-AB240611FE41}"/>
              </a:ext>
            </a:extLst>
          </p:cNvPr>
          <p:cNvSpPr>
            <a:spLocks noGrp="1"/>
          </p:cNvSpPr>
          <p:nvPr>
            <p:ph type="dt" sz="half" idx="10"/>
          </p:nvPr>
        </p:nvSpPr>
        <p:spPr/>
        <p:txBody>
          <a:bodyPr/>
          <a:lstStyle/>
          <a:p>
            <a:r>
              <a:rPr lang="en-US"/>
              <a:t>4/29/2025</a:t>
            </a:r>
          </a:p>
        </p:txBody>
      </p:sp>
      <p:sp>
        <p:nvSpPr>
          <p:cNvPr id="5" name="Footer Placeholder 4">
            <a:extLst>
              <a:ext uri="{FF2B5EF4-FFF2-40B4-BE49-F238E27FC236}">
                <a16:creationId xmlns:a16="http://schemas.microsoft.com/office/drawing/2014/main" id="{51D5E08B-A024-7EDD-8A9C-3630EBB4A8D0}"/>
              </a:ext>
            </a:extLst>
          </p:cNvPr>
          <p:cNvSpPr>
            <a:spLocks noGrp="1"/>
          </p:cNvSpPr>
          <p:nvPr>
            <p:ph type="ftr" sz="quarter" idx="11"/>
          </p:nvPr>
        </p:nvSpPr>
        <p:spPr/>
        <p:txBody>
          <a:bodyPr/>
          <a:lstStyle/>
          <a:p>
            <a:r>
              <a:rPr lang="cs-CZ"/>
              <a:t>Policies to Reduce Deficits by Increasing Growth</a:t>
            </a:r>
            <a:endParaRPr lang="en-US"/>
          </a:p>
        </p:txBody>
      </p:sp>
      <p:sp>
        <p:nvSpPr>
          <p:cNvPr id="6" name="Slide Number Placeholder 5">
            <a:extLst>
              <a:ext uri="{FF2B5EF4-FFF2-40B4-BE49-F238E27FC236}">
                <a16:creationId xmlns:a16="http://schemas.microsoft.com/office/drawing/2014/main" id="{37D32514-4CCA-8E3F-136D-B5DB8866924D}"/>
              </a:ext>
            </a:extLst>
          </p:cNvPr>
          <p:cNvSpPr>
            <a:spLocks noGrp="1"/>
          </p:cNvSpPr>
          <p:nvPr>
            <p:ph type="sldNum" sz="quarter" idx="12"/>
          </p:nvPr>
        </p:nvSpPr>
        <p:spPr/>
        <p:txBody>
          <a:bodyPr/>
          <a:lstStyle/>
          <a:p>
            <a:fld id="{C822CEC9-D1C9-6949-AB67-E90A547A8C82}" type="slidenum">
              <a:rPr lang="en-US" smtClean="0"/>
              <a:pPr/>
              <a:t>13</a:t>
            </a:fld>
            <a:endParaRPr lang="en-US"/>
          </a:p>
        </p:txBody>
      </p:sp>
    </p:spTree>
    <p:extLst>
      <p:ext uri="{BB962C8B-B14F-4D97-AF65-F5344CB8AC3E}">
        <p14:creationId xmlns:p14="http://schemas.microsoft.com/office/powerpoint/2010/main" val="21483403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A62A1C-AB71-9F33-1023-079C1B3CA1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3F561E-BEB6-3B35-5E4E-BCDCE322F4E8}"/>
              </a:ext>
            </a:extLst>
          </p:cNvPr>
          <p:cNvSpPr>
            <a:spLocks noGrp="1"/>
          </p:cNvSpPr>
          <p:nvPr>
            <p:ph type="title"/>
          </p:nvPr>
        </p:nvSpPr>
        <p:spPr>
          <a:xfrm>
            <a:off x="609599" y="274638"/>
            <a:ext cx="11447721" cy="1143000"/>
          </a:xfrm>
        </p:spPr>
        <p:txBody>
          <a:bodyPr/>
          <a:lstStyle/>
          <a:p>
            <a:r>
              <a:rPr lang="en-US" sz="3600" dirty="0">
                <a:latin typeface="+mn-lt"/>
              </a:rPr>
              <a:t>Investing in safety-net programs (2)</a:t>
            </a:r>
          </a:p>
        </p:txBody>
      </p:sp>
      <p:sp>
        <p:nvSpPr>
          <p:cNvPr id="3" name="Content Placeholder 2">
            <a:extLst>
              <a:ext uri="{FF2B5EF4-FFF2-40B4-BE49-F238E27FC236}">
                <a16:creationId xmlns:a16="http://schemas.microsoft.com/office/drawing/2014/main" id="{5A0D6877-73E1-BF26-30F6-D5A59E6DA334}"/>
              </a:ext>
            </a:extLst>
          </p:cNvPr>
          <p:cNvSpPr>
            <a:spLocks noGrp="1"/>
          </p:cNvSpPr>
          <p:nvPr>
            <p:ph idx="1"/>
          </p:nvPr>
        </p:nvSpPr>
        <p:spPr/>
        <p:txBody>
          <a:bodyPr/>
          <a:lstStyle/>
          <a:p>
            <a:pPr>
              <a:lnSpc>
                <a:spcPct val="110000"/>
              </a:lnSpc>
              <a:spcBef>
                <a:spcPts val="1800"/>
              </a:spcBef>
            </a:pPr>
            <a:r>
              <a:rPr lang="en-US" sz="2800" dirty="0">
                <a:latin typeface="+mn-lt"/>
                <a:ea typeface="Aptos" panose="020B0004020202020204" pitchFamily="34" charset="0"/>
                <a:cs typeface="Times New Roman" panose="02020603050405020304" pitchFamily="18" charset="0"/>
              </a:rPr>
              <a:t>Nathan Hendren and Ben Sprung-Keyser used this evidence base to calculate the “marginal value of public funds” for different programs</a:t>
            </a:r>
          </a:p>
          <a:p>
            <a:pPr lvl="1">
              <a:lnSpc>
                <a:spcPct val="110000"/>
              </a:lnSpc>
              <a:spcBef>
                <a:spcPts val="1800"/>
              </a:spcBef>
            </a:pPr>
            <a:r>
              <a:rPr lang="en-US" sz="2800" dirty="0">
                <a:latin typeface="+mn-lt"/>
                <a:ea typeface="Aptos" panose="020B0004020202020204" pitchFamily="34" charset="0"/>
                <a:cs typeface="Times New Roman" panose="02020603050405020304" pitchFamily="18" charset="0"/>
              </a:rPr>
              <a:t>Spending for children has high MVPFs: $1 spent on Medicaid raises future earnings enough to improve the budget balance by $1.78</a:t>
            </a:r>
          </a:p>
          <a:p>
            <a:pPr>
              <a:lnSpc>
                <a:spcPct val="110000"/>
              </a:lnSpc>
              <a:spcBef>
                <a:spcPts val="1800"/>
              </a:spcBef>
            </a:pPr>
            <a:r>
              <a:rPr lang="en-US" sz="2800" dirty="0">
                <a:latin typeface="+mn-lt"/>
                <a:ea typeface="Aptos" panose="020B0004020202020204" pitchFamily="34" charset="0"/>
                <a:cs typeface="Times New Roman" panose="02020603050405020304" pitchFamily="18" charset="0"/>
              </a:rPr>
              <a:t>But their analysis did not address general-equilibrium issues, such as the effects of different ways of financing government programs on the crowding out of private investment and on interest rates</a:t>
            </a:r>
          </a:p>
          <a:p>
            <a:pPr>
              <a:lnSpc>
                <a:spcPct val="110000"/>
              </a:lnSpc>
              <a:spcBef>
                <a:spcPts val="1800"/>
              </a:spcBef>
            </a:pPr>
            <a:r>
              <a:rPr lang="en-US" sz="2800" dirty="0">
                <a:latin typeface="+mn-lt"/>
                <a:ea typeface="Aptos" panose="020B0004020202020204" pitchFamily="34" charset="0"/>
                <a:cs typeface="Times New Roman" panose="02020603050405020304" pitchFamily="18" charset="0"/>
              </a:rPr>
              <a:t>Thus, we do not yet know whether the investments are budget-improving</a:t>
            </a:r>
          </a:p>
        </p:txBody>
      </p:sp>
      <p:sp>
        <p:nvSpPr>
          <p:cNvPr id="4" name="Date Placeholder 3">
            <a:extLst>
              <a:ext uri="{FF2B5EF4-FFF2-40B4-BE49-F238E27FC236}">
                <a16:creationId xmlns:a16="http://schemas.microsoft.com/office/drawing/2014/main" id="{EB8CBE98-06D3-2974-DE81-4A59A81F57E6}"/>
              </a:ext>
            </a:extLst>
          </p:cNvPr>
          <p:cNvSpPr>
            <a:spLocks noGrp="1"/>
          </p:cNvSpPr>
          <p:nvPr>
            <p:ph type="dt" sz="half" idx="10"/>
          </p:nvPr>
        </p:nvSpPr>
        <p:spPr/>
        <p:txBody>
          <a:bodyPr/>
          <a:lstStyle/>
          <a:p>
            <a:r>
              <a:rPr lang="en-US"/>
              <a:t>4/29/2025</a:t>
            </a:r>
          </a:p>
        </p:txBody>
      </p:sp>
      <p:sp>
        <p:nvSpPr>
          <p:cNvPr id="5" name="Footer Placeholder 4">
            <a:extLst>
              <a:ext uri="{FF2B5EF4-FFF2-40B4-BE49-F238E27FC236}">
                <a16:creationId xmlns:a16="http://schemas.microsoft.com/office/drawing/2014/main" id="{94D3A4A8-F842-1142-C64C-5B379527FF42}"/>
              </a:ext>
            </a:extLst>
          </p:cNvPr>
          <p:cNvSpPr>
            <a:spLocks noGrp="1"/>
          </p:cNvSpPr>
          <p:nvPr>
            <p:ph type="ftr" sz="quarter" idx="11"/>
          </p:nvPr>
        </p:nvSpPr>
        <p:spPr/>
        <p:txBody>
          <a:bodyPr/>
          <a:lstStyle/>
          <a:p>
            <a:r>
              <a:rPr lang="cs-CZ"/>
              <a:t>Policies to Reduce Deficits by Increasing Growth</a:t>
            </a:r>
            <a:endParaRPr lang="en-US"/>
          </a:p>
        </p:txBody>
      </p:sp>
      <p:sp>
        <p:nvSpPr>
          <p:cNvPr id="6" name="Slide Number Placeholder 5">
            <a:extLst>
              <a:ext uri="{FF2B5EF4-FFF2-40B4-BE49-F238E27FC236}">
                <a16:creationId xmlns:a16="http://schemas.microsoft.com/office/drawing/2014/main" id="{C378D552-FBA4-9090-371B-E5A20A412CD3}"/>
              </a:ext>
            </a:extLst>
          </p:cNvPr>
          <p:cNvSpPr>
            <a:spLocks noGrp="1"/>
          </p:cNvSpPr>
          <p:nvPr>
            <p:ph type="sldNum" sz="quarter" idx="12"/>
          </p:nvPr>
        </p:nvSpPr>
        <p:spPr/>
        <p:txBody>
          <a:bodyPr/>
          <a:lstStyle/>
          <a:p>
            <a:fld id="{C822CEC9-D1C9-6949-AB67-E90A547A8C82}" type="slidenum">
              <a:rPr lang="en-US" smtClean="0"/>
              <a:pPr/>
              <a:t>14</a:t>
            </a:fld>
            <a:endParaRPr lang="en-US"/>
          </a:p>
        </p:txBody>
      </p:sp>
    </p:spTree>
    <p:extLst>
      <p:ext uri="{BB962C8B-B14F-4D97-AF65-F5344CB8AC3E}">
        <p14:creationId xmlns:p14="http://schemas.microsoft.com/office/powerpoint/2010/main" val="31234361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A4D970-80AC-E3DB-2B67-EFAC41240E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83D6ED-3092-609F-815B-BC876A913EBD}"/>
              </a:ext>
            </a:extLst>
          </p:cNvPr>
          <p:cNvSpPr>
            <a:spLocks noGrp="1"/>
          </p:cNvSpPr>
          <p:nvPr>
            <p:ph type="title"/>
          </p:nvPr>
        </p:nvSpPr>
        <p:spPr>
          <a:xfrm>
            <a:off x="609599" y="274638"/>
            <a:ext cx="11447721" cy="1143000"/>
          </a:xfrm>
        </p:spPr>
        <p:txBody>
          <a:bodyPr/>
          <a:lstStyle/>
          <a:p>
            <a:r>
              <a:rPr lang="en-US" sz="3600" dirty="0">
                <a:latin typeface="+mn-lt"/>
              </a:rPr>
              <a:t>Increasing government support for R&amp;D (1)</a:t>
            </a:r>
          </a:p>
        </p:txBody>
      </p:sp>
      <p:sp>
        <p:nvSpPr>
          <p:cNvPr id="3" name="Content Placeholder 2">
            <a:extLst>
              <a:ext uri="{FF2B5EF4-FFF2-40B4-BE49-F238E27FC236}">
                <a16:creationId xmlns:a16="http://schemas.microsoft.com/office/drawing/2014/main" id="{CC5E4C5E-D725-B842-8795-F78B1CE88D9F}"/>
              </a:ext>
            </a:extLst>
          </p:cNvPr>
          <p:cNvSpPr>
            <a:spLocks noGrp="1"/>
          </p:cNvSpPr>
          <p:nvPr>
            <p:ph idx="1"/>
          </p:nvPr>
        </p:nvSpPr>
        <p:spPr/>
        <p:txBody>
          <a:bodyPr/>
          <a:lstStyle/>
          <a:p>
            <a:pPr>
              <a:lnSpc>
                <a:spcPct val="110000"/>
              </a:lnSpc>
              <a:spcBef>
                <a:spcPts val="1800"/>
              </a:spcBef>
            </a:pPr>
            <a:r>
              <a:rPr lang="en-US" sz="2800" dirty="0">
                <a:latin typeface="+mn-lt"/>
                <a:ea typeface="Aptos" panose="020B0004020202020204" pitchFamily="34" charset="0"/>
                <a:cs typeface="Times New Roman" panose="02020603050405020304" pitchFamily="18" charset="0"/>
              </a:rPr>
              <a:t>CBO developed a framework for analyzing the economic and budgetary effects of federal investment in physical infrastructure:</a:t>
            </a:r>
          </a:p>
          <a:p>
            <a:pPr lvl="1">
              <a:lnSpc>
                <a:spcPct val="110000"/>
              </a:lnSpc>
              <a:spcBef>
                <a:spcPts val="1800"/>
              </a:spcBef>
            </a:pPr>
            <a:r>
              <a:rPr lang="en-US" sz="2800" dirty="0">
                <a:latin typeface="+mn-lt"/>
                <a:ea typeface="Aptos" panose="020B0004020202020204" pitchFamily="34" charset="0"/>
                <a:cs typeface="Times New Roman" panose="02020603050405020304" pitchFamily="18" charset="0"/>
              </a:rPr>
              <a:t>How does more government spending affect spending by state and local governments and by private firms?</a:t>
            </a:r>
          </a:p>
          <a:p>
            <a:pPr lvl="1">
              <a:lnSpc>
                <a:spcPct val="110000"/>
              </a:lnSpc>
              <a:spcBef>
                <a:spcPts val="1800"/>
              </a:spcBef>
            </a:pPr>
            <a:r>
              <a:rPr lang="en-US" sz="2800" dirty="0">
                <a:latin typeface="+mn-lt"/>
                <a:ea typeface="Aptos" panose="020B0004020202020204" pitchFamily="34" charset="0"/>
                <a:cs typeface="Times New Roman" panose="02020603050405020304" pitchFamily="18" charset="0"/>
              </a:rPr>
              <a:t>How much and how quickly does government spending increase productivity?</a:t>
            </a:r>
          </a:p>
          <a:p>
            <a:pPr lvl="1">
              <a:lnSpc>
                <a:spcPct val="110000"/>
              </a:lnSpc>
              <a:spcBef>
                <a:spcPts val="1800"/>
              </a:spcBef>
            </a:pPr>
            <a:r>
              <a:rPr lang="en-US" sz="2800" dirty="0">
                <a:latin typeface="+mn-lt"/>
                <a:ea typeface="Aptos" panose="020B0004020202020204" pitchFamily="34" charset="0"/>
                <a:cs typeface="Times New Roman" panose="02020603050405020304" pitchFamily="18" charset="0"/>
              </a:rPr>
              <a:t>Is government spending financed through debt or other means?</a:t>
            </a:r>
          </a:p>
        </p:txBody>
      </p:sp>
      <p:sp>
        <p:nvSpPr>
          <p:cNvPr id="4" name="Date Placeholder 3">
            <a:extLst>
              <a:ext uri="{FF2B5EF4-FFF2-40B4-BE49-F238E27FC236}">
                <a16:creationId xmlns:a16="http://schemas.microsoft.com/office/drawing/2014/main" id="{DC50BE7D-AB8B-164D-9B2C-2BB1933ACC4B}"/>
              </a:ext>
            </a:extLst>
          </p:cNvPr>
          <p:cNvSpPr>
            <a:spLocks noGrp="1"/>
          </p:cNvSpPr>
          <p:nvPr>
            <p:ph type="dt" sz="half" idx="10"/>
          </p:nvPr>
        </p:nvSpPr>
        <p:spPr/>
        <p:txBody>
          <a:bodyPr/>
          <a:lstStyle/>
          <a:p>
            <a:r>
              <a:rPr lang="en-US"/>
              <a:t>4/29/2025</a:t>
            </a:r>
          </a:p>
        </p:txBody>
      </p:sp>
      <p:sp>
        <p:nvSpPr>
          <p:cNvPr id="5" name="Footer Placeholder 4">
            <a:extLst>
              <a:ext uri="{FF2B5EF4-FFF2-40B4-BE49-F238E27FC236}">
                <a16:creationId xmlns:a16="http://schemas.microsoft.com/office/drawing/2014/main" id="{1026BFE6-EB15-40FC-FAC0-AE6BDE2C5E20}"/>
              </a:ext>
            </a:extLst>
          </p:cNvPr>
          <p:cNvSpPr>
            <a:spLocks noGrp="1"/>
          </p:cNvSpPr>
          <p:nvPr>
            <p:ph type="ftr" sz="quarter" idx="11"/>
          </p:nvPr>
        </p:nvSpPr>
        <p:spPr/>
        <p:txBody>
          <a:bodyPr/>
          <a:lstStyle/>
          <a:p>
            <a:r>
              <a:rPr lang="cs-CZ"/>
              <a:t>Policies to Reduce Deficits by Increasing Growth</a:t>
            </a:r>
            <a:endParaRPr lang="en-US"/>
          </a:p>
        </p:txBody>
      </p:sp>
      <p:sp>
        <p:nvSpPr>
          <p:cNvPr id="6" name="Slide Number Placeholder 5">
            <a:extLst>
              <a:ext uri="{FF2B5EF4-FFF2-40B4-BE49-F238E27FC236}">
                <a16:creationId xmlns:a16="http://schemas.microsoft.com/office/drawing/2014/main" id="{264CCB27-A1A2-D0EC-5861-A54BA4E5EC69}"/>
              </a:ext>
            </a:extLst>
          </p:cNvPr>
          <p:cNvSpPr>
            <a:spLocks noGrp="1"/>
          </p:cNvSpPr>
          <p:nvPr>
            <p:ph type="sldNum" sz="quarter" idx="12"/>
          </p:nvPr>
        </p:nvSpPr>
        <p:spPr/>
        <p:txBody>
          <a:bodyPr/>
          <a:lstStyle/>
          <a:p>
            <a:fld id="{C822CEC9-D1C9-6949-AB67-E90A547A8C82}" type="slidenum">
              <a:rPr lang="en-US" smtClean="0"/>
              <a:pPr/>
              <a:t>15</a:t>
            </a:fld>
            <a:endParaRPr lang="en-US"/>
          </a:p>
        </p:txBody>
      </p:sp>
    </p:spTree>
    <p:extLst>
      <p:ext uri="{BB962C8B-B14F-4D97-AF65-F5344CB8AC3E}">
        <p14:creationId xmlns:p14="http://schemas.microsoft.com/office/powerpoint/2010/main" val="22570438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DF7591-02CA-3198-83C0-CFA935E21C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015A11-135B-2C09-BD86-78E4EA84B3F1}"/>
              </a:ext>
            </a:extLst>
          </p:cNvPr>
          <p:cNvSpPr>
            <a:spLocks noGrp="1"/>
          </p:cNvSpPr>
          <p:nvPr>
            <p:ph type="title"/>
          </p:nvPr>
        </p:nvSpPr>
        <p:spPr>
          <a:xfrm>
            <a:off x="609599" y="274638"/>
            <a:ext cx="11447721" cy="1143000"/>
          </a:xfrm>
        </p:spPr>
        <p:txBody>
          <a:bodyPr/>
          <a:lstStyle/>
          <a:p>
            <a:r>
              <a:rPr lang="en-US" sz="3600" dirty="0">
                <a:latin typeface="+mn-lt"/>
              </a:rPr>
              <a:t>Increasing government support for R&amp;D (2)</a:t>
            </a:r>
          </a:p>
        </p:txBody>
      </p:sp>
      <p:sp>
        <p:nvSpPr>
          <p:cNvPr id="3" name="Content Placeholder 2">
            <a:extLst>
              <a:ext uri="{FF2B5EF4-FFF2-40B4-BE49-F238E27FC236}">
                <a16:creationId xmlns:a16="http://schemas.microsoft.com/office/drawing/2014/main" id="{B6DAF671-3F97-AD56-7383-8A766E582C93}"/>
              </a:ext>
            </a:extLst>
          </p:cNvPr>
          <p:cNvSpPr>
            <a:spLocks noGrp="1"/>
          </p:cNvSpPr>
          <p:nvPr>
            <p:ph idx="1"/>
          </p:nvPr>
        </p:nvSpPr>
        <p:spPr/>
        <p:txBody>
          <a:bodyPr/>
          <a:lstStyle/>
          <a:p>
            <a:pPr>
              <a:lnSpc>
                <a:spcPct val="110000"/>
              </a:lnSpc>
              <a:spcBef>
                <a:spcPts val="1800"/>
              </a:spcBef>
            </a:pPr>
            <a:r>
              <a:rPr lang="en-US" sz="2800" dirty="0">
                <a:latin typeface="+mn-lt"/>
                <a:ea typeface="Aptos" panose="020B0004020202020204" pitchFamily="34" charset="0"/>
                <a:cs typeface="Times New Roman" panose="02020603050405020304" pitchFamily="18" charset="0"/>
              </a:rPr>
              <a:t>Teri Gullo, Ben Page, David Wiener, and Heidi Williams applied that framework to R&amp;D, drawing on evidence that shows:</a:t>
            </a:r>
          </a:p>
          <a:p>
            <a:pPr lvl="1">
              <a:lnSpc>
                <a:spcPct val="110000"/>
              </a:lnSpc>
              <a:spcBef>
                <a:spcPts val="1800"/>
              </a:spcBef>
            </a:pPr>
            <a:r>
              <a:rPr lang="en-US" sz="2800" dirty="0">
                <a:latin typeface="+mn-lt"/>
                <a:ea typeface="Aptos" panose="020B0004020202020204" pitchFamily="34" charset="0"/>
                <a:cs typeface="Times New Roman" panose="02020603050405020304" pitchFamily="18" charset="0"/>
              </a:rPr>
              <a:t>Federally funded R&amp;D has economic returns higher than for federally funded infrastructure and at least as large as for private R&amp;D</a:t>
            </a:r>
          </a:p>
          <a:p>
            <a:pPr lvl="1">
              <a:lnSpc>
                <a:spcPct val="110000"/>
              </a:lnSpc>
              <a:spcBef>
                <a:spcPts val="1800"/>
              </a:spcBef>
            </a:pPr>
            <a:r>
              <a:rPr lang="en-US" sz="2800" dirty="0">
                <a:latin typeface="+mn-lt"/>
                <a:ea typeface="Aptos" panose="020B0004020202020204" pitchFamily="34" charset="0"/>
                <a:cs typeface="Times New Roman" panose="02020603050405020304" pitchFamily="18" charset="0"/>
              </a:rPr>
              <a:t>Federally funded R&amp;D appears to slightly crowd in private R&amp;D</a:t>
            </a:r>
          </a:p>
          <a:p>
            <a:pPr>
              <a:lnSpc>
                <a:spcPct val="110000"/>
              </a:lnSpc>
              <a:spcBef>
                <a:spcPts val="1800"/>
              </a:spcBef>
            </a:pPr>
            <a:r>
              <a:rPr lang="en-US" sz="2800" dirty="0">
                <a:latin typeface="+mn-lt"/>
                <a:ea typeface="Aptos" panose="020B0004020202020204" pitchFamily="34" charset="0"/>
                <a:cs typeface="Times New Roman" panose="02020603050405020304" pitchFamily="18" charset="0"/>
              </a:rPr>
              <a:t>This approach can be used in estimates of the effects of proposals for more (or less) spending on R&amp;D and for proposals for larger (or smaller) tax incentives for R&amp;D</a:t>
            </a:r>
          </a:p>
        </p:txBody>
      </p:sp>
      <p:sp>
        <p:nvSpPr>
          <p:cNvPr id="4" name="Date Placeholder 3">
            <a:extLst>
              <a:ext uri="{FF2B5EF4-FFF2-40B4-BE49-F238E27FC236}">
                <a16:creationId xmlns:a16="http://schemas.microsoft.com/office/drawing/2014/main" id="{092E3A80-61E8-5830-B84F-BD7076FE8F90}"/>
              </a:ext>
            </a:extLst>
          </p:cNvPr>
          <p:cNvSpPr>
            <a:spLocks noGrp="1"/>
          </p:cNvSpPr>
          <p:nvPr>
            <p:ph type="dt" sz="half" idx="10"/>
          </p:nvPr>
        </p:nvSpPr>
        <p:spPr/>
        <p:txBody>
          <a:bodyPr/>
          <a:lstStyle/>
          <a:p>
            <a:r>
              <a:rPr lang="en-US"/>
              <a:t>4/29/2025</a:t>
            </a:r>
          </a:p>
        </p:txBody>
      </p:sp>
      <p:sp>
        <p:nvSpPr>
          <p:cNvPr id="5" name="Footer Placeholder 4">
            <a:extLst>
              <a:ext uri="{FF2B5EF4-FFF2-40B4-BE49-F238E27FC236}">
                <a16:creationId xmlns:a16="http://schemas.microsoft.com/office/drawing/2014/main" id="{93F1187B-ABEE-7FDB-BB29-C415C13CE593}"/>
              </a:ext>
            </a:extLst>
          </p:cNvPr>
          <p:cNvSpPr>
            <a:spLocks noGrp="1"/>
          </p:cNvSpPr>
          <p:nvPr>
            <p:ph type="ftr" sz="quarter" idx="11"/>
          </p:nvPr>
        </p:nvSpPr>
        <p:spPr/>
        <p:txBody>
          <a:bodyPr/>
          <a:lstStyle/>
          <a:p>
            <a:r>
              <a:rPr lang="cs-CZ"/>
              <a:t>Policies to Reduce Deficits by Increasing Growth</a:t>
            </a:r>
            <a:endParaRPr lang="en-US"/>
          </a:p>
        </p:txBody>
      </p:sp>
      <p:sp>
        <p:nvSpPr>
          <p:cNvPr id="6" name="Slide Number Placeholder 5">
            <a:extLst>
              <a:ext uri="{FF2B5EF4-FFF2-40B4-BE49-F238E27FC236}">
                <a16:creationId xmlns:a16="http://schemas.microsoft.com/office/drawing/2014/main" id="{552A6FDA-8FFC-C152-97C1-BA264628B902}"/>
              </a:ext>
            </a:extLst>
          </p:cNvPr>
          <p:cNvSpPr>
            <a:spLocks noGrp="1"/>
          </p:cNvSpPr>
          <p:nvPr>
            <p:ph type="sldNum" sz="quarter" idx="12"/>
          </p:nvPr>
        </p:nvSpPr>
        <p:spPr/>
        <p:txBody>
          <a:bodyPr/>
          <a:lstStyle/>
          <a:p>
            <a:fld id="{C822CEC9-D1C9-6949-AB67-E90A547A8C82}" type="slidenum">
              <a:rPr lang="en-US" smtClean="0"/>
              <a:pPr/>
              <a:t>16</a:t>
            </a:fld>
            <a:endParaRPr lang="en-US"/>
          </a:p>
        </p:txBody>
      </p:sp>
    </p:spTree>
    <p:extLst>
      <p:ext uri="{BB962C8B-B14F-4D97-AF65-F5344CB8AC3E}">
        <p14:creationId xmlns:p14="http://schemas.microsoft.com/office/powerpoint/2010/main" val="10286325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3A1EC8-38B5-7C7F-6E63-4917B7BA2C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7D0799-49C0-3E76-45A7-338A7038B6FD}"/>
              </a:ext>
            </a:extLst>
          </p:cNvPr>
          <p:cNvSpPr>
            <a:spLocks noGrp="1"/>
          </p:cNvSpPr>
          <p:nvPr>
            <p:ph type="title"/>
          </p:nvPr>
        </p:nvSpPr>
        <p:spPr>
          <a:xfrm>
            <a:off x="609599" y="274638"/>
            <a:ext cx="11447721" cy="1143000"/>
          </a:xfrm>
        </p:spPr>
        <p:txBody>
          <a:bodyPr/>
          <a:lstStyle/>
          <a:p>
            <a:r>
              <a:rPr lang="en-US" sz="3600" dirty="0">
                <a:latin typeface="+mn-lt"/>
              </a:rPr>
              <a:t>Reforming permitting of infrastructure construction (1)</a:t>
            </a:r>
          </a:p>
        </p:txBody>
      </p:sp>
      <p:sp>
        <p:nvSpPr>
          <p:cNvPr id="3" name="Content Placeholder 2">
            <a:extLst>
              <a:ext uri="{FF2B5EF4-FFF2-40B4-BE49-F238E27FC236}">
                <a16:creationId xmlns:a16="http://schemas.microsoft.com/office/drawing/2014/main" id="{A2C29373-3DD5-14B1-5253-1E9B95727DB6}"/>
              </a:ext>
            </a:extLst>
          </p:cNvPr>
          <p:cNvSpPr>
            <a:spLocks noGrp="1"/>
          </p:cNvSpPr>
          <p:nvPr>
            <p:ph idx="1"/>
          </p:nvPr>
        </p:nvSpPr>
        <p:spPr/>
        <p:txBody>
          <a:bodyPr/>
          <a:lstStyle/>
          <a:p>
            <a:pPr>
              <a:lnSpc>
                <a:spcPct val="110000"/>
              </a:lnSpc>
              <a:spcBef>
                <a:spcPts val="1800"/>
              </a:spcBef>
            </a:pPr>
            <a:r>
              <a:rPr lang="en-US" sz="2800" dirty="0">
                <a:latin typeface="+mn-lt"/>
                <a:ea typeface="Aptos" panose="020B0004020202020204" pitchFamily="34" charset="0"/>
                <a:cs typeface="Times New Roman" panose="02020603050405020304" pitchFamily="18" charset="0"/>
              </a:rPr>
              <a:t>The National Environmental Policy Act (NEPA) covers:</a:t>
            </a:r>
          </a:p>
          <a:p>
            <a:pPr>
              <a:lnSpc>
                <a:spcPct val="110000"/>
              </a:lnSpc>
              <a:spcBef>
                <a:spcPts val="1800"/>
              </a:spcBef>
            </a:pPr>
            <a:r>
              <a:rPr lang="en-US" sz="2800" dirty="0">
                <a:latin typeface="+mn-lt"/>
                <a:ea typeface="Aptos" panose="020B0004020202020204" pitchFamily="34" charset="0"/>
                <a:cs typeface="Times New Roman" panose="02020603050405020304" pitchFamily="18" charset="0"/>
              </a:rPr>
              <a:t>	C</a:t>
            </a:r>
            <a:r>
              <a:rPr lang="en-US" sz="2800" dirty="0">
                <a:effectLst/>
                <a:latin typeface="+mn-lt"/>
                <a:ea typeface="Aptos" panose="020B0004020202020204" pitchFamily="34" charset="0"/>
                <a:cs typeface="Times New Roman" panose="02020603050405020304" pitchFamily="18" charset="0"/>
              </a:rPr>
              <a:t>ompliance with federal, state, local, and tribal permitting policies</a:t>
            </a:r>
          </a:p>
          <a:p>
            <a:pPr lvl="1">
              <a:lnSpc>
                <a:spcPct val="110000"/>
              </a:lnSpc>
              <a:spcBef>
                <a:spcPts val="1800"/>
              </a:spcBef>
            </a:pPr>
            <a:r>
              <a:rPr lang="en-US" sz="2800" dirty="0">
                <a:latin typeface="+mn-lt"/>
                <a:ea typeface="Aptos" panose="020B0004020202020204" pitchFamily="34" charset="0"/>
                <a:cs typeface="Times New Roman" panose="02020603050405020304" pitchFamily="18" charset="0"/>
              </a:rPr>
              <a:t>F</a:t>
            </a:r>
            <a:r>
              <a:rPr lang="en-US" sz="2800" dirty="0">
                <a:effectLst/>
                <a:latin typeface="+mn-lt"/>
                <a:ea typeface="Aptos" panose="020B0004020202020204" pitchFamily="34" charset="0"/>
                <a:cs typeface="Times New Roman" panose="02020603050405020304" pitchFamily="18" charset="0"/>
              </a:rPr>
              <a:t>ederally funded and subsidized projects, as well as some privately funded projects</a:t>
            </a:r>
            <a:endParaRPr lang="en-US" sz="2800" dirty="0">
              <a:effectLst/>
              <a:latin typeface="+mn-lt"/>
            </a:endParaRPr>
          </a:p>
          <a:p>
            <a:pPr>
              <a:lnSpc>
                <a:spcPct val="110000"/>
              </a:lnSpc>
              <a:spcBef>
                <a:spcPts val="1800"/>
              </a:spcBef>
            </a:pPr>
            <a:r>
              <a:rPr lang="en-US" sz="2800" dirty="0">
                <a:effectLst/>
                <a:latin typeface="+mn-lt"/>
                <a:ea typeface="Aptos" panose="020B0004020202020204" pitchFamily="34" charset="0"/>
                <a:cs typeface="Times New Roman" panose="02020603050405020304" pitchFamily="18" charset="0"/>
              </a:rPr>
              <a:t>Easing NEPA restrictions could boost economic growth and reduce deficits</a:t>
            </a:r>
          </a:p>
          <a:p>
            <a:pPr>
              <a:lnSpc>
                <a:spcPct val="110000"/>
              </a:lnSpc>
              <a:spcBef>
                <a:spcPts val="1800"/>
              </a:spcBef>
            </a:pPr>
            <a:r>
              <a:rPr lang="en-US" sz="2800" dirty="0">
                <a:latin typeface="+mn-lt"/>
                <a:ea typeface="Aptos" panose="020B0004020202020204" pitchFamily="34" charset="0"/>
                <a:cs typeface="Times New Roman" panose="02020603050405020304" pitchFamily="18" charset="0"/>
              </a:rPr>
              <a:t>But </a:t>
            </a:r>
            <a:r>
              <a:rPr lang="en-US" sz="2800" dirty="0">
                <a:effectLst/>
                <a:latin typeface="+mn-lt"/>
                <a:ea typeface="Aptos" panose="020B0004020202020204" pitchFamily="34" charset="0"/>
                <a:cs typeface="Times New Roman" panose="02020603050405020304" pitchFamily="18" charset="0"/>
              </a:rPr>
              <a:t>credible empirical evidence does not yet exist for some crucial parameters needed for quantitative estimates</a:t>
            </a:r>
          </a:p>
          <a:p>
            <a:pPr>
              <a:lnSpc>
                <a:spcPct val="110000"/>
              </a:lnSpc>
              <a:spcBef>
                <a:spcPts val="1800"/>
              </a:spcBef>
            </a:pPr>
            <a:endParaRPr lang="en-US" sz="2800" dirty="0">
              <a:latin typeface="+mn-lt"/>
              <a:ea typeface="Aptos" panose="020B0004020202020204" pitchFamily="34" charset="0"/>
              <a:cs typeface="Times New Roman" panose="02020603050405020304" pitchFamily="18" charset="0"/>
            </a:endParaRPr>
          </a:p>
        </p:txBody>
      </p:sp>
      <p:sp>
        <p:nvSpPr>
          <p:cNvPr id="4" name="Date Placeholder 3">
            <a:extLst>
              <a:ext uri="{FF2B5EF4-FFF2-40B4-BE49-F238E27FC236}">
                <a16:creationId xmlns:a16="http://schemas.microsoft.com/office/drawing/2014/main" id="{DA7E887E-4E69-8DA0-5491-68081B0B2727}"/>
              </a:ext>
            </a:extLst>
          </p:cNvPr>
          <p:cNvSpPr>
            <a:spLocks noGrp="1"/>
          </p:cNvSpPr>
          <p:nvPr>
            <p:ph type="dt" sz="half" idx="10"/>
          </p:nvPr>
        </p:nvSpPr>
        <p:spPr/>
        <p:txBody>
          <a:bodyPr/>
          <a:lstStyle/>
          <a:p>
            <a:r>
              <a:rPr lang="en-US"/>
              <a:t>4/29/2025</a:t>
            </a:r>
          </a:p>
        </p:txBody>
      </p:sp>
      <p:sp>
        <p:nvSpPr>
          <p:cNvPr id="5" name="Footer Placeholder 4">
            <a:extLst>
              <a:ext uri="{FF2B5EF4-FFF2-40B4-BE49-F238E27FC236}">
                <a16:creationId xmlns:a16="http://schemas.microsoft.com/office/drawing/2014/main" id="{FF50ED81-9597-4917-91AE-09D32DB611DC}"/>
              </a:ext>
            </a:extLst>
          </p:cNvPr>
          <p:cNvSpPr>
            <a:spLocks noGrp="1"/>
          </p:cNvSpPr>
          <p:nvPr>
            <p:ph type="ftr" sz="quarter" idx="11"/>
          </p:nvPr>
        </p:nvSpPr>
        <p:spPr/>
        <p:txBody>
          <a:bodyPr/>
          <a:lstStyle/>
          <a:p>
            <a:r>
              <a:rPr lang="cs-CZ"/>
              <a:t>Policies to Reduce Deficits by Increasing Growth</a:t>
            </a:r>
            <a:endParaRPr lang="en-US"/>
          </a:p>
        </p:txBody>
      </p:sp>
      <p:sp>
        <p:nvSpPr>
          <p:cNvPr id="6" name="Slide Number Placeholder 5">
            <a:extLst>
              <a:ext uri="{FF2B5EF4-FFF2-40B4-BE49-F238E27FC236}">
                <a16:creationId xmlns:a16="http://schemas.microsoft.com/office/drawing/2014/main" id="{F14D0F1A-B69A-E34E-55F3-BC77F166C86E}"/>
              </a:ext>
            </a:extLst>
          </p:cNvPr>
          <p:cNvSpPr>
            <a:spLocks noGrp="1"/>
          </p:cNvSpPr>
          <p:nvPr>
            <p:ph type="sldNum" sz="quarter" idx="12"/>
          </p:nvPr>
        </p:nvSpPr>
        <p:spPr/>
        <p:txBody>
          <a:bodyPr/>
          <a:lstStyle/>
          <a:p>
            <a:fld id="{C822CEC9-D1C9-6949-AB67-E90A547A8C82}" type="slidenum">
              <a:rPr lang="en-US" smtClean="0"/>
              <a:pPr/>
              <a:t>17</a:t>
            </a:fld>
            <a:endParaRPr lang="en-US"/>
          </a:p>
        </p:txBody>
      </p:sp>
    </p:spTree>
    <p:extLst>
      <p:ext uri="{BB962C8B-B14F-4D97-AF65-F5344CB8AC3E}">
        <p14:creationId xmlns:p14="http://schemas.microsoft.com/office/powerpoint/2010/main" val="28277023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C4250F-94C8-B5C0-A5C9-77E609423E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8F82D4-B885-612F-5D5A-A21F1CD18366}"/>
              </a:ext>
            </a:extLst>
          </p:cNvPr>
          <p:cNvSpPr>
            <a:spLocks noGrp="1"/>
          </p:cNvSpPr>
          <p:nvPr>
            <p:ph type="title"/>
          </p:nvPr>
        </p:nvSpPr>
        <p:spPr>
          <a:xfrm>
            <a:off x="609599" y="274638"/>
            <a:ext cx="11447721" cy="1143000"/>
          </a:xfrm>
        </p:spPr>
        <p:txBody>
          <a:bodyPr/>
          <a:lstStyle/>
          <a:p>
            <a:r>
              <a:rPr lang="en-US" sz="3600" dirty="0">
                <a:latin typeface="+mn-lt"/>
              </a:rPr>
              <a:t>Reforming permitting of infrastructure construction (2)</a:t>
            </a:r>
          </a:p>
        </p:txBody>
      </p:sp>
      <p:sp>
        <p:nvSpPr>
          <p:cNvPr id="3" name="Content Placeholder 2">
            <a:extLst>
              <a:ext uri="{FF2B5EF4-FFF2-40B4-BE49-F238E27FC236}">
                <a16:creationId xmlns:a16="http://schemas.microsoft.com/office/drawing/2014/main" id="{FE0573D9-C860-D475-276F-D9A482419498}"/>
              </a:ext>
            </a:extLst>
          </p:cNvPr>
          <p:cNvSpPr>
            <a:spLocks noGrp="1"/>
          </p:cNvSpPr>
          <p:nvPr>
            <p:ph idx="1"/>
          </p:nvPr>
        </p:nvSpPr>
        <p:spPr/>
        <p:txBody>
          <a:bodyPr/>
          <a:lstStyle/>
          <a:p>
            <a:pPr>
              <a:lnSpc>
                <a:spcPct val="110000"/>
              </a:lnSpc>
              <a:spcBef>
                <a:spcPts val="1800"/>
              </a:spcBef>
            </a:pPr>
            <a:r>
              <a:rPr lang="en-US" sz="2800" dirty="0">
                <a:latin typeface="+mn-lt"/>
                <a:ea typeface="Aptos" panose="020B0004020202020204" pitchFamily="34" charset="0"/>
                <a:cs typeface="Times New Roman" panose="02020603050405020304" pitchFamily="18" charset="0"/>
              </a:rPr>
              <a:t>To make quantitative estimates for policy changes, one needs:</a:t>
            </a:r>
          </a:p>
          <a:p>
            <a:pPr>
              <a:lnSpc>
                <a:spcPct val="110000"/>
              </a:lnSpc>
              <a:spcBef>
                <a:spcPts val="1800"/>
              </a:spcBef>
            </a:pPr>
            <a:r>
              <a:rPr lang="en-US" sz="2800" dirty="0">
                <a:effectLst/>
                <a:latin typeface="+mn-lt"/>
                <a:ea typeface="Aptos" panose="020B0004020202020204" pitchFamily="34" charset="0"/>
                <a:cs typeface="Times New Roman" panose="02020603050405020304" pitchFamily="18" charset="0"/>
              </a:rPr>
              <a:t>	Information about the distribution of investments subject to NEPA</a:t>
            </a:r>
          </a:p>
          <a:p>
            <a:pPr lvl="2">
              <a:lnSpc>
                <a:spcPct val="110000"/>
              </a:lnSpc>
              <a:spcBef>
                <a:spcPts val="1800"/>
              </a:spcBef>
            </a:pPr>
            <a:r>
              <a:rPr lang="en-US" sz="2800" dirty="0">
                <a:latin typeface="+mn-lt"/>
                <a:ea typeface="Aptos" panose="020B0004020202020204" pitchFamily="34" charset="0"/>
                <a:cs typeface="Times New Roman" panose="02020603050405020304" pitchFamily="18" charset="0"/>
              </a:rPr>
              <a:t>In work with Heidi Williams, we are estimating NEPA coverage by industry using the online application </a:t>
            </a:r>
            <a:r>
              <a:rPr lang="en-US" sz="2800" dirty="0" err="1">
                <a:latin typeface="+mn-lt"/>
                <a:ea typeface="Aptos" panose="020B0004020202020204" pitchFamily="34" charset="0"/>
                <a:cs typeface="Times New Roman" panose="02020603050405020304" pitchFamily="18" charset="0"/>
              </a:rPr>
              <a:t>RegData</a:t>
            </a:r>
            <a:endParaRPr lang="en-US" sz="2800" dirty="0">
              <a:latin typeface="+mn-lt"/>
              <a:ea typeface="Aptos" panose="020B0004020202020204" pitchFamily="34" charset="0"/>
              <a:cs typeface="Times New Roman" panose="02020603050405020304" pitchFamily="18" charset="0"/>
            </a:endParaRPr>
          </a:p>
          <a:p>
            <a:pPr lvl="1">
              <a:lnSpc>
                <a:spcPct val="110000"/>
              </a:lnSpc>
              <a:spcBef>
                <a:spcPts val="1800"/>
              </a:spcBef>
            </a:pPr>
            <a:r>
              <a:rPr lang="en-US" sz="2800" dirty="0">
                <a:latin typeface="+mn-lt"/>
                <a:ea typeface="Aptos" panose="020B0004020202020204" pitchFamily="34" charset="0"/>
                <a:cs typeface="Times New Roman" panose="02020603050405020304" pitchFamily="18" charset="0"/>
              </a:rPr>
              <a:t>E</a:t>
            </a:r>
            <a:r>
              <a:rPr lang="en-US" sz="2800" dirty="0">
                <a:effectLst/>
                <a:latin typeface="+mn-lt"/>
                <a:ea typeface="Aptos" panose="020B0004020202020204" pitchFamily="34" charset="0"/>
                <a:cs typeface="Times New Roman" panose="02020603050405020304" pitchFamily="18" charset="0"/>
              </a:rPr>
              <a:t>lasticities of different sorts of investments to NEPA changes</a:t>
            </a:r>
          </a:p>
          <a:p>
            <a:pPr lvl="2">
              <a:lnSpc>
                <a:spcPct val="110000"/>
              </a:lnSpc>
              <a:spcBef>
                <a:spcPts val="1800"/>
              </a:spcBef>
            </a:pPr>
            <a:r>
              <a:rPr lang="en-US" sz="2800" dirty="0">
                <a:latin typeface="+mn-lt"/>
                <a:ea typeface="Aptos" panose="020B0004020202020204" pitchFamily="34" charset="0"/>
                <a:cs typeface="Times New Roman" panose="02020603050405020304" pitchFamily="18" charset="0"/>
              </a:rPr>
              <a:t>In work with Heidi Willians, we are estimating elasticities using variation over time in permitting policy at the state level</a:t>
            </a:r>
          </a:p>
        </p:txBody>
      </p:sp>
      <p:sp>
        <p:nvSpPr>
          <p:cNvPr id="4" name="Date Placeholder 3">
            <a:extLst>
              <a:ext uri="{FF2B5EF4-FFF2-40B4-BE49-F238E27FC236}">
                <a16:creationId xmlns:a16="http://schemas.microsoft.com/office/drawing/2014/main" id="{4EEA0E24-9212-BB9D-FE02-64A7036DE56D}"/>
              </a:ext>
            </a:extLst>
          </p:cNvPr>
          <p:cNvSpPr>
            <a:spLocks noGrp="1"/>
          </p:cNvSpPr>
          <p:nvPr>
            <p:ph type="dt" sz="half" idx="10"/>
          </p:nvPr>
        </p:nvSpPr>
        <p:spPr/>
        <p:txBody>
          <a:bodyPr/>
          <a:lstStyle/>
          <a:p>
            <a:r>
              <a:rPr lang="en-US"/>
              <a:t>4/29/2025</a:t>
            </a:r>
          </a:p>
        </p:txBody>
      </p:sp>
      <p:sp>
        <p:nvSpPr>
          <p:cNvPr id="5" name="Footer Placeholder 4">
            <a:extLst>
              <a:ext uri="{FF2B5EF4-FFF2-40B4-BE49-F238E27FC236}">
                <a16:creationId xmlns:a16="http://schemas.microsoft.com/office/drawing/2014/main" id="{8C4322BC-E609-936B-7C91-425B70993B3A}"/>
              </a:ext>
            </a:extLst>
          </p:cNvPr>
          <p:cNvSpPr>
            <a:spLocks noGrp="1"/>
          </p:cNvSpPr>
          <p:nvPr>
            <p:ph type="ftr" sz="quarter" idx="11"/>
          </p:nvPr>
        </p:nvSpPr>
        <p:spPr/>
        <p:txBody>
          <a:bodyPr/>
          <a:lstStyle/>
          <a:p>
            <a:r>
              <a:rPr lang="cs-CZ"/>
              <a:t>Policies to Reduce Deficits by Increasing Growth</a:t>
            </a:r>
            <a:endParaRPr lang="en-US"/>
          </a:p>
        </p:txBody>
      </p:sp>
      <p:sp>
        <p:nvSpPr>
          <p:cNvPr id="6" name="Slide Number Placeholder 5">
            <a:extLst>
              <a:ext uri="{FF2B5EF4-FFF2-40B4-BE49-F238E27FC236}">
                <a16:creationId xmlns:a16="http://schemas.microsoft.com/office/drawing/2014/main" id="{7D61C11D-36CB-A782-47E4-2A0C9F921E14}"/>
              </a:ext>
            </a:extLst>
          </p:cNvPr>
          <p:cNvSpPr>
            <a:spLocks noGrp="1"/>
          </p:cNvSpPr>
          <p:nvPr>
            <p:ph type="sldNum" sz="quarter" idx="12"/>
          </p:nvPr>
        </p:nvSpPr>
        <p:spPr/>
        <p:txBody>
          <a:bodyPr/>
          <a:lstStyle/>
          <a:p>
            <a:fld id="{C822CEC9-D1C9-6949-AB67-E90A547A8C82}" type="slidenum">
              <a:rPr lang="en-US" smtClean="0"/>
              <a:pPr/>
              <a:t>18</a:t>
            </a:fld>
            <a:endParaRPr lang="en-US"/>
          </a:p>
        </p:txBody>
      </p:sp>
    </p:spTree>
    <p:extLst>
      <p:ext uri="{BB962C8B-B14F-4D97-AF65-F5344CB8AC3E}">
        <p14:creationId xmlns:p14="http://schemas.microsoft.com/office/powerpoint/2010/main" val="30976123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944D05-957F-A264-EF10-43D2B2D06B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4278D1-5F34-B591-84DD-0085067C6FCB}"/>
              </a:ext>
            </a:extLst>
          </p:cNvPr>
          <p:cNvSpPr>
            <a:spLocks noGrp="1"/>
          </p:cNvSpPr>
          <p:nvPr>
            <p:ph type="title"/>
          </p:nvPr>
        </p:nvSpPr>
        <p:spPr>
          <a:xfrm>
            <a:off x="609599" y="274638"/>
            <a:ext cx="11447721" cy="1143000"/>
          </a:xfrm>
        </p:spPr>
        <p:txBody>
          <a:bodyPr/>
          <a:lstStyle/>
          <a:p>
            <a:r>
              <a:rPr lang="en-US" sz="3600" dirty="0">
                <a:latin typeface="+mn-lt"/>
              </a:rPr>
              <a:t>Conclusion (1)</a:t>
            </a:r>
          </a:p>
        </p:txBody>
      </p:sp>
      <p:sp>
        <p:nvSpPr>
          <p:cNvPr id="3" name="Content Placeholder 2">
            <a:extLst>
              <a:ext uri="{FF2B5EF4-FFF2-40B4-BE49-F238E27FC236}">
                <a16:creationId xmlns:a16="http://schemas.microsoft.com/office/drawing/2014/main" id="{50E04ADF-64EA-387C-4A0C-A5E3D92D570C}"/>
              </a:ext>
            </a:extLst>
          </p:cNvPr>
          <p:cNvSpPr>
            <a:spLocks noGrp="1"/>
          </p:cNvSpPr>
          <p:nvPr>
            <p:ph idx="1"/>
          </p:nvPr>
        </p:nvSpPr>
        <p:spPr/>
        <p:txBody>
          <a:bodyPr/>
          <a:lstStyle/>
          <a:p>
            <a:pPr>
              <a:lnSpc>
                <a:spcPct val="110000"/>
              </a:lnSpc>
              <a:spcBef>
                <a:spcPts val="1800"/>
              </a:spcBef>
            </a:pPr>
            <a:r>
              <a:rPr lang="en-US" sz="2800" dirty="0">
                <a:latin typeface="+mn-lt"/>
                <a:ea typeface="Aptos" panose="020B0004020202020204" pitchFamily="34" charset="0"/>
                <a:cs typeface="Times New Roman" panose="02020603050405020304" pitchFamily="18" charset="0"/>
              </a:rPr>
              <a:t>A collection of growth-enhancing measures probably could make a substantial difference in output and thereby reduce (but not eliminate) the explicit spending cuts and tax increases needed to stabilize debt/GDP</a:t>
            </a:r>
          </a:p>
          <a:p>
            <a:pPr>
              <a:lnSpc>
                <a:spcPct val="110000"/>
              </a:lnSpc>
              <a:spcBef>
                <a:spcPts val="1800"/>
              </a:spcBef>
            </a:pPr>
            <a:r>
              <a:rPr lang="en-US" sz="2800" dirty="0">
                <a:latin typeface="+mn-lt"/>
                <a:ea typeface="Aptos" panose="020B0004020202020204" pitchFamily="34" charset="0"/>
                <a:cs typeface="Times New Roman" panose="02020603050405020304" pitchFamily="18" charset="0"/>
              </a:rPr>
              <a:t>Regulatory changes offer greater promise for this purpose than tax and spending changes, because regulatory changes have little budgetary cost</a:t>
            </a:r>
          </a:p>
          <a:p>
            <a:pPr lvl="1">
              <a:lnSpc>
                <a:spcPct val="110000"/>
              </a:lnSpc>
              <a:spcBef>
                <a:spcPts val="1800"/>
              </a:spcBef>
            </a:pPr>
            <a:r>
              <a:rPr lang="en-US" sz="2800" dirty="0">
                <a:latin typeface="+mn-lt"/>
                <a:ea typeface="Aptos" panose="020B0004020202020204" pitchFamily="34" charset="0"/>
                <a:cs typeface="Times New Roman" panose="02020603050405020304" pitchFamily="18" charset="0"/>
              </a:rPr>
              <a:t>Some of those changes would ease regulation (e.g., housing, permitting of infrastructure) and others would strengthen regulation (e.g., changing incentives of local utilities regarding electricity transmission)</a:t>
            </a:r>
          </a:p>
        </p:txBody>
      </p:sp>
      <p:sp>
        <p:nvSpPr>
          <p:cNvPr id="4" name="Date Placeholder 3">
            <a:extLst>
              <a:ext uri="{FF2B5EF4-FFF2-40B4-BE49-F238E27FC236}">
                <a16:creationId xmlns:a16="http://schemas.microsoft.com/office/drawing/2014/main" id="{4675630F-98A0-62C5-EEB3-CFA7B650B72A}"/>
              </a:ext>
            </a:extLst>
          </p:cNvPr>
          <p:cNvSpPr>
            <a:spLocks noGrp="1"/>
          </p:cNvSpPr>
          <p:nvPr>
            <p:ph type="dt" sz="half" idx="10"/>
          </p:nvPr>
        </p:nvSpPr>
        <p:spPr/>
        <p:txBody>
          <a:bodyPr/>
          <a:lstStyle/>
          <a:p>
            <a:r>
              <a:rPr lang="en-US"/>
              <a:t>4/29/2025</a:t>
            </a:r>
          </a:p>
        </p:txBody>
      </p:sp>
      <p:sp>
        <p:nvSpPr>
          <p:cNvPr id="5" name="Footer Placeholder 4">
            <a:extLst>
              <a:ext uri="{FF2B5EF4-FFF2-40B4-BE49-F238E27FC236}">
                <a16:creationId xmlns:a16="http://schemas.microsoft.com/office/drawing/2014/main" id="{12A2B173-874D-5E35-779E-B1871D1033C5}"/>
              </a:ext>
            </a:extLst>
          </p:cNvPr>
          <p:cNvSpPr>
            <a:spLocks noGrp="1"/>
          </p:cNvSpPr>
          <p:nvPr>
            <p:ph type="ftr" sz="quarter" idx="11"/>
          </p:nvPr>
        </p:nvSpPr>
        <p:spPr/>
        <p:txBody>
          <a:bodyPr/>
          <a:lstStyle/>
          <a:p>
            <a:r>
              <a:rPr lang="cs-CZ"/>
              <a:t>Policies to Reduce Deficits by Increasing Growth</a:t>
            </a:r>
            <a:endParaRPr lang="en-US"/>
          </a:p>
        </p:txBody>
      </p:sp>
      <p:sp>
        <p:nvSpPr>
          <p:cNvPr id="6" name="Slide Number Placeholder 5">
            <a:extLst>
              <a:ext uri="{FF2B5EF4-FFF2-40B4-BE49-F238E27FC236}">
                <a16:creationId xmlns:a16="http://schemas.microsoft.com/office/drawing/2014/main" id="{C4AD1C64-0C80-F2A3-2102-DE8DCEBC6E09}"/>
              </a:ext>
            </a:extLst>
          </p:cNvPr>
          <p:cNvSpPr>
            <a:spLocks noGrp="1"/>
          </p:cNvSpPr>
          <p:nvPr>
            <p:ph type="sldNum" sz="quarter" idx="12"/>
          </p:nvPr>
        </p:nvSpPr>
        <p:spPr/>
        <p:txBody>
          <a:bodyPr/>
          <a:lstStyle/>
          <a:p>
            <a:fld id="{C822CEC9-D1C9-6949-AB67-E90A547A8C82}" type="slidenum">
              <a:rPr lang="en-US" smtClean="0"/>
              <a:pPr/>
              <a:t>19</a:t>
            </a:fld>
            <a:endParaRPr lang="en-US"/>
          </a:p>
        </p:txBody>
      </p:sp>
    </p:spTree>
    <p:extLst>
      <p:ext uri="{BB962C8B-B14F-4D97-AF65-F5344CB8AC3E}">
        <p14:creationId xmlns:p14="http://schemas.microsoft.com/office/powerpoint/2010/main" val="38861189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00B7AB-F118-0883-F53A-4F889E88C4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21892C-170C-EED7-5329-E94E5E76227B}"/>
              </a:ext>
            </a:extLst>
          </p:cNvPr>
          <p:cNvSpPr>
            <a:spLocks noGrp="1"/>
          </p:cNvSpPr>
          <p:nvPr>
            <p:ph type="title"/>
          </p:nvPr>
        </p:nvSpPr>
        <p:spPr>
          <a:xfrm>
            <a:off x="819150" y="274638"/>
            <a:ext cx="10867422" cy="1143000"/>
          </a:xfrm>
        </p:spPr>
        <p:txBody>
          <a:bodyPr/>
          <a:lstStyle/>
          <a:p>
            <a:r>
              <a:rPr lang="en-US" sz="3600" kern="0" dirty="0">
                <a:latin typeface="Calibri" panose="020F0502020204030204" pitchFamily="34" charset="0"/>
                <a:ea typeface="Times New Roman" panose="02020603050405020304" pitchFamily="18" charset="0"/>
                <a:cs typeface="Calibri" panose="020F0502020204030204" pitchFamily="34" charset="0"/>
              </a:rPr>
              <a:t>Policymakers’ challenge #1: </a:t>
            </a:r>
            <a:br>
              <a:rPr lang="en-US" sz="3600" kern="0" dirty="0">
                <a:latin typeface="Calibri" panose="020F0502020204030204" pitchFamily="34" charset="0"/>
                <a:ea typeface="Times New Roman" panose="02020603050405020304" pitchFamily="18" charset="0"/>
                <a:cs typeface="Calibri" panose="020F0502020204030204" pitchFamily="34" charset="0"/>
              </a:rPr>
            </a:br>
            <a:r>
              <a:rPr lang="en-US" sz="3600" kern="0" dirty="0">
                <a:latin typeface="Calibri" panose="020F0502020204030204" pitchFamily="34" charset="0"/>
                <a:ea typeface="Times New Roman" panose="02020603050405020304" pitchFamily="18" charset="0"/>
                <a:cs typeface="Calibri" panose="020F0502020204030204" pitchFamily="34" charset="0"/>
              </a:rPr>
              <a:t>Putting federal debt on a sustainable path</a:t>
            </a:r>
            <a:endParaRPr lang="en-US" sz="3600" dirty="0"/>
          </a:p>
        </p:txBody>
      </p:sp>
      <p:sp>
        <p:nvSpPr>
          <p:cNvPr id="3" name="Date Placeholder 2">
            <a:extLst>
              <a:ext uri="{FF2B5EF4-FFF2-40B4-BE49-F238E27FC236}">
                <a16:creationId xmlns:a16="http://schemas.microsoft.com/office/drawing/2014/main" id="{C83EB521-D170-6BB2-276D-5729BBF6828B}"/>
              </a:ext>
            </a:extLst>
          </p:cNvPr>
          <p:cNvSpPr>
            <a:spLocks noGrp="1"/>
          </p:cNvSpPr>
          <p:nvPr>
            <p:ph type="dt" sz="half" idx="10"/>
          </p:nvPr>
        </p:nvSpPr>
        <p:spPr/>
        <p:txBody>
          <a:bodyPr/>
          <a:lstStyle/>
          <a:p>
            <a:r>
              <a:rPr lang="en-US"/>
              <a:t>4/29/2025</a:t>
            </a:r>
          </a:p>
        </p:txBody>
      </p:sp>
      <p:sp>
        <p:nvSpPr>
          <p:cNvPr id="4" name="Footer Placeholder 3">
            <a:extLst>
              <a:ext uri="{FF2B5EF4-FFF2-40B4-BE49-F238E27FC236}">
                <a16:creationId xmlns:a16="http://schemas.microsoft.com/office/drawing/2014/main" id="{A2BD0CA8-42AC-9384-816B-A68A6997B583}"/>
              </a:ext>
            </a:extLst>
          </p:cNvPr>
          <p:cNvSpPr>
            <a:spLocks noGrp="1"/>
          </p:cNvSpPr>
          <p:nvPr>
            <p:ph type="ftr" sz="quarter" idx="11"/>
          </p:nvPr>
        </p:nvSpPr>
        <p:spPr/>
        <p:txBody>
          <a:bodyPr/>
          <a:lstStyle/>
          <a:p>
            <a:r>
              <a:rPr lang="cs-CZ" dirty="0" err="1"/>
              <a:t>Policies</a:t>
            </a:r>
            <a:r>
              <a:rPr lang="cs-CZ" dirty="0"/>
              <a:t> to </a:t>
            </a:r>
            <a:r>
              <a:rPr lang="cs-CZ" dirty="0" err="1"/>
              <a:t>Reduce</a:t>
            </a:r>
            <a:r>
              <a:rPr lang="cs-CZ" dirty="0"/>
              <a:t> </a:t>
            </a:r>
            <a:r>
              <a:rPr lang="cs-CZ" dirty="0" err="1"/>
              <a:t>Deficits</a:t>
            </a:r>
            <a:r>
              <a:rPr lang="cs-CZ" dirty="0"/>
              <a:t> by </a:t>
            </a:r>
            <a:r>
              <a:rPr lang="cs-CZ" dirty="0" err="1"/>
              <a:t>Increasing</a:t>
            </a:r>
            <a:r>
              <a:rPr lang="cs-CZ" dirty="0"/>
              <a:t> </a:t>
            </a:r>
            <a:r>
              <a:rPr lang="cs-CZ" dirty="0" err="1"/>
              <a:t>Growth</a:t>
            </a:r>
            <a:endParaRPr lang="en-US" dirty="0"/>
          </a:p>
        </p:txBody>
      </p:sp>
      <p:sp>
        <p:nvSpPr>
          <p:cNvPr id="5" name="Slide Number Placeholder 4">
            <a:extLst>
              <a:ext uri="{FF2B5EF4-FFF2-40B4-BE49-F238E27FC236}">
                <a16:creationId xmlns:a16="http://schemas.microsoft.com/office/drawing/2014/main" id="{026CE6F3-13ED-1099-FD45-AAB623448F88}"/>
              </a:ext>
            </a:extLst>
          </p:cNvPr>
          <p:cNvSpPr>
            <a:spLocks noGrp="1"/>
          </p:cNvSpPr>
          <p:nvPr>
            <p:ph type="sldNum" sz="quarter" idx="12"/>
          </p:nvPr>
        </p:nvSpPr>
        <p:spPr/>
        <p:txBody>
          <a:bodyPr/>
          <a:lstStyle/>
          <a:p>
            <a:fld id="{C822CEC9-D1C9-6949-AB67-E90A547A8C82}" type="slidenum">
              <a:rPr lang="en-US" smtClean="0"/>
              <a:pPr/>
              <a:t>2</a:t>
            </a:fld>
            <a:endParaRPr lang="en-US"/>
          </a:p>
        </p:txBody>
      </p:sp>
      <p:pic>
        <p:nvPicPr>
          <p:cNvPr id="6" name="Picture 5">
            <a:extLst>
              <a:ext uri="{FF2B5EF4-FFF2-40B4-BE49-F238E27FC236}">
                <a16:creationId xmlns:a16="http://schemas.microsoft.com/office/drawing/2014/main" id="{A2A2C306-F2BA-66EC-9543-B24B71F502B8}"/>
              </a:ext>
            </a:extLst>
          </p:cNvPr>
          <p:cNvPicPr>
            <a:picLocks noChangeAspect="1"/>
          </p:cNvPicPr>
          <p:nvPr/>
        </p:nvPicPr>
        <p:blipFill>
          <a:blip r:embed="rId3"/>
          <a:stretch>
            <a:fillRect/>
          </a:stretch>
        </p:blipFill>
        <p:spPr>
          <a:xfrm>
            <a:off x="2611192" y="1787524"/>
            <a:ext cx="6706886" cy="4191245"/>
          </a:xfrm>
          <a:prstGeom prst="rect">
            <a:avLst/>
          </a:prstGeom>
        </p:spPr>
      </p:pic>
    </p:spTree>
    <p:extLst>
      <p:ext uri="{BB962C8B-B14F-4D97-AF65-F5344CB8AC3E}">
        <p14:creationId xmlns:p14="http://schemas.microsoft.com/office/powerpoint/2010/main" val="31986581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E34A72-1CF2-F25B-8DA7-BE21893991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23BFF1-8737-62F9-AC23-EF7359AFF5DF}"/>
              </a:ext>
            </a:extLst>
          </p:cNvPr>
          <p:cNvSpPr>
            <a:spLocks noGrp="1"/>
          </p:cNvSpPr>
          <p:nvPr>
            <p:ph type="title"/>
          </p:nvPr>
        </p:nvSpPr>
        <p:spPr>
          <a:xfrm>
            <a:off x="609599" y="274638"/>
            <a:ext cx="11447721" cy="1143000"/>
          </a:xfrm>
        </p:spPr>
        <p:txBody>
          <a:bodyPr/>
          <a:lstStyle/>
          <a:p>
            <a:r>
              <a:rPr lang="en-US" sz="3600" dirty="0">
                <a:latin typeface="+mn-lt"/>
              </a:rPr>
              <a:t>Conclusion (2)</a:t>
            </a:r>
          </a:p>
        </p:txBody>
      </p:sp>
      <p:sp>
        <p:nvSpPr>
          <p:cNvPr id="3" name="Content Placeholder 2">
            <a:extLst>
              <a:ext uri="{FF2B5EF4-FFF2-40B4-BE49-F238E27FC236}">
                <a16:creationId xmlns:a16="http://schemas.microsoft.com/office/drawing/2014/main" id="{EF9721C2-B94C-BE74-57C7-6D9E9B3B27D1}"/>
              </a:ext>
            </a:extLst>
          </p:cNvPr>
          <p:cNvSpPr>
            <a:spLocks noGrp="1"/>
          </p:cNvSpPr>
          <p:nvPr>
            <p:ph idx="1"/>
          </p:nvPr>
        </p:nvSpPr>
        <p:spPr/>
        <p:txBody>
          <a:bodyPr/>
          <a:lstStyle/>
          <a:p>
            <a:pPr>
              <a:lnSpc>
                <a:spcPct val="110000"/>
              </a:lnSpc>
              <a:spcBef>
                <a:spcPts val="1800"/>
              </a:spcBef>
            </a:pPr>
            <a:r>
              <a:rPr lang="en-US" sz="2800" dirty="0">
                <a:latin typeface="+mn-lt"/>
                <a:ea typeface="Aptos" panose="020B0004020202020204" pitchFamily="34" charset="0"/>
                <a:cs typeface="Times New Roman" panose="02020603050405020304" pitchFamily="18" charset="0"/>
              </a:rPr>
              <a:t>Much more research on the quantitative impact of potential growth-enhancing policies would be very valuable</a:t>
            </a:r>
          </a:p>
          <a:p>
            <a:pPr lvl="1">
              <a:lnSpc>
                <a:spcPct val="110000"/>
              </a:lnSpc>
              <a:spcBef>
                <a:spcPts val="1800"/>
              </a:spcBef>
            </a:pPr>
            <a:r>
              <a:rPr lang="en-US" sz="2800" dirty="0">
                <a:latin typeface="+mn-lt"/>
                <a:ea typeface="Aptos" panose="020B0004020202020204" pitchFamily="34" charset="0"/>
                <a:cs typeface="Times New Roman" panose="02020603050405020304" pitchFamily="18" charset="0"/>
              </a:rPr>
              <a:t>Estimating effects of policy changes on TFP</a:t>
            </a:r>
          </a:p>
          <a:p>
            <a:pPr lvl="1">
              <a:lnSpc>
                <a:spcPct val="110000"/>
              </a:lnSpc>
              <a:spcBef>
                <a:spcPts val="1800"/>
              </a:spcBef>
            </a:pPr>
            <a:r>
              <a:rPr lang="en-US" sz="2800" dirty="0">
                <a:latin typeface="+mn-lt"/>
                <a:ea typeface="Aptos" panose="020B0004020202020204" pitchFamily="34" charset="0"/>
                <a:cs typeface="Times New Roman" panose="02020603050405020304" pitchFamily="18" charset="0"/>
              </a:rPr>
              <a:t>Estimating the heterogeneity of effects of safety-net programs</a:t>
            </a:r>
          </a:p>
          <a:p>
            <a:pPr lvl="1">
              <a:lnSpc>
                <a:spcPct val="110000"/>
              </a:lnSpc>
              <a:spcBef>
                <a:spcPts val="1800"/>
              </a:spcBef>
            </a:pPr>
            <a:r>
              <a:rPr lang="en-US" sz="2800" dirty="0">
                <a:latin typeface="+mn-lt"/>
                <a:ea typeface="Aptos" panose="020B0004020202020204" pitchFamily="34" charset="0"/>
                <a:cs typeface="Times New Roman" panose="02020603050405020304" pitchFamily="18" charset="0"/>
              </a:rPr>
              <a:t>Generating “connective tissue” between a) estimates of basic economic relationships and b) macroeconomic and budgetary models</a:t>
            </a:r>
          </a:p>
        </p:txBody>
      </p:sp>
      <p:sp>
        <p:nvSpPr>
          <p:cNvPr id="4" name="Date Placeholder 3">
            <a:extLst>
              <a:ext uri="{FF2B5EF4-FFF2-40B4-BE49-F238E27FC236}">
                <a16:creationId xmlns:a16="http://schemas.microsoft.com/office/drawing/2014/main" id="{CBB55828-4B4D-DBF5-4DED-41B28BDB7F97}"/>
              </a:ext>
            </a:extLst>
          </p:cNvPr>
          <p:cNvSpPr>
            <a:spLocks noGrp="1"/>
          </p:cNvSpPr>
          <p:nvPr>
            <p:ph type="dt" sz="half" idx="10"/>
          </p:nvPr>
        </p:nvSpPr>
        <p:spPr/>
        <p:txBody>
          <a:bodyPr/>
          <a:lstStyle/>
          <a:p>
            <a:r>
              <a:rPr lang="en-US"/>
              <a:t>4/29/2025</a:t>
            </a:r>
          </a:p>
        </p:txBody>
      </p:sp>
      <p:sp>
        <p:nvSpPr>
          <p:cNvPr id="5" name="Footer Placeholder 4">
            <a:extLst>
              <a:ext uri="{FF2B5EF4-FFF2-40B4-BE49-F238E27FC236}">
                <a16:creationId xmlns:a16="http://schemas.microsoft.com/office/drawing/2014/main" id="{70F76F4D-D92D-E39E-FE10-455BAC7DF785}"/>
              </a:ext>
            </a:extLst>
          </p:cNvPr>
          <p:cNvSpPr>
            <a:spLocks noGrp="1"/>
          </p:cNvSpPr>
          <p:nvPr>
            <p:ph type="ftr" sz="quarter" idx="11"/>
          </p:nvPr>
        </p:nvSpPr>
        <p:spPr/>
        <p:txBody>
          <a:bodyPr/>
          <a:lstStyle/>
          <a:p>
            <a:r>
              <a:rPr lang="cs-CZ"/>
              <a:t>Policies to Reduce Deficits by Increasing Growth</a:t>
            </a:r>
            <a:endParaRPr lang="en-US"/>
          </a:p>
        </p:txBody>
      </p:sp>
      <p:sp>
        <p:nvSpPr>
          <p:cNvPr id="6" name="Slide Number Placeholder 5">
            <a:extLst>
              <a:ext uri="{FF2B5EF4-FFF2-40B4-BE49-F238E27FC236}">
                <a16:creationId xmlns:a16="http://schemas.microsoft.com/office/drawing/2014/main" id="{7E808FB2-2167-2BA2-BF97-E3F235FAAC10}"/>
              </a:ext>
            </a:extLst>
          </p:cNvPr>
          <p:cNvSpPr>
            <a:spLocks noGrp="1"/>
          </p:cNvSpPr>
          <p:nvPr>
            <p:ph type="sldNum" sz="quarter" idx="12"/>
          </p:nvPr>
        </p:nvSpPr>
        <p:spPr/>
        <p:txBody>
          <a:bodyPr/>
          <a:lstStyle/>
          <a:p>
            <a:fld id="{C822CEC9-D1C9-6949-AB67-E90A547A8C82}" type="slidenum">
              <a:rPr lang="en-US" smtClean="0"/>
              <a:pPr/>
              <a:t>20</a:t>
            </a:fld>
            <a:endParaRPr lang="en-US"/>
          </a:p>
        </p:txBody>
      </p:sp>
    </p:spTree>
    <p:extLst>
      <p:ext uri="{BB962C8B-B14F-4D97-AF65-F5344CB8AC3E}">
        <p14:creationId xmlns:p14="http://schemas.microsoft.com/office/powerpoint/2010/main" val="38243264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C366F2-19EB-7CE4-15A3-D3AB201C60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401C57-48F1-8CD5-FBE3-19181BE847B3}"/>
              </a:ext>
            </a:extLst>
          </p:cNvPr>
          <p:cNvSpPr>
            <a:spLocks noGrp="1"/>
          </p:cNvSpPr>
          <p:nvPr>
            <p:ph type="title"/>
          </p:nvPr>
        </p:nvSpPr>
        <p:spPr>
          <a:xfrm>
            <a:off x="819150" y="274638"/>
            <a:ext cx="10867422" cy="1143000"/>
          </a:xfrm>
        </p:spPr>
        <p:txBody>
          <a:bodyPr/>
          <a:lstStyle/>
          <a:p>
            <a:r>
              <a:rPr lang="en-US" sz="3600" kern="0" dirty="0">
                <a:latin typeface="Calibri" panose="020F0502020204030204" pitchFamily="34" charset="0"/>
                <a:ea typeface="Times New Roman" panose="02020603050405020304" pitchFamily="18" charset="0"/>
                <a:cs typeface="Calibri" panose="020F0502020204030204" pitchFamily="34" charset="0"/>
              </a:rPr>
              <a:t>Policymakers’ challenge #2:</a:t>
            </a:r>
            <a:br>
              <a:rPr lang="en-US" sz="3600" kern="0" dirty="0">
                <a:latin typeface="Calibri" panose="020F0502020204030204" pitchFamily="34" charset="0"/>
                <a:ea typeface="Times New Roman" panose="02020603050405020304" pitchFamily="18" charset="0"/>
                <a:cs typeface="Calibri" panose="020F0502020204030204" pitchFamily="34" charset="0"/>
              </a:rPr>
            </a:br>
            <a:r>
              <a:rPr lang="en-US" sz="3600" kern="0" dirty="0">
                <a:latin typeface="Calibri" panose="020F0502020204030204" pitchFamily="34" charset="0"/>
                <a:ea typeface="Times New Roman" panose="02020603050405020304" pitchFamily="18" charset="0"/>
                <a:cs typeface="Calibri" panose="020F0502020204030204" pitchFamily="34" charset="0"/>
              </a:rPr>
              <a:t>Fostering robust economic growth</a:t>
            </a:r>
            <a:endParaRPr lang="en-US" sz="3600" dirty="0"/>
          </a:p>
        </p:txBody>
      </p:sp>
      <p:sp>
        <p:nvSpPr>
          <p:cNvPr id="3" name="Date Placeholder 2">
            <a:extLst>
              <a:ext uri="{FF2B5EF4-FFF2-40B4-BE49-F238E27FC236}">
                <a16:creationId xmlns:a16="http://schemas.microsoft.com/office/drawing/2014/main" id="{E5B076DC-FD86-FB20-52C6-E3D0DF61F87B}"/>
              </a:ext>
            </a:extLst>
          </p:cNvPr>
          <p:cNvSpPr>
            <a:spLocks noGrp="1"/>
          </p:cNvSpPr>
          <p:nvPr>
            <p:ph type="dt" sz="half" idx="10"/>
          </p:nvPr>
        </p:nvSpPr>
        <p:spPr/>
        <p:txBody>
          <a:bodyPr/>
          <a:lstStyle/>
          <a:p>
            <a:r>
              <a:rPr lang="en-US"/>
              <a:t>4/29/2025</a:t>
            </a:r>
          </a:p>
        </p:txBody>
      </p:sp>
      <p:sp>
        <p:nvSpPr>
          <p:cNvPr id="4" name="Footer Placeholder 3">
            <a:extLst>
              <a:ext uri="{FF2B5EF4-FFF2-40B4-BE49-F238E27FC236}">
                <a16:creationId xmlns:a16="http://schemas.microsoft.com/office/drawing/2014/main" id="{DF10F31C-8241-6E8A-C691-19502C361D7B}"/>
              </a:ext>
            </a:extLst>
          </p:cNvPr>
          <p:cNvSpPr>
            <a:spLocks noGrp="1"/>
          </p:cNvSpPr>
          <p:nvPr>
            <p:ph type="ftr" sz="quarter" idx="11"/>
          </p:nvPr>
        </p:nvSpPr>
        <p:spPr/>
        <p:txBody>
          <a:bodyPr/>
          <a:lstStyle/>
          <a:p>
            <a:r>
              <a:rPr lang="cs-CZ"/>
              <a:t>Policies to Reduce Deficits by Increasing Growth</a:t>
            </a:r>
            <a:endParaRPr lang="en-US"/>
          </a:p>
        </p:txBody>
      </p:sp>
      <p:sp>
        <p:nvSpPr>
          <p:cNvPr id="5" name="Slide Number Placeholder 4">
            <a:extLst>
              <a:ext uri="{FF2B5EF4-FFF2-40B4-BE49-F238E27FC236}">
                <a16:creationId xmlns:a16="http://schemas.microsoft.com/office/drawing/2014/main" id="{DB83E235-12F6-2536-DA06-75FE9304A076}"/>
              </a:ext>
            </a:extLst>
          </p:cNvPr>
          <p:cNvSpPr>
            <a:spLocks noGrp="1"/>
          </p:cNvSpPr>
          <p:nvPr>
            <p:ph type="sldNum" sz="quarter" idx="12"/>
          </p:nvPr>
        </p:nvSpPr>
        <p:spPr/>
        <p:txBody>
          <a:bodyPr/>
          <a:lstStyle/>
          <a:p>
            <a:fld id="{C822CEC9-D1C9-6949-AB67-E90A547A8C82}" type="slidenum">
              <a:rPr lang="en-US" smtClean="0"/>
              <a:pPr/>
              <a:t>3</a:t>
            </a:fld>
            <a:endParaRPr lang="en-US"/>
          </a:p>
        </p:txBody>
      </p:sp>
      <p:pic>
        <p:nvPicPr>
          <p:cNvPr id="6" name="Picture 5">
            <a:extLst>
              <a:ext uri="{FF2B5EF4-FFF2-40B4-BE49-F238E27FC236}">
                <a16:creationId xmlns:a16="http://schemas.microsoft.com/office/drawing/2014/main" id="{E4E22332-8F6B-0F8B-CF2F-5FE78CB4D350}"/>
              </a:ext>
            </a:extLst>
          </p:cNvPr>
          <p:cNvPicPr>
            <a:picLocks noChangeAspect="1"/>
          </p:cNvPicPr>
          <p:nvPr/>
        </p:nvPicPr>
        <p:blipFill>
          <a:blip r:embed="rId3"/>
          <a:stretch>
            <a:fillRect/>
          </a:stretch>
        </p:blipFill>
        <p:spPr>
          <a:xfrm>
            <a:off x="3164785" y="1748149"/>
            <a:ext cx="5862430" cy="4277690"/>
          </a:xfrm>
          <a:prstGeom prst="rect">
            <a:avLst/>
          </a:prstGeom>
        </p:spPr>
      </p:pic>
    </p:spTree>
    <p:extLst>
      <p:ext uri="{BB962C8B-B14F-4D97-AF65-F5344CB8AC3E}">
        <p14:creationId xmlns:p14="http://schemas.microsoft.com/office/powerpoint/2010/main" val="23237637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9228E6-6E2D-E427-9ADA-EA2E34FF9B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D3CD8C-C9C1-F947-A79F-E889EAC75C9D}"/>
              </a:ext>
            </a:extLst>
          </p:cNvPr>
          <p:cNvSpPr>
            <a:spLocks noGrp="1"/>
          </p:cNvSpPr>
          <p:nvPr>
            <p:ph type="title"/>
          </p:nvPr>
        </p:nvSpPr>
        <p:spPr>
          <a:xfrm>
            <a:off x="609600" y="274638"/>
            <a:ext cx="11447720" cy="1143000"/>
          </a:xfrm>
        </p:spPr>
        <p:txBody>
          <a:bodyPr/>
          <a:lstStyle/>
          <a:p>
            <a:r>
              <a:rPr lang="en-US" sz="3600" dirty="0">
                <a:latin typeface="+mn-lt"/>
              </a:rPr>
              <a:t>Could policy changes address both challenges at once?</a:t>
            </a:r>
          </a:p>
        </p:txBody>
      </p:sp>
      <p:sp>
        <p:nvSpPr>
          <p:cNvPr id="3" name="Content Placeholder 2">
            <a:extLst>
              <a:ext uri="{FF2B5EF4-FFF2-40B4-BE49-F238E27FC236}">
                <a16:creationId xmlns:a16="http://schemas.microsoft.com/office/drawing/2014/main" id="{6C1A8B20-B634-393C-8372-37CAA2A24648}"/>
              </a:ext>
            </a:extLst>
          </p:cNvPr>
          <p:cNvSpPr>
            <a:spLocks noGrp="1"/>
          </p:cNvSpPr>
          <p:nvPr>
            <p:ph idx="1"/>
          </p:nvPr>
        </p:nvSpPr>
        <p:spPr/>
        <p:txBody>
          <a:bodyPr/>
          <a:lstStyle/>
          <a:p>
            <a:pPr>
              <a:lnSpc>
                <a:spcPct val="110000"/>
              </a:lnSpc>
              <a:spcBef>
                <a:spcPts val="1800"/>
              </a:spcBef>
            </a:pPr>
            <a:r>
              <a:rPr lang="en-US" sz="2800" dirty="0">
                <a:effectLst/>
                <a:latin typeface="+mn-lt"/>
                <a:ea typeface="Aptos" panose="020B0004020202020204" pitchFamily="34" charset="0"/>
                <a:cs typeface="Times New Roman" panose="02020603050405020304" pitchFamily="18" charset="0"/>
              </a:rPr>
              <a:t>Faster economic growth:</a:t>
            </a:r>
          </a:p>
          <a:p>
            <a:pPr lvl="1">
              <a:lnSpc>
                <a:spcPct val="110000"/>
              </a:lnSpc>
              <a:spcBef>
                <a:spcPts val="1800"/>
              </a:spcBef>
            </a:pPr>
            <a:r>
              <a:rPr lang="en-US" sz="2800" dirty="0">
                <a:latin typeface="+mn-lt"/>
                <a:ea typeface="Aptos" panose="020B0004020202020204" pitchFamily="34" charset="0"/>
                <a:cs typeface="Times New Roman" panose="02020603050405020304" pitchFamily="18" charset="0"/>
              </a:rPr>
              <a:t>M</a:t>
            </a:r>
            <a:r>
              <a:rPr lang="en-US" sz="2800" dirty="0">
                <a:effectLst/>
                <a:latin typeface="+mn-lt"/>
                <a:ea typeface="Aptos" panose="020B0004020202020204" pitchFamily="34" charset="0"/>
                <a:cs typeface="Times New Roman" panose="02020603050405020304" pitchFamily="18" charset="0"/>
              </a:rPr>
              <a:t>akes any given amount of debt less burdensome</a:t>
            </a:r>
            <a:endParaRPr lang="en-US" sz="2800" dirty="0">
              <a:latin typeface="+mn-lt"/>
              <a:ea typeface="Aptos" panose="020B0004020202020204" pitchFamily="34" charset="0"/>
              <a:cs typeface="Times New Roman" panose="02020603050405020304" pitchFamily="18" charset="0"/>
            </a:endParaRPr>
          </a:p>
          <a:p>
            <a:pPr>
              <a:lnSpc>
                <a:spcPct val="110000"/>
              </a:lnSpc>
              <a:spcBef>
                <a:spcPts val="1800"/>
              </a:spcBef>
            </a:pPr>
            <a:r>
              <a:rPr lang="en-US" sz="2800" dirty="0">
                <a:latin typeface="+mn-lt"/>
                <a:ea typeface="Aptos" panose="020B0004020202020204" pitchFamily="34" charset="0"/>
                <a:cs typeface="Times New Roman" panose="02020603050405020304" pitchFamily="18" charset="0"/>
              </a:rPr>
              <a:t>	Reduces deficits and debt by increasing tax revenue</a:t>
            </a:r>
          </a:p>
          <a:p>
            <a:pPr>
              <a:lnSpc>
                <a:spcPct val="110000"/>
              </a:lnSpc>
              <a:spcBef>
                <a:spcPts val="1800"/>
              </a:spcBef>
            </a:pPr>
            <a:r>
              <a:rPr lang="en-US" sz="2800" dirty="0">
                <a:latin typeface="+mn-lt"/>
                <a:cs typeface="Times New Roman" panose="02020603050405020304" pitchFamily="18" charset="0"/>
              </a:rPr>
              <a:t>	Enhances national welfare in many other ways</a:t>
            </a:r>
            <a:endParaRPr lang="en-US" sz="2800" dirty="0">
              <a:latin typeface="+mn-lt"/>
            </a:endParaRPr>
          </a:p>
          <a:p>
            <a:pPr>
              <a:lnSpc>
                <a:spcPct val="110000"/>
              </a:lnSpc>
              <a:spcBef>
                <a:spcPts val="1800"/>
              </a:spcBef>
            </a:pPr>
            <a:r>
              <a:rPr lang="en-US" sz="2800" dirty="0">
                <a:latin typeface="+mn-lt"/>
                <a:ea typeface="Aptos" panose="020B0004020202020204" pitchFamily="34" charset="0"/>
                <a:cs typeface="Times New Roman" panose="02020603050405020304" pitchFamily="18" charset="0"/>
              </a:rPr>
              <a:t>Therefore, </a:t>
            </a:r>
            <a:r>
              <a:rPr lang="en-US" sz="2800" dirty="0">
                <a:effectLst/>
                <a:latin typeface="+mn-lt"/>
                <a:ea typeface="Aptos" panose="020B0004020202020204" pitchFamily="34" charset="0"/>
                <a:cs typeface="Times New Roman" panose="02020603050405020304" pitchFamily="18" charset="0"/>
              </a:rPr>
              <a:t>policy changes that increase output might be a useful complement to the traditional deficit-reducing options of directly raising taxes and cutting government spending</a:t>
            </a:r>
            <a:endParaRPr lang="en-US" sz="2800" dirty="0">
              <a:latin typeface="+mn-lt"/>
              <a:ea typeface="Aptos" panose="020B0004020202020204" pitchFamily="34" charset="0"/>
              <a:cs typeface="Times New Roman" panose="02020603050405020304" pitchFamily="18" charset="0"/>
            </a:endParaRPr>
          </a:p>
        </p:txBody>
      </p:sp>
      <p:sp>
        <p:nvSpPr>
          <p:cNvPr id="4" name="Date Placeholder 3">
            <a:extLst>
              <a:ext uri="{FF2B5EF4-FFF2-40B4-BE49-F238E27FC236}">
                <a16:creationId xmlns:a16="http://schemas.microsoft.com/office/drawing/2014/main" id="{E5B0AEE0-EB1F-FAC2-2EB7-6BB13D319ED7}"/>
              </a:ext>
            </a:extLst>
          </p:cNvPr>
          <p:cNvSpPr>
            <a:spLocks noGrp="1"/>
          </p:cNvSpPr>
          <p:nvPr>
            <p:ph type="dt" sz="half" idx="10"/>
          </p:nvPr>
        </p:nvSpPr>
        <p:spPr/>
        <p:txBody>
          <a:bodyPr/>
          <a:lstStyle/>
          <a:p>
            <a:r>
              <a:rPr lang="en-US"/>
              <a:t>4/29/2025</a:t>
            </a:r>
          </a:p>
        </p:txBody>
      </p:sp>
      <p:sp>
        <p:nvSpPr>
          <p:cNvPr id="5" name="Footer Placeholder 4">
            <a:extLst>
              <a:ext uri="{FF2B5EF4-FFF2-40B4-BE49-F238E27FC236}">
                <a16:creationId xmlns:a16="http://schemas.microsoft.com/office/drawing/2014/main" id="{D7846FD3-F6C7-C5B7-411B-7F3BE56BBF49}"/>
              </a:ext>
            </a:extLst>
          </p:cNvPr>
          <p:cNvSpPr>
            <a:spLocks noGrp="1"/>
          </p:cNvSpPr>
          <p:nvPr>
            <p:ph type="ftr" sz="quarter" idx="11"/>
          </p:nvPr>
        </p:nvSpPr>
        <p:spPr/>
        <p:txBody>
          <a:bodyPr/>
          <a:lstStyle/>
          <a:p>
            <a:r>
              <a:rPr lang="cs-CZ"/>
              <a:t>Policies to Reduce Deficits by Increasing Growth</a:t>
            </a:r>
            <a:endParaRPr lang="en-US"/>
          </a:p>
        </p:txBody>
      </p:sp>
      <p:sp>
        <p:nvSpPr>
          <p:cNvPr id="6" name="Slide Number Placeholder 5">
            <a:extLst>
              <a:ext uri="{FF2B5EF4-FFF2-40B4-BE49-F238E27FC236}">
                <a16:creationId xmlns:a16="http://schemas.microsoft.com/office/drawing/2014/main" id="{9D2798E8-8600-EBF1-201F-FBB24AC1F96A}"/>
              </a:ext>
            </a:extLst>
          </p:cNvPr>
          <p:cNvSpPr>
            <a:spLocks noGrp="1"/>
          </p:cNvSpPr>
          <p:nvPr>
            <p:ph type="sldNum" sz="quarter" idx="12"/>
          </p:nvPr>
        </p:nvSpPr>
        <p:spPr/>
        <p:txBody>
          <a:bodyPr/>
          <a:lstStyle/>
          <a:p>
            <a:fld id="{C822CEC9-D1C9-6949-AB67-E90A547A8C82}" type="slidenum">
              <a:rPr lang="en-US" smtClean="0"/>
              <a:pPr/>
              <a:t>4</a:t>
            </a:fld>
            <a:endParaRPr lang="en-US" dirty="0"/>
          </a:p>
        </p:txBody>
      </p:sp>
    </p:spTree>
    <p:extLst>
      <p:ext uri="{BB962C8B-B14F-4D97-AF65-F5344CB8AC3E}">
        <p14:creationId xmlns:p14="http://schemas.microsoft.com/office/powerpoint/2010/main" val="8142425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E0BC4D-39F5-59A5-A702-F6EAEED181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99BD35-1AD5-03B1-903D-3FB44D50B9A9}"/>
              </a:ext>
            </a:extLst>
          </p:cNvPr>
          <p:cNvSpPr>
            <a:spLocks noGrp="1"/>
          </p:cNvSpPr>
          <p:nvPr>
            <p:ph type="title"/>
          </p:nvPr>
        </p:nvSpPr>
        <p:spPr>
          <a:xfrm>
            <a:off x="819150" y="274638"/>
            <a:ext cx="10867422" cy="1143000"/>
          </a:xfrm>
        </p:spPr>
        <p:txBody>
          <a:bodyPr/>
          <a:lstStyle/>
          <a:p>
            <a:r>
              <a:rPr lang="en-US" sz="3600" dirty="0">
                <a:latin typeface="+mn-lt"/>
              </a:rPr>
              <a:t>Productivity growth matters a lot for debt/GDP</a:t>
            </a:r>
            <a:r>
              <a:rPr lang="en-US" sz="3600" dirty="0"/>
              <a:t> </a:t>
            </a:r>
          </a:p>
        </p:txBody>
      </p:sp>
      <p:sp>
        <p:nvSpPr>
          <p:cNvPr id="3" name="Date Placeholder 2">
            <a:extLst>
              <a:ext uri="{FF2B5EF4-FFF2-40B4-BE49-F238E27FC236}">
                <a16:creationId xmlns:a16="http://schemas.microsoft.com/office/drawing/2014/main" id="{EB422F0B-9128-4DA3-F1DA-CCAB355953A8}"/>
              </a:ext>
            </a:extLst>
          </p:cNvPr>
          <p:cNvSpPr>
            <a:spLocks noGrp="1"/>
          </p:cNvSpPr>
          <p:nvPr>
            <p:ph type="dt" sz="half" idx="10"/>
          </p:nvPr>
        </p:nvSpPr>
        <p:spPr/>
        <p:txBody>
          <a:bodyPr/>
          <a:lstStyle/>
          <a:p>
            <a:r>
              <a:rPr lang="en-US"/>
              <a:t>4/29/2025</a:t>
            </a:r>
          </a:p>
        </p:txBody>
      </p:sp>
      <p:sp>
        <p:nvSpPr>
          <p:cNvPr id="4" name="Footer Placeholder 3">
            <a:extLst>
              <a:ext uri="{FF2B5EF4-FFF2-40B4-BE49-F238E27FC236}">
                <a16:creationId xmlns:a16="http://schemas.microsoft.com/office/drawing/2014/main" id="{6C964C6C-B155-F92D-93E6-1953D4DA7777}"/>
              </a:ext>
            </a:extLst>
          </p:cNvPr>
          <p:cNvSpPr>
            <a:spLocks noGrp="1"/>
          </p:cNvSpPr>
          <p:nvPr>
            <p:ph type="ftr" sz="quarter" idx="11"/>
          </p:nvPr>
        </p:nvSpPr>
        <p:spPr/>
        <p:txBody>
          <a:bodyPr/>
          <a:lstStyle/>
          <a:p>
            <a:r>
              <a:rPr lang="cs-CZ"/>
              <a:t>Policies to Reduce Deficits by Increasing Growth</a:t>
            </a:r>
            <a:endParaRPr lang="en-US"/>
          </a:p>
        </p:txBody>
      </p:sp>
      <p:sp>
        <p:nvSpPr>
          <p:cNvPr id="5" name="Slide Number Placeholder 4">
            <a:extLst>
              <a:ext uri="{FF2B5EF4-FFF2-40B4-BE49-F238E27FC236}">
                <a16:creationId xmlns:a16="http://schemas.microsoft.com/office/drawing/2014/main" id="{1626775E-F915-BE68-C361-EC5288BD991A}"/>
              </a:ext>
            </a:extLst>
          </p:cNvPr>
          <p:cNvSpPr>
            <a:spLocks noGrp="1"/>
          </p:cNvSpPr>
          <p:nvPr>
            <p:ph type="sldNum" sz="quarter" idx="12"/>
          </p:nvPr>
        </p:nvSpPr>
        <p:spPr/>
        <p:txBody>
          <a:bodyPr/>
          <a:lstStyle/>
          <a:p>
            <a:fld id="{C822CEC9-D1C9-6949-AB67-E90A547A8C82}" type="slidenum">
              <a:rPr lang="en-US" smtClean="0"/>
              <a:pPr/>
              <a:t>5</a:t>
            </a:fld>
            <a:endParaRPr lang="en-US"/>
          </a:p>
        </p:txBody>
      </p:sp>
      <p:sp>
        <p:nvSpPr>
          <p:cNvPr id="10" name="Rectangle 4">
            <a:extLst>
              <a:ext uri="{FF2B5EF4-FFF2-40B4-BE49-F238E27FC236}">
                <a16:creationId xmlns:a16="http://schemas.microsoft.com/office/drawing/2014/main" id="{284CF0D0-268B-B54C-E1C8-BD7E0FBCE2D9}"/>
              </a:ext>
            </a:extLst>
          </p:cNvPr>
          <p:cNvSpPr>
            <a:spLocks noChangeArrowheads="1"/>
          </p:cNvSpPr>
          <p:nvPr/>
        </p:nvSpPr>
        <p:spPr bwMode="auto">
          <a:xfrm>
            <a:off x="1694520" y="1772444"/>
            <a:ext cx="18215247" cy="459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40659383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EF5F84-6163-38A1-1B5C-AD50B42F43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4DF5D4-3A66-2867-41AE-CA142168AEBF}"/>
              </a:ext>
            </a:extLst>
          </p:cNvPr>
          <p:cNvSpPr>
            <a:spLocks noGrp="1"/>
          </p:cNvSpPr>
          <p:nvPr>
            <p:ph type="title"/>
          </p:nvPr>
        </p:nvSpPr>
        <p:spPr>
          <a:xfrm>
            <a:off x="609599" y="274638"/>
            <a:ext cx="11447721" cy="1143000"/>
          </a:xfrm>
        </p:spPr>
        <p:txBody>
          <a:bodyPr/>
          <a:lstStyle/>
          <a:p>
            <a:r>
              <a:rPr lang="en-US" sz="3600" dirty="0">
                <a:latin typeface="+mn-lt"/>
              </a:rPr>
              <a:t>But could potential policy changes …</a:t>
            </a:r>
          </a:p>
        </p:txBody>
      </p:sp>
      <p:sp>
        <p:nvSpPr>
          <p:cNvPr id="3" name="Content Placeholder 2">
            <a:extLst>
              <a:ext uri="{FF2B5EF4-FFF2-40B4-BE49-F238E27FC236}">
                <a16:creationId xmlns:a16="http://schemas.microsoft.com/office/drawing/2014/main" id="{36E7E54B-3C68-E2E9-AA94-498BBB6FDE1C}"/>
              </a:ext>
            </a:extLst>
          </p:cNvPr>
          <p:cNvSpPr>
            <a:spLocks noGrp="1"/>
          </p:cNvSpPr>
          <p:nvPr>
            <p:ph idx="1"/>
          </p:nvPr>
        </p:nvSpPr>
        <p:spPr/>
        <p:txBody>
          <a:bodyPr/>
          <a:lstStyle/>
          <a:p>
            <a:pPr>
              <a:lnSpc>
                <a:spcPct val="110000"/>
              </a:lnSpc>
              <a:spcBef>
                <a:spcPts val="1800"/>
              </a:spcBef>
            </a:pPr>
            <a:r>
              <a:rPr lang="en-US" sz="2800" dirty="0">
                <a:effectLst/>
                <a:latin typeface="+mn-lt"/>
                <a:ea typeface="Aptos" panose="020B0004020202020204" pitchFamily="34" charset="0"/>
                <a:cs typeface="Times New Roman" panose="02020603050405020304" pitchFamily="18" charset="0"/>
              </a:rPr>
              <a:t>Increase economic growth enough to make a meaningful difference?</a:t>
            </a:r>
          </a:p>
          <a:p>
            <a:pPr lvl="1">
              <a:lnSpc>
                <a:spcPct val="110000"/>
              </a:lnSpc>
              <a:spcBef>
                <a:spcPts val="1800"/>
              </a:spcBef>
            </a:pPr>
            <a:r>
              <a:rPr lang="en-US" sz="2800" dirty="0">
                <a:latin typeface="+mn-lt"/>
                <a:ea typeface="Aptos" panose="020B0004020202020204" pitchFamily="34" charset="0"/>
                <a:cs typeface="Times New Roman" panose="02020603050405020304" pitchFamily="18" charset="0"/>
              </a:rPr>
              <a:t>TFP growth has varied sharply over time, but how much can policy affect that? </a:t>
            </a:r>
            <a:endParaRPr lang="en-US" sz="2800" dirty="0">
              <a:effectLst/>
              <a:latin typeface="+mn-lt"/>
              <a:ea typeface="Aptos" panose="020B0004020202020204" pitchFamily="34" charset="0"/>
              <a:cs typeface="Times New Roman" panose="02020603050405020304" pitchFamily="18" charset="0"/>
            </a:endParaRPr>
          </a:p>
          <a:p>
            <a:pPr>
              <a:lnSpc>
                <a:spcPct val="110000"/>
              </a:lnSpc>
              <a:spcBef>
                <a:spcPts val="1800"/>
              </a:spcBef>
            </a:pPr>
            <a:r>
              <a:rPr lang="en-US" sz="2800" dirty="0">
                <a:latin typeface="+mn-lt"/>
                <a:ea typeface="Aptos" panose="020B0004020202020204" pitchFamily="34" charset="0"/>
                <a:cs typeface="Times New Roman" panose="02020603050405020304" pitchFamily="18" charset="0"/>
              </a:rPr>
              <a:t>And, if so, could this happen at a low enough budgetary cost?</a:t>
            </a:r>
          </a:p>
          <a:p>
            <a:pPr>
              <a:lnSpc>
                <a:spcPct val="110000"/>
              </a:lnSpc>
              <a:spcBef>
                <a:spcPts val="1800"/>
              </a:spcBef>
            </a:pPr>
            <a:r>
              <a:rPr lang="en-US" sz="2800" dirty="0">
                <a:latin typeface="+mn-lt"/>
                <a:ea typeface="Aptos" panose="020B0004020202020204" pitchFamily="34" charset="0"/>
                <a:cs typeface="Times New Roman" panose="02020603050405020304" pitchFamily="18" charset="0"/>
              </a:rPr>
              <a:t>	Faster growth reduces deficits by increasing tax revenue</a:t>
            </a:r>
          </a:p>
          <a:p>
            <a:pPr lvl="1">
              <a:lnSpc>
                <a:spcPct val="110000"/>
              </a:lnSpc>
              <a:spcBef>
                <a:spcPts val="1800"/>
              </a:spcBef>
            </a:pPr>
            <a:r>
              <a:rPr lang="en-US" sz="2800" dirty="0">
                <a:latin typeface="+mn-lt"/>
                <a:ea typeface="Aptos" panose="020B0004020202020204" pitchFamily="34" charset="0"/>
                <a:cs typeface="Times New Roman" panose="02020603050405020304" pitchFamily="18" charset="0"/>
              </a:rPr>
              <a:t>However, some policy changes increase deficits directly, which makes debt stabilization harder</a:t>
            </a:r>
          </a:p>
          <a:p>
            <a:pPr>
              <a:lnSpc>
                <a:spcPct val="110000"/>
              </a:lnSpc>
              <a:spcBef>
                <a:spcPts val="1800"/>
              </a:spcBef>
            </a:pPr>
            <a:endParaRPr lang="en-US" sz="2800" dirty="0">
              <a:latin typeface="+mn-lt"/>
              <a:ea typeface="Aptos" panose="020B0004020202020204" pitchFamily="34" charset="0"/>
              <a:cs typeface="Times New Roman" panose="02020603050405020304" pitchFamily="18" charset="0"/>
            </a:endParaRPr>
          </a:p>
        </p:txBody>
      </p:sp>
      <p:sp>
        <p:nvSpPr>
          <p:cNvPr id="4" name="Date Placeholder 3">
            <a:extLst>
              <a:ext uri="{FF2B5EF4-FFF2-40B4-BE49-F238E27FC236}">
                <a16:creationId xmlns:a16="http://schemas.microsoft.com/office/drawing/2014/main" id="{DD4868B8-CAA8-9E81-A522-932BF028A23C}"/>
              </a:ext>
            </a:extLst>
          </p:cNvPr>
          <p:cNvSpPr>
            <a:spLocks noGrp="1"/>
          </p:cNvSpPr>
          <p:nvPr>
            <p:ph type="dt" sz="half" idx="10"/>
          </p:nvPr>
        </p:nvSpPr>
        <p:spPr/>
        <p:txBody>
          <a:bodyPr/>
          <a:lstStyle/>
          <a:p>
            <a:r>
              <a:rPr lang="en-US"/>
              <a:t>4/29/2025</a:t>
            </a:r>
          </a:p>
        </p:txBody>
      </p:sp>
      <p:sp>
        <p:nvSpPr>
          <p:cNvPr id="5" name="Footer Placeholder 4">
            <a:extLst>
              <a:ext uri="{FF2B5EF4-FFF2-40B4-BE49-F238E27FC236}">
                <a16:creationId xmlns:a16="http://schemas.microsoft.com/office/drawing/2014/main" id="{381566BD-9503-6889-120C-EAF22ADF377E}"/>
              </a:ext>
            </a:extLst>
          </p:cNvPr>
          <p:cNvSpPr>
            <a:spLocks noGrp="1"/>
          </p:cNvSpPr>
          <p:nvPr>
            <p:ph type="ftr" sz="quarter" idx="11"/>
          </p:nvPr>
        </p:nvSpPr>
        <p:spPr/>
        <p:txBody>
          <a:bodyPr/>
          <a:lstStyle/>
          <a:p>
            <a:r>
              <a:rPr lang="cs-CZ"/>
              <a:t>Policies to Reduce Deficits by Increasing Growth</a:t>
            </a:r>
            <a:endParaRPr lang="en-US" dirty="0"/>
          </a:p>
        </p:txBody>
      </p:sp>
      <p:sp>
        <p:nvSpPr>
          <p:cNvPr id="6" name="Slide Number Placeholder 5">
            <a:extLst>
              <a:ext uri="{FF2B5EF4-FFF2-40B4-BE49-F238E27FC236}">
                <a16:creationId xmlns:a16="http://schemas.microsoft.com/office/drawing/2014/main" id="{B8DE7CDE-567B-37D5-0882-4448F9955179}"/>
              </a:ext>
            </a:extLst>
          </p:cNvPr>
          <p:cNvSpPr>
            <a:spLocks noGrp="1"/>
          </p:cNvSpPr>
          <p:nvPr>
            <p:ph type="sldNum" sz="quarter" idx="12"/>
          </p:nvPr>
        </p:nvSpPr>
        <p:spPr/>
        <p:txBody>
          <a:bodyPr/>
          <a:lstStyle/>
          <a:p>
            <a:fld id="{C822CEC9-D1C9-6949-AB67-E90A547A8C82}" type="slidenum">
              <a:rPr lang="en-US" smtClean="0"/>
              <a:pPr/>
              <a:t>6</a:t>
            </a:fld>
            <a:endParaRPr lang="en-US"/>
          </a:p>
        </p:txBody>
      </p:sp>
    </p:spTree>
    <p:extLst>
      <p:ext uri="{BB962C8B-B14F-4D97-AF65-F5344CB8AC3E}">
        <p14:creationId xmlns:p14="http://schemas.microsoft.com/office/powerpoint/2010/main" val="11896991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45E904-B40D-80E4-2762-89636AA66C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947891-31DB-43C5-F07C-18529E201591}"/>
              </a:ext>
            </a:extLst>
          </p:cNvPr>
          <p:cNvSpPr>
            <a:spLocks noGrp="1"/>
          </p:cNvSpPr>
          <p:nvPr>
            <p:ph type="title"/>
          </p:nvPr>
        </p:nvSpPr>
        <p:spPr>
          <a:xfrm>
            <a:off x="609600" y="274638"/>
            <a:ext cx="10972800" cy="1143000"/>
          </a:xfrm>
        </p:spPr>
        <p:txBody>
          <a:bodyPr/>
          <a:lstStyle/>
          <a:p>
            <a:r>
              <a:rPr lang="en-US" sz="3600" dirty="0">
                <a:latin typeface="+mn-lt"/>
              </a:rPr>
              <a:t>The initial budgetary cost of growth-enhancing policies matters a lot</a:t>
            </a:r>
          </a:p>
        </p:txBody>
      </p:sp>
      <p:sp>
        <p:nvSpPr>
          <p:cNvPr id="3" name="Content Placeholder 2">
            <a:extLst>
              <a:ext uri="{FF2B5EF4-FFF2-40B4-BE49-F238E27FC236}">
                <a16:creationId xmlns:a16="http://schemas.microsoft.com/office/drawing/2014/main" id="{20FF132F-E0B3-E5CA-5FE8-3202969C83C1}"/>
              </a:ext>
            </a:extLst>
          </p:cNvPr>
          <p:cNvSpPr>
            <a:spLocks noGrp="1"/>
          </p:cNvSpPr>
          <p:nvPr>
            <p:ph idx="1"/>
          </p:nvPr>
        </p:nvSpPr>
        <p:spPr>
          <a:xfrm>
            <a:off x="609600" y="1845129"/>
            <a:ext cx="10972800" cy="4281035"/>
          </a:xfrm>
        </p:spPr>
        <p:txBody>
          <a:bodyPr/>
          <a:lstStyle/>
          <a:p>
            <a:pPr>
              <a:lnSpc>
                <a:spcPct val="110000"/>
              </a:lnSpc>
              <a:spcBef>
                <a:spcPts val="1800"/>
              </a:spcBef>
            </a:pPr>
            <a:r>
              <a:rPr lang="en-US" sz="2800" dirty="0">
                <a:latin typeface="+mn-lt"/>
                <a:ea typeface="Aptos" panose="020B0004020202020204" pitchFamily="34" charset="0"/>
                <a:cs typeface="Times New Roman" panose="02020603050405020304" pitchFamily="18" charset="0"/>
              </a:rPr>
              <a:t>Changes in regulatory policy that boost TFP would have little direct budgetary impact—so, the analysis of exogenous changes in TFP applies</a:t>
            </a:r>
          </a:p>
          <a:p>
            <a:pPr>
              <a:lnSpc>
                <a:spcPct val="110000"/>
              </a:lnSpc>
              <a:spcBef>
                <a:spcPts val="1800"/>
              </a:spcBef>
            </a:pPr>
            <a:r>
              <a:rPr lang="en-US" sz="2800" i="1" dirty="0">
                <a:latin typeface="+mn-lt"/>
                <a:ea typeface="Aptos" panose="020B0004020202020204" pitchFamily="34" charset="0"/>
                <a:cs typeface="Times New Roman" panose="02020603050405020304" pitchFamily="18" charset="0"/>
              </a:rPr>
              <a:t>But</a:t>
            </a:r>
            <a:r>
              <a:rPr lang="en-US" sz="2800" dirty="0">
                <a:latin typeface="+mn-lt"/>
                <a:ea typeface="Aptos" panose="020B0004020202020204" pitchFamily="34" charset="0"/>
                <a:cs typeface="Times New Roman" panose="02020603050405020304" pitchFamily="18" charset="0"/>
              </a:rPr>
              <a:t> changes in tax or spending policy that boost TFP (such as bigger tax incentives for investment or more funding for R&amp;D) directly raise deficits unless the costs are offset by other policy changes—so, analysis needs to incorporate the effects of financing choices</a:t>
            </a:r>
          </a:p>
          <a:p>
            <a:pPr>
              <a:lnSpc>
                <a:spcPct val="110000"/>
              </a:lnSpc>
              <a:spcBef>
                <a:spcPts val="1800"/>
              </a:spcBef>
            </a:pPr>
            <a:endParaRPr lang="en-US" sz="2800" dirty="0">
              <a:latin typeface="+mn-lt"/>
              <a:ea typeface="Aptos" panose="020B0004020202020204" pitchFamily="34" charset="0"/>
              <a:cs typeface="Times New Roman" panose="02020603050405020304" pitchFamily="18" charset="0"/>
            </a:endParaRPr>
          </a:p>
          <a:p>
            <a:pPr>
              <a:lnSpc>
                <a:spcPct val="110000"/>
              </a:lnSpc>
              <a:spcBef>
                <a:spcPts val="1800"/>
              </a:spcBef>
            </a:pPr>
            <a:r>
              <a:rPr lang="en-US" sz="2800" dirty="0">
                <a:latin typeface="+mn-lt"/>
                <a:ea typeface="Aptos" panose="020B0004020202020204" pitchFamily="34" charset="0"/>
                <a:cs typeface="Times New Roman" panose="02020603050405020304" pitchFamily="18" charset="0"/>
              </a:rPr>
              <a:t> </a:t>
            </a:r>
          </a:p>
        </p:txBody>
      </p:sp>
      <p:sp>
        <p:nvSpPr>
          <p:cNvPr id="4" name="Date Placeholder 3">
            <a:extLst>
              <a:ext uri="{FF2B5EF4-FFF2-40B4-BE49-F238E27FC236}">
                <a16:creationId xmlns:a16="http://schemas.microsoft.com/office/drawing/2014/main" id="{F4B2FCD6-4503-B089-65BA-CD42F131E8E6}"/>
              </a:ext>
            </a:extLst>
          </p:cNvPr>
          <p:cNvSpPr>
            <a:spLocks noGrp="1"/>
          </p:cNvSpPr>
          <p:nvPr>
            <p:ph type="dt" sz="half" idx="10"/>
          </p:nvPr>
        </p:nvSpPr>
        <p:spPr/>
        <p:txBody>
          <a:bodyPr/>
          <a:lstStyle/>
          <a:p>
            <a:r>
              <a:rPr lang="en-US"/>
              <a:t>4/29/2025</a:t>
            </a:r>
          </a:p>
        </p:txBody>
      </p:sp>
      <p:sp>
        <p:nvSpPr>
          <p:cNvPr id="5" name="Footer Placeholder 4">
            <a:extLst>
              <a:ext uri="{FF2B5EF4-FFF2-40B4-BE49-F238E27FC236}">
                <a16:creationId xmlns:a16="http://schemas.microsoft.com/office/drawing/2014/main" id="{14F0FCFB-C351-8A6A-8BDF-CEBFF83CAE9C}"/>
              </a:ext>
            </a:extLst>
          </p:cNvPr>
          <p:cNvSpPr>
            <a:spLocks noGrp="1"/>
          </p:cNvSpPr>
          <p:nvPr>
            <p:ph type="ftr" sz="quarter" idx="11"/>
          </p:nvPr>
        </p:nvSpPr>
        <p:spPr/>
        <p:txBody>
          <a:bodyPr/>
          <a:lstStyle/>
          <a:p>
            <a:r>
              <a:rPr lang="cs-CZ"/>
              <a:t>Policies to Reduce Deficits by Increasing Growth</a:t>
            </a:r>
            <a:endParaRPr lang="en-US" dirty="0"/>
          </a:p>
        </p:txBody>
      </p:sp>
      <p:sp>
        <p:nvSpPr>
          <p:cNvPr id="6" name="Slide Number Placeholder 5">
            <a:extLst>
              <a:ext uri="{FF2B5EF4-FFF2-40B4-BE49-F238E27FC236}">
                <a16:creationId xmlns:a16="http://schemas.microsoft.com/office/drawing/2014/main" id="{DDEFF180-5BB1-015C-751C-38384523F22C}"/>
              </a:ext>
            </a:extLst>
          </p:cNvPr>
          <p:cNvSpPr>
            <a:spLocks noGrp="1"/>
          </p:cNvSpPr>
          <p:nvPr>
            <p:ph type="sldNum" sz="quarter" idx="12"/>
          </p:nvPr>
        </p:nvSpPr>
        <p:spPr/>
        <p:txBody>
          <a:bodyPr/>
          <a:lstStyle/>
          <a:p>
            <a:fld id="{C822CEC9-D1C9-6949-AB67-E90A547A8C82}" type="slidenum">
              <a:rPr lang="en-US" smtClean="0"/>
              <a:pPr/>
              <a:t>7</a:t>
            </a:fld>
            <a:endParaRPr lang="en-US"/>
          </a:p>
        </p:txBody>
      </p:sp>
    </p:spTree>
    <p:extLst>
      <p:ext uri="{BB962C8B-B14F-4D97-AF65-F5344CB8AC3E}">
        <p14:creationId xmlns:p14="http://schemas.microsoft.com/office/powerpoint/2010/main" val="3476588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7656DB-A80B-8C19-45CC-5EA910273A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068E43-8FB4-3FA8-C62F-4385C61FD5C4}"/>
              </a:ext>
            </a:extLst>
          </p:cNvPr>
          <p:cNvSpPr>
            <a:spLocks noGrp="1"/>
          </p:cNvSpPr>
          <p:nvPr>
            <p:ph type="title"/>
          </p:nvPr>
        </p:nvSpPr>
        <p:spPr>
          <a:xfrm>
            <a:off x="609600" y="274638"/>
            <a:ext cx="10972800" cy="1143000"/>
          </a:xfrm>
        </p:spPr>
        <p:txBody>
          <a:bodyPr/>
          <a:lstStyle/>
          <a:p>
            <a:r>
              <a:rPr lang="en-US" sz="3600" dirty="0">
                <a:latin typeface="+mn-lt"/>
              </a:rPr>
              <a:t>Financing choices for growth-enhancing policies matter a lot</a:t>
            </a:r>
          </a:p>
        </p:txBody>
      </p:sp>
      <p:sp>
        <p:nvSpPr>
          <p:cNvPr id="3" name="Content Placeholder 2">
            <a:extLst>
              <a:ext uri="{FF2B5EF4-FFF2-40B4-BE49-F238E27FC236}">
                <a16:creationId xmlns:a16="http://schemas.microsoft.com/office/drawing/2014/main" id="{D5965B94-7924-5147-5248-564FFADB0D6C}"/>
              </a:ext>
            </a:extLst>
          </p:cNvPr>
          <p:cNvSpPr>
            <a:spLocks noGrp="1"/>
          </p:cNvSpPr>
          <p:nvPr>
            <p:ph idx="1"/>
          </p:nvPr>
        </p:nvSpPr>
        <p:spPr>
          <a:xfrm>
            <a:off x="609600" y="1845129"/>
            <a:ext cx="10972800" cy="4281035"/>
          </a:xfrm>
        </p:spPr>
        <p:txBody>
          <a:bodyPr/>
          <a:lstStyle/>
          <a:p>
            <a:pPr>
              <a:lnSpc>
                <a:spcPct val="110000"/>
              </a:lnSpc>
              <a:spcBef>
                <a:spcPts val="1800"/>
              </a:spcBef>
            </a:pPr>
            <a:r>
              <a:rPr lang="en-US" sz="2800" dirty="0">
                <a:effectLst/>
                <a:latin typeface="+mn-lt"/>
                <a:ea typeface="Aptos" panose="020B0004020202020204" pitchFamily="34" charset="0"/>
                <a:cs typeface="Times New Roman" panose="02020603050405020304" pitchFamily="18" charset="0"/>
              </a:rPr>
              <a:t>CBO analyzed an increase in federal infrastructure spending</a:t>
            </a:r>
          </a:p>
          <a:p>
            <a:pPr lvl="1">
              <a:lnSpc>
                <a:spcPct val="110000"/>
              </a:lnSpc>
              <a:spcBef>
                <a:spcPts val="1800"/>
              </a:spcBef>
            </a:pPr>
            <a:r>
              <a:rPr lang="en-US" sz="2800" dirty="0">
                <a:latin typeface="+mn-lt"/>
                <a:ea typeface="Aptos" panose="020B0004020202020204" pitchFamily="34" charset="0"/>
                <a:cs typeface="Times New Roman" panose="02020603050405020304" pitchFamily="18" charset="0"/>
              </a:rPr>
              <a:t>If </a:t>
            </a:r>
            <a:r>
              <a:rPr lang="en-US" sz="2800" dirty="0">
                <a:effectLst/>
                <a:latin typeface="+mn-lt"/>
                <a:ea typeface="Aptos" panose="020B0004020202020204" pitchFamily="34" charset="0"/>
                <a:cs typeface="Times New Roman" panose="02020603050405020304" pitchFamily="18" charset="0"/>
              </a:rPr>
              <a:t>financed by another budgetary change that has no effect on economic growth, </a:t>
            </a:r>
            <a:r>
              <a:rPr lang="en-US" sz="2800" dirty="0">
                <a:latin typeface="+mn-lt"/>
                <a:ea typeface="Aptos" panose="020B0004020202020204" pitchFamily="34" charset="0"/>
                <a:cs typeface="Times New Roman" panose="02020603050405020304" pitchFamily="18" charset="0"/>
              </a:rPr>
              <a:t>future output is higher (and improvement in future budgetary outcomes </a:t>
            </a:r>
            <a:r>
              <a:rPr lang="en-US" sz="2800" dirty="0">
                <a:effectLst/>
                <a:latin typeface="+mn-lt"/>
                <a:ea typeface="Aptos" panose="020B0004020202020204" pitchFamily="34" charset="0"/>
                <a:cs typeface="Times New Roman" panose="02020603050405020304" pitchFamily="18" charset="0"/>
              </a:rPr>
              <a:t>offsets one-third of initial budgetary cost) </a:t>
            </a:r>
          </a:p>
          <a:p>
            <a:pPr lvl="1">
              <a:lnSpc>
                <a:spcPct val="110000"/>
              </a:lnSpc>
              <a:spcBef>
                <a:spcPts val="1800"/>
              </a:spcBef>
            </a:pPr>
            <a:r>
              <a:rPr lang="en-US" sz="2800" dirty="0">
                <a:latin typeface="+mn-lt"/>
                <a:ea typeface="Aptos" panose="020B0004020202020204" pitchFamily="34" charset="0"/>
                <a:cs typeface="Times New Roman" panose="02020603050405020304" pitchFamily="18" charset="0"/>
              </a:rPr>
              <a:t>If</a:t>
            </a:r>
            <a:r>
              <a:rPr lang="en-US" sz="2800" dirty="0">
                <a:effectLst/>
                <a:latin typeface="+mn-lt"/>
                <a:ea typeface="Aptos" panose="020B0004020202020204" pitchFamily="34" charset="0"/>
                <a:cs typeface="Times New Roman" panose="02020603050405020304" pitchFamily="18" charset="0"/>
              </a:rPr>
              <a:t> financed by borrowing, future output is lower, as crowding out of private investment more than offsets the gain from more infrastructure (and worsening of budgetary outcomes augments initial budgetary cost by one-fourth)</a:t>
            </a:r>
            <a:endParaRPr lang="en-US" sz="2800" dirty="0">
              <a:latin typeface="+mn-lt"/>
              <a:ea typeface="Aptos" panose="020B0004020202020204" pitchFamily="34" charset="0"/>
              <a:cs typeface="Times New Roman" panose="02020603050405020304" pitchFamily="18" charset="0"/>
            </a:endParaRPr>
          </a:p>
        </p:txBody>
      </p:sp>
      <p:sp>
        <p:nvSpPr>
          <p:cNvPr id="4" name="Date Placeholder 3">
            <a:extLst>
              <a:ext uri="{FF2B5EF4-FFF2-40B4-BE49-F238E27FC236}">
                <a16:creationId xmlns:a16="http://schemas.microsoft.com/office/drawing/2014/main" id="{1E0B9800-5654-8A84-6447-34B5F6C7E27F}"/>
              </a:ext>
            </a:extLst>
          </p:cNvPr>
          <p:cNvSpPr>
            <a:spLocks noGrp="1"/>
          </p:cNvSpPr>
          <p:nvPr>
            <p:ph type="dt" sz="half" idx="10"/>
          </p:nvPr>
        </p:nvSpPr>
        <p:spPr/>
        <p:txBody>
          <a:bodyPr/>
          <a:lstStyle/>
          <a:p>
            <a:r>
              <a:rPr lang="en-US"/>
              <a:t>4/29/2025</a:t>
            </a:r>
          </a:p>
        </p:txBody>
      </p:sp>
      <p:sp>
        <p:nvSpPr>
          <p:cNvPr id="5" name="Footer Placeholder 4">
            <a:extLst>
              <a:ext uri="{FF2B5EF4-FFF2-40B4-BE49-F238E27FC236}">
                <a16:creationId xmlns:a16="http://schemas.microsoft.com/office/drawing/2014/main" id="{7F36D326-CF40-CA46-70E0-A9EB3A71C2CA}"/>
              </a:ext>
            </a:extLst>
          </p:cNvPr>
          <p:cNvSpPr>
            <a:spLocks noGrp="1"/>
          </p:cNvSpPr>
          <p:nvPr>
            <p:ph type="ftr" sz="quarter" idx="11"/>
          </p:nvPr>
        </p:nvSpPr>
        <p:spPr/>
        <p:txBody>
          <a:bodyPr/>
          <a:lstStyle/>
          <a:p>
            <a:r>
              <a:rPr lang="cs-CZ"/>
              <a:t>Policies to Reduce Deficits by Increasing Growth</a:t>
            </a:r>
            <a:endParaRPr lang="en-US" dirty="0"/>
          </a:p>
        </p:txBody>
      </p:sp>
      <p:sp>
        <p:nvSpPr>
          <p:cNvPr id="6" name="Slide Number Placeholder 5">
            <a:extLst>
              <a:ext uri="{FF2B5EF4-FFF2-40B4-BE49-F238E27FC236}">
                <a16:creationId xmlns:a16="http://schemas.microsoft.com/office/drawing/2014/main" id="{7A4BAF4C-1D1D-D7CB-4A4B-D9879A3443CE}"/>
              </a:ext>
            </a:extLst>
          </p:cNvPr>
          <p:cNvSpPr>
            <a:spLocks noGrp="1"/>
          </p:cNvSpPr>
          <p:nvPr>
            <p:ph type="sldNum" sz="quarter" idx="12"/>
          </p:nvPr>
        </p:nvSpPr>
        <p:spPr/>
        <p:txBody>
          <a:bodyPr/>
          <a:lstStyle/>
          <a:p>
            <a:fld id="{C822CEC9-D1C9-6949-AB67-E90A547A8C82}" type="slidenum">
              <a:rPr lang="en-US" smtClean="0"/>
              <a:pPr/>
              <a:t>8</a:t>
            </a:fld>
            <a:endParaRPr lang="en-US"/>
          </a:p>
        </p:txBody>
      </p:sp>
    </p:spTree>
    <p:extLst>
      <p:ext uri="{BB962C8B-B14F-4D97-AF65-F5344CB8AC3E}">
        <p14:creationId xmlns:p14="http://schemas.microsoft.com/office/powerpoint/2010/main" val="16282211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FCFAB3-A99A-DF8E-B7F2-70B2C711BF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F22DD7-2C1D-DFE8-4C0D-19F332245FC3}"/>
              </a:ext>
            </a:extLst>
          </p:cNvPr>
          <p:cNvSpPr>
            <a:spLocks noGrp="1"/>
          </p:cNvSpPr>
          <p:nvPr>
            <p:ph type="title"/>
          </p:nvPr>
        </p:nvSpPr>
        <p:spPr>
          <a:xfrm>
            <a:off x="609599" y="274638"/>
            <a:ext cx="11447721" cy="1143000"/>
          </a:xfrm>
        </p:spPr>
        <p:txBody>
          <a:bodyPr/>
          <a:lstStyle/>
          <a:p>
            <a:r>
              <a:rPr lang="en-US" sz="3600" dirty="0">
                <a:latin typeface="+mn-lt"/>
              </a:rPr>
              <a:t>We examine seven areas of economic policy</a:t>
            </a:r>
          </a:p>
        </p:txBody>
      </p:sp>
      <p:sp>
        <p:nvSpPr>
          <p:cNvPr id="3" name="Content Placeholder 2">
            <a:extLst>
              <a:ext uri="{FF2B5EF4-FFF2-40B4-BE49-F238E27FC236}">
                <a16:creationId xmlns:a16="http://schemas.microsoft.com/office/drawing/2014/main" id="{7B0FF9CF-EF52-9431-343A-5B1C5E20D867}"/>
              </a:ext>
            </a:extLst>
          </p:cNvPr>
          <p:cNvSpPr>
            <a:spLocks noGrp="1"/>
          </p:cNvSpPr>
          <p:nvPr>
            <p:ph idx="1"/>
          </p:nvPr>
        </p:nvSpPr>
        <p:spPr/>
        <p:txBody>
          <a:bodyPr/>
          <a:lstStyle/>
          <a:p>
            <a:pPr>
              <a:lnSpc>
                <a:spcPct val="110000"/>
              </a:lnSpc>
              <a:spcBef>
                <a:spcPts val="1800"/>
              </a:spcBef>
            </a:pPr>
            <a:r>
              <a:rPr lang="en-US" sz="2800" dirty="0">
                <a:latin typeface="+mn-lt"/>
                <a:ea typeface="Aptos" panose="020B0004020202020204" pitchFamily="34" charset="0"/>
                <a:cs typeface="Times New Roman" panose="02020603050405020304" pitchFamily="18" charset="0"/>
              </a:rPr>
              <a:t>Immigration of high-skilled workers</a:t>
            </a:r>
          </a:p>
          <a:p>
            <a:pPr>
              <a:lnSpc>
                <a:spcPct val="110000"/>
              </a:lnSpc>
              <a:spcBef>
                <a:spcPts val="1800"/>
              </a:spcBef>
            </a:pPr>
            <a:r>
              <a:rPr lang="en-US" sz="2800" dirty="0">
                <a:latin typeface="+mn-lt"/>
                <a:ea typeface="Aptos" panose="020B0004020202020204" pitchFamily="34" charset="0"/>
                <a:cs typeface="Times New Roman" panose="02020603050405020304" pitchFamily="18" charset="0"/>
              </a:rPr>
              <a:t>Housing regulation</a:t>
            </a:r>
          </a:p>
          <a:p>
            <a:pPr>
              <a:lnSpc>
                <a:spcPct val="110000"/>
              </a:lnSpc>
              <a:spcBef>
                <a:spcPts val="1800"/>
              </a:spcBef>
            </a:pPr>
            <a:r>
              <a:rPr lang="en-US" sz="2800" dirty="0">
                <a:latin typeface="+mn-lt"/>
                <a:ea typeface="Aptos" panose="020B0004020202020204" pitchFamily="34" charset="0"/>
                <a:cs typeface="Times New Roman" panose="02020603050405020304" pitchFamily="18" charset="0"/>
              </a:rPr>
              <a:t>Safety-net programs</a:t>
            </a:r>
          </a:p>
          <a:p>
            <a:pPr>
              <a:lnSpc>
                <a:spcPct val="110000"/>
              </a:lnSpc>
              <a:spcBef>
                <a:spcPts val="1800"/>
              </a:spcBef>
            </a:pPr>
            <a:r>
              <a:rPr lang="en-US" sz="2800" dirty="0">
                <a:latin typeface="+mn-lt"/>
                <a:ea typeface="Aptos" panose="020B0004020202020204" pitchFamily="34" charset="0"/>
                <a:cs typeface="Times New Roman" panose="02020603050405020304" pitchFamily="18" charset="0"/>
              </a:rPr>
              <a:t>Regulation of electricity transmission</a:t>
            </a:r>
          </a:p>
          <a:p>
            <a:pPr>
              <a:lnSpc>
                <a:spcPct val="110000"/>
              </a:lnSpc>
              <a:spcBef>
                <a:spcPts val="1800"/>
              </a:spcBef>
            </a:pPr>
            <a:r>
              <a:rPr lang="en-US" sz="2800" dirty="0">
                <a:latin typeface="+mn-lt"/>
                <a:ea typeface="Aptos" panose="020B0004020202020204" pitchFamily="34" charset="0"/>
                <a:cs typeface="Times New Roman" panose="02020603050405020304" pitchFamily="18" charset="0"/>
              </a:rPr>
              <a:t>Government support for R&amp;D</a:t>
            </a:r>
          </a:p>
          <a:p>
            <a:pPr>
              <a:lnSpc>
                <a:spcPct val="110000"/>
              </a:lnSpc>
              <a:spcBef>
                <a:spcPts val="1800"/>
              </a:spcBef>
            </a:pPr>
            <a:r>
              <a:rPr lang="en-US" sz="2800" dirty="0">
                <a:latin typeface="+mn-lt"/>
                <a:ea typeface="Aptos" panose="020B0004020202020204" pitchFamily="34" charset="0"/>
                <a:cs typeface="Times New Roman" panose="02020603050405020304" pitchFamily="18" charset="0"/>
              </a:rPr>
              <a:t>Tax policy regarding business investment</a:t>
            </a:r>
          </a:p>
          <a:p>
            <a:pPr>
              <a:lnSpc>
                <a:spcPct val="110000"/>
              </a:lnSpc>
              <a:spcBef>
                <a:spcPts val="1800"/>
              </a:spcBef>
            </a:pPr>
            <a:r>
              <a:rPr lang="en-US" sz="2800" dirty="0">
                <a:latin typeface="+mn-lt"/>
                <a:ea typeface="Aptos" panose="020B0004020202020204" pitchFamily="34" charset="0"/>
                <a:cs typeface="Times New Roman" panose="02020603050405020304" pitchFamily="18" charset="0"/>
              </a:rPr>
              <a:t>Permitting of infrastructure construction</a:t>
            </a:r>
          </a:p>
        </p:txBody>
      </p:sp>
      <p:sp>
        <p:nvSpPr>
          <p:cNvPr id="4" name="Date Placeholder 3">
            <a:extLst>
              <a:ext uri="{FF2B5EF4-FFF2-40B4-BE49-F238E27FC236}">
                <a16:creationId xmlns:a16="http://schemas.microsoft.com/office/drawing/2014/main" id="{3C030AD9-9DB8-13C5-C826-5E755D587F8F}"/>
              </a:ext>
            </a:extLst>
          </p:cNvPr>
          <p:cNvSpPr>
            <a:spLocks noGrp="1"/>
          </p:cNvSpPr>
          <p:nvPr>
            <p:ph type="dt" sz="half" idx="10"/>
          </p:nvPr>
        </p:nvSpPr>
        <p:spPr/>
        <p:txBody>
          <a:bodyPr/>
          <a:lstStyle/>
          <a:p>
            <a:r>
              <a:rPr lang="en-US"/>
              <a:t>4/29/2025</a:t>
            </a:r>
          </a:p>
        </p:txBody>
      </p:sp>
      <p:sp>
        <p:nvSpPr>
          <p:cNvPr id="5" name="Footer Placeholder 4">
            <a:extLst>
              <a:ext uri="{FF2B5EF4-FFF2-40B4-BE49-F238E27FC236}">
                <a16:creationId xmlns:a16="http://schemas.microsoft.com/office/drawing/2014/main" id="{47C9C816-0474-353B-6DC6-08E511D6A022}"/>
              </a:ext>
            </a:extLst>
          </p:cNvPr>
          <p:cNvSpPr>
            <a:spLocks noGrp="1"/>
          </p:cNvSpPr>
          <p:nvPr>
            <p:ph type="ftr" sz="quarter" idx="11"/>
          </p:nvPr>
        </p:nvSpPr>
        <p:spPr/>
        <p:txBody>
          <a:bodyPr/>
          <a:lstStyle/>
          <a:p>
            <a:r>
              <a:rPr lang="cs-CZ"/>
              <a:t>Policies to Reduce Deficits by Increasing Growth</a:t>
            </a:r>
            <a:endParaRPr lang="en-US"/>
          </a:p>
        </p:txBody>
      </p:sp>
      <p:sp>
        <p:nvSpPr>
          <p:cNvPr id="6" name="Slide Number Placeholder 5">
            <a:extLst>
              <a:ext uri="{FF2B5EF4-FFF2-40B4-BE49-F238E27FC236}">
                <a16:creationId xmlns:a16="http://schemas.microsoft.com/office/drawing/2014/main" id="{BBEDEC2D-196E-ABEA-8B5C-5D235CA884AB}"/>
              </a:ext>
            </a:extLst>
          </p:cNvPr>
          <p:cNvSpPr>
            <a:spLocks noGrp="1"/>
          </p:cNvSpPr>
          <p:nvPr>
            <p:ph type="sldNum" sz="quarter" idx="12"/>
          </p:nvPr>
        </p:nvSpPr>
        <p:spPr/>
        <p:txBody>
          <a:bodyPr/>
          <a:lstStyle/>
          <a:p>
            <a:fld id="{C822CEC9-D1C9-6949-AB67-E90A547A8C82}" type="slidenum">
              <a:rPr lang="en-US" smtClean="0"/>
              <a:pPr/>
              <a:t>9</a:t>
            </a:fld>
            <a:endParaRPr lang="en-US"/>
          </a:p>
        </p:txBody>
      </p:sp>
    </p:spTree>
    <p:extLst>
      <p:ext uri="{BB962C8B-B14F-4D97-AF65-F5344CB8AC3E}">
        <p14:creationId xmlns:p14="http://schemas.microsoft.com/office/powerpoint/2010/main" val="4141868217"/>
      </p:ext>
    </p:extLst>
  </p:cSld>
  <p:clrMapOvr>
    <a:masterClrMapping/>
  </p:clrMapOvr>
</p:sld>
</file>

<file path=ppt/theme/theme1.xml><?xml version="1.0" encoding="utf-8"?>
<a:theme xmlns:a="http://schemas.openxmlformats.org/drawingml/2006/main" name="Office Theme">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9050">
          <a:solidFill>
            <a:srgbClr val="FF0000"/>
          </a:solid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a:solidFill>
            <a:srgbClr val="FF0000"/>
          </a:solidFill>
          <a:tailEnd type="triangle"/>
        </a:ln>
        <a:effectLst/>
      </a:spPr>
      <a:bodyPr/>
      <a:lstStyle/>
      <a:style>
        <a:lnRef idx="2">
          <a:schemeClr val="accent1"/>
        </a:lnRef>
        <a:fillRef idx="0">
          <a:schemeClr val="accent1"/>
        </a:fillRef>
        <a:effectRef idx="1">
          <a:schemeClr val="accent1"/>
        </a:effectRef>
        <a:fontRef idx="minor">
          <a:schemeClr val="tx1"/>
        </a:fontRef>
      </a:style>
    </a:lnDef>
    <a:txDef>
      <a:spPr>
        <a:noFill/>
        <a:ln w="25400">
          <a:noFill/>
        </a:ln>
        <a:effectLst/>
      </a:spPr>
      <a:bodyPr wrap="square" rtlCol="0">
        <a:spAutoFit/>
      </a:bodyPr>
      <a:lstStyle>
        <a:defPPr algn="l">
          <a:defRPr sz="2400" dirty="0" smtClean="0">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Presentation4" id="{E8D2BC67-49D1-A342-8B6E-8781271B185C}" vid="{78B230A6-7F4C-FD48-9D04-AA48FC444EF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1338</TotalTime>
  <Words>1432</Words>
  <Application>Microsoft Macintosh PowerPoint</Application>
  <PresentationFormat>Widescreen</PresentationFormat>
  <Paragraphs>157</Paragraphs>
  <Slides>20</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Helvetica Neue</vt:lpstr>
      <vt:lpstr>Office Theme</vt:lpstr>
      <vt:lpstr>Policies to Reduce Federal Budget Deficits by Increasing Economic Growth</vt:lpstr>
      <vt:lpstr>Policymakers’ challenge #1:  Putting federal debt on a sustainable path</vt:lpstr>
      <vt:lpstr>Policymakers’ challenge #2: Fostering robust economic growth</vt:lpstr>
      <vt:lpstr>Could policy changes address both challenges at once?</vt:lpstr>
      <vt:lpstr>Productivity growth matters a lot for debt/GDP </vt:lpstr>
      <vt:lpstr>But could potential policy changes …</vt:lpstr>
      <vt:lpstr>The initial budgetary cost of growth-enhancing policies matters a lot</vt:lpstr>
      <vt:lpstr>Financing choices for growth-enhancing policies matter a lot</vt:lpstr>
      <vt:lpstr>We examine seven areas of economic policy</vt:lpstr>
      <vt:lpstr>Our goals are …</vt:lpstr>
      <vt:lpstr>Increasing immigration of high-skilled workers (1)</vt:lpstr>
      <vt:lpstr>Increasing immigration of high-skilled workers (2)</vt:lpstr>
      <vt:lpstr>Investing in safety-net programs (1)</vt:lpstr>
      <vt:lpstr>Investing in safety-net programs (2)</vt:lpstr>
      <vt:lpstr>Increasing government support for R&amp;D (1)</vt:lpstr>
      <vt:lpstr>Increasing government support for R&amp;D (2)</vt:lpstr>
      <vt:lpstr>Reforming permitting of infrastructure construction (1)</vt:lpstr>
      <vt:lpstr>Reforming permitting of infrastructure construction (2)</vt:lpstr>
      <vt:lpstr>Conclusion (1)</vt:lpstr>
      <vt:lpstr>Conclusion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High Inflation</dc:title>
  <dc:creator>Karen Dynan</dc:creator>
  <cp:lastModifiedBy>Elmendorf, Doug</cp:lastModifiedBy>
  <cp:revision>1</cp:revision>
  <cp:lastPrinted>2025-04-22T17:26:52Z</cp:lastPrinted>
  <dcterms:created xsi:type="dcterms:W3CDTF">2023-07-05T21:06:33Z</dcterms:created>
  <dcterms:modified xsi:type="dcterms:W3CDTF">2025-04-22T17:26:53Z</dcterms:modified>
</cp:coreProperties>
</file>