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5"/>
  </p:notesMasterIdLst>
  <p:handoutMasterIdLst>
    <p:handoutMasterId r:id="rId16"/>
  </p:handoutMasterIdLst>
  <p:sldIdLst>
    <p:sldId id="260" r:id="rId5"/>
    <p:sldId id="2485" r:id="rId6"/>
    <p:sldId id="2515" r:id="rId7"/>
    <p:sldId id="2519" r:id="rId8"/>
    <p:sldId id="2517" r:id="rId9"/>
    <p:sldId id="2514" r:id="rId10"/>
    <p:sldId id="2510" r:id="rId11"/>
    <p:sldId id="2516" r:id="rId12"/>
    <p:sldId id="2483" r:id="rId13"/>
    <p:sldId id="252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AE5AE33-39C6-45AC-8FFE-4F51A771865A}">
          <p14:sldIdLst>
            <p14:sldId id="260"/>
          </p14:sldIdLst>
        </p14:section>
        <p14:section name="Why is FLOW Different?" id="{D187F75C-E952-4289-A94D-E5A79C3F9B37}">
          <p14:sldIdLst>
            <p14:sldId id="2485"/>
            <p14:sldId id="2515"/>
            <p14:sldId id="2519"/>
            <p14:sldId id="2517"/>
            <p14:sldId id="2514"/>
          </p14:sldIdLst>
        </p14:section>
        <p14:section name="Uses of FLOW data?" id="{483B518E-42DC-4B03-991B-B64E413D4ABE}">
          <p14:sldIdLst>
            <p14:sldId id="2510"/>
            <p14:sldId id="2516"/>
            <p14:sldId id="2483"/>
            <p14:sldId id="2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914918-A9F7-31BB-025C-A3A92853354B}" name="Bondzie, Chandra (OST)" initials="B(" userId="S::chandra.bondzie@ad.dot.gov::a56a5f4f-e44b-481d-ae3f-019c4ef3e256" providerId="AD"/>
  <p188:author id="{8A60A94E-43B0-5805-3263-7DD8C56FE5AA}" name="Bisgard, Katharen (OST)" initials="B(" userId="S::katharen.bisgard@ad.dot.gov::0861e169-e1d7-40ff-b8ae-1c7f2e40fcc7" providerId="AD"/>
  <p188:author id="{28F3764F-BA56-8A99-7CF6-80A9900658E0}" name="Irwin, Benjamin CTR (OST)" initials="I(" userId="S::benjamin.irwin.ctr@ad.dot.gov::5cd0013d-60f3-4e2a-8278-1a78432ad4a7" providerId="AD"/>
  <p188:author id="{A980A759-1141-AD7A-5D11-7529022E7F98}" name="Humanek, Scott CTR (OST)" initials="H(" userId="S::scott.humanek.ctr@ad.dot.gov::4ee6cbbc-71a0-4ff0-88df-e47c464419f6" providerId="AD"/>
  <p188:author id="{6887F166-C199-9B04-FDA3-8F9F3BD0A57A}" name="Petrisin, Andrew (OST)" initials="PA(" userId="S::andrew.petrisin@ad.dot.gov::0b96f71a-1a68-4eaf-883a-78ded2becc11" providerId="AD"/>
  <p188:author id="{E4C66567-1DA1-6FD4-A287-D9166028B556}" name="Humanek, Scott CTR (OST)" initials="HSC(" userId="S::Scott.Humanek.CTR@ad.dot.gov::4ee6cbbc-71a0-4ff0-88df-e47c464419f6" providerId="AD"/>
  <p188:author id="{EF6A4DC9-D1D2-27BC-41B7-F19AB843B15A}" name="Irwin, Benjamin CTR (OST)" initials="IBC(" userId="S::Benjamin.Irwin.CTR@ad.dot.gov::5cd0013d-60f3-4e2a-8278-1a78432ad4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9D"/>
    <a:srgbClr val="CCE39C"/>
    <a:srgbClr val="16396D"/>
    <a:srgbClr val="1E3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B1A01-0EF6-4BBE-98D8-DB97324B3AF0}" v="13" dt="2024-04-28T14:51:36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9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isin, Andrew (OST)" userId="0b96f71a-1a68-4eaf-883a-78ded2becc11" providerId="ADAL" clId="{6992A886-C104-4756-A8EC-215160D35FA2}"/>
    <pc:docChg chg="undo custSel addSld delSld modSld sldOrd addSection modSection">
      <pc:chgData name="Petrisin, Andrew (OST)" userId="0b96f71a-1a68-4eaf-883a-78ded2becc11" providerId="ADAL" clId="{6992A886-C104-4756-A8EC-215160D35FA2}" dt="2024-04-27T14:33:26.064" v="2784" actId="20577"/>
      <pc:docMkLst>
        <pc:docMk/>
      </pc:docMkLst>
      <pc:sldChg chg="modSp mod">
        <pc:chgData name="Petrisin, Andrew (OST)" userId="0b96f71a-1a68-4eaf-883a-78ded2becc11" providerId="ADAL" clId="{6992A886-C104-4756-A8EC-215160D35FA2}" dt="2024-03-15T16:04:59.210" v="2697" actId="20577"/>
        <pc:sldMkLst>
          <pc:docMk/>
          <pc:sldMk cId="3941712752" sldId="260"/>
        </pc:sldMkLst>
        <pc:spChg chg="mod">
          <ac:chgData name="Petrisin, Andrew (OST)" userId="0b96f71a-1a68-4eaf-883a-78ded2becc11" providerId="ADAL" clId="{6992A886-C104-4756-A8EC-215160D35FA2}" dt="2024-01-02T15:55:43.866" v="2035" actId="20577"/>
          <ac:spMkLst>
            <pc:docMk/>
            <pc:sldMk cId="3941712752" sldId="260"/>
            <ac:spMk id="2" creationId="{2C651293-213D-6D94-90E4-7CE992CA25B1}"/>
          </ac:spMkLst>
        </pc:spChg>
        <pc:spChg chg="mod">
          <ac:chgData name="Petrisin, Andrew (OST)" userId="0b96f71a-1a68-4eaf-883a-78ded2becc11" providerId="ADAL" clId="{6992A886-C104-4756-A8EC-215160D35FA2}" dt="2024-03-15T16:04:59.210" v="2697" actId="20577"/>
          <ac:spMkLst>
            <pc:docMk/>
            <pc:sldMk cId="3941712752" sldId="260"/>
            <ac:spMk id="5" creationId="{0F7F7D85-0087-5D6B-2B57-A5D42C218339}"/>
          </ac:spMkLst>
        </pc:spChg>
      </pc:sldChg>
      <pc:sldChg chg="modSp del mod ord">
        <pc:chgData name="Petrisin, Andrew (OST)" userId="0b96f71a-1a68-4eaf-883a-78ded2becc11" providerId="ADAL" clId="{6992A886-C104-4756-A8EC-215160D35FA2}" dt="2024-01-02T15:58:48.936" v="2071" actId="47"/>
        <pc:sldMkLst>
          <pc:docMk/>
          <pc:sldMk cId="3993847611" sldId="2482"/>
        </pc:sldMkLst>
        <pc:spChg chg="mod">
          <ac:chgData name="Petrisin, Andrew (OST)" userId="0b96f71a-1a68-4eaf-883a-78ded2becc11" providerId="ADAL" clId="{6992A886-C104-4756-A8EC-215160D35FA2}" dt="2024-01-02T15:43:54.115" v="1783" actId="20577"/>
          <ac:spMkLst>
            <pc:docMk/>
            <pc:sldMk cId="3993847611" sldId="2482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1-02T15:38:33.319" v="1478" actId="20577"/>
          <ac:spMkLst>
            <pc:docMk/>
            <pc:sldMk cId="3993847611" sldId="2482"/>
            <ac:spMk id="3" creationId="{4520A432-EFCB-B86C-539D-34DB2A2AC683}"/>
          </ac:spMkLst>
        </pc:spChg>
      </pc:sldChg>
      <pc:sldChg chg="addSp delSp modSp mod">
        <pc:chgData name="Petrisin, Andrew (OST)" userId="0b96f71a-1a68-4eaf-883a-78ded2becc11" providerId="ADAL" clId="{6992A886-C104-4756-A8EC-215160D35FA2}" dt="2024-01-02T16:17:00.115" v="2452" actId="1076"/>
        <pc:sldMkLst>
          <pc:docMk/>
          <pc:sldMk cId="2054127244" sldId="2483"/>
        </pc:sldMkLst>
        <pc:spChg chg="add del mod">
          <ac:chgData name="Petrisin, Andrew (OST)" userId="0b96f71a-1a68-4eaf-883a-78ded2becc11" providerId="ADAL" clId="{6992A886-C104-4756-A8EC-215160D35FA2}" dt="2024-01-02T16:15:31.672" v="2415" actId="478"/>
          <ac:spMkLst>
            <pc:docMk/>
            <pc:sldMk cId="2054127244" sldId="2483"/>
            <ac:spMk id="6" creationId="{9D9C0CBF-A539-2E6A-9110-84E3BC03EE6C}"/>
          </ac:spMkLst>
        </pc:spChg>
        <pc:spChg chg="add mod">
          <ac:chgData name="Petrisin, Andrew (OST)" userId="0b96f71a-1a68-4eaf-883a-78ded2becc11" providerId="ADAL" clId="{6992A886-C104-4756-A8EC-215160D35FA2}" dt="2024-01-02T16:17:00.115" v="2452" actId="1076"/>
          <ac:spMkLst>
            <pc:docMk/>
            <pc:sldMk cId="2054127244" sldId="2483"/>
            <ac:spMk id="12" creationId="{5136C9E7-F38F-5284-C052-739C906E3FB7}"/>
          </ac:spMkLst>
        </pc:spChg>
        <pc:spChg chg="add mod">
          <ac:chgData name="Petrisin, Andrew (OST)" userId="0b96f71a-1a68-4eaf-883a-78ded2becc11" providerId="ADAL" clId="{6992A886-C104-4756-A8EC-215160D35FA2}" dt="2024-01-02T16:17:00.115" v="2452" actId="1076"/>
          <ac:spMkLst>
            <pc:docMk/>
            <pc:sldMk cId="2054127244" sldId="2483"/>
            <ac:spMk id="13" creationId="{D4C801DE-0A20-2EAD-6C5C-192F4DDC9C41}"/>
          </ac:spMkLst>
        </pc:spChg>
        <pc:picChg chg="add del mod">
          <ac:chgData name="Petrisin, Andrew (OST)" userId="0b96f71a-1a68-4eaf-883a-78ded2becc11" providerId="ADAL" clId="{6992A886-C104-4756-A8EC-215160D35FA2}" dt="2024-01-02T16:13:54.115" v="2405" actId="478"/>
          <ac:picMkLst>
            <pc:docMk/>
            <pc:sldMk cId="2054127244" sldId="2483"/>
            <ac:picMk id="5" creationId="{5893911F-D5D2-019F-EAC2-F82DC09421E7}"/>
          </ac:picMkLst>
        </pc:picChg>
        <pc:picChg chg="add mod modCrop">
          <ac:chgData name="Petrisin, Andrew (OST)" userId="0b96f71a-1a68-4eaf-883a-78ded2becc11" providerId="ADAL" clId="{6992A886-C104-4756-A8EC-215160D35FA2}" dt="2024-01-02T16:17:00.115" v="2452" actId="1076"/>
          <ac:picMkLst>
            <pc:docMk/>
            <pc:sldMk cId="2054127244" sldId="2483"/>
            <ac:picMk id="8" creationId="{16847958-4090-2C10-CAF2-F2B921E78706}"/>
          </ac:picMkLst>
        </pc:picChg>
        <pc:picChg chg="del">
          <ac:chgData name="Petrisin, Andrew (OST)" userId="0b96f71a-1a68-4eaf-883a-78ded2becc11" providerId="ADAL" clId="{6992A886-C104-4756-A8EC-215160D35FA2}" dt="2024-01-02T14:52:29.672" v="237" actId="478"/>
          <ac:picMkLst>
            <pc:docMk/>
            <pc:sldMk cId="2054127244" sldId="2483"/>
            <ac:picMk id="10" creationId="{B96B9985-AEC9-58DD-28BE-162F21FE6B7A}"/>
          </ac:picMkLst>
        </pc:picChg>
        <pc:picChg chg="add mod">
          <ac:chgData name="Petrisin, Andrew (OST)" userId="0b96f71a-1a68-4eaf-883a-78ded2becc11" providerId="ADAL" clId="{6992A886-C104-4756-A8EC-215160D35FA2}" dt="2024-01-02T16:17:00.115" v="2452" actId="1076"/>
          <ac:picMkLst>
            <pc:docMk/>
            <pc:sldMk cId="2054127244" sldId="2483"/>
            <ac:picMk id="11" creationId="{3A80C69E-602B-E427-C451-9567FA000C05}"/>
          </ac:picMkLst>
        </pc:picChg>
      </pc:sldChg>
      <pc:sldChg chg="delSp modSp del mod ord delAnim modAnim">
        <pc:chgData name="Petrisin, Andrew (OST)" userId="0b96f71a-1a68-4eaf-883a-78ded2becc11" providerId="ADAL" clId="{6992A886-C104-4756-A8EC-215160D35FA2}" dt="2024-01-02T15:57:40.527" v="2048" actId="47"/>
        <pc:sldMkLst>
          <pc:docMk/>
          <pc:sldMk cId="803205187" sldId="2484"/>
        </pc:sldMkLst>
        <pc:spChg chg="mod">
          <ac:chgData name="Petrisin, Andrew (OST)" userId="0b96f71a-1a68-4eaf-883a-78ded2becc11" providerId="ADAL" clId="{6992A886-C104-4756-A8EC-215160D35FA2}" dt="2024-01-02T14:50:29.756" v="220" actId="20577"/>
          <ac:spMkLst>
            <pc:docMk/>
            <pc:sldMk cId="803205187" sldId="2484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1-02T15:52:14.498" v="1951" actId="12"/>
          <ac:spMkLst>
            <pc:docMk/>
            <pc:sldMk cId="803205187" sldId="2484"/>
            <ac:spMk id="3" creationId="{4520A432-EFCB-B86C-539D-34DB2A2AC683}"/>
          </ac:spMkLst>
        </pc:spChg>
        <pc:picChg chg="del">
          <ac:chgData name="Petrisin, Andrew (OST)" userId="0b96f71a-1a68-4eaf-883a-78ded2becc11" providerId="ADAL" clId="{6992A886-C104-4756-A8EC-215160D35FA2}" dt="2024-01-02T14:50:19.651" v="190" actId="478"/>
          <ac:picMkLst>
            <pc:docMk/>
            <pc:sldMk cId="803205187" sldId="2484"/>
            <ac:picMk id="5" creationId="{83171FBC-FAD9-A27D-D79B-B11D4F82FA8B}"/>
          </ac:picMkLst>
        </pc:picChg>
        <pc:picChg chg="del">
          <ac:chgData name="Petrisin, Andrew (OST)" userId="0b96f71a-1a68-4eaf-883a-78ded2becc11" providerId="ADAL" clId="{6992A886-C104-4756-A8EC-215160D35FA2}" dt="2024-01-02T14:50:20.255" v="191" actId="478"/>
          <ac:picMkLst>
            <pc:docMk/>
            <pc:sldMk cId="803205187" sldId="2484"/>
            <ac:picMk id="6" creationId="{F7554791-031C-3AA6-B9C7-7DB3A230C40C}"/>
          </ac:picMkLst>
        </pc:picChg>
        <pc:picChg chg="del">
          <ac:chgData name="Petrisin, Andrew (OST)" userId="0b96f71a-1a68-4eaf-883a-78ded2becc11" providerId="ADAL" clId="{6992A886-C104-4756-A8EC-215160D35FA2}" dt="2024-01-02T14:50:20.600" v="192" actId="478"/>
          <ac:picMkLst>
            <pc:docMk/>
            <pc:sldMk cId="803205187" sldId="2484"/>
            <ac:picMk id="7" creationId="{748A6066-FF24-9A69-8A8E-40044C7F1268}"/>
          </ac:picMkLst>
        </pc:picChg>
      </pc:sldChg>
      <pc:sldChg chg="delSp modSp mod ord modAnim">
        <pc:chgData name="Petrisin, Andrew (OST)" userId="0b96f71a-1a68-4eaf-883a-78ded2becc11" providerId="ADAL" clId="{6992A886-C104-4756-A8EC-215160D35FA2}" dt="2024-03-25T18:50:36.974" v="2713" actId="20577"/>
        <pc:sldMkLst>
          <pc:docMk/>
          <pc:sldMk cId="2086458982" sldId="2485"/>
        </pc:sldMkLst>
        <pc:spChg chg="mod">
          <ac:chgData name="Petrisin, Andrew (OST)" userId="0b96f71a-1a68-4eaf-883a-78ded2becc11" providerId="ADAL" clId="{6992A886-C104-4756-A8EC-215160D35FA2}" dt="2024-01-02T15:03:27.748" v="664" actId="20577"/>
          <ac:spMkLst>
            <pc:docMk/>
            <pc:sldMk cId="2086458982" sldId="2485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3-25T18:50:36.974" v="2713" actId="20577"/>
          <ac:spMkLst>
            <pc:docMk/>
            <pc:sldMk cId="2086458982" sldId="2485"/>
            <ac:spMk id="34" creationId="{633FCACF-DA61-48AA-A476-399FA5608DD2}"/>
          </ac:spMkLst>
        </pc:spChg>
        <pc:grpChg chg="del">
          <ac:chgData name="Petrisin, Andrew (OST)" userId="0b96f71a-1a68-4eaf-883a-78ded2becc11" providerId="ADAL" clId="{6992A886-C104-4756-A8EC-215160D35FA2}" dt="2024-01-02T14:49:51.330" v="177" actId="478"/>
          <ac:grpSpMkLst>
            <pc:docMk/>
            <pc:sldMk cId="2086458982" sldId="2485"/>
            <ac:grpSpMk id="49" creationId="{8BC00FDC-3076-C071-9F8A-52436F4CA8F0}"/>
          </ac:grpSpMkLst>
        </pc:grpChg>
        <pc:cxnChg chg="mod">
          <ac:chgData name="Petrisin, Andrew (OST)" userId="0b96f71a-1a68-4eaf-883a-78ded2becc11" providerId="ADAL" clId="{6992A886-C104-4756-A8EC-215160D35FA2}" dt="2024-01-02T14:49:51.330" v="177" actId="478"/>
          <ac:cxnSpMkLst>
            <pc:docMk/>
            <pc:sldMk cId="2086458982" sldId="2485"/>
            <ac:cxnSpMk id="29" creationId="{1F24DDC8-D0E3-9E10-0E33-A50B94BC8B09}"/>
          </ac:cxnSpMkLst>
        </pc:cxnChg>
        <pc:cxnChg chg="mod">
          <ac:chgData name="Petrisin, Andrew (OST)" userId="0b96f71a-1a68-4eaf-883a-78ded2becc11" providerId="ADAL" clId="{6992A886-C104-4756-A8EC-215160D35FA2}" dt="2024-01-02T14:49:51.330" v="177" actId="478"/>
          <ac:cxnSpMkLst>
            <pc:docMk/>
            <pc:sldMk cId="2086458982" sldId="2485"/>
            <ac:cxnSpMk id="36" creationId="{3494437F-56CF-BB9B-443F-994FCCDF7334}"/>
          </ac:cxnSpMkLst>
        </pc:cxnChg>
        <pc:cxnChg chg="mod">
          <ac:chgData name="Petrisin, Andrew (OST)" userId="0b96f71a-1a68-4eaf-883a-78ded2becc11" providerId="ADAL" clId="{6992A886-C104-4756-A8EC-215160D35FA2}" dt="2024-01-02T14:49:51.330" v="177" actId="478"/>
          <ac:cxnSpMkLst>
            <pc:docMk/>
            <pc:sldMk cId="2086458982" sldId="2485"/>
            <ac:cxnSpMk id="38" creationId="{E79024C7-AA7D-C538-7AAC-1564B4FBABE0}"/>
          </ac:cxnSpMkLst>
        </pc:cxnChg>
        <pc:cxnChg chg="mod">
          <ac:chgData name="Petrisin, Andrew (OST)" userId="0b96f71a-1a68-4eaf-883a-78ded2becc11" providerId="ADAL" clId="{6992A886-C104-4756-A8EC-215160D35FA2}" dt="2024-01-02T14:49:51.330" v="177" actId="478"/>
          <ac:cxnSpMkLst>
            <pc:docMk/>
            <pc:sldMk cId="2086458982" sldId="2485"/>
            <ac:cxnSpMk id="40" creationId="{76902BBF-CAC8-6A72-6D25-DB30BE613F92}"/>
          </ac:cxnSpMkLst>
        </pc:cxnChg>
        <pc:cxnChg chg="mod">
          <ac:chgData name="Petrisin, Andrew (OST)" userId="0b96f71a-1a68-4eaf-883a-78ded2becc11" providerId="ADAL" clId="{6992A886-C104-4756-A8EC-215160D35FA2}" dt="2024-01-02T14:49:51.330" v="177" actId="478"/>
          <ac:cxnSpMkLst>
            <pc:docMk/>
            <pc:sldMk cId="2086458982" sldId="2485"/>
            <ac:cxnSpMk id="42" creationId="{A425EEE0-142B-3749-5EEF-D2D4AC7F8AA0}"/>
          </ac:cxnSpMkLst>
        </pc:cxnChg>
        <pc:cxnChg chg="mod">
          <ac:chgData name="Petrisin, Andrew (OST)" userId="0b96f71a-1a68-4eaf-883a-78ded2becc11" providerId="ADAL" clId="{6992A886-C104-4756-A8EC-215160D35FA2}" dt="2024-01-02T14:49:51.330" v="177" actId="478"/>
          <ac:cxnSpMkLst>
            <pc:docMk/>
            <pc:sldMk cId="2086458982" sldId="2485"/>
            <ac:cxnSpMk id="44" creationId="{AAC7FEED-967E-C537-38D0-D41818076772}"/>
          </ac:cxnSpMkLst>
        </pc:cxnChg>
        <pc:cxnChg chg="mod">
          <ac:chgData name="Petrisin, Andrew (OST)" userId="0b96f71a-1a68-4eaf-883a-78ded2becc11" providerId="ADAL" clId="{6992A886-C104-4756-A8EC-215160D35FA2}" dt="2024-01-02T14:49:51.330" v="177" actId="478"/>
          <ac:cxnSpMkLst>
            <pc:docMk/>
            <pc:sldMk cId="2086458982" sldId="2485"/>
            <ac:cxnSpMk id="48" creationId="{894C26C9-F137-F1B5-56C1-CFA4F6065FCC}"/>
          </ac:cxnSpMkLst>
        </pc:cxnChg>
      </pc:sldChg>
      <pc:sldChg chg="modSp del mod ord">
        <pc:chgData name="Petrisin, Andrew (OST)" userId="0b96f71a-1a68-4eaf-883a-78ded2becc11" providerId="ADAL" clId="{6992A886-C104-4756-A8EC-215160D35FA2}" dt="2024-01-02T15:00:42.971" v="509" actId="47"/>
        <pc:sldMkLst>
          <pc:docMk/>
          <pc:sldMk cId="2331568445" sldId="2503"/>
        </pc:sldMkLst>
        <pc:spChg chg="mod">
          <ac:chgData name="Petrisin, Andrew (OST)" userId="0b96f71a-1a68-4eaf-883a-78ded2becc11" providerId="ADAL" clId="{6992A886-C104-4756-A8EC-215160D35FA2}" dt="2024-01-02T15:00:36.405" v="505" actId="21"/>
          <ac:spMkLst>
            <pc:docMk/>
            <pc:sldMk cId="2331568445" sldId="2503"/>
            <ac:spMk id="3" creationId="{4520A432-EFCB-B86C-539D-34DB2A2AC683}"/>
          </ac:spMkLst>
        </pc:spChg>
      </pc:sldChg>
      <pc:sldChg chg="del">
        <pc:chgData name="Petrisin, Andrew (OST)" userId="0b96f71a-1a68-4eaf-883a-78ded2becc11" providerId="ADAL" clId="{6992A886-C104-4756-A8EC-215160D35FA2}" dt="2024-01-02T14:53:05.593" v="244" actId="47"/>
        <pc:sldMkLst>
          <pc:docMk/>
          <pc:sldMk cId="1956592321" sldId="2509"/>
        </pc:sldMkLst>
      </pc:sldChg>
      <pc:sldChg chg="addSp delSp modSp mod ord delAnim">
        <pc:chgData name="Petrisin, Andrew (OST)" userId="0b96f71a-1a68-4eaf-883a-78ded2becc11" providerId="ADAL" clId="{6992A886-C104-4756-A8EC-215160D35FA2}" dt="2024-02-12T17:29:05.413" v="2691" actId="6549"/>
        <pc:sldMkLst>
          <pc:docMk/>
          <pc:sldMk cId="1270759243" sldId="2510"/>
        </pc:sldMkLst>
        <pc:spChg chg="mod">
          <ac:chgData name="Petrisin, Andrew (OST)" userId="0b96f71a-1a68-4eaf-883a-78ded2becc11" providerId="ADAL" clId="{6992A886-C104-4756-A8EC-215160D35FA2}" dt="2024-01-02T16:17:56.041" v="2503" actId="20577"/>
          <ac:spMkLst>
            <pc:docMk/>
            <pc:sldMk cId="1270759243" sldId="2510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1-02T15:48:37.457" v="1843" actId="14100"/>
          <ac:spMkLst>
            <pc:docMk/>
            <pc:sldMk cId="1270759243" sldId="2510"/>
            <ac:spMk id="3" creationId="{4520A432-EFCB-B86C-539D-34DB2A2AC683}"/>
          </ac:spMkLst>
        </pc:spChg>
        <pc:spChg chg="del mod">
          <ac:chgData name="Petrisin, Andrew (OST)" userId="0b96f71a-1a68-4eaf-883a-78ded2becc11" providerId="ADAL" clId="{6992A886-C104-4756-A8EC-215160D35FA2}" dt="2024-01-02T14:52:15.117" v="234" actId="478"/>
          <ac:spMkLst>
            <pc:docMk/>
            <pc:sldMk cId="1270759243" sldId="2510"/>
            <ac:spMk id="8" creationId="{0ED28884-CFBA-E803-642B-7C536EEE8716}"/>
          </ac:spMkLst>
        </pc:spChg>
        <pc:spChg chg="del mod">
          <ac:chgData name="Petrisin, Andrew (OST)" userId="0b96f71a-1a68-4eaf-883a-78ded2becc11" providerId="ADAL" clId="{6992A886-C104-4756-A8EC-215160D35FA2}" dt="2024-01-02T14:52:14.068" v="233" actId="478"/>
          <ac:spMkLst>
            <pc:docMk/>
            <pc:sldMk cId="1270759243" sldId="2510"/>
            <ac:spMk id="9" creationId="{C24D8680-B406-1DF6-73CA-322A69E50266}"/>
          </ac:spMkLst>
        </pc:spChg>
        <pc:spChg chg="add mod">
          <ac:chgData name="Petrisin, Andrew (OST)" userId="0b96f71a-1a68-4eaf-883a-78ded2becc11" providerId="ADAL" clId="{6992A886-C104-4756-A8EC-215160D35FA2}" dt="2024-02-12T17:29:05.413" v="2691" actId="6549"/>
          <ac:spMkLst>
            <pc:docMk/>
            <pc:sldMk cId="1270759243" sldId="2510"/>
            <ac:spMk id="10" creationId="{F6925DBB-7038-4C1C-65EB-A56238235851}"/>
          </ac:spMkLst>
        </pc:spChg>
        <pc:spChg chg="del mod">
          <ac:chgData name="Petrisin, Andrew (OST)" userId="0b96f71a-1a68-4eaf-883a-78ded2becc11" providerId="ADAL" clId="{6992A886-C104-4756-A8EC-215160D35FA2}" dt="2024-01-02T14:52:15.736" v="235" actId="478"/>
          <ac:spMkLst>
            <pc:docMk/>
            <pc:sldMk cId="1270759243" sldId="2510"/>
            <ac:spMk id="12" creationId="{F077381B-2A27-1224-889E-F62C05A8C734}"/>
          </ac:spMkLst>
        </pc:spChg>
        <pc:picChg chg="add mod">
          <ac:chgData name="Petrisin, Andrew (OST)" userId="0b96f71a-1a68-4eaf-883a-78ded2becc11" providerId="ADAL" clId="{6992A886-C104-4756-A8EC-215160D35FA2}" dt="2024-02-02T18:13:07.492" v="2568" actId="1076"/>
          <ac:picMkLst>
            <pc:docMk/>
            <pc:sldMk cId="1270759243" sldId="2510"/>
            <ac:picMk id="6" creationId="{7D61E560-96D2-2DCF-FC1E-50C4BF36E7B7}"/>
          </ac:picMkLst>
        </pc:picChg>
        <pc:picChg chg="del">
          <ac:chgData name="Petrisin, Andrew (OST)" userId="0b96f71a-1a68-4eaf-883a-78ded2becc11" providerId="ADAL" clId="{6992A886-C104-4756-A8EC-215160D35FA2}" dt="2024-01-02T14:50:44.093" v="221" actId="478"/>
          <ac:picMkLst>
            <pc:docMk/>
            <pc:sldMk cId="1270759243" sldId="2510"/>
            <ac:picMk id="6" creationId="{F85A6054-41D9-7777-DBF9-DF15A8C9E848}"/>
          </ac:picMkLst>
        </pc:picChg>
        <pc:picChg chg="del mod modCrop">
          <ac:chgData name="Petrisin, Andrew (OST)" userId="0b96f71a-1a68-4eaf-883a-78ded2becc11" providerId="ADAL" clId="{6992A886-C104-4756-A8EC-215160D35FA2}" dt="2024-02-02T18:12:59.425" v="2564" actId="478"/>
          <ac:picMkLst>
            <pc:docMk/>
            <pc:sldMk cId="1270759243" sldId="2510"/>
            <ac:picMk id="7" creationId="{2E7B3D94-F2B6-FF16-16A0-10315481C105}"/>
          </ac:picMkLst>
        </pc:picChg>
      </pc:sldChg>
      <pc:sldChg chg="addSp delSp modSp del mod ord modAnim">
        <pc:chgData name="Petrisin, Andrew (OST)" userId="0b96f71a-1a68-4eaf-883a-78ded2becc11" providerId="ADAL" clId="{6992A886-C104-4756-A8EC-215160D35FA2}" dt="2024-01-02T15:57:17.759" v="2042" actId="47"/>
        <pc:sldMkLst>
          <pc:docMk/>
          <pc:sldMk cId="402410861" sldId="2511"/>
        </pc:sldMkLst>
        <pc:spChg chg="mod">
          <ac:chgData name="Petrisin, Andrew (OST)" userId="0b96f71a-1a68-4eaf-883a-78ded2becc11" providerId="ADAL" clId="{6992A886-C104-4756-A8EC-215160D35FA2}" dt="2024-01-02T15:56:46.055" v="2036" actId="1076"/>
          <ac:spMkLst>
            <pc:docMk/>
            <pc:sldMk cId="402410861" sldId="2511"/>
            <ac:spMk id="3" creationId="{4520A432-EFCB-B86C-539D-34DB2A2AC683}"/>
          </ac:spMkLst>
        </pc:spChg>
        <pc:spChg chg="add del mod">
          <ac:chgData name="Petrisin, Andrew (OST)" userId="0b96f71a-1a68-4eaf-883a-78ded2becc11" providerId="ADAL" clId="{6992A886-C104-4756-A8EC-215160D35FA2}" dt="2024-01-02T15:57:00.949" v="2038"/>
          <ac:spMkLst>
            <pc:docMk/>
            <pc:sldMk cId="402410861" sldId="2511"/>
            <ac:spMk id="5" creationId="{E1AD53B6-161C-2DD8-08EE-BBF29A63F235}"/>
          </ac:spMkLst>
        </pc:spChg>
      </pc:sldChg>
      <pc:sldChg chg="delSp modSp del mod ord">
        <pc:chgData name="Petrisin, Andrew (OST)" userId="0b96f71a-1a68-4eaf-883a-78ded2becc11" providerId="ADAL" clId="{6992A886-C104-4756-A8EC-215160D35FA2}" dt="2024-01-02T15:59:36.774" v="2080" actId="47"/>
        <pc:sldMkLst>
          <pc:docMk/>
          <pc:sldMk cId="1138523148" sldId="2512"/>
        </pc:sldMkLst>
        <pc:spChg chg="mod">
          <ac:chgData name="Petrisin, Andrew (OST)" userId="0b96f71a-1a68-4eaf-883a-78ded2becc11" providerId="ADAL" clId="{6992A886-C104-4756-A8EC-215160D35FA2}" dt="2024-01-02T15:43:40.615" v="1765" actId="20577"/>
          <ac:spMkLst>
            <pc:docMk/>
            <pc:sldMk cId="1138523148" sldId="2512"/>
            <ac:spMk id="2" creationId="{01E53971-881A-FCA6-9E9B-5D3BDD241C76}"/>
          </ac:spMkLst>
        </pc:spChg>
        <pc:spChg chg="del mod">
          <ac:chgData name="Petrisin, Andrew (OST)" userId="0b96f71a-1a68-4eaf-883a-78ded2becc11" providerId="ADAL" clId="{6992A886-C104-4756-A8EC-215160D35FA2}" dt="2024-01-02T15:53:38.108" v="1957" actId="478"/>
          <ac:spMkLst>
            <pc:docMk/>
            <pc:sldMk cId="1138523148" sldId="2512"/>
            <ac:spMk id="32" creationId="{0E168D3A-4C65-1C31-DDB6-2A9FB4BBD254}"/>
          </ac:spMkLst>
        </pc:spChg>
        <pc:spChg chg="del mod">
          <ac:chgData name="Petrisin, Andrew (OST)" userId="0b96f71a-1a68-4eaf-883a-78ded2becc11" providerId="ADAL" clId="{6992A886-C104-4756-A8EC-215160D35FA2}" dt="2024-01-02T15:53:59.516" v="1960" actId="478"/>
          <ac:spMkLst>
            <pc:docMk/>
            <pc:sldMk cId="1138523148" sldId="2512"/>
            <ac:spMk id="33" creationId="{A72C814A-B90C-3442-F79F-C09DA4D2A689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35" creationId="{F626AE00-6DA8-5920-2397-1A9AA99B2A97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39" creationId="{36B8BC33-06D4-3C2A-084E-9707A6D321D7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0" creationId="{1D639D5B-8EB9-7180-7103-790EA75F8D5E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1" creationId="{0695479D-236B-1CA4-0D87-FC7ABFDB1CBF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2" creationId="{59209266-4C24-6CFA-B3B1-5377E33F0215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3" creationId="{A62053F1-C45C-BA4B-2AA3-9A07B3DC8E60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4" creationId="{8E28222A-62E3-6A9A-9C13-61A8A5925E7A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5" creationId="{32E7D5A7-A058-3EDB-8CC1-D167120295F7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6" creationId="{8E37ABBC-419A-4E88-CEC9-B64F6069BB5A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7" creationId="{37FC5B41-DC84-EFE8-828D-F6D68B79A65F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8" creationId="{363B7059-9E5B-45C0-37F2-CA97175504EC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49" creationId="{253B0640-2741-6D03-0FBE-1FC1CC27F720}"/>
          </ac:spMkLst>
        </pc:spChg>
        <pc:spChg chg="mod">
          <ac:chgData name="Petrisin, Andrew (OST)" userId="0b96f71a-1a68-4eaf-883a-78ded2becc11" providerId="ADAL" clId="{6992A886-C104-4756-A8EC-215160D35FA2}" dt="2024-01-02T15:54:32.874" v="2011" actId="1076"/>
          <ac:spMkLst>
            <pc:docMk/>
            <pc:sldMk cId="1138523148" sldId="2512"/>
            <ac:spMk id="50" creationId="{CCF841FB-8063-CD2B-B863-4018F1F8935E}"/>
          </ac:spMkLst>
        </pc:spChg>
        <pc:spChg chg="mod ord">
          <ac:chgData name="Petrisin, Andrew (OST)" userId="0b96f71a-1a68-4eaf-883a-78ded2becc11" providerId="ADAL" clId="{6992A886-C104-4756-A8EC-215160D35FA2}" dt="2024-01-02T15:58:16.717" v="2061" actId="20577"/>
          <ac:spMkLst>
            <pc:docMk/>
            <pc:sldMk cId="1138523148" sldId="2512"/>
            <ac:spMk id="51" creationId="{E2EFCCFC-944F-EAB3-D607-644EC29D3F0F}"/>
          </ac:spMkLst>
        </pc:spChg>
        <pc:picChg chg="mod">
          <ac:chgData name="Petrisin, Andrew (OST)" userId="0b96f71a-1a68-4eaf-883a-78ded2becc11" providerId="ADAL" clId="{6992A886-C104-4756-A8EC-215160D35FA2}" dt="2024-01-02T15:54:32.874" v="2011" actId="1076"/>
          <ac:picMkLst>
            <pc:docMk/>
            <pc:sldMk cId="1138523148" sldId="2512"/>
            <ac:picMk id="5" creationId="{D0870B9C-B3C1-555E-C6A1-8DAC683BC7BF}"/>
          </ac:picMkLst>
        </pc:picChg>
        <pc:cxnChg chg="mod">
          <ac:chgData name="Petrisin, Andrew (OST)" userId="0b96f71a-1a68-4eaf-883a-78ded2becc11" providerId="ADAL" clId="{6992A886-C104-4756-A8EC-215160D35FA2}" dt="2024-01-02T15:54:32.874" v="2011" actId="1076"/>
          <ac:cxnSpMkLst>
            <pc:docMk/>
            <pc:sldMk cId="1138523148" sldId="2512"/>
            <ac:cxnSpMk id="34" creationId="{A805A78C-9181-2347-52CF-F36087C2AD6B}"/>
          </ac:cxnSpMkLst>
        </pc:cxnChg>
        <pc:cxnChg chg="mod">
          <ac:chgData name="Petrisin, Andrew (OST)" userId="0b96f71a-1a68-4eaf-883a-78ded2becc11" providerId="ADAL" clId="{6992A886-C104-4756-A8EC-215160D35FA2}" dt="2024-01-02T15:54:32.874" v="2011" actId="1076"/>
          <ac:cxnSpMkLst>
            <pc:docMk/>
            <pc:sldMk cId="1138523148" sldId="2512"/>
            <ac:cxnSpMk id="36" creationId="{1AA91DC1-8A75-26A8-B6E5-8FCF14259034}"/>
          </ac:cxnSpMkLst>
        </pc:cxnChg>
        <pc:cxnChg chg="mod">
          <ac:chgData name="Petrisin, Andrew (OST)" userId="0b96f71a-1a68-4eaf-883a-78ded2becc11" providerId="ADAL" clId="{6992A886-C104-4756-A8EC-215160D35FA2}" dt="2024-01-02T15:54:32.874" v="2011" actId="1076"/>
          <ac:cxnSpMkLst>
            <pc:docMk/>
            <pc:sldMk cId="1138523148" sldId="2512"/>
            <ac:cxnSpMk id="37" creationId="{94F0A704-3B46-9028-CC42-4BB19882DEA7}"/>
          </ac:cxnSpMkLst>
        </pc:cxnChg>
      </pc:sldChg>
      <pc:sldChg chg="modSp del mod">
        <pc:chgData name="Petrisin, Andrew (OST)" userId="0b96f71a-1a68-4eaf-883a-78ded2becc11" providerId="ADAL" clId="{6992A886-C104-4756-A8EC-215160D35FA2}" dt="2024-01-02T15:59:06.069" v="2075" actId="47"/>
        <pc:sldMkLst>
          <pc:docMk/>
          <pc:sldMk cId="3620449874" sldId="2513"/>
        </pc:sldMkLst>
        <pc:spChg chg="mod">
          <ac:chgData name="Petrisin, Andrew (OST)" userId="0b96f71a-1a68-4eaf-883a-78ded2becc11" providerId="ADAL" clId="{6992A886-C104-4756-A8EC-215160D35FA2}" dt="2024-01-02T15:38:52.822" v="1528" actId="20577"/>
          <ac:spMkLst>
            <pc:docMk/>
            <pc:sldMk cId="3620449874" sldId="2513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1-02T15:44:14.985" v="1792" actId="20577"/>
          <ac:spMkLst>
            <pc:docMk/>
            <pc:sldMk cId="3620449874" sldId="2513"/>
            <ac:spMk id="3" creationId="{4520A432-EFCB-B86C-539D-34DB2A2AC683}"/>
          </ac:spMkLst>
        </pc:spChg>
      </pc:sldChg>
      <pc:sldChg chg="addSp delSp modSp mod ord">
        <pc:chgData name="Petrisin, Andrew (OST)" userId="0b96f71a-1a68-4eaf-883a-78ded2becc11" providerId="ADAL" clId="{6992A886-C104-4756-A8EC-215160D35FA2}" dt="2024-01-05T15:05:02.485" v="2541"/>
        <pc:sldMkLst>
          <pc:docMk/>
          <pc:sldMk cId="1975970355" sldId="2514"/>
        </pc:sldMkLst>
        <pc:spChg chg="mod">
          <ac:chgData name="Petrisin, Andrew (OST)" userId="0b96f71a-1a68-4eaf-883a-78ded2becc11" providerId="ADAL" clId="{6992A886-C104-4756-A8EC-215160D35FA2}" dt="2024-01-02T14:46:27.108" v="138" actId="20577"/>
          <ac:spMkLst>
            <pc:docMk/>
            <pc:sldMk cId="1975970355" sldId="2514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1-02T14:46:30.914" v="143" actId="20577"/>
          <ac:spMkLst>
            <pc:docMk/>
            <pc:sldMk cId="1975970355" sldId="2514"/>
            <ac:spMk id="7" creationId="{B6C26E7C-96FF-375D-F822-71806910D3DF}"/>
          </ac:spMkLst>
        </pc:spChg>
        <pc:spChg chg="mod">
          <ac:chgData name="Petrisin, Andrew (OST)" userId="0b96f71a-1a68-4eaf-883a-78ded2becc11" providerId="ADAL" clId="{6992A886-C104-4756-A8EC-215160D35FA2}" dt="2024-01-02T14:46:33.620" v="148" actId="20577"/>
          <ac:spMkLst>
            <pc:docMk/>
            <pc:sldMk cId="1975970355" sldId="2514"/>
            <ac:spMk id="8" creationId="{D832E8F7-AFCC-541B-3A58-E3F194A4F905}"/>
          </ac:spMkLst>
        </pc:spChg>
        <pc:spChg chg="mod">
          <ac:chgData name="Petrisin, Andrew (OST)" userId="0b96f71a-1a68-4eaf-883a-78ded2becc11" providerId="ADAL" clId="{6992A886-C104-4756-A8EC-215160D35FA2}" dt="2024-01-02T14:46:36.137" v="153" actId="20577"/>
          <ac:spMkLst>
            <pc:docMk/>
            <pc:sldMk cId="1975970355" sldId="2514"/>
            <ac:spMk id="9" creationId="{811A1BD0-156A-D307-513E-6BD5D81D309E}"/>
          </ac:spMkLst>
        </pc:spChg>
        <pc:spChg chg="mod">
          <ac:chgData name="Petrisin, Andrew (OST)" userId="0b96f71a-1a68-4eaf-883a-78ded2becc11" providerId="ADAL" clId="{6992A886-C104-4756-A8EC-215160D35FA2}" dt="2024-01-02T16:17:37.831" v="2494" actId="20577"/>
          <ac:spMkLst>
            <pc:docMk/>
            <pc:sldMk cId="1975970355" sldId="2514"/>
            <ac:spMk id="11" creationId="{09E85228-0F2A-FEE9-56D6-5DB7FECAF0BD}"/>
          </ac:spMkLst>
        </pc:spChg>
        <pc:spChg chg="mod">
          <ac:chgData name="Petrisin, Andrew (OST)" userId="0b96f71a-1a68-4eaf-883a-78ded2becc11" providerId="ADAL" clId="{6992A886-C104-4756-A8EC-215160D35FA2}" dt="2024-01-02T16:17:42.363" v="2498" actId="20577"/>
          <ac:spMkLst>
            <pc:docMk/>
            <pc:sldMk cId="1975970355" sldId="2514"/>
            <ac:spMk id="12" creationId="{5686524D-CFB9-4206-36B5-7F26099E72AE}"/>
          </ac:spMkLst>
        </pc:spChg>
        <pc:spChg chg="add del mod">
          <ac:chgData name="Petrisin, Andrew (OST)" userId="0b96f71a-1a68-4eaf-883a-78ded2becc11" providerId="ADAL" clId="{6992A886-C104-4756-A8EC-215160D35FA2}" dt="2024-01-02T16:17:29.065" v="2487" actId="20577"/>
          <ac:spMkLst>
            <pc:docMk/>
            <pc:sldMk cId="1975970355" sldId="2514"/>
            <ac:spMk id="14" creationId="{5513ADE7-13AF-16D6-7D8B-58C1760BD541}"/>
          </ac:spMkLst>
        </pc:spChg>
        <pc:spChg chg="mod">
          <ac:chgData name="Petrisin, Andrew (OST)" userId="0b96f71a-1a68-4eaf-883a-78ded2becc11" providerId="ADAL" clId="{6992A886-C104-4756-A8EC-215160D35FA2}" dt="2024-01-02T16:17:22.433" v="2468" actId="20577"/>
          <ac:spMkLst>
            <pc:docMk/>
            <pc:sldMk cId="1975970355" sldId="2514"/>
            <ac:spMk id="15" creationId="{E36C14CD-ABD6-1E32-13CB-34211FE44E2F}"/>
          </ac:spMkLst>
        </pc:spChg>
        <pc:spChg chg="mod">
          <ac:chgData name="Petrisin, Andrew (OST)" userId="0b96f71a-1a68-4eaf-883a-78ded2becc11" providerId="ADAL" clId="{6992A886-C104-4756-A8EC-215160D35FA2}" dt="2024-01-02T15:28:32.211" v="1260" actId="20577"/>
          <ac:spMkLst>
            <pc:docMk/>
            <pc:sldMk cId="1975970355" sldId="2514"/>
            <ac:spMk id="16" creationId="{0F8766E2-0DEE-C960-F8C9-BCADA94AE522}"/>
          </ac:spMkLst>
        </pc:spChg>
        <pc:spChg chg="add mod">
          <ac:chgData name="Petrisin, Andrew (OST)" userId="0b96f71a-1a68-4eaf-883a-78ded2becc11" providerId="ADAL" clId="{6992A886-C104-4756-A8EC-215160D35FA2}" dt="2024-01-02T14:55:56.485" v="425" actId="1076"/>
          <ac:spMkLst>
            <pc:docMk/>
            <pc:sldMk cId="1975970355" sldId="2514"/>
            <ac:spMk id="17" creationId="{B181E6E2-CD0D-D1D5-27F0-FC7F225568DE}"/>
          </ac:spMkLst>
        </pc:spChg>
        <pc:spChg chg="mod">
          <ac:chgData name="Petrisin, Andrew (OST)" userId="0b96f71a-1a68-4eaf-883a-78ded2becc11" providerId="ADAL" clId="{6992A886-C104-4756-A8EC-215160D35FA2}" dt="2024-01-02T14:47:28.549" v="163" actId="207"/>
          <ac:spMkLst>
            <pc:docMk/>
            <pc:sldMk cId="1975970355" sldId="2514"/>
            <ac:spMk id="22" creationId="{8FE8AFD6-3D9B-656E-FD0A-77A2C2A37543}"/>
          </ac:spMkLst>
        </pc:spChg>
      </pc:sldChg>
      <pc:sldChg chg="modSp add del mod">
        <pc:chgData name="Petrisin, Andrew (OST)" userId="0b96f71a-1a68-4eaf-883a-78ded2becc11" providerId="ADAL" clId="{6992A886-C104-4756-A8EC-215160D35FA2}" dt="2024-01-02T14:46:17.059" v="98" actId="47"/>
        <pc:sldMkLst>
          <pc:docMk/>
          <pc:sldMk cId="1837044355" sldId="2515"/>
        </pc:sldMkLst>
        <pc:spChg chg="mod">
          <ac:chgData name="Petrisin, Andrew (OST)" userId="0b96f71a-1a68-4eaf-883a-78ded2becc11" providerId="ADAL" clId="{6992A886-C104-4756-A8EC-215160D35FA2}" dt="2024-01-02T14:46:14.354" v="97" actId="5793"/>
          <ac:spMkLst>
            <pc:docMk/>
            <pc:sldMk cId="1837044355" sldId="2515"/>
            <ac:spMk id="2" creationId="{01E53971-881A-FCA6-9E9B-5D3BDD241C76}"/>
          </ac:spMkLst>
        </pc:spChg>
      </pc:sldChg>
      <pc:sldChg chg="modSp add mod modAnim">
        <pc:chgData name="Petrisin, Andrew (OST)" userId="0b96f71a-1a68-4eaf-883a-78ded2becc11" providerId="ADAL" clId="{6992A886-C104-4756-A8EC-215160D35FA2}" dt="2024-01-02T15:57:13.177" v="2041"/>
        <pc:sldMkLst>
          <pc:docMk/>
          <pc:sldMk cId="2219699334" sldId="2515"/>
        </pc:sldMkLst>
        <pc:spChg chg="mod">
          <ac:chgData name="Petrisin, Andrew (OST)" userId="0b96f71a-1a68-4eaf-883a-78ded2becc11" providerId="ADAL" clId="{6992A886-C104-4756-A8EC-215160D35FA2}" dt="2024-01-02T15:57:13.177" v="2041"/>
          <ac:spMkLst>
            <pc:docMk/>
            <pc:sldMk cId="2219699334" sldId="2515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1-02T15:57:07.979" v="2040"/>
          <ac:spMkLst>
            <pc:docMk/>
            <pc:sldMk cId="2219699334" sldId="2515"/>
            <ac:spMk id="34" creationId="{633FCACF-DA61-48AA-A476-399FA5608DD2}"/>
          </ac:spMkLst>
        </pc:spChg>
      </pc:sldChg>
      <pc:sldChg chg="modSp add mod ord modAnim">
        <pc:chgData name="Petrisin, Andrew (OST)" userId="0b96f71a-1a68-4eaf-883a-78ded2becc11" providerId="ADAL" clId="{6992A886-C104-4756-A8EC-215160D35FA2}" dt="2024-01-12T17:03:57.798" v="2545"/>
        <pc:sldMkLst>
          <pc:docMk/>
          <pc:sldMk cId="2426886430" sldId="2516"/>
        </pc:sldMkLst>
        <pc:spChg chg="mod">
          <ac:chgData name="Petrisin, Andrew (OST)" userId="0b96f71a-1a68-4eaf-883a-78ded2becc11" providerId="ADAL" clId="{6992A886-C104-4756-A8EC-215160D35FA2}" dt="2024-01-02T15:57:34.158" v="2046"/>
          <ac:spMkLst>
            <pc:docMk/>
            <pc:sldMk cId="2426886430" sldId="2516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1-02T15:57:38.409" v="2047"/>
          <ac:spMkLst>
            <pc:docMk/>
            <pc:sldMk cId="2426886430" sldId="2516"/>
            <ac:spMk id="34" creationId="{633FCACF-DA61-48AA-A476-399FA5608DD2}"/>
          </ac:spMkLst>
        </pc:spChg>
      </pc:sldChg>
      <pc:sldChg chg="addSp modSp add mod ord modAnim">
        <pc:chgData name="Petrisin, Andrew (OST)" userId="0b96f71a-1a68-4eaf-883a-78ded2becc11" providerId="ADAL" clId="{6992A886-C104-4756-A8EC-215160D35FA2}" dt="2024-01-12T17:22:45.266" v="2562" actId="20577"/>
        <pc:sldMkLst>
          <pc:docMk/>
          <pc:sldMk cId="3614354768" sldId="2517"/>
        </pc:sldMkLst>
        <pc:spChg chg="mod">
          <ac:chgData name="Petrisin, Andrew (OST)" userId="0b96f71a-1a68-4eaf-883a-78ded2becc11" providerId="ADAL" clId="{6992A886-C104-4756-A8EC-215160D35FA2}" dt="2024-01-02T15:59:21.005" v="2077"/>
          <ac:spMkLst>
            <pc:docMk/>
            <pc:sldMk cId="3614354768" sldId="2517"/>
            <ac:spMk id="2" creationId="{01E53971-881A-FCA6-9E9B-5D3BDD241C76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6" creationId="{0421300B-D5A6-9158-0B12-59B877BE8155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9" creationId="{2883CA84-F0A8-A29A-3259-E029979B903E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0" creationId="{F7777D86-8915-586C-5534-5DDADC732879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1" creationId="{36CBC98A-C5E8-4D08-5269-09D454A79133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2" creationId="{9222AA31-1E0F-71AD-B6C9-37E30F03AFE3}"/>
          </ac:spMkLst>
        </pc:spChg>
        <pc:spChg chg="add mod">
          <ac:chgData name="Petrisin, Andrew (OST)" userId="0b96f71a-1a68-4eaf-883a-78ded2becc11" providerId="ADAL" clId="{6992A886-C104-4756-A8EC-215160D35FA2}" dt="2024-01-12T17:22:45.266" v="2562" actId="20577"/>
          <ac:spMkLst>
            <pc:docMk/>
            <pc:sldMk cId="3614354768" sldId="2517"/>
            <ac:spMk id="13" creationId="{EFCBB108-02D7-6608-A282-CECA8D51E4E9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4" creationId="{E2F2C59A-CB64-8472-115E-60B850818235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5" creationId="{4AC1A72A-5FA2-37AB-F9C3-829FA3BCCB98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6" creationId="{6A10E335-AA09-4642-7A6C-677110A71C57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7" creationId="{59CC2339-4CA1-53DC-9500-813E58205044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8" creationId="{FCCD306D-79B1-D517-A3FD-BE7F7E66C12A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19" creationId="{F40716C1-2884-F236-4E92-7F962F0A7945}"/>
          </ac:spMkLst>
        </pc:spChg>
        <pc:spChg chg="add mod">
          <ac:chgData name="Petrisin, Andrew (OST)" userId="0b96f71a-1a68-4eaf-883a-78ded2becc11" providerId="ADAL" clId="{6992A886-C104-4756-A8EC-215160D35FA2}" dt="2024-01-02T16:12:47.773" v="2404" actId="14100"/>
          <ac:spMkLst>
            <pc:docMk/>
            <pc:sldMk cId="3614354768" sldId="2517"/>
            <ac:spMk id="20" creationId="{8D9F975E-4D93-1C0B-61A2-82610DAADA54}"/>
          </ac:spMkLst>
        </pc:spChg>
        <pc:spChg chg="mod">
          <ac:chgData name="Petrisin, Andrew (OST)" userId="0b96f71a-1a68-4eaf-883a-78ded2becc11" providerId="ADAL" clId="{6992A886-C104-4756-A8EC-215160D35FA2}" dt="2024-01-12T17:22:15.047" v="2555" actId="20577"/>
          <ac:spMkLst>
            <pc:docMk/>
            <pc:sldMk cId="3614354768" sldId="2517"/>
            <ac:spMk id="34" creationId="{633FCACF-DA61-48AA-A476-399FA5608DD2}"/>
          </ac:spMkLst>
        </pc:spChg>
        <pc:picChg chg="add mod">
          <ac:chgData name="Petrisin, Andrew (OST)" userId="0b96f71a-1a68-4eaf-883a-78ded2becc11" providerId="ADAL" clId="{6992A886-C104-4756-A8EC-215160D35FA2}" dt="2024-01-02T16:12:47.773" v="2404" actId="14100"/>
          <ac:picMkLst>
            <pc:docMk/>
            <pc:sldMk cId="3614354768" sldId="2517"/>
            <ac:picMk id="3" creationId="{CCC7D037-2B44-F68D-475C-EB287E02376D}"/>
          </ac:picMkLst>
        </pc:picChg>
        <pc:cxnChg chg="add mod">
          <ac:chgData name="Petrisin, Andrew (OST)" userId="0b96f71a-1a68-4eaf-883a-78ded2becc11" providerId="ADAL" clId="{6992A886-C104-4756-A8EC-215160D35FA2}" dt="2024-01-02T16:12:47.773" v="2404" actId="14100"/>
          <ac:cxnSpMkLst>
            <pc:docMk/>
            <pc:sldMk cId="3614354768" sldId="2517"/>
            <ac:cxnSpMk id="5" creationId="{22A71C56-541E-FC7B-2344-878FF4682B68}"/>
          </ac:cxnSpMkLst>
        </pc:cxnChg>
        <pc:cxnChg chg="add mod">
          <ac:chgData name="Petrisin, Andrew (OST)" userId="0b96f71a-1a68-4eaf-883a-78ded2becc11" providerId="ADAL" clId="{6992A886-C104-4756-A8EC-215160D35FA2}" dt="2024-01-02T16:12:47.773" v="2404" actId="14100"/>
          <ac:cxnSpMkLst>
            <pc:docMk/>
            <pc:sldMk cId="3614354768" sldId="2517"/>
            <ac:cxnSpMk id="7" creationId="{2EF02766-5794-9B7E-CEC9-139DC78F6775}"/>
          </ac:cxnSpMkLst>
        </pc:cxnChg>
        <pc:cxnChg chg="add mod">
          <ac:chgData name="Petrisin, Andrew (OST)" userId="0b96f71a-1a68-4eaf-883a-78ded2becc11" providerId="ADAL" clId="{6992A886-C104-4756-A8EC-215160D35FA2}" dt="2024-01-02T16:12:47.773" v="2404" actId="14100"/>
          <ac:cxnSpMkLst>
            <pc:docMk/>
            <pc:sldMk cId="3614354768" sldId="2517"/>
            <ac:cxnSpMk id="8" creationId="{AD202C6E-67DC-15A5-5594-C4964DBA3DAF}"/>
          </ac:cxnSpMkLst>
        </pc:cxnChg>
      </pc:sldChg>
      <pc:sldChg chg="add del">
        <pc:chgData name="Petrisin, Andrew (OST)" userId="0b96f71a-1a68-4eaf-883a-78ded2becc11" providerId="ADAL" clId="{6992A886-C104-4756-A8EC-215160D35FA2}" dt="2024-01-02T15:57:29.538" v="2045"/>
        <pc:sldMkLst>
          <pc:docMk/>
          <pc:sldMk cId="4239522721" sldId="2517"/>
        </pc:sldMkLst>
      </pc:sldChg>
      <pc:sldChg chg="modSp add mod modAnim">
        <pc:chgData name="Petrisin, Andrew (OST)" userId="0b96f71a-1a68-4eaf-883a-78ded2becc11" providerId="ADAL" clId="{6992A886-C104-4756-A8EC-215160D35FA2}" dt="2024-04-27T14:33:26.064" v="2784" actId="20577"/>
        <pc:sldMkLst>
          <pc:docMk/>
          <pc:sldMk cId="2460636009" sldId="2518"/>
        </pc:sldMkLst>
        <pc:spChg chg="mod">
          <ac:chgData name="Petrisin, Andrew (OST)" userId="0b96f71a-1a68-4eaf-883a-78ded2becc11" providerId="ADAL" clId="{6992A886-C104-4756-A8EC-215160D35FA2}" dt="2024-01-02T15:58:58.652" v="2073"/>
          <ac:spMkLst>
            <pc:docMk/>
            <pc:sldMk cId="2460636009" sldId="2518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6992A886-C104-4756-A8EC-215160D35FA2}" dt="2024-04-27T14:33:26.064" v="2784" actId="20577"/>
          <ac:spMkLst>
            <pc:docMk/>
            <pc:sldMk cId="2460636009" sldId="2518"/>
            <ac:spMk id="34" creationId="{633FCACF-DA61-48AA-A476-399FA5608DD2}"/>
          </ac:spMkLst>
        </pc:spChg>
      </pc:sldChg>
      <pc:sldChg chg="addSp delSp modSp add mod ord modAnim">
        <pc:chgData name="Petrisin, Andrew (OST)" userId="0b96f71a-1a68-4eaf-883a-78ded2becc11" providerId="ADAL" clId="{6992A886-C104-4756-A8EC-215160D35FA2}" dt="2024-04-27T14:32:00.163" v="2716"/>
        <pc:sldMkLst>
          <pc:docMk/>
          <pc:sldMk cId="2642691037" sldId="2519"/>
        </pc:sldMkLst>
        <pc:spChg chg="mod">
          <ac:chgData name="Petrisin, Andrew (OST)" userId="0b96f71a-1a68-4eaf-883a-78ded2becc11" providerId="ADAL" clId="{6992A886-C104-4756-A8EC-215160D35FA2}" dt="2024-01-02T16:04:00.454" v="2134" actId="6549"/>
          <ac:spMkLst>
            <pc:docMk/>
            <pc:sldMk cId="2642691037" sldId="2519"/>
            <ac:spMk id="34" creationId="{633FCACF-DA61-48AA-A476-399FA5608DD2}"/>
          </ac:spMkLst>
        </pc:spChg>
        <pc:picChg chg="add del mod">
          <ac:chgData name="Petrisin, Andrew (OST)" userId="0b96f71a-1a68-4eaf-883a-78ded2becc11" providerId="ADAL" clId="{6992A886-C104-4756-A8EC-215160D35FA2}" dt="2024-01-02T16:01:53.732" v="2109" actId="21"/>
          <ac:picMkLst>
            <pc:docMk/>
            <pc:sldMk cId="2642691037" sldId="2519"/>
            <ac:picMk id="5" creationId="{96D26330-A122-704B-A3A6-0557427BEB78}"/>
          </ac:picMkLst>
        </pc:picChg>
        <pc:picChg chg="add del mod">
          <ac:chgData name="Petrisin, Andrew (OST)" userId="0b96f71a-1a68-4eaf-883a-78ded2becc11" providerId="ADAL" clId="{6992A886-C104-4756-A8EC-215160D35FA2}" dt="2024-01-02T16:00:44.330" v="2089" actId="478"/>
          <ac:picMkLst>
            <pc:docMk/>
            <pc:sldMk cId="2642691037" sldId="2519"/>
            <ac:picMk id="6" creationId="{3D664193-F79B-99B7-9980-3D008FCBCD01}"/>
          </ac:picMkLst>
        </pc:picChg>
        <pc:picChg chg="add del mod">
          <ac:chgData name="Petrisin, Andrew (OST)" userId="0b96f71a-1a68-4eaf-883a-78ded2becc11" providerId="ADAL" clId="{6992A886-C104-4756-A8EC-215160D35FA2}" dt="2024-01-02T16:01:53.732" v="2109" actId="21"/>
          <ac:picMkLst>
            <pc:docMk/>
            <pc:sldMk cId="2642691037" sldId="2519"/>
            <ac:picMk id="7" creationId="{ECE446F0-A733-1C21-D717-666628F86C39}"/>
          </ac:picMkLst>
        </pc:picChg>
        <pc:picChg chg="add del mod">
          <ac:chgData name="Petrisin, Andrew (OST)" userId="0b96f71a-1a68-4eaf-883a-78ded2becc11" providerId="ADAL" clId="{6992A886-C104-4756-A8EC-215160D35FA2}" dt="2024-01-02T16:01:53.732" v="2109" actId="21"/>
          <ac:picMkLst>
            <pc:docMk/>
            <pc:sldMk cId="2642691037" sldId="2519"/>
            <ac:picMk id="8" creationId="{4B4BCE3A-B8C2-33E0-B379-C97221DB8EF7}"/>
          </ac:picMkLst>
        </pc:picChg>
        <pc:picChg chg="add del mod">
          <ac:chgData name="Petrisin, Andrew (OST)" userId="0b96f71a-1a68-4eaf-883a-78ded2becc11" providerId="ADAL" clId="{6992A886-C104-4756-A8EC-215160D35FA2}" dt="2024-01-02T16:01:53.732" v="2109" actId="21"/>
          <ac:picMkLst>
            <pc:docMk/>
            <pc:sldMk cId="2642691037" sldId="2519"/>
            <ac:picMk id="10" creationId="{1B2A29BD-40D2-E70B-6772-50D9F34A2283}"/>
          </ac:picMkLst>
        </pc:picChg>
        <pc:picChg chg="add del mod">
          <ac:chgData name="Petrisin, Andrew (OST)" userId="0b96f71a-1a68-4eaf-883a-78ded2becc11" providerId="ADAL" clId="{6992A886-C104-4756-A8EC-215160D35FA2}" dt="2024-01-02T16:01:53.732" v="2109" actId="21"/>
          <ac:picMkLst>
            <pc:docMk/>
            <pc:sldMk cId="2642691037" sldId="2519"/>
            <ac:picMk id="12" creationId="{E45A5D6C-83B7-1CD1-407C-F552591CD6F0}"/>
          </ac:picMkLst>
        </pc:picChg>
        <pc:picChg chg="add mod">
          <ac:chgData name="Petrisin, Andrew (OST)" userId="0b96f71a-1a68-4eaf-883a-78ded2becc11" providerId="ADAL" clId="{6992A886-C104-4756-A8EC-215160D35FA2}" dt="2024-01-02T16:06:00.685" v="2145" actId="1076"/>
          <ac:picMkLst>
            <pc:docMk/>
            <pc:sldMk cId="2642691037" sldId="2519"/>
            <ac:picMk id="13" creationId="{69EC3929-A226-AA58-FF2B-ADE692EC7361}"/>
          </ac:picMkLst>
        </pc:picChg>
        <pc:picChg chg="add mod">
          <ac:chgData name="Petrisin, Andrew (OST)" userId="0b96f71a-1a68-4eaf-883a-78ded2becc11" providerId="ADAL" clId="{6992A886-C104-4756-A8EC-215160D35FA2}" dt="2024-01-02T16:06:00.685" v="2145" actId="1076"/>
          <ac:picMkLst>
            <pc:docMk/>
            <pc:sldMk cId="2642691037" sldId="2519"/>
            <ac:picMk id="14" creationId="{1C4594D5-375D-26DC-C2B9-AF8B5D8B85BB}"/>
          </ac:picMkLst>
        </pc:picChg>
        <pc:picChg chg="add mod">
          <ac:chgData name="Petrisin, Andrew (OST)" userId="0b96f71a-1a68-4eaf-883a-78ded2becc11" providerId="ADAL" clId="{6992A886-C104-4756-A8EC-215160D35FA2}" dt="2024-01-02T16:06:00.685" v="2145" actId="1076"/>
          <ac:picMkLst>
            <pc:docMk/>
            <pc:sldMk cId="2642691037" sldId="2519"/>
            <ac:picMk id="15" creationId="{85ECB114-4364-C860-D88B-08332DA99403}"/>
          </ac:picMkLst>
        </pc:picChg>
        <pc:picChg chg="add mod">
          <ac:chgData name="Petrisin, Andrew (OST)" userId="0b96f71a-1a68-4eaf-883a-78ded2becc11" providerId="ADAL" clId="{6992A886-C104-4756-A8EC-215160D35FA2}" dt="2024-01-02T16:06:09.004" v="2157" actId="1037"/>
          <ac:picMkLst>
            <pc:docMk/>
            <pc:sldMk cId="2642691037" sldId="2519"/>
            <ac:picMk id="16" creationId="{BC1F5CA5-106E-3817-32BD-368903D0A7C7}"/>
          </ac:picMkLst>
        </pc:picChg>
        <pc:picChg chg="add del mod">
          <ac:chgData name="Petrisin, Andrew (OST)" userId="0b96f71a-1a68-4eaf-883a-78ded2becc11" providerId="ADAL" clId="{6992A886-C104-4756-A8EC-215160D35FA2}" dt="2024-01-02T16:02:13.433" v="2116" actId="478"/>
          <ac:picMkLst>
            <pc:docMk/>
            <pc:sldMk cId="2642691037" sldId="2519"/>
            <ac:picMk id="17" creationId="{BB821573-D31A-5BAB-2028-1B174EEF4381}"/>
          </ac:picMkLst>
        </pc:picChg>
        <pc:picChg chg="add mod">
          <ac:chgData name="Petrisin, Andrew (OST)" userId="0b96f71a-1a68-4eaf-883a-78ded2becc11" providerId="ADAL" clId="{6992A886-C104-4756-A8EC-215160D35FA2}" dt="2024-01-02T16:06:03.571" v="2146" actId="1076"/>
          <ac:picMkLst>
            <pc:docMk/>
            <pc:sldMk cId="2642691037" sldId="2519"/>
            <ac:picMk id="18" creationId="{6B1F79AC-534D-AE47-694F-CE9BB5684E41}"/>
          </ac:picMkLst>
        </pc:picChg>
        <pc:picChg chg="add mod">
          <ac:chgData name="Petrisin, Andrew (OST)" userId="0b96f71a-1a68-4eaf-883a-78ded2becc11" providerId="ADAL" clId="{6992A886-C104-4756-A8EC-215160D35FA2}" dt="2024-01-02T16:06:29.701" v="2176" actId="1037"/>
          <ac:picMkLst>
            <pc:docMk/>
            <pc:sldMk cId="2642691037" sldId="2519"/>
            <ac:picMk id="33" creationId="{88281E5B-1ABE-1A48-D51E-8B12C6EA49F3}"/>
          </ac:picMkLst>
        </pc:picChg>
        <pc:cxnChg chg="add mod">
          <ac:chgData name="Petrisin, Andrew (OST)" userId="0b96f71a-1a68-4eaf-883a-78ded2becc11" providerId="ADAL" clId="{6992A886-C104-4756-A8EC-215160D35FA2}" dt="2024-01-02T16:06:14.769" v="2158" actId="14100"/>
          <ac:cxnSpMkLst>
            <pc:docMk/>
            <pc:sldMk cId="2642691037" sldId="2519"/>
            <ac:cxnSpMk id="20" creationId="{4558EB1E-1961-DBC1-8D49-2536B2D399EA}"/>
          </ac:cxnSpMkLst>
        </pc:cxnChg>
        <pc:cxnChg chg="add mod">
          <ac:chgData name="Petrisin, Andrew (OST)" userId="0b96f71a-1a68-4eaf-883a-78ded2becc11" providerId="ADAL" clId="{6992A886-C104-4756-A8EC-215160D35FA2}" dt="2024-01-02T16:06:09.004" v="2157" actId="1037"/>
          <ac:cxnSpMkLst>
            <pc:docMk/>
            <pc:sldMk cId="2642691037" sldId="2519"/>
            <ac:cxnSpMk id="22" creationId="{5E3A2E6A-89B9-E9AE-A5E0-9745CCA5EB8E}"/>
          </ac:cxnSpMkLst>
        </pc:cxnChg>
        <pc:cxnChg chg="add mod">
          <ac:chgData name="Petrisin, Andrew (OST)" userId="0b96f71a-1a68-4eaf-883a-78ded2becc11" providerId="ADAL" clId="{6992A886-C104-4756-A8EC-215160D35FA2}" dt="2024-01-02T16:06:16.837" v="2159" actId="14100"/>
          <ac:cxnSpMkLst>
            <pc:docMk/>
            <pc:sldMk cId="2642691037" sldId="2519"/>
            <ac:cxnSpMk id="26" creationId="{9E6FEEFB-FE77-E16A-F425-66D7616AF45D}"/>
          </ac:cxnSpMkLst>
        </pc:cxnChg>
        <pc:cxnChg chg="add mod">
          <ac:chgData name="Petrisin, Andrew (OST)" userId="0b96f71a-1a68-4eaf-883a-78ded2becc11" providerId="ADAL" clId="{6992A886-C104-4756-A8EC-215160D35FA2}" dt="2024-01-02T16:06:29.701" v="2176" actId="1037"/>
          <ac:cxnSpMkLst>
            <pc:docMk/>
            <pc:sldMk cId="2642691037" sldId="2519"/>
            <ac:cxnSpMk id="32" creationId="{BAE10A3F-0E68-CFA7-69EC-53D32619F194}"/>
          </ac:cxnSpMkLst>
        </pc:cxnChg>
        <pc:cxnChg chg="add mod">
          <ac:chgData name="Petrisin, Andrew (OST)" userId="0b96f71a-1a68-4eaf-883a-78ded2becc11" providerId="ADAL" clId="{6992A886-C104-4756-A8EC-215160D35FA2}" dt="2024-01-02T16:06:29.701" v="2176" actId="1037"/>
          <ac:cxnSpMkLst>
            <pc:docMk/>
            <pc:sldMk cId="2642691037" sldId="2519"/>
            <ac:cxnSpMk id="39" creationId="{414BD99F-A1FC-D01D-C9B0-27D54F21BAE1}"/>
          </ac:cxnSpMkLst>
        </pc:cxnChg>
      </pc:sldChg>
    </pc:docChg>
  </pc:docChgLst>
  <pc:docChgLst>
    <pc:chgData name="Petrisin, Andrew (OST)" userId="0b96f71a-1a68-4eaf-883a-78ded2becc11" providerId="ADAL" clId="{E3DB1A01-0EF6-4BBE-98D8-DB97324B3AF0}"/>
    <pc:docChg chg="undo custSel addSld delSld modSld sldOrd delSection modSection">
      <pc:chgData name="Petrisin, Andrew (OST)" userId="0b96f71a-1a68-4eaf-883a-78ded2becc11" providerId="ADAL" clId="{E3DB1A01-0EF6-4BBE-98D8-DB97324B3AF0}" dt="2024-04-28T14:53:28.926" v="192" actId="20577"/>
      <pc:docMkLst>
        <pc:docMk/>
      </pc:docMkLst>
      <pc:sldChg chg="modSp mod">
        <pc:chgData name="Petrisin, Andrew (OST)" userId="0b96f71a-1a68-4eaf-883a-78ded2becc11" providerId="ADAL" clId="{E3DB1A01-0EF6-4BBE-98D8-DB97324B3AF0}" dt="2024-04-28T14:48:14.140" v="22" actId="20577"/>
        <pc:sldMkLst>
          <pc:docMk/>
          <pc:sldMk cId="3941712752" sldId="260"/>
        </pc:sldMkLst>
        <pc:spChg chg="mod">
          <ac:chgData name="Petrisin, Andrew (OST)" userId="0b96f71a-1a68-4eaf-883a-78ded2becc11" providerId="ADAL" clId="{E3DB1A01-0EF6-4BBE-98D8-DB97324B3AF0}" dt="2024-04-28T14:48:10.756" v="16" actId="20577"/>
          <ac:spMkLst>
            <pc:docMk/>
            <pc:sldMk cId="3941712752" sldId="260"/>
            <ac:spMk id="2" creationId="{2C651293-213D-6D94-90E4-7CE992CA25B1}"/>
          </ac:spMkLst>
        </pc:spChg>
        <pc:spChg chg="mod">
          <ac:chgData name="Petrisin, Andrew (OST)" userId="0b96f71a-1a68-4eaf-883a-78ded2becc11" providerId="ADAL" clId="{E3DB1A01-0EF6-4BBE-98D8-DB97324B3AF0}" dt="2024-04-28T14:48:14.140" v="22" actId="20577"/>
          <ac:spMkLst>
            <pc:docMk/>
            <pc:sldMk cId="3941712752" sldId="260"/>
            <ac:spMk id="5" creationId="{0F7F7D85-0087-5D6B-2B57-A5D42C218339}"/>
          </ac:spMkLst>
        </pc:spChg>
      </pc:sldChg>
      <pc:sldChg chg="addSp delSp modSp mod">
        <pc:chgData name="Petrisin, Andrew (OST)" userId="0b96f71a-1a68-4eaf-883a-78ded2becc11" providerId="ADAL" clId="{E3DB1A01-0EF6-4BBE-98D8-DB97324B3AF0}" dt="2024-04-28T14:51:04.717" v="94"/>
        <pc:sldMkLst>
          <pc:docMk/>
          <pc:sldMk cId="2054127244" sldId="2483"/>
        </pc:sldMkLst>
        <pc:spChg chg="mod">
          <ac:chgData name="Petrisin, Andrew (OST)" userId="0b96f71a-1a68-4eaf-883a-78ded2becc11" providerId="ADAL" clId="{E3DB1A01-0EF6-4BBE-98D8-DB97324B3AF0}" dt="2024-04-28T14:49:18.018" v="34"/>
          <ac:spMkLst>
            <pc:docMk/>
            <pc:sldMk cId="2054127244" sldId="2483"/>
            <ac:spMk id="2" creationId="{01E53971-881A-FCA6-9E9B-5D3BDD241C76}"/>
          </ac:spMkLst>
        </pc:spChg>
        <pc:spChg chg="del">
          <ac:chgData name="Petrisin, Andrew (OST)" userId="0b96f71a-1a68-4eaf-883a-78ded2becc11" providerId="ADAL" clId="{E3DB1A01-0EF6-4BBE-98D8-DB97324B3AF0}" dt="2024-04-28T14:49:22.973" v="35" actId="478"/>
          <ac:spMkLst>
            <pc:docMk/>
            <pc:sldMk cId="2054127244" sldId="2483"/>
            <ac:spMk id="3" creationId="{4520A432-EFCB-B86C-539D-34DB2A2AC683}"/>
          </ac:spMkLst>
        </pc:spChg>
        <pc:spChg chg="add mod ord">
          <ac:chgData name="Petrisin, Andrew (OST)" userId="0b96f71a-1a68-4eaf-883a-78ded2becc11" providerId="ADAL" clId="{E3DB1A01-0EF6-4BBE-98D8-DB97324B3AF0}" dt="2024-04-28T14:50:37.739" v="86" actId="27636"/>
          <ac:spMkLst>
            <pc:docMk/>
            <pc:sldMk cId="2054127244" sldId="2483"/>
            <ac:spMk id="6" creationId="{266AC124-FB56-627E-E55B-C9F51069F9BB}"/>
          </ac:spMkLst>
        </pc:spChg>
        <pc:spChg chg="del">
          <ac:chgData name="Petrisin, Andrew (OST)" userId="0b96f71a-1a68-4eaf-883a-78ded2becc11" providerId="ADAL" clId="{E3DB1A01-0EF6-4BBE-98D8-DB97324B3AF0}" dt="2024-04-28T14:49:30.857" v="38" actId="478"/>
          <ac:spMkLst>
            <pc:docMk/>
            <pc:sldMk cId="2054127244" sldId="2483"/>
            <ac:spMk id="12" creationId="{5136C9E7-F38F-5284-C052-739C906E3FB7}"/>
          </ac:spMkLst>
        </pc:spChg>
        <pc:spChg chg="del mod">
          <ac:chgData name="Petrisin, Andrew (OST)" userId="0b96f71a-1a68-4eaf-883a-78ded2becc11" providerId="ADAL" clId="{E3DB1A01-0EF6-4BBE-98D8-DB97324B3AF0}" dt="2024-04-28T14:49:32.860" v="41" actId="478"/>
          <ac:spMkLst>
            <pc:docMk/>
            <pc:sldMk cId="2054127244" sldId="2483"/>
            <ac:spMk id="13" creationId="{D4C801DE-0A20-2EAD-6C5C-192F4DDC9C41}"/>
          </ac:spMkLst>
        </pc:spChg>
        <pc:picChg chg="add mod">
          <ac:chgData name="Petrisin, Andrew (OST)" userId="0b96f71a-1a68-4eaf-883a-78ded2becc11" providerId="ADAL" clId="{E3DB1A01-0EF6-4BBE-98D8-DB97324B3AF0}" dt="2024-04-28T14:50:58.583" v="92" actId="1076"/>
          <ac:picMkLst>
            <pc:docMk/>
            <pc:sldMk cId="2054127244" sldId="2483"/>
            <ac:picMk id="7" creationId="{9349C486-61F4-C982-07AB-780B7A73CCE8}"/>
          </ac:picMkLst>
        </pc:picChg>
        <pc:picChg chg="del">
          <ac:chgData name="Petrisin, Andrew (OST)" userId="0b96f71a-1a68-4eaf-883a-78ded2becc11" providerId="ADAL" clId="{E3DB1A01-0EF6-4BBE-98D8-DB97324B3AF0}" dt="2024-04-28T14:49:30.007" v="37" actId="478"/>
          <ac:picMkLst>
            <pc:docMk/>
            <pc:sldMk cId="2054127244" sldId="2483"/>
            <ac:picMk id="8" creationId="{16847958-4090-2C10-CAF2-F2B921E78706}"/>
          </ac:picMkLst>
        </pc:picChg>
        <pc:picChg chg="add del mod">
          <ac:chgData name="Petrisin, Andrew (OST)" userId="0b96f71a-1a68-4eaf-883a-78ded2becc11" providerId="ADAL" clId="{E3DB1A01-0EF6-4BBE-98D8-DB97324B3AF0}" dt="2024-04-28T14:51:04.717" v="94"/>
          <ac:picMkLst>
            <pc:docMk/>
            <pc:sldMk cId="2054127244" sldId="2483"/>
            <ac:picMk id="9" creationId="{0AF8382E-7A7E-B437-B8DE-8A3AED2EDF7D}"/>
          </ac:picMkLst>
        </pc:picChg>
        <pc:picChg chg="del">
          <ac:chgData name="Petrisin, Andrew (OST)" userId="0b96f71a-1a68-4eaf-883a-78ded2becc11" providerId="ADAL" clId="{E3DB1A01-0EF6-4BBE-98D8-DB97324B3AF0}" dt="2024-04-28T14:49:31.458" v="39" actId="478"/>
          <ac:picMkLst>
            <pc:docMk/>
            <pc:sldMk cId="2054127244" sldId="2483"/>
            <ac:picMk id="11" creationId="{3A80C69E-602B-E427-C451-9567FA000C05}"/>
          </ac:picMkLst>
        </pc:picChg>
      </pc:sldChg>
      <pc:sldChg chg="modSp mod">
        <pc:chgData name="Petrisin, Andrew (OST)" userId="0b96f71a-1a68-4eaf-883a-78ded2becc11" providerId="ADAL" clId="{E3DB1A01-0EF6-4BBE-98D8-DB97324B3AF0}" dt="2024-04-28T14:53:28.926" v="192" actId="20577"/>
        <pc:sldMkLst>
          <pc:docMk/>
          <pc:sldMk cId="2086458982" sldId="2485"/>
        </pc:sldMkLst>
        <pc:spChg chg="mod">
          <ac:chgData name="Petrisin, Andrew (OST)" userId="0b96f71a-1a68-4eaf-883a-78ded2becc11" providerId="ADAL" clId="{E3DB1A01-0EF6-4BBE-98D8-DB97324B3AF0}" dt="2024-04-28T14:53:28.926" v="192" actId="20577"/>
          <ac:spMkLst>
            <pc:docMk/>
            <pc:sldMk cId="2086458982" sldId="2485"/>
            <ac:spMk id="2" creationId="{01E53971-881A-FCA6-9E9B-5D3BDD241C76}"/>
          </ac:spMkLst>
        </pc:spChg>
      </pc:sldChg>
      <pc:sldChg chg="modSp mod">
        <pc:chgData name="Petrisin, Andrew (OST)" userId="0b96f71a-1a68-4eaf-883a-78ded2becc11" providerId="ADAL" clId="{E3DB1A01-0EF6-4BBE-98D8-DB97324B3AF0}" dt="2024-04-28T14:48:30.147" v="27" actId="20577"/>
        <pc:sldMkLst>
          <pc:docMk/>
          <pc:sldMk cId="1270759243" sldId="2510"/>
        </pc:sldMkLst>
        <pc:spChg chg="mod">
          <ac:chgData name="Petrisin, Andrew (OST)" userId="0b96f71a-1a68-4eaf-883a-78ded2becc11" providerId="ADAL" clId="{E3DB1A01-0EF6-4BBE-98D8-DB97324B3AF0}" dt="2024-04-28T14:48:30.147" v="27" actId="20577"/>
          <ac:spMkLst>
            <pc:docMk/>
            <pc:sldMk cId="1270759243" sldId="2510"/>
            <ac:spMk id="10" creationId="{F6925DBB-7038-4C1C-65EB-A56238235851}"/>
          </ac:spMkLst>
        </pc:spChg>
      </pc:sldChg>
      <pc:sldChg chg="modSp mod ord">
        <pc:chgData name="Petrisin, Andrew (OST)" userId="0b96f71a-1a68-4eaf-883a-78ded2becc11" providerId="ADAL" clId="{E3DB1A01-0EF6-4BBE-98D8-DB97324B3AF0}" dt="2024-04-28T14:52:26.655" v="175"/>
        <pc:sldMkLst>
          <pc:docMk/>
          <pc:sldMk cId="2426886430" sldId="2516"/>
        </pc:sldMkLst>
        <pc:spChg chg="mod">
          <ac:chgData name="Petrisin, Andrew (OST)" userId="0b96f71a-1a68-4eaf-883a-78ded2becc11" providerId="ADAL" clId="{E3DB1A01-0EF6-4BBE-98D8-DB97324B3AF0}" dt="2024-04-28T14:52:25.115" v="173" actId="20577"/>
          <ac:spMkLst>
            <pc:docMk/>
            <pc:sldMk cId="2426886430" sldId="2516"/>
            <ac:spMk id="2" creationId="{01E53971-881A-FCA6-9E9B-5D3BDD241C76}"/>
          </ac:spMkLst>
        </pc:spChg>
      </pc:sldChg>
      <pc:sldChg chg="ord">
        <pc:chgData name="Petrisin, Andrew (OST)" userId="0b96f71a-1a68-4eaf-883a-78ded2becc11" providerId="ADAL" clId="{E3DB1A01-0EF6-4BBE-98D8-DB97324B3AF0}" dt="2024-04-28T14:52:37.077" v="180"/>
        <pc:sldMkLst>
          <pc:docMk/>
          <pc:sldMk cId="3614354768" sldId="2517"/>
        </pc:sldMkLst>
      </pc:sldChg>
      <pc:sldChg chg="del">
        <pc:chgData name="Petrisin, Andrew (OST)" userId="0b96f71a-1a68-4eaf-883a-78ded2becc11" providerId="ADAL" clId="{E3DB1A01-0EF6-4BBE-98D8-DB97324B3AF0}" dt="2024-04-28T14:52:31.738" v="176" actId="47"/>
        <pc:sldMkLst>
          <pc:docMk/>
          <pc:sldMk cId="2460636009" sldId="2518"/>
        </pc:sldMkLst>
      </pc:sldChg>
      <pc:sldChg chg="ord">
        <pc:chgData name="Petrisin, Andrew (OST)" userId="0b96f71a-1a68-4eaf-883a-78ded2becc11" providerId="ADAL" clId="{E3DB1A01-0EF6-4BBE-98D8-DB97324B3AF0}" dt="2024-04-28T14:48:20.721" v="24"/>
        <pc:sldMkLst>
          <pc:docMk/>
          <pc:sldMk cId="2642691037" sldId="2519"/>
        </pc:sldMkLst>
      </pc:sldChg>
      <pc:sldChg chg="addSp delSp modSp add mod">
        <pc:chgData name="Petrisin, Andrew (OST)" userId="0b96f71a-1a68-4eaf-883a-78ded2becc11" providerId="ADAL" clId="{E3DB1A01-0EF6-4BBE-98D8-DB97324B3AF0}" dt="2024-04-28T14:52:16.483" v="164" actId="5793"/>
        <pc:sldMkLst>
          <pc:docMk/>
          <pc:sldMk cId="2081263093" sldId="2520"/>
        </pc:sldMkLst>
        <pc:spChg chg="mod">
          <ac:chgData name="Petrisin, Andrew (OST)" userId="0b96f71a-1a68-4eaf-883a-78ded2becc11" providerId="ADAL" clId="{E3DB1A01-0EF6-4BBE-98D8-DB97324B3AF0}" dt="2024-04-28T14:51:12.640" v="113" actId="20577"/>
          <ac:spMkLst>
            <pc:docMk/>
            <pc:sldMk cId="2081263093" sldId="2520"/>
            <ac:spMk id="2" creationId="{01E53971-881A-FCA6-9E9B-5D3BDD241C76}"/>
          </ac:spMkLst>
        </pc:spChg>
        <pc:spChg chg="mod">
          <ac:chgData name="Petrisin, Andrew (OST)" userId="0b96f71a-1a68-4eaf-883a-78ded2becc11" providerId="ADAL" clId="{E3DB1A01-0EF6-4BBE-98D8-DB97324B3AF0}" dt="2024-04-28T14:52:16.483" v="164" actId="5793"/>
          <ac:spMkLst>
            <pc:docMk/>
            <pc:sldMk cId="2081263093" sldId="2520"/>
            <ac:spMk id="6" creationId="{266AC124-FB56-627E-E55B-C9F51069F9BB}"/>
          </ac:spMkLst>
        </pc:spChg>
        <pc:picChg chg="add mod">
          <ac:chgData name="Petrisin, Andrew (OST)" userId="0b96f71a-1a68-4eaf-883a-78ded2becc11" providerId="ADAL" clId="{E3DB1A01-0EF6-4BBE-98D8-DB97324B3AF0}" dt="2024-04-28T14:51:47.172" v="138" actId="1076"/>
          <ac:picMkLst>
            <pc:docMk/>
            <pc:sldMk cId="2081263093" sldId="2520"/>
            <ac:picMk id="3" creationId="{BA8EB120-C171-585A-6324-6D7619CD1CBD}"/>
          </ac:picMkLst>
        </pc:picChg>
        <pc:picChg chg="del">
          <ac:chgData name="Petrisin, Andrew (OST)" userId="0b96f71a-1a68-4eaf-883a-78ded2becc11" providerId="ADAL" clId="{E3DB1A01-0EF6-4BBE-98D8-DB97324B3AF0}" dt="2024-04-28T14:51:35.763" v="132" actId="478"/>
          <ac:picMkLst>
            <pc:docMk/>
            <pc:sldMk cId="2081263093" sldId="2520"/>
            <ac:picMk id="7" creationId="{9349C486-61F4-C982-07AB-780B7A73CCE8}"/>
          </ac:picMkLst>
        </pc:picChg>
      </pc:sldChg>
      <pc:sldChg chg="modSp add del mod">
        <pc:chgData name="Petrisin, Andrew (OST)" userId="0b96f71a-1a68-4eaf-883a-78ded2becc11" providerId="ADAL" clId="{E3DB1A01-0EF6-4BBE-98D8-DB97324B3AF0}" dt="2024-04-28T14:49:04.300" v="33"/>
        <pc:sldMkLst>
          <pc:docMk/>
          <pc:sldMk cId="2522808150" sldId="2558"/>
        </pc:sldMkLst>
        <pc:spChg chg="mod">
          <ac:chgData name="Petrisin, Andrew (OST)" userId="0b96f71a-1a68-4eaf-883a-78ded2becc11" providerId="ADAL" clId="{E3DB1A01-0EF6-4BBE-98D8-DB97324B3AF0}" dt="2024-04-28T14:49:04.300" v="33"/>
          <ac:spMkLst>
            <pc:docMk/>
            <pc:sldMk cId="2522808150" sldId="2558"/>
            <ac:spMk id="3" creationId="{3FC97717-204A-CDC8-7958-32FE76DACDA9}"/>
          </ac:spMkLst>
        </pc:spChg>
        <pc:spChg chg="mod">
          <ac:chgData name="Petrisin, Andrew (OST)" userId="0b96f71a-1a68-4eaf-883a-78ded2becc11" providerId="ADAL" clId="{E3DB1A01-0EF6-4BBE-98D8-DB97324B3AF0}" dt="2024-04-28T14:49:04.300" v="33"/>
          <ac:spMkLst>
            <pc:docMk/>
            <pc:sldMk cId="2522808150" sldId="2558"/>
            <ac:spMk id="5" creationId="{F8B56C7D-6FB1-85B4-004C-F1DF87060A61}"/>
          </ac:spMkLst>
        </pc:spChg>
      </pc:sldChg>
      <pc:sldChg chg="modSp add del mod">
        <pc:chgData name="Petrisin, Andrew (OST)" userId="0b96f71a-1a68-4eaf-883a-78ded2becc11" providerId="ADAL" clId="{E3DB1A01-0EF6-4BBE-98D8-DB97324B3AF0}" dt="2024-04-28T14:49:04.300" v="33"/>
        <pc:sldMkLst>
          <pc:docMk/>
          <pc:sldMk cId="3588919162" sldId="2559"/>
        </pc:sldMkLst>
        <pc:spChg chg="mod">
          <ac:chgData name="Petrisin, Andrew (OST)" userId="0b96f71a-1a68-4eaf-883a-78ded2becc11" providerId="ADAL" clId="{E3DB1A01-0EF6-4BBE-98D8-DB97324B3AF0}" dt="2024-04-28T14:49:04.300" v="33"/>
          <ac:spMkLst>
            <pc:docMk/>
            <pc:sldMk cId="3588919162" sldId="2559"/>
            <ac:spMk id="3" creationId="{3FC97717-204A-CDC8-7958-32FE76DACDA9}"/>
          </ac:spMkLst>
        </pc:spChg>
      </pc:sldChg>
    </pc:docChg>
  </pc:docChgLst>
  <pc:docChgLst>
    <pc:chgData name="Andrew Petrisin" userId="0b96f71a-1a68-4eaf-883a-78ded2becc11" providerId="ADAL" clId="{6992A886-C104-4756-A8EC-215160D35FA2}"/>
    <pc:docChg chg="modSld">
      <pc:chgData name="Andrew Petrisin" userId="0b96f71a-1a68-4eaf-883a-78ded2becc11" providerId="ADAL" clId="{6992A886-C104-4756-A8EC-215160D35FA2}" dt="2024-04-03T02:16:24.125" v="125" actId="20577"/>
      <pc:docMkLst>
        <pc:docMk/>
      </pc:docMkLst>
      <pc:sldChg chg="modSp mod">
        <pc:chgData name="Andrew Petrisin" userId="0b96f71a-1a68-4eaf-883a-78ded2becc11" providerId="ADAL" clId="{6992A886-C104-4756-A8EC-215160D35FA2}" dt="2024-04-03T02:16:24.125" v="125" actId="20577"/>
        <pc:sldMkLst>
          <pc:docMk/>
          <pc:sldMk cId="2219699334" sldId="2515"/>
        </pc:sldMkLst>
        <pc:spChg chg="mod">
          <ac:chgData name="Andrew Petrisin" userId="0b96f71a-1a68-4eaf-883a-78ded2becc11" providerId="ADAL" clId="{6992A886-C104-4756-A8EC-215160D35FA2}" dt="2024-04-03T02:16:24.125" v="125" actId="20577"/>
          <ac:spMkLst>
            <pc:docMk/>
            <pc:sldMk cId="2219699334" sldId="2515"/>
            <ac:spMk id="34" creationId="{633FCACF-DA61-48AA-A476-399FA5608DD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157CD7-D1C7-9C4D-A989-790730B91A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2A9A-821B-1045-8B47-D3130460D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A920C-CA59-BA4D-B700-71AD75CFE2FE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182F5-50A6-3653-A906-ADA9F661F7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E211B-5CDD-F7CA-ED4B-1F15837430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CE766-A40C-8E42-891B-8F25DBAAC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9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dele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text, accessory, aircraft&#10;&#10;Description automatically generated">
            <a:extLst>
              <a:ext uri="{FF2B5EF4-FFF2-40B4-BE49-F238E27FC236}">
                <a16:creationId xmlns:a16="http://schemas.microsoft.com/office/drawing/2014/main" id="{705E709F-FC4B-645A-7DCD-E35109850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3" b="168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E743740-DEE3-5FDF-63DD-50AF56F33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380" y="647843"/>
            <a:ext cx="4070855" cy="1923907"/>
          </a:xfrm>
          <a:prstGeom prst="rect">
            <a:avLst/>
          </a:prstGeom>
        </p:spPr>
      </p:pic>
      <p:sp>
        <p:nvSpPr>
          <p:cNvPr id="61" name="Google Shape;23;p2">
            <a:extLst>
              <a:ext uri="{FF2B5EF4-FFF2-40B4-BE49-F238E27FC236}">
                <a16:creationId xmlns:a16="http://schemas.microsoft.com/office/drawing/2014/main" id="{B9BDC41D-6BFF-BBE3-8A9B-B927823A3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8198" y="2675881"/>
            <a:ext cx="3681804" cy="72741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4396D"/>
              </a:buClr>
              <a:buSzPts val="2400"/>
              <a:buNone/>
              <a:defRPr sz="2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2" name="Google Shape;24;p2">
            <a:extLst>
              <a:ext uri="{FF2B5EF4-FFF2-40B4-BE49-F238E27FC236}">
                <a16:creationId xmlns:a16="http://schemas.microsoft.com/office/drawing/2014/main" id="{F15CBA81-AB86-3438-FA13-5789FF9BA778}"/>
              </a:ext>
            </a:extLst>
          </p:cNvPr>
          <p:cNvPicPr preferRelativeResize="0"/>
          <p:nvPr userDrawn="1"/>
        </p:nvPicPr>
        <p:blipFill>
          <a:blip r:embed="rId4">
            <a:alphaModFix amt="70000"/>
          </a:blip>
          <a:stretch>
            <a:fillRect/>
          </a:stretch>
        </p:blipFill>
        <p:spPr>
          <a:xfrm rot="10800000" flipH="1">
            <a:off x="5446956" y="3976815"/>
            <a:ext cx="3681804" cy="6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25;p2">
            <a:extLst>
              <a:ext uri="{FF2B5EF4-FFF2-40B4-BE49-F238E27FC236}">
                <a16:creationId xmlns:a16="http://schemas.microsoft.com/office/drawing/2014/main" id="{A6DFBBBB-6010-E5DF-F35E-6F74EF53F660}"/>
              </a:ext>
            </a:extLst>
          </p:cNvPr>
          <p:cNvSpPr/>
          <p:nvPr userDrawn="1"/>
        </p:nvSpPr>
        <p:spPr>
          <a:xfrm>
            <a:off x="5384831" y="3976817"/>
            <a:ext cx="62100" cy="637800"/>
          </a:xfrm>
          <a:prstGeom prst="rect">
            <a:avLst/>
          </a:prstGeom>
          <a:solidFill>
            <a:srgbClr val="C3F8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E39C"/>
              </a:solidFill>
            </a:endParaRPr>
          </a:p>
        </p:txBody>
      </p:sp>
      <p:pic>
        <p:nvPicPr>
          <p:cNvPr id="64" name="Picture 6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06511FE-063B-E55B-B623-496B99CB2E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43" y="3968530"/>
            <a:ext cx="1982481" cy="716418"/>
          </a:xfrm>
          <a:prstGeom prst="rect">
            <a:avLst/>
          </a:prstGeom>
        </p:spPr>
      </p:pic>
      <p:sp>
        <p:nvSpPr>
          <p:cNvPr id="66" name="Text Placeholder 55">
            <a:extLst>
              <a:ext uri="{FF2B5EF4-FFF2-40B4-BE49-F238E27FC236}">
                <a16:creationId xmlns:a16="http://schemas.microsoft.com/office/drawing/2014/main" id="{717920CB-1222-F910-F55D-2C5AA5E6BF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9224" y="3438085"/>
            <a:ext cx="3755140" cy="411162"/>
          </a:xfrm>
        </p:spPr>
        <p:txBody>
          <a:bodyPr>
            <a:normAutofit/>
          </a:bodyPr>
          <a:lstStyle>
            <a:lvl1pPr marL="1143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en-US"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Add speaker name or subtitle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AADC79E1-852D-A83D-2C1B-F864CD9F3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5346" y="4094080"/>
            <a:ext cx="2607573" cy="485775"/>
          </a:xfrm>
        </p:spPr>
        <p:txBody>
          <a:bodyPr>
            <a:normAutofit/>
          </a:bodyPr>
          <a:lstStyle>
            <a:lvl1pPr marL="114300" indent="0">
              <a:buNone/>
              <a:defRPr lang="en-US" sz="1400" b="1" i="0" u="none" strike="noStrike" cap="none" dirty="0">
                <a:solidFill>
                  <a:srgbClr val="CCE39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E4A6E-B9D5-23CA-19B1-D96895081573}"/>
              </a:ext>
            </a:extLst>
          </p:cNvPr>
          <p:cNvSpPr txBox="1"/>
          <p:nvPr userDrawn="1"/>
        </p:nvSpPr>
        <p:spPr>
          <a:xfrm>
            <a:off x="6721518" y="4837727"/>
            <a:ext cx="22028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Corbel" panose="020B0503020204020204" pitchFamily="34" charset="0"/>
              </a:rPr>
              <a:t>Deliberative Draft – Preliminary and Incomplete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600"/>
              </a:spcBef>
              <a:spcAft>
                <a:spcPts val="60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595308" y="4804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600"/>
              </a:spcBef>
              <a:spcAft>
                <a:spcPts val="60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600"/>
              </a:spcBef>
              <a:spcAft>
                <a:spcPts val="60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95308" y="4804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95308" y="4804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595308" y="4804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595308" y="4804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595308" y="48040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396D"/>
              </a:buClr>
              <a:buSzPts val="2800"/>
              <a:buNone/>
              <a:defRPr sz="2800">
                <a:solidFill>
                  <a:srgbClr val="14396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860500"/>
            <a:ext cx="9144000" cy="282900"/>
          </a:xfrm>
          <a:prstGeom prst="rect">
            <a:avLst/>
          </a:prstGeom>
          <a:solidFill>
            <a:srgbClr val="16396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14396D"/>
              </a:highlight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816400"/>
            <a:ext cx="9144000" cy="44100"/>
          </a:xfrm>
          <a:prstGeom prst="rect">
            <a:avLst/>
          </a:prstGeom>
          <a:solidFill>
            <a:srgbClr val="C3F8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E39C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67724" y="48164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9">
            <a:alphaModFix/>
          </a:blip>
          <a:srcRect l="2347" t="6967" r="2994" b="9736"/>
          <a:stretch/>
        </p:blipFill>
        <p:spPr>
          <a:xfrm>
            <a:off x="311700" y="4922411"/>
            <a:ext cx="548700" cy="15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86C5D834-B370-39F0-8FDB-D2388711A431}"/>
              </a:ext>
            </a:extLst>
          </p:cNvPr>
          <p:cNvSpPr txBox="1"/>
          <p:nvPr userDrawn="1"/>
        </p:nvSpPr>
        <p:spPr>
          <a:xfrm>
            <a:off x="1103971" y="4917899"/>
            <a:ext cx="5169829" cy="19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>
                <a:solidFill>
                  <a:schemeClr val="lt1"/>
                </a:solidFill>
              </a:rPr>
              <a:t>Program Overview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09F0D-4AC8-457D-061A-271C058576DF}"/>
              </a:ext>
            </a:extLst>
          </p:cNvPr>
          <p:cNvSpPr txBox="1"/>
          <p:nvPr userDrawn="1"/>
        </p:nvSpPr>
        <p:spPr>
          <a:xfrm>
            <a:off x="6180873" y="4927956"/>
            <a:ext cx="22028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Corbel" panose="020B0503020204020204" pitchFamily="34" charset="0"/>
              </a:rPr>
              <a:t>Deliberative Draft – Preliminary and Incomplete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8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600"/>
        </a:spcBef>
        <a:spcAft>
          <a:spcPts val="60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hitehouse.gov/cea/written-materials/2023/11/30/issue-brief-supply-chain-resilie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1293-213D-6D94-90E4-7CE992CA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917" y="2967022"/>
            <a:ext cx="3681804" cy="727415"/>
          </a:xfrm>
        </p:spPr>
        <p:txBody>
          <a:bodyPr/>
          <a:lstStyle/>
          <a:p>
            <a:r>
              <a:rPr lang="en-US" dirty="0"/>
              <a:t>NBER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F7D85-0087-5D6B-2B57-A5D42C2183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5, 2024</a:t>
            </a:r>
          </a:p>
        </p:txBody>
      </p:sp>
    </p:spTree>
    <p:extLst>
      <p:ext uri="{BB962C8B-B14F-4D97-AF65-F5344CB8AC3E}">
        <p14:creationId xmlns:p14="http://schemas.microsoft.com/office/powerpoint/2010/main" val="394171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6AC124-FB56-627E-E55B-C9F51069F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i="1" dirty="0"/>
              <a:t>Understanding Welfare Benefit of Freight Investment</a:t>
            </a:r>
            <a:endParaRPr lang="en-US" dirty="0"/>
          </a:p>
          <a:p>
            <a:r>
              <a:rPr lang="en-US" sz="1200" dirty="0"/>
              <a:t>FLOW provides new data on how freight was distributed from the rest of the world into the U.S. in ocean freight.</a:t>
            </a:r>
          </a:p>
          <a:p>
            <a:r>
              <a:rPr lang="en-US" sz="1200" dirty="0"/>
              <a:t>The Multimodal Freight Office seeks to understand the welfare impact on investing in freight infrastructure (see right).</a:t>
            </a:r>
          </a:p>
          <a:p>
            <a:r>
              <a:rPr lang="en-US" sz="1200" dirty="0"/>
              <a:t>We are just now considering study of this as the FLOW data collection has matured.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Benefits of FLOW – Guiding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EB120-C171-585A-6324-6D7619CD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420475"/>
            <a:ext cx="4297657" cy="23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6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FLOW Different than Industry Data Visibility?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</a:t>
            </a:fld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33FCACF-DA61-48AA-A476-399FA560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40" y="953815"/>
            <a:ext cx="8520600" cy="374465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FLOW </a:t>
            </a:r>
            <a:r>
              <a:rPr lang="en-US" u="sng" dirty="0"/>
              <a:t>is not</a:t>
            </a:r>
            <a:r>
              <a:rPr lang="en-US" dirty="0"/>
              <a:t> a container track and trace solution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FLOW </a:t>
            </a:r>
            <a:r>
              <a:rPr lang="en-US" u="sng" dirty="0"/>
              <a:t>is</a:t>
            </a:r>
            <a:r>
              <a:rPr lang="en-US" dirty="0"/>
              <a:t> a shared platform </a:t>
            </a:r>
            <a:r>
              <a:rPr lang="en-US"/>
              <a:t>to forecast </a:t>
            </a:r>
            <a:r>
              <a:rPr lang="en-US" dirty="0"/>
              <a:t>supply chain disruption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FLOW is modeled after a decades-long air carrier program to optimize the national airspace</a:t>
            </a:r>
          </a:p>
          <a:p>
            <a:pPr marL="114300" indent="0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3</a:t>
            </a:fld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33FCACF-DA61-48AA-A476-399FA560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40" y="953815"/>
            <a:ext cx="8520600" cy="374465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Voluntary 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FLOW is a voluntary, market-based public-private partnership</a:t>
            </a:r>
          </a:p>
          <a:p>
            <a:pPr>
              <a:buFont typeface="+mj-lt"/>
              <a:buAutoNum type="arabicPeriod"/>
            </a:pPr>
            <a:r>
              <a:rPr lang="en-US" dirty="0"/>
              <a:t>Secure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Member data is not subject to FOIA, subpoena/legal discovery, or regulatory use</a:t>
            </a:r>
          </a:p>
          <a:p>
            <a:pPr>
              <a:buFont typeface="+mj-lt"/>
              <a:buAutoNum type="arabicPeriod"/>
            </a:pPr>
            <a:r>
              <a:rPr lang="en-US" dirty="0"/>
              <a:t>Participatory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Access to FLOW data requires providing qualified data—the data can’t be shared publicly</a:t>
            </a:r>
          </a:p>
        </p:txBody>
      </p:sp>
    </p:spTree>
    <p:extLst>
      <p:ext uri="{BB962C8B-B14F-4D97-AF65-F5344CB8AC3E}">
        <p14:creationId xmlns:p14="http://schemas.microsoft.com/office/powerpoint/2010/main" val="22196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FLOW data exchange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4</a:t>
            </a:fld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33FCACF-DA61-48AA-A476-399FA560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40" y="953815"/>
            <a:ext cx="4359360" cy="374465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Companies confidentially submit freight activity information to USDOT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Manual upload or SFTP (API coming)</a:t>
            </a:r>
          </a:p>
          <a:p>
            <a:pPr>
              <a:buFont typeface="+mj-lt"/>
              <a:buAutoNum type="arabicPeriod"/>
            </a:pPr>
            <a:r>
              <a:rPr lang="en-US" dirty="0"/>
              <a:t>USDOT aggregates FLOW data to show total incoming freight demand, throughput, and regional capacity</a:t>
            </a:r>
          </a:p>
          <a:p>
            <a:pPr>
              <a:buFont typeface="+mj-lt"/>
              <a:buAutoNum type="arabicPeriod"/>
            </a:pPr>
            <a:r>
              <a:rPr lang="en-US" dirty="0"/>
              <a:t>FLOW participants access FLOW data for their planning efforts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API and CSV download access</a:t>
            </a:r>
          </a:p>
        </p:txBody>
      </p:sp>
      <p:pic>
        <p:nvPicPr>
          <p:cNvPr id="13" name="Graphic 12" descr="Table outline">
            <a:extLst>
              <a:ext uri="{FF2B5EF4-FFF2-40B4-BE49-F238E27FC236}">
                <a16:creationId xmlns:a16="http://schemas.microsoft.com/office/drawing/2014/main" id="{69EC3929-A226-AA58-FF2B-ADE692EC7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6849" y="1828434"/>
            <a:ext cx="628281" cy="628281"/>
          </a:xfrm>
          <a:prstGeom prst="rect">
            <a:avLst/>
          </a:prstGeom>
        </p:spPr>
      </p:pic>
      <p:pic>
        <p:nvPicPr>
          <p:cNvPr id="14" name="Graphic 13" descr="Table outline">
            <a:extLst>
              <a:ext uri="{FF2B5EF4-FFF2-40B4-BE49-F238E27FC236}">
                <a16:creationId xmlns:a16="http://schemas.microsoft.com/office/drawing/2014/main" id="{1C4594D5-375D-26DC-C2B9-AF8B5D8B8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6849" y="2264987"/>
            <a:ext cx="628281" cy="628281"/>
          </a:xfrm>
          <a:prstGeom prst="rect">
            <a:avLst/>
          </a:prstGeom>
        </p:spPr>
      </p:pic>
      <p:pic>
        <p:nvPicPr>
          <p:cNvPr id="15" name="Graphic 14" descr="Table outline">
            <a:extLst>
              <a:ext uri="{FF2B5EF4-FFF2-40B4-BE49-F238E27FC236}">
                <a16:creationId xmlns:a16="http://schemas.microsoft.com/office/drawing/2014/main" id="{85ECB114-4364-C860-D88B-08332DA99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26849" y="2708255"/>
            <a:ext cx="628281" cy="628281"/>
          </a:xfrm>
          <a:prstGeom prst="rect">
            <a:avLst/>
          </a:prstGeom>
        </p:spPr>
      </p:pic>
      <p:pic>
        <p:nvPicPr>
          <p:cNvPr id="16" name="Graphic 15" descr="Database outline">
            <a:extLst>
              <a:ext uri="{FF2B5EF4-FFF2-40B4-BE49-F238E27FC236}">
                <a16:creationId xmlns:a16="http://schemas.microsoft.com/office/drawing/2014/main" id="{BC1F5CA5-106E-3817-32BD-368903D0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16334" y="2285399"/>
            <a:ext cx="572701" cy="572701"/>
          </a:xfrm>
          <a:prstGeom prst="rect">
            <a:avLst/>
          </a:prstGeom>
        </p:spPr>
      </p:pic>
      <p:pic>
        <p:nvPicPr>
          <p:cNvPr id="18" name="Graphic 17" descr="Table with solid fill">
            <a:extLst>
              <a:ext uri="{FF2B5EF4-FFF2-40B4-BE49-F238E27FC236}">
                <a16:creationId xmlns:a16="http://schemas.microsoft.com/office/drawing/2014/main" id="{6B1F79AC-534D-AE47-694F-CE9BB5684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204019" y="2257609"/>
            <a:ext cx="628281" cy="62828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58EB1E-1961-DBC1-8D49-2536B2D399E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455130" y="2142575"/>
            <a:ext cx="661204" cy="29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3A2E6A-89B9-E9AE-A5E0-9745CCA5EB8E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 flipV="1">
            <a:off x="5455130" y="2571750"/>
            <a:ext cx="661204" cy="7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6FEEFB-FE77-E16A-F425-66D7616AF45D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455130" y="2715633"/>
            <a:ext cx="661204" cy="306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E10A3F-0E68-CFA7-69EC-53D32619F194}"/>
              </a:ext>
            </a:extLst>
          </p:cNvPr>
          <p:cNvCxnSpPr>
            <a:cxnSpLocks/>
            <a:stCxn id="16" idx="3"/>
            <a:endCxn id="33" idx="1"/>
          </p:cNvCxnSpPr>
          <p:nvPr/>
        </p:nvCxnSpPr>
        <p:spPr>
          <a:xfrm>
            <a:off x="6689035" y="2571750"/>
            <a:ext cx="490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Graphic 32" descr="Database with solid fill">
            <a:extLst>
              <a:ext uri="{FF2B5EF4-FFF2-40B4-BE49-F238E27FC236}">
                <a16:creationId xmlns:a16="http://schemas.microsoft.com/office/drawing/2014/main" id="{88281E5B-1ABE-1A48-D51E-8B12C6EA49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9777" y="2285399"/>
            <a:ext cx="572701" cy="572701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4BD99F-A1FC-D01D-C9B0-27D54F21BAE1}"/>
              </a:ext>
            </a:extLst>
          </p:cNvPr>
          <p:cNvCxnSpPr>
            <a:cxnSpLocks/>
            <a:stCxn id="33" idx="3"/>
            <a:endCxn id="18" idx="1"/>
          </p:cNvCxnSpPr>
          <p:nvPr/>
        </p:nvCxnSpPr>
        <p:spPr>
          <a:xfrm>
            <a:off x="7752478" y="2571750"/>
            <a:ext cx="451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participates in FLOW?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5</a:t>
            </a:fld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33FCACF-DA61-48AA-A476-399FA560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40" y="953815"/>
            <a:ext cx="8520600" cy="374465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FLOW is currently scoped for import containerized freight (exports to come later this year)</a:t>
            </a:r>
          </a:p>
          <a:p>
            <a:pPr>
              <a:buFont typeface="+mj-lt"/>
              <a:buAutoNum type="arabicPeriod"/>
            </a:pPr>
            <a:r>
              <a:rPr lang="en-US" dirty="0"/>
              <a:t>Eligible participants include </a:t>
            </a:r>
            <a:r>
              <a:rPr lang="en-US" i="1" dirty="0"/>
              <a:t>shippers</a:t>
            </a:r>
            <a:r>
              <a:rPr lang="en-US" dirty="0"/>
              <a:t> and </a:t>
            </a:r>
            <a:r>
              <a:rPr lang="en-US" i="1" dirty="0"/>
              <a:t>logistics service providers</a:t>
            </a:r>
            <a:r>
              <a:rPr lang="en-US" dirty="0"/>
              <a:t> (tech vendors can be 3rd parties, not direct participants)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7D037-2B44-F68D-475C-EB287E023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03" y="2743637"/>
            <a:ext cx="7709152" cy="97472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A71C56-541E-FC7B-2344-878FF4682B68}"/>
              </a:ext>
            </a:extLst>
          </p:cNvPr>
          <p:cNvCxnSpPr>
            <a:cxnSpLocks/>
          </p:cNvCxnSpPr>
          <p:nvPr/>
        </p:nvCxnSpPr>
        <p:spPr>
          <a:xfrm>
            <a:off x="732104" y="4447239"/>
            <a:ext cx="7679791" cy="0"/>
          </a:xfrm>
          <a:prstGeom prst="straightConnector1">
            <a:avLst/>
          </a:prstGeom>
          <a:ln w="3175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21300B-D5A6-9158-0B12-59B877BE8155}"/>
              </a:ext>
            </a:extLst>
          </p:cNvPr>
          <p:cNvSpPr txBox="1"/>
          <p:nvPr/>
        </p:nvSpPr>
        <p:spPr>
          <a:xfrm>
            <a:off x="4029205" y="4469762"/>
            <a:ext cx="1148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Shipment Time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F02766-5794-9B7E-CEC9-139DC78F6775}"/>
              </a:ext>
            </a:extLst>
          </p:cNvPr>
          <p:cNvCxnSpPr>
            <a:cxnSpLocks/>
          </p:cNvCxnSpPr>
          <p:nvPr/>
        </p:nvCxnSpPr>
        <p:spPr>
          <a:xfrm flipH="1">
            <a:off x="732104" y="4373791"/>
            <a:ext cx="3061" cy="856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202C6E-67DC-15A5-5594-C4964DBA3DAF}"/>
              </a:ext>
            </a:extLst>
          </p:cNvPr>
          <p:cNvCxnSpPr>
            <a:cxnSpLocks/>
          </p:cNvCxnSpPr>
          <p:nvPr/>
        </p:nvCxnSpPr>
        <p:spPr>
          <a:xfrm flipH="1">
            <a:off x="4571934" y="4375617"/>
            <a:ext cx="3061" cy="856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883CA84-F0A8-A29A-3259-E029979B903E}"/>
              </a:ext>
            </a:extLst>
          </p:cNvPr>
          <p:cNvSpPr txBox="1"/>
          <p:nvPr/>
        </p:nvSpPr>
        <p:spPr>
          <a:xfrm>
            <a:off x="568745" y="3690234"/>
            <a:ext cx="9423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Importer POs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77D86-8915-586C-5534-5DDADC732879}"/>
              </a:ext>
            </a:extLst>
          </p:cNvPr>
          <p:cNvSpPr txBox="1"/>
          <p:nvPr/>
        </p:nvSpPr>
        <p:spPr>
          <a:xfrm>
            <a:off x="1511057" y="3670550"/>
            <a:ext cx="942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chemeClr val="bg1">
                    <a:lumMod val="65000"/>
                  </a:schemeClr>
                </a:solidFill>
              </a:rPr>
              <a:t>Origin Manufacturing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BC98A-C5E8-4D08-5269-09D454A79133}"/>
              </a:ext>
            </a:extLst>
          </p:cNvPr>
          <p:cNvSpPr txBox="1"/>
          <p:nvPr/>
        </p:nvSpPr>
        <p:spPr>
          <a:xfrm>
            <a:off x="2439615" y="3695903"/>
            <a:ext cx="9423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chemeClr val="bg1">
                    <a:lumMod val="65000"/>
                  </a:schemeClr>
                </a:solidFill>
              </a:rPr>
              <a:t>Origin Trucking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2AA31-1E0F-71AD-B6C9-37E30F03AFE3}"/>
              </a:ext>
            </a:extLst>
          </p:cNvPr>
          <p:cNvSpPr txBox="1"/>
          <p:nvPr/>
        </p:nvSpPr>
        <p:spPr>
          <a:xfrm>
            <a:off x="3304056" y="3690618"/>
            <a:ext cx="942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chemeClr val="bg1">
                    <a:lumMod val="65000"/>
                  </a:schemeClr>
                </a:solidFill>
              </a:rPr>
              <a:t>Origin Ports &amp; Drayage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BB108-02D7-6608-A282-CECA8D51E4E9}"/>
              </a:ext>
            </a:extLst>
          </p:cNvPr>
          <p:cNvSpPr txBox="1"/>
          <p:nvPr/>
        </p:nvSpPr>
        <p:spPr>
          <a:xfrm>
            <a:off x="4169723" y="3690998"/>
            <a:ext cx="942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Ocean Carrier/NVOCC Bookings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2C59A-CB64-8472-115E-60B850818235}"/>
              </a:ext>
            </a:extLst>
          </p:cNvPr>
          <p:cNvSpPr txBox="1"/>
          <p:nvPr/>
        </p:nvSpPr>
        <p:spPr>
          <a:xfrm>
            <a:off x="5105566" y="3690618"/>
            <a:ext cx="942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Domestic Ports</a:t>
            </a:r>
          </a:p>
          <a:p>
            <a:pPr algn="ctr"/>
            <a:r>
              <a:rPr lang="en-US" sz="700" b="1" dirty="0">
                <a:solidFill>
                  <a:schemeClr val="tx1"/>
                </a:solidFill>
              </a:rPr>
              <a:t>&amp; Drayage Utilization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1A72A-5FA2-37AB-F9C3-829FA3BCCB98}"/>
              </a:ext>
            </a:extLst>
          </p:cNvPr>
          <p:cNvSpPr txBox="1"/>
          <p:nvPr/>
        </p:nvSpPr>
        <p:spPr>
          <a:xfrm>
            <a:off x="6731685" y="3686208"/>
            <a:ext cx="942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Domestic Warehouse </a:t>
            </a:r>
            <a:br>
              <a:rPr lang="en-US" sz="700" b="1" dirty="0">
                <a:solidFill>
                  <a:schemeClr val="tx1"/>
                </a:solidFill>
              </a:rPr>
            </a:br>
            <a:r>
              <a:rPr lang="en-US" sz="700" b="1" dirty="0">
                <a:solidFill>
                  <a:schemeClr val="tx1"/>
                </a:solidFill>
              </a:rPr>
              <a:t>Utilization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10E335-AA09-4642-7A6C-677110A71C57}"/>
              </a:ext>
            </a:extLst>
          </p:cNvPr>
          <p:cNvSpPr txBox="1"/>
          <p:nvPr/>
        </p:nvSpPr>
        <p:spPr>
          <a:xfrm>
            <a:off x="5882482" y="3703191"/>
            <a:ext cx="942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Domestic Rail Utilization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C2339-4CA1-53DC-9500-813E58205044}"/>
              </a:ext>
            </a:extLst>
          </p:cNvPr>
          <p:cNvSpPr txBox="1"/>
          <p:nvPr/>
        </p:nvSpPr>
        <p:spPr>
          <a:xfrm>
            <a:off x="7628597" y="3699023"/>
            <a:ext cx="104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>
                <a:solidFill>
                  <a:schemeClr val="bg1">
                    <a:lumMod val="65000"/>
                  </a:schemeClr>
                </a:solidFill>
              </a:rPr>
              <a:t>Domestic Retailers &amp; Manufacturing</a:t>
            </a:r>
          </a:p>
          <a:p>
            <a:pPr algn="ctr"/>
            <a:r>
              <a:rPr lang="en-US" sz="700" b="1">
                <a:solidFill>
                  <a:schemeClr val="bg1">
                    <a:lumMod val="65000"/>
                  </a:schemeClr>
                </a:solidFill>
              </a:rPr>
              <a:t>(Beneficial Cargo Owners)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CD306D-79B1-D517-A3FD-BE7F7E66C12A}"/>
              </a:ext>
            </a:extLst>
          </p:cNvPr>
          <p:cNvSpPr txBox="1"/>
          <p:nvPr/>
        </p:nvSpPr>
        <p:spPr>
          <a:xfrm>
            <a:off x="193877" y="4149566"/>
            <a:ext cx="1087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accent1"/>
                </a:solidFill>
              </a:rPr>
              <a:t>~90 Days Ahead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716C1-2884-F236-4E92-7F962F0A7945}"/>
              </a:ext>
            </a:extLst>
          </p:cNvPr>
          <p:cNvSpPr txBox="1"/>
          <p:nvPr/>
        </p:nvSpPr>
        <p:spPr>
          <a:xfrm>
            <a:off x="4011989" y="4151217"/>
            <a:ext cx="1087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accent1"/>
                </a:solidFill>
              </a:rPr>
              <a:t>~45 Days Ahead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9F975E-4D93-1C0B-61A2-82610DAADA54}"/>
              </a:ext>
            </a:extLst>
          </p:cNvPr>
          <p:cNvSpPr txBox="1"/>
          <p:nvPr/>
        </p:nvSpPr>
        <p:spPr>
          <a:xfrm>
            <a:off x="7830100" y="4149566"/>
            <a:ext cx="1087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accent1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6143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FLOW Data is Available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7ADD5D-7D29-1B4C-C686-051D410D1E4C}"/>
              </a:ext>
            </a:extLst>
          </p:cNvPr>
          <p:cNvSpPr/>
          <p:nvPr/>
        </p:nvSpPr>
        <p:spPr>
          <a:xfrm>
            <a:off x="311700" y="1316183"/>
            <a:ext cx="2784764" cy="2937163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316AE-AAB4-0654-C8D9-747ACA44D56A}"/>
              </a:ext>
            </a:extLst>
          </p:cNvPr>
          <p:cNvSpPr/>
          <p:nvPr/>
        </p:nvSpPr>
        <p:spPr>
          <a:xfrm>
            <a:off x="3248864" y="1316183"/>
            <a:ext cx="2784764" cy="2937163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09F77-0486-2D7D-035F-282C230250EC}"/>
              </a:ext>
            </a:extLst>
          </p:cNvPr>
          <p:cNvSpPr/>
          <p:nvPr/>
        </p:nvSpPr>
        <p:spPr>
          <a:xfrm>
            <a:off x="6186028" y="1316182"/>
            <a:ext cx="2784764" cy="2937163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26E7C-96FF-375D-F822-71806910D3DF}"/>
              </a:ext>
            </a:extLst>
          </p:cNvPr>
          <p:cNvSpPr/>
          <p:nvPr/>
        </p:nvSpPr>
        <p:spPr>
          <a:xfrm>
            <a:off x="311700" y="1316182"/>
            <a:ext cx="2784764" cy="4156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Demand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2E8F7-AFCC-541B-3A58-E3F194A4F905}"/>
              </a:ext>
            </a:extLst>
          </p:cNvPr>
          <p:cNvSpPr/>
          <p:nvPr/>
        </p:nvSpPr>
        <p:spPr>
          <a:xfrm>
            <a:off x="3248864" y="1316182"/>
            <a:ext cx="2784764" cy="41563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Supply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A1BD0-156A-D307-513E-6BD5D81D309E}"/>
              </a:ext>
            </a:extLst>
          </p:cNvPr>
          <p:cNvSpPr/>
          <p:nvPr/>
        </p:nvSpPr>
        <p:spPr>
          <a:xfrm>
            <a:off x="6186028" y="1316182"/>
            <a:ext cx="2784764" cy="4156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Throughput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BC8EF-C118-DD16-5A11-AE077318FD18}"/>
              </a:ext>
            </a:extLst>
          </p:cNvPr>
          <p:cNvSpPr/>
          <p:nvPr/>
        </p:nvSpPr>
        <p:spPr>
          <a:xfrm>
            <a:off x="1080655" y="1991591"/>
            <a:ext cx="1260764" cy="471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Purchase Orders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85228-0F2A-FEE9-56D6-5DB7FECAF0BD}"/>
              </a:ext>
            </a:extLst>
          </p:cNvPr>
          <p:cNvSpPr/>
          <p:nvPr/>
        </p:nvSpPr>
        <p:spPr>
          <a:xfrm>
            <a:off x="1080655" y="2757054"/>
            <a:ext cx="1260764" cy="471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 Bookings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6524D-CFB9-4206-36B5-7F26099E72AE}"/>
              </a:ext>
            </a:extLst>
          </p:cNvPr>
          <p:cNvSpPr/>
          <p:nvPr/>
        </p:nvSpPr>
        <p:spPr>
          <a:xfrm>
            <a:off x="1080655" y="3522518"/>
            <a:ext cx="1260764" cy="471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CBP Manifest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9B4232-1A91-21DA-81B1-AE7B5AEF7A6D}"/>
              </a:ext>
            </a:extLst>
          </p:cNvPr>
          <p:cNvSpPr/>
          <p:nvPr/>
        </p:nvSpPr>
        <p:spPr>
          <a:xfrm>
            <a:off x="4017818" y="1918855"/>
            <a:ext cx="1260764" cy="471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Terminal Utilization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13ADE7-13AF-16D6-7D8B-58C1760BD541}"/>
              </a:ext>
            </a:extLst>
          </p:cNvPr>
          <p:cNvSpPr/>
          <p:nvPr/>
        </p:nvSpPr>
        <p:spPr>
          <a:xfrm>
            <a:off x="4010864" y="2462645"/>
            <a:ext cx="1260764" cy="471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Tractor Utilization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6C14CD-ABD6-1E32-13CB-34211FE44E2F}"/>
              </a:ext>
            </a:extLst>
          </p:cNvPr>
          <p:cNvSpPr/>
          <p:nvPr/>
        </p:nvSpPr>
        <p:spPr>
          <a:xfrm>
            <a:off x="4010864" y="3006435"/>
            <a:ext cx="1260764" cy="4710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Chassis Utilization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8766E2-0DEE-C960-F8C9-BCADA94AE522}"/>
              </a:ext>
            </a:extLst>
          </p:cNvPr>
          <p:cNvSpPr/>
          <p:nvPr/>
        </p:nvSpPr>
        <p:spPr>
          <a:xfrm>
            <a:off x="6961908" y="1918855"/>
            <a:ext cx="1260764" cy="471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Terminal Gate Moves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E8AFD6-3D9B-656E-FD0A-77A2C2A37543}"/>
              </a:ext>
            </a:extLst>
          </p:cNvPr>
          <p:cNvSpPr/>
          <p:nvPr/>
        </p:nvSpPr>
        <p:spPr>
          <a:xfrm>
            <a:off x="4010864" y="3550225"/>
            <a:ext cx="1260764" cy="471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Warehouse Utilization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1E6E2-CD0D-D1D5-27F0-FC7F225568DE}"/>
              </a:ext>
            </a:extLst>
          </p:cNvPr>
          <p:cNvSpPr txBox="1"/>
          <p:nvPr/>
        </p:nvSpPr>
        <p:spPr>
          <a:xfrm>
            <a:off x="117986" y="4547755"/>
            <a:ext cx="2719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0" i="1" dirty="0">
                <a:solidFill>
                  <a:schemeClr val="tx1"/>
                </a:solidFill>
              </a:rPr>
              <a:t>*Items with lighter shade are to come in future releases</a:t>
            </a:r>
          </a:p>
        </p:txBody>
      </p:sp>
    </p:spTree>
    <p:extLst>
      <p:ext uri="{BB962C8B-B14F-4D97-AF65-F5344CB8AC3E}">
        <p14:creationId xmlns:p14="http://schemas.microsoft.com/office/powerpoint/2010/main" val="197597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FLOW Data Dashboard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A432-EFCB-B86C-539D-34DB2A2A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050" y="714037"/>
            <a:ext cx="2325307" cy="4835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(synthetic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25DBB-7038-4C1C-65EB-A56238235851}"/>
              </a:ext>
            </a:extLst>
          </p:cNvPr>
          <p:cNvSpPr txBox="1"/>
          <p:nvPr/>
        </p:nvSpPr>
        <p:spPr>
          <a:xfrm>
            <a:off x="214408" y="1387260"/>
            <a:ext cx="3634900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</a:rPr>
              <a:t>Downloadable container supply, demand, and throughout data</a:t>
            </a:r>
          </a:p>
          <a:p>
            <a:pPr marL="4572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</a:rPr>
              <a:t>API access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1E560-96D2-2DCF-FC1E-50C4BF36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222" y="1255737"/>
            <a:ext cx="4974086" cy="3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5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industry use FLOW 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8</a:t>
            </a:fld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33FCACF-DA61-48AA-A476-399FA560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40" y="953815"/>
            <a:ext cx="8520600" cy="374465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Demand Forecasting</a:t>
            </a:r>
          </a:p>
          <a:p>
            <a:pPr>
              <a:buFont typeface="+mj-lt"/>
              <a:buAutoNum type="arabicPeriod"/>
            </a:pPr>
            <a:r>
              <a:rPr lang="en-US" dirty="0"/>
              <a:t>Throughput Forecasting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dirty="0"/>
              <a:t>Estimating transit/cycle times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dirty="0"/>
              <a:t>Improving routing decisions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dirty="0"/>
              <a:t>Improving expectation management, scheduling, and resourcing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dirty="0"/>
              <a:t>Improving inventory stocking levels for goods</a:t>
            </a:r>
          </a:p>
          <a:p>
            <a:pPr>
              <a:buFont typeface="+mj-lt"/>
              <a:buAutoNum type="arabicPeriod"/>
            </a:pPr>
            <a:r>
              <a:rPr lang="en-US" dirty="0"/>
              <a:t>Service Optimization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dirty="0"/>
              <a:t>Setting Contract and Spot-Market Freight Resourcing Levels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dirty="0"/>
              <a:t>Setting Service-Mix Expectations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dirty="0"/>
              <a:t>Linking Dynamic Pricing with Service Commitments</a:t>
            </a:r>
          </a:p>
        </p:txBody>
      </p:sp>
    </p:spTree>
    <p:extLst>
      <p:ext uri="{BB962C8B-B14F-4D97-AF65-F5344CB8AC3E}">
        <p14:creationId xmlns:p14="http://schemas.microsoft.com/office/powerpoint/2010/main" val="24268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6AC124-FB56-627E-E55B-C9F51069F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sz="1800" i="1" dirty="0"/>
              <a:t>CEA </a:t>
            </a:r>
            <a:r>
              <a:rPr lang="en-US" sz="1800" i="1" dirty="0">
                <a:hlinkClick r:id="rId2"/>
              </a:rPr>
              <a:t>Issue Brief</a:t>
            </a:r>
            <a:r>
              <a:rPr lang="en-US" sz="1800" i="1" dirty="0"/>
              <a:t> on Supply Chain Resilience</a:t>
            </a:r>
            <a:endParaRPr lang="en-US" dirty="0"/>
          </a:p>
          <a:p>
            <a:r>
              <a:rPr lang="en-US" sz="1200" dirty="0"/>
              <a:t>“During the global pandemic, it became clear that global supply chains were propagating micro shocks into macro-level effects...</a:t>
            </a:r>
          </a:p>
          <a:p>
            <a:r>
              <a:rPr lang="en-US" sz="1200" dirty="0"/>
              <a:t>In the transportation and logistics industry specifically, a series of supply chain disruptions and delays at ports during the pandemic led to historically high prices for imports to the United States during the pandemic…</a:t>
            </a:r>
          </a:p>
          <a:p>
            <a:r>
              <a:rPr lang="en-US" sz="1200" dirty="0"/>
              <a:t>Specifically, the Department of Transportation established the </a:t>
            </a:r>
            <a:r>
              <a:rPr lang="en-US" sz="1200" b="1" dirty="0"/>
              <a:t>Freight Logistics Optimization Works (FLOW)</a:t>
            </a:r>
            <a:r>
              <a:rPr lang="en-US" sz="1200" dirty="0"/>
              <a:t> initiative in March 2022, run by the Department’s new Office of Multimodal Freight and Infrastructure Policy…</a:t>
            </a:r>
          </a:p>
          <a:p>
            <a:r>
              <a:rPr lang="en-US" sz="1200" dirty="0"/>
              <a:t>Increasing the transparency of supply chain data among market participants can improve market functioning, including by sending demand signals ahead of supply chain disruptions.”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53971-881A-FCA6-9E9B-5D3BDD24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Benefits of FLOW – Lowering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A480-60A9-2FC2-347D-96D48B769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9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49C486-61F4-C982-07AB-780B7A73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92" y="1556143"/>
            <a:ext cx="3929447" cy="22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272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668744-62bd-4f2f-b8b7-8bbd4bd44889" xsi:nil="true"/>
    <lcf76f155ced4ddcb4097134ff3c332f xmlns="19bd320b-9cc4-4bae-b0c0-61d1c97c6e81">
      <Terms xmlns="http://schemas.microsoft.com/office/infopath/2007/PartnerControls"/>
    </lcf76f155ced4ddcb4097134ff3c332f>
    <SharedWithUsers xmlns="78668744-62bd-4f2f-b8b7-8bbd4bd44889">
      <UserInfo>
        <DisplayName>Bisgard, Katharen (OST)</DisplayName>
        <AccountId>65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B3C4A49922D489B8BB7D48C8214B2" ma:contentTypeVersion="15" ma:contentTypeDescription="Create a new document." ma:contentTypeScope="" ma:versionID="79f57ecba0b2378e215195ee71b70560">
  <xsd:schema xmlns:xsd="http://www.w3.org/2001/XMLSchema" xmlns:xs="http://www.w3.org/2001/XMLSchema" xmlns:p="http://schemas.microsoft.com/office/2006/metadata/properties" xmlns:ns2="19bd320b-9cc4-4bae-b0c0-61d1c97c6e81" xmlns:ns3="78668744-62bd-4f2f-b8b7-8bbd4bd44889" targetNamespace="http://schemas.microsoft.com/office/2006/metadata/properties" ma:root="true" ma:fieldsID="b1be2ca27a684548fdf4e4529d680b4f" ns2:_="" ns3:_="">
    <xsd:import namespace="19bd320b-9cc4-4bae-b0c0-61d1c97c6e81"/>
    <xsd:import namespace="78668744-62bd-4f2f-b8b7-8bbd4bd44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d320b-9cc4-4bae-b0c0-61d1c97c6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446fb-c4e7-47d1-9e02-aae3431be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68744-62bd-4f2f-b8b7-8bbd4bd44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d180cba-3578-440c-83b2-0c165e234441}" ma:internalName="TaxCatchAll" ma:showField="CatchAllData" ma:web="78668744-62bd-4f2f-b8b7-8bbd4bd44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0DD15C-334B-42CF-BDDE-733DE0441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20D28E-FC96-41F8-8381-380DB1C23688}">
  <ds:schemaRefs>
    <ds:schemaRef ds:uri="19bd320b-9cc4-4bae-b0c0-61d1c97c6e81"/>
    <ds:schemaRef ds:uri="78668744-62bd-4f2f-b8b7-8bbd4bd448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2B951B-B7CB-4261-A2BA-EB4BEB909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bd320b-9cc4-4bae-b0c0-61d1c97c6e81"/>
    <ds:schemaRef ds:uri="78668744-62bd-4f2f-b8b7-8bbd4bd44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556</Words>
  <Application>Microsoft Office PowerPoint</Application>
  <PresentationFormat>On-screen Show (16:9)</PresentationFormat>
  <Paragraphs>85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Simple Light</vt:lpstr>
      <vt:lpstr>NBER Presentation</vt:lpstr>
      <vt:lpstr>How is FLOW Different than Industry Data Visibility? </vt:lpstr>
      <vt:lpstr>FLOW Principles</vt:lpstr>
      <vt:lpstr>How does the FLOW data exchange work?</vt:lpstr>
      <vt:lpstr>Who participates in FLOW?</vt:lpstr>
      <vt:lpstr>What FLOW Data is Available Today?</vt:lpstr>
      <vt:lpstr>FLOW Data Dashboard</vt:lpstr>
      <vt:lpstr>How can industry use FLOW data?</vt:lpstr>
      <vt:lpstr>Public Benefits of FLOW – Lowering Costs</vt:lpstr>
      <vt:lpstr>Public Benefits of FLOW – Guiding Investment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Petrisin, Andrew (OST)</cp:lastModifiedBy>
  <cp:revision>2</cp:revision>
  <dcterms:modified xsi:type="dcterms:W3CDTF">2024-04-28T14:53:35Z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0x01010037CB3C4A49922D489B8BB7D48C8214B2</vt:lpwstr>
  </property>
  <property fmtid="{D5CDD505-2E9C-101B-9397-08002B2CF9AE}" pid="3" name="MediaServiceImageTags">
    <vt:lpwstr/>
  </property>
</Properties>
</file>