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492" r:id="rId5"/>
    <p:sldId id="491" r:id="rId6"/>
    <p:sldId id="498" r:id="rId7"/>
    <p:sldId id="499" r:id="rId8"/>
    <p:sldId id="493" r:id="rId9"/>
    <p:sldId id="526" r:id="rId10"/>
    <p:sldId id="531" r:id="rId11"/>
    <p:sldId id="537" r:id="rId12"/>
    <p:sldId id="538" r:id="rId13"/>
    <p:sldId id="565" r:id="rId14"/>
    <p:sldId id="564" r:id="rId15"/>
    <p:sldId id="490" r:id="rId16"/>
    <p:sldId id="521" r:id="rId17"/>
    <p:sldId id="533" r:id="rId18"/>
    <p:sldId id="539" r:id="rId19"/>
    <p:sldId id="540" r:id="rId20"/>
    <p:sldId id="541" r:id="rId21"/>
    <p:sldId id="542" r:id="rId22"/>
    <p:sldId id="543" r:id="rId23"/>
    <p:sldId id="544" r:id="rId24"/>
    <p:sldId id="549" r:id="rId25"/>
    <p:sldId id="550" r:id="rId26"/>
    <p:sldId id="551" r:id="rId27"/>
    <p:sldId id="552" r:id="rId28"/>
    <p:sldId id="553" r:id="rId29"/>
    <p:sldId id="554" r:id="rId30"/>
    <p:sldId id="556" r:id="rId31"/>
    <p:sldId id="557" r:id="rId32"/>
    <p:sldId id="558" r:id="rId33"/>
    <p:sldId id="55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7FF"/>
    <a:srgbClr val="DDE5ED"/>
    <a:srgbClr val="8E9FBC"/>
    <a:srgbClr val="0051BA"/>
    <a:srgbClr val="FF0000"/>
    <a:srgbClr val="54CCF5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9E9C55-50B7-46B6-816A-8F2086EBC9F1}" v="103" dt="2024-04-22T01:41:16.8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1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ringer, Lilly" userId="5268991a-75e0-4878-84c1-7cca07b1ec2d" providerId="ADAL" clId="{D79E9C55-50B7-46B6-816A-8F2086EBC9F1}"/>
    <pc:docChg chg="undo custSel addSld delSld modSld">
      <pc:chgData name="Springer, Lilly" userId="5268991a-75e0-4878-84c1-7cca07b1ec2d" providerId="ADAL" clId="{D79E9C55-50B7-46B6-816A-8F2086EBC9F1}" dt="2024-04-22T01:41:16.801" v="138"/>
      <pc:docMkLst>
        <pc:docMk/>
      </pc:docMkLst>
      <pc:sldChg chg="modSp mod">
        <pc:chgData name="Springer, Lilly" userId="5268991a-75e0-4878-84c1-7cca07b1ec2d" providerId="ADAL" clId="{D79E9C55-50B7-46B6-816A-8F2086EBC9F1}" dt="2024-04-18T22:30:18.738" v="136" actId="207"/>
        <pc:sldMkLst>
          <pc:docMk/>
          <pc:sldMk cId="4282744267" sldId="492"/>
        </pc:sldMkLst>
        <pc:spChg chg="mod">
          <ac:chgData name="Springer, Lilly" userId="5268991a-75e0-4878-84c1-7cca07b1ec2d" providerId="ADAL" clId="{D79E9C55-50B7-46B6-816A-8F2086EBC9F1}" dt="2024-04-18T22:30:18.738" v="136" actId="207"/>
          <ac:spMkLst>
            <pc:docMk/>
            <pc:sldMk cId="4282744267" sldId="492"/>
            <ac:spMk id="7" creationId="{B3FD5E11-BEF5-8DF6-7083-8D44F8F2BACE}"/>
          </ac:spMkLst>
        </pc:spChg>
        <pc:spChg chg="mod">
          <ac:chgData name="Springer, Lilly" userId="5268991a-75e0-4878-84c1-7cca07b1ec2d" providerId="ADAL" clId="{D79E9C55-50B7-46B6-816A-8F2086EBC9F1}" dt="2024-04-18T22:30:16.614" v="132" actId="1076"/>
          <ac:spMkLst>
            <pc:docMk/>
            <pc:sldMk cId="4282744267" sldId="492"/>
            <ac:spMk id="13" creationId="{05D5B515-CBD6-81CB-A192-1C14892C9AA5}"/>
          </ac:spMkLst>
        </pc:spChg>
      </pc:sldChg>
      <pc:sldChg chg="modSp mod modAnim">
        <pc:chgData name="Springer, Lilly" userId="5268991a-75e0-4878-84c1-7cca07b1ec2d" providerId="ADAL" clId="{D79E9C55-50B7-46B6-816A-8F2086EBC9F1}" dt="2024-04-18T22:26:25.645" v="118" actId="1038"/>
        <pc:sldMkLst>
          <pc:docMk/>
          <pc:sldMk cId="2357305652" sldId="493"/>
        </pc:sldMkLst>
        <pc:spChg chg="mod">
          <ac:chgData name="Springer, Lilly" userId="5268991a-75e0-4878-84c1-7cca07b1ec2d" providerId="ADAL" clId="{D79E9C55-50B7-46B6-816A-8F2086EBC9F1}" dt="2024-04-18T22:26:25.645" v="118" actId="1038"/>
          <ac:spMkLst>
            <pc:docMk/>
            <pc:sldMk cId="2357305652" sldId="493"/>
            <ac:spMk id="13" creationId="{C52A479B-77EE-0E23-D03C-DCABBDC9706E}"/>
          </ac:spMkLst>
        </pc:spChg>
      </pc:sldChg>
      <pc:sldChg chg="modAnim">
        <pc:chgData name="Springer, Lilly" userId="5268991a-75e0-4878-84c1-7cca07b1ec2d" providerId="ADAL" clId="{D79E9C55-50B7-46B6-816A-8F2086EBC9F1}" dt="2024-04-18T22:19:54.161" v="5"/>
        <pc:sldMkLst>
          <pc:docMk/>
          <pc:sldMk cId="2330017168" sldId="498"/>
        </pc:sldMkLst>
      </pc:sldChg>
      <pc:sldChg chg="modAnim">
        <pc:chgData name="Springer, Lilly" userId="5268991a-75e0-4878-84c1-7cca07b1ec2d" providerId="ADAL" clId="{D79E9C55-50B7-46B6-816A-8F2086EBC9F1}" dt="2024-04-18T22:20:28.400" v="10"/>
        <pc:sldMkLst>
          <pc:docMk/>
          <pc:sldMk cId="2956786499" sldId="499"/>
        </pc:sldMkLst>
      </pc:sldChg>
      <pc:sldChg chg="del">
        <pc:chgData name="Springer, Lilly" userId="5268991a-75e0-4878-84c1-7cca07b1ec2d" providerId="ADAL" clId="{D79E9C55-50B7-46B6-816A-8F2086EBC9F1}" dt="2024-04-18T22:27:17.307" v="120" actId="47"/>
        <pc:sldMkLst>
          <pc:docMk/>
          <pc:sldMk cId="3950549492" sldId="500"/>
        </pc:sldMkLst>
      </pc:sldChg>
      <pc:sldChg chg="modAnim">
        <pc:chgData name="Springer, Lilly" userId="5268991a-75e0-4878-84c1-7cca07b1ec2d" providerId="ADAL" clId="{D79E9C55-50B7-46B6-816A-8F2086EBC9F1}" dt="2024-04-22T01:41:16.801" v="138"/>
        <pc:sldMkLst>
          <pc:docMk/>
          <pc:sldMk cId="2401191619" sldId="564"/>
        </pc:sldMkLst>
      </pc:sldChg>
      <pc:sldChg chg="addSp delSp modSp add mod">
        <pc:chgData name="Springer, Lilly" userId="5268991a-75e0-4878-84c1-7cca07b1ec2d" providerId="ADAL" clId="{D79E9C55-50B7-46B6-816A-8F2086EBC9F1}" dt="2024-04-18T22:28:02.955" v="122"/>
        <pc:sldMkLst>
          <pc:docMk/>
          <pc:sldMk cId="428195255" sldId="565"/>
        </pc:sldMkLst>
        <pc:spChg chg="del">
          <ac:chgData name="Springer, Lilly" userId="5268991a-75e0-4878-84c1-7cca07b1ec2d" providerId="ADAL" clId="{D79E9C55-50B7-46B6-816A-8F2086EBC9F1}" dt="2024-04-18T22:28:02.614" v="121" actId="478"/>
          <ac:spMkLst>
            <pc:docMk/>
            <pc:sldMk cId="428195255" sldId="565"/>
            <ac:spMk id="3" creationId="{5109F01D-8EFD-8433-5799-CB897C2D002A}"/>
          </ac:spMkLst>
        </pc:spChg>
        <pc:spChg chg="add mod">
          <ac:chgData name="Springer, Lilly" userId="5268991a-75e0-4878-84c1-7cca07b1ec2d" providerId="ADAL" clId="{D79E9C55-50B7-46B6-816A-8F2086EBC9F1}" dt="2024-04-18T22:28:02.955" v="122"/>
          <ac:spMkLst>
            <pc:docMk/>
            <pc:sldMk cId="428195255" sldId="565"/>
            <ac:spMk id="5" creationId="{9DAA191C-45E0-506F-F07A-151ECAB42AD0}"/>
          </ac:spMkLst>
        </pc:spChg>
      </pc:sldChg>
    </pc:docChg>
  </pc:docChgLst>
  <pc:docChgLst>
    <pc:chgData name="Springer, Lilly" userId="5268991a-75e0-4878-84c1-7cca07b1ec2d" providerId="ADAL" clId="{CF3C8368-1C7C-48DB-8487-D60AB19E8CF1}"/>
    <pc:docChg chg="custSel addSld modSld">
      <pc:chgData name="Springer, Lilly" userId="5268991a-75e0-4878-84c1-7cca07b1ec2d" providerId="ADAL" clId="{CF3C8368-1C7C-48DB-8487-D60AB19E8CF1}" dt="2024-04-02T20:22:19.463" v="441" actId="1076"/>
      <pc:docMkLst>
        <pc:docMk/>
      </pc:docMkLst>
      <pc:sldChg chg="addSp modSp mod">
        <pc:chgData name="Springer, Lilly" userId="5268991a-75e0-4878-84c1-7cca07b1ec2d" providerId="ADAL" clId="{CF3C8368-1C7C-48DB-8487-D60AB19E8CF1}" dt="2024-04-02T20:22:19.463" v="441" actId="1076"/>
        <pc:sldMkLst>
          <pc:docMk/>
          <pc:sldMk cId="2631877325" sldId="517"/>
        </pc:sldMkLst>
        <pc:spChg chg="add mod">
          <ac:chgData name="Springer, Lilly" userId="5268991a-75e0-4878-84c1-7cca07b1ec2d" providerId="ADAL" clId="{CF3C8368-1C7C-48DB-8487-D60AB19E8CF1}" dt="2024-04-02T20:21:04.092" v="338" actId="20577"/>
          <ac:spMkLst>
            <pc:docMk/>
            <pc:sldMk cId="2631877325" sldId="517"/>
            <ac:spMk id="5" creationId="{891A843B-2F95-7B6F-6F1B-B5073D046892}"/>
          </ac:spMkLst>
        </pc:spChg>
        <pc:spChg chg="add mod">
          <ac:chgData name="Springer, Lilly" userId="5268991a-75e0-4878-84c1-7cca07b1ec2d" providerId="ADAL" clId="{CF3C8368-1C7C-48DB-8487-D60AB19E8CF1}" dt="2024-04-02T20:22:19.463" v="441" actId="1076"/>
          <ac:spMkLst>
            <pc:docMk/>
            <pc:sldMk cId="2631877325" sldId="517"/>
            <ac:spMk id="6" creationId="{83FB8F23-C9CA-D124-460D-90EA7472E769}"/>
          </ac:spMkLst>
        </pc:spChg>
      </pc:sldChg>
      <pc:sldChg chg="addSp delSp modSp new mod modClrScheme chgLayout">
        <pc:chgData name="Springer, Lilly" userId="5268991a-75e0-4878-84c1-7cca07b1ec2d" providerId="ADAL" clId="{CF3C8368-1C7C-48DB-8487-D60AB19E8CF1}" dt="2024-03-25T21:54:27.894" v="267" actId="122"/>
        <pc:sldMkLst>
          <pc:docMk/>
          <pc:sldMk cId="3788171068" sldId="568"/>
        </pc:sldMkLst>
        <pc:spChg chg="del mod ord">
          <ac:chgData name="Springer, Lilly" userId="5268991a-75e0-4878-84c1-7cca07b1ec2d" providerId="ADAL" clId="{CF3C8368-1C7C-48DB-8487-D60AB19E8CF1}" dt="2024-03-25T21:48:05.111" v="1" actId="700"/>
          <ac:spMkLst>
            <pc:docMk/>
            <pc:sldMk cId="3788171068" sldId="568"/>
            <ac:spMk id="2" creationId="{FDEA0A34-840B-3D7E-FF94-044ABB20ADC8}"/>
          </ac:spMkLst>
        </pc:spChg>
        <pc:spChg chg="del mod ord">
          <ac:chgData name="Springer, Lilly" userId="5268991a-75e0-4878-84c1-7cca07b1ec2d" providerId="ADAL" clId="{CF3C8368-1C7C-48DB-8487-D60AB19E8CF1}" dt="2024-03-25T21:48:05.111" v="1" actId="700"/>
          <ac:spMkLst>
            <pc:docMk/>
            <pc:sldMk cId="3788171068" sldId="568"/>
            <ac:spMk id="3" creationId="{75768EDC-92F2-FB82-6D4A-80633B04340A}"/>
          </ac:spMkLst>
        </pc:spChg>
        <pc:spChg chg="add mod ord">
          <ac:chgData name="Springer, Lilly" userId="5268991a-75e0-4878-84c1-7cca07b1ec2d" providerId="ADAL" clId="{CF3C8368-1C7C-48DB-8487-D60AB19E8CF1}" dt="2024-03-25T21:54:21.958" v="265" actId="20577"/>
          <ac:spMkLst>
            <pc:docMk/>
            <pc:sldMk cId="3788171068" sldId="568"/>
            <ac:spMk id="4" creationId="{CDEA2B80-D1EA-371E-45D6-D7C121E98B34}"/>
          </ac:spMkLst>
        </pc:spChg>
        <pc:spChg chg="add del mod ord">
          <ac:chgData name="Springer, Lilly" userId="5268991a-75e0-4878-84c1-7cca07b1ec2d" providerId="ADAL" clId="{CF3C8368-1C7C-48DB-8487-D60AB19E8CF1}" dt="2024-03-25T21:48:11.246" v="2" actId="478"/>
          <ac:spMkLst>
            <pc:docMk/>
            <pc:sldMk cId="3788171068" sldId="568"/>
            <ac:spMk id="5" creationId="{0C8502BD-E2B6-8827-6292-3D9F15BB81AD}"/>
          </ac:spMkLst>
        </pc:spChg>
        <pc:graphicFrameChg chg="add mod modGraphic">
          <ac:chgData name="Springer, Lilly" userId="5268991a-75e0-4878-84c1-7cca07b1ec2d" providerId="ADAL" clId="{CF3C8368-1C7C-48DB-8487-D60AB19E8CF1}" dt="2024-03-25T21:54:27.894" v="267" actId="122"/>
          <ac:graphicFrameMkLst>
            <pc:docMk/>
            <pc:sldMk cId="3788171068" sldId="568"/>
            <ac:graphicFrameMk id="6" creationId="{A6706A02-FD0C-8AD9-FC1F-5F86DA703706}"/>
          </ac:graphicFrameMkLst>
        </pc:graphicFrameChg>
      </pc:sldChg>
    </pc:docChg>
  </pc:docChgLst>
  <pc:docChgLst>
    <pc:chgData name="Springer, Lilly" userId="5268991a-75e0-4878-84c1-7cca07b1ec2d" providerId="ADAL" clId="{DCC9B50F-DED5-4A6F-811E-892634DF460F}"/>
    <pc:docChg chg="undo custSel addSld delSld modSld sldOrd modMainMaster">
      <pc:chgData name="Springer, Lilly" userId="5268991a-75e0-4878-84c1-7cca07b1ec2d" providerId="ADAL" clId="{DCC9B50F-DED5-4A6F-811E-892634DF460F}" dt="2024-04-15T17:01:37.621" v="2928" actId="1076"/>
      <pc:docMkLst>
        <pc:docMk/>
      </pc:docMkLst>
      <pc:sldChg chg="delSp modSp add del mod">
        <pc:chgData name="Springer, Lilly" userId="5268991a-75e0-4878-84c1-7cca07b1ec2d" providerId="ADAL" clId="{DCC9B50F-DED5-4A6F-811E-892634DF460F}" dt="2024-04-15T17:01:37.621" v="2928" actId="1076"/>
        <pc:sldMkLst>
          <pc:docMk/>
          <pc:sldMk cId="2279108006" sldId="490"/>
        </pc:sldMkLst>
        <pc:spChg chg="mod">
          <ac:chgData name="Springer, Lilly" userId="5268991a-75e0-4878-84c1-7cca07b1ec2d" providerId="ADAL" clId="{DCC9B50F-DED5-4A6F-811E-892634DF460F}" dt="2024-04-15T17:01:37.621" v="2928" actId="1076"/>
          <ac:spMkLst>
            <pc:docMk/>
            <pc:sldMk cId="2279108006" sldId="490"/>
            <ac:spMk id="2" creationId="{34E0C55B-C810-F44D-B5D9-B6F5E13C3AF7}"/>
          </ac:spMkLst>
        </pc:spChg>
        <pc:spChg chg="del">
          <ac:chgData name="Springer, Lilly" userId="5268991a-75e0-4878-84c1-7cca07b1ec2d" providerId="ADAL" clId="{DCC9B50F-DED5-4A6F-811E-892634DF460F}" dt="2024-04-15T17:01:05.341" v="2920" actId="478"/>
          <ac:spMkLst>
            <pc:docMk/>
            <pc:sldMk cId="2279108006" sldId="490"/>
            <ac:spMk id="4" creationId="{E2FB3CA2-CB45-3045-A78F-FAA3449A25B6}"/>
          </ac:spMkLst>
        </pc:spChg>
        <pc:spChg chg="del">
          <ac:chgData name="Springer, Lilly" userId="5268991a-75e0-4878-84c1-7cca07b1ec2d" providerId="ADAL" clId="{DCC9B50F-DED5-4A6F-811E-892634DF460F}" dt="2024-04-15T17:01:04.831" v="2919" actId="478"/>
          <ac:spMkLst>
            <pc:docMk/>
            <pc:sldMk cId="2279108006" sldId="490"/>
            <ac:spMk id="5" creationId="{0DF4A6B2-64E9-3B49-9365-B104DC40AB63}"/>
          </ac:spMkLst>
        </pc:spChg>
      </pc:sldChg>
      <pc:sldChg chg="modSp add del mod">
        <pc:chgData name="Springer, Lilly" userId="5268991a-75e0-4878-84c1-7cca07b1ec2d" providerId="ADAL" clId="{DCC9B50F-DED5-4A6F-811E-892634DF460F}" dt="2024-04-15T16:42:52.690" v="2767" actId="404"/>
        <pc:sldMkLst>
          <pc:docMk/>
          <pc:sldMk cId="4212284343" sldId="491"/>
        </pc:sldMkLst>
        <pc:spChg chg="mod">
          <ac:chgData name="Springer, Lilly" userId="5268991a-75e0-4878-84c1-7cca07b1ec2d" providerId="ADAL" clId="{DCC9B50F-DED5-4A6F-811E-892634DF460F}" dt="2024-04-15T16:42:52.690" v="2767" actId="404"/>
          <ac:spMkLst>
            <pc:docMk/>
            <pc:sldMk cId="4212284343" sldId="491"/>
            <ac:spMk id="2" creationId="{4E096AD3-AB1F-84C2-2A5B-A2B5188CA367}"/>
          </ac:spMkLst>
        </pc:spChg>
      </pc:sldChg>
      <pc:sldChg chg="modSp mod">
        <pc:chgData name="Springer, Lilly" userId="5268991a-75e0-4878-84c1-7cca07b1ec2d" providerId="ADAL" clId="{DCC9B50F-DED5-4A6F-811E-892634DF460F}" dt="2024-04-15T14:39:00.837" v="4" actId="20577"/>
        <pc:sldMkLst>
          <pc:docMk/>
          <pc:sldMk cId="4282744267" sldId="492"/>
        </pc:sldMkLst>
        <pc:spChg chg="mod">
          <ac:chgData name="Springer, Lilly" userId="5268991a-75e0-4878-84c1-7cca07b1ec2d" providerId="ADAL" clId="{DCC9B50F-DED5-4A6F-811E-892634DF460F}" dt="2024-04-15T14:39:00.837" v="4" actId="20577"/>
          <ac:spMkLst>
            <pc:docMk/>
            <pc:sldMk cId="4282744267" sldId="492"/>
            <ac:spMk id="9" creationId="{DE9F1A84-08DB-048F-B984-3AFD0E052DD1}"/>
          </ac:spMkLst>
        </pc:spChg>
      </pc:sldChg>
      <pc:sldChg chg="new del">
        <pc:chgData name="Springer, Lilly" userId="5268991a-75e0-4878-84c1-7cca07b1ec2d" providerId="ADAL" clId="{DCC9B50F-DED5-4A6F-811E-892634DF460F}" dt="2024-04-15T14:39:52.001" v="84" actId="680"/>
        <pc:sldMkLst>
          <pc:docMk/>
          <pc:sldMk cId="1196792594" sldId="493"/>
        </pc:sldMkLst>
      </pc:sldChg>
      <pc:sldChg chg="addSp delSp modSp new mod modAnim">
        <pc:chgData name="Springer, Lilly" userId="5268991a-75e0-4878-84c1-7cca07b1ec2d" providerId="ADAL" clId="{DCC9B50F-DED5-4A6F-811E-892634DF460F}" dt="2024-04-15T16:44:10.089" v="2780"/>
        <pc:sldMkLst>
          <pc:docMk/>
          <pc:sldMk cId="2357305652" sldId="493"/>
        </pc:sldMkLst>
        <pc:spChg chg="mod">
          <ac:chgData name="Springer, Lilly" userId="5268991a-75e0-4878-84c1-7cca07b1ec2d" providerId="ADAL" clId="{DCC9B50F-DED5-4A6F-811E-892634DF460F}" dt="2024-04-15T16:42:42.980" v="2764" actId="255"/>
          <ac:spMkLst>
            <pc:docMk/>
            <pc:sldMk cId="2357305652" sldId="493"/>
            <ac:spMk id="2" creationId="{F0C83B92-6FE9-EE9D-530A-09FA67E31C46}"/>
          </ac:spMkLst>
        </pc:spChg>
        <pc:spChg chg="mod">
          <ac:chgData name="Springer, Lilly" userId="5268991a-75e0-4878-84c1-7cca07b1ec2d" providerId="ADAL" clId="{DCC9B50F-DED5-4A6F-811E-892634DF460F}" dt="2024-04-15T14:42:01.156" v="88" actId="20577"/>
          <ac:spMkLst>
            <pc:docMk/>
            <pc:sldMk cId="2357305652" sldId="493"/>
            <ac:spMk id="3" creationId="{7B8975E3-FEC4-6313-0979-8601BE28013D}"/>
          </ac:spMkLst>
        </pc:spChg>
        <pc:spChg chg="del mod">
          <ac:chgData name="Springer, Lilly" userId="5268991a-75e0-4878-84c1-7cca07b1ec2d" providerId="ADAL" clId="{DCC9B50F-DED5-4A6F-811E-892634DF460F}" dt="2024-04-15T16:28:59.937" v="2369" actId="478"/>
          <ac:spMkLst>
            <pc:docMk/>
            <pc:sldMk cId="2357305652" sldId="493"/>
            <ac:spMk id="5" creationId="{257DA88D-E8CE-2D88-4DF0-7C22CB3D3945}"/>
          </ac:spMkLst>
        </pc:spChg>
        <pc:spChg chg="add mod">
          <ac:chgData name="Springer, Lilly" userId="5268991a-75e0-4878-84c1-7cca07b1ec2d" providerId="ADAL" clId="{DCC9B50F-DED5-4A6F-811E-892634DF460F}" dt="2024-04-15T16:28:42.362" v="2360" actId="767"/>
          <ac:spMkLst>
            <pc:docMk/>
            <pc:sldMk cId="2357305652" sldId="493"/>
            <ac:spMk id="6" creationId="{E789992D-E900-DB77-5B91-FC0527C9913B}"/>
          </ac:spMkLst>
        </pc:spChg>
        <pc:spChg chg="add mod">
          <ac:chgData name="Springer, Lilly" userId="5268991a-75e0-4878-84c1-7cca07b1ec2d" providerId="ADAL" clId="{DCC9B50F-DED5-4A6F-811E-892634DF460F}" dt="2024-04-15T16:29:52.116" v="2386" actId="255"/>
          <ac:spMkLst>
            <pc:docMk/>
            <pc:sldMk cId="2357305652" sldId="493"/>
            <ac:spMk id="8" creationId="{B63498C9-DD61-12E1-462B-4EFD92872F03}"/>
          </ac:spMkLst>
        </pc:spChg>
        <pc:spChg chg="add mod">
          <ac:chgData name="Springer, Lilly" userId="5268991a-75e0-4878-84c1-7cca07b1ec2d" providerId="ADAL" clId="{DCC9B50F-DED5-4A6F-811E-892634DF460F}" dt="2024-04-15T16:33:02.315" v="2627" actId="1076"/>
          <ac:spMkLst>
            <pc:docMk/>
            <pc:sldMk cId="2357305652" sldId="493"/>
            <ac:spMk id="10" creationId="{87C4494E-72C4-856D-326F-7D47E700BE5D}"/>
          </ac:spMkLst>
        </pc:spChg>
        <pc:spChg chg="add del mod">
          <ac:chgData name="Springer, Lilly" userId="5268991a-75e0-4878-84c1-7cca07b1ec2d" providerId="ADAL" clId="{DCC9B50F-DED5-4A6F-811E-892634DF460F}" dt="2024-04-15T16:29:02.577" v="2370" actId="478"/>
          <ac:spMkLst>
            <pc:docMk/>
            <pc:sldMk cId="2357305652" sldId="493"/>
            <ac:spMk id="12" creationId="{98E2CE3C-D038-B8E4-AF6B-B9B6DEF6D4AA}"/>
          </ac:spMkLst>
        </pc:spChg>
        <pc:spChg chg="add mod">
          <ac:chgData name="Springer, Lilly" userId="5268991a-75e0-4878-84c1-7cca07b1ec2d" providerId="ADAL" clId="{DCC9B50F-DED5-4A6F-811E-892634DF460F}" dt="2024-04-15T16:39:10.301" v="2709" actId="1076"/>
          <ac:spMkLst>
            <pc:docMk/>
            <pc:sldMk cId="2357305652" sldId="493"/>
            <ac:spMk id="13" creationId="{C52A479B-77EE-0E23-D03C-DCABBDC9706E}"/>
          </ac:spMkLst>
        </pc:spChg>
        <pc:spChg chg="add del">
          <ac:chgData name="Springer, Lilly" userId="5268991a-75e0-4878-84c1-7cca07b1ec2d" providerId="ADAL" clId="{DCC9B50F-DED5-4A6F-811E-892634DF460F}" dt="2024-04-15T16:30:13.038" v="2405" actId="478"/>
          <ac:spMkLst>
            <pc:docMk/>
            <pc:sldMk cId="2357305652" sldId="493"/>
            <ac:spMk id="15" creationId="{E8E22A86-5485-7882-95DE-427AD09B296F}"/>
          </ac:spMkLst>
        </pc:spChg>
        <pc:spChg chg="add del">
          <ac:chgData name="Springer, Lilly" userId="5268991a-75e0-4878-84c1-7cca07b1ec2d" providerId="ADAL" clId="{DCC9B50F-DED5-4A6F-811E-892634DF460F}" dt="2024-04-15T16:30:18.106" v="2407" actId="478"/>
          <ac:spMkLst>
            <pc:docMk/>
            <pc:sldMk cId="2357305652" sldId="493"/>
            <ac:spMk id="17" creationId="{86F5745B-EE1B-CB00-3880-D20E32F7E555}"/>
          </ac:spMkLst>
        </pc:spChg>
        <pc:spChg chg="add mod">
          <ac:chgData name="Springer, Lilly" userId="5268991a-75e0-4878-84c1-7cca07b1ec2d" providerId="ADAL" clId="{DCC9B50F-DED5-4A6F-811E-892634DF460F}" dt="2024-04-15T16:39:41.491" v="2719" actId="1076"/>
          <ac:spMkLst>
            <pc:docMk/>
            <pc:sldMk cId="2357305652" sldId="493"/>
            <ac:spMk id="18" creationId="{C14AB352-BAE5-D049-65D2-6110E0B91272}"/>
          </ac:spMkLst>
        </pc:spChg>
        <pc:spChg chg="add mod">
          <ac:chgData name="Springer, Lilly" userId="5268991a-75e0-4878-84c1-7cca07b1ec2d" providerId="ADAL" clId="{DCC9B50F-DED5-4A6F-811E-892634DF460F}" dt="2024-04-15T16:41:17.591" v="2753" actId="1076"/>
          <ac:spMkLst>
            <pc:docMk/>
            <pc:sldMk cId="2357305652" sldId="493"/>
            <ac:spMk id="19" creationId="{5AE6CDF4-807A-2E9A-B185-C1C66B6D5AC2}"/>
          </ac:spMkLst>
        </pc:spChg>
        <pc:spChg chg="add mod">
          <ac:chgData name="Springer, Lilly" userId="5268991a-75e0-4878-84c1-7cca07b1ec2d" providerId="ADAL" clId="{DCC9B50F-DED5-4A6F-811E-892634DF460F}" dt="2024-04-15T16:41:47.951" v="2762" actId="1076"/>
          <ac:spMkLst>
            <pc:docMk/>
            <pc:sldMk cId="2357305652" sldId="493"/>
            <ac:spMk id="20" creationId="{3C8A6C39-30B8-EC63-0E95-A1E4E0A0E90F}"/>
          </ac:spMkLst>
        </pc:spChg>
        <pc:spChg chg="add mod">
          <ac:chgData name="Springer, Lilly" userId="5268991a-75e0-4878-84c1-7cca07b1ec2d" providerId="ADAL" clId="{DCC9B50F-DED5-4A6F-811E-892634DF460F}" dt="2024-04-15T16:40:37.991" v="2742" actId="1076"/>
          <ac:spMkLst>
            <pc:docMk/>
            <pc:sldMk cId="2357305652" sldId="493"/>
            <ac:spMk id="21" creationId="{4AB049E8-F52A-416F-5B5D-C7E1922238AD}"/>
          </ac:spMkLst>
        </pc:spChg>
        <pc:spChg chg="add del mod">
          <ac:chgData name="Springer, Lilly" userId="5268991a-75e0-4878-84c1-7cca07b1ec2d" providerId="ADAL" clId="{DCC9B50F-DED5-4A6F-811E-892634DF460F}" dt="2024-04-15T16:35:36.123" v="2661" actId="478"/>
          <ac:spMkLst>
            <pc:docMk/>
            <pc:sldMk cId="2357305652" sldId="493"/>
            <ac:spMk id="22" creationId="{EA9D80EF-D8E8-4040-1F84-60D6C847C7E8}"/>
          </ac:spMkLst>
        </pc:spChg>
        <pc:spChg chg="add del mod">
          <ac:chgData name="Springer, Lilly" userId="5268991a-75e0-4878-84c1-7cca07b1ec2d" providerId="ADAL" clId="{DCC9B50F-DED5-4A6F-811E-892634DF460F}" dt="2024-04-15T16:37:41.592" v="2688" actId="478"/>
          <ac:spMkLst>
            <pc:docMk/>
            <pc:sldMk cId="2357305652" sldId="493"/>
            <ac:spMk id="24" creationId="{F95E8108-4BD8-94B8-D5E5-0672E3D9B906}"/>
          </ac:spMkLst>
        </pc:spChg>
        <pc:spChg chg="add mod">
          <ac:chgData name="Springer, Lilly" userId="5268991a-75e0-4878-84c1-7cca07b1ec2d" providerId="ADAL" clId="{DCC9B50F-DED5-4A6F-811E-892634DF460F}" dt="2024-04-15T16:39:12.652" v="2710" actId="1076"/>
          <ac:spMkLst>
            <pc:docMk/>
            <pc:sldMk cId="2357305652" sldId="493"/>
            <ac:spMk id="26" creationId="{EA7AC359-2DC3-2A4F-8DEB-3FB9EE514115}"/>
          </ac:spMkLst>
        </pc:spChg>
        <pc:spChg chg="add del">
          <ac:chgData name="Springer, Lilly" userId="5268991a-75e0-4878-84c1-7cca07b1ec2d" providerId="ADAL" clId="{DCC9B50F-DED5-4A6F-811E-892634DF460F}" dt="2024-04-15T16:39:22.982" v="2712" actId="478"/>
          <ac:spMkLst>
            <pc:docMk/>
            <pc:sldMk cId="2357305652" sldId="493"/>
            <ac:spMk id="28" creationId="{8E93EC62-9473-933E-0DAD-5FFA1082D18D}"/>
          </ac:spMkLst>
        </pc:spChg>
        <pc:spChg chg="add mod">
          <ac:chgData name="Springer, Lilly" userId="5268991a-75e0-4878-84c1-7cca07b1ec2d" providerId="ADAL" clId="{DCC9B50F-DED5-4A6F-811E-892634DF460F}" dt="2024-04-15T16:39:38.591" v="2718" actId="1076"/>
          <ac:spMkLst>
            <pc:docMk/>
            <pc:sldMk cId="2357305652" sldId="493"/>
            <ac:spMk id="29" creationId="{7014006A-7CB1-73F4-BC44-FCBD79A8847D}"/>
          </ac:spMkLst>
        </pc:spChg>
        <pc:spChg chg="add mod">
          <ac:chgData name="Springer, Lilly" userId="5268991a-75e0-4878-84c1-7cca07b1ec2d" providerId="ADAL" clId="{DCC9B50F-DED5-4A6F-811E-892634DF460F}" dt="2024-04-15T16:39:45.156" v="2720"/>
          <ac:spMkLst>
            <pc:docMk/>
            <pc:sldMk cId="2357305652" sldId="493"/>
            <ac:spMk id="30" creationId="{BE4FCB55-FEFD-214D-95A9-AB12BFD4B3C1}"/>
          </ac:spMkLst>
        </pc:spChg>
        <pc:spChg chg="add mod">
          <ac:chgData name="Springer, Lilly" userId="5268991a-75e0-4878-84c1-7cca07b1ec2d" providerId="ADAL" clId="{DCC9B50F-DED5-4A6F-811E-892634DF460F}" dt="2024-04-15T16:41:43.920" v="2761" actId="14100"/>
          <ac:spMkLst>
            <pc:docMk/>
            <pc:sldMk cId="2357305652" sldId="493"/>
            <ac:spMk id="31" creationId="{6FD27520-E85E-8221-4400-E77546D41B6E}"/>
          </ac:spMkLst>
        </pc:spChg>
        <pc:spChg chg="add mod">
          <ac:chgData name="Springer, Lilly" userId="5268991a-75e0-4878-84c1-7cca07b1ec2d" providerId="ADAL" clId="{DCC9B50F-DED5-4A6F-811E-892634DF460F}" dt="2024-04-15T16:41:25.100" v="2756" actId="1076"/>
          <ac:spMkLst>
            <pc:docMk/>
            <pc:sldMk cId="2357305652" sldId="493"/>
            <ac:spMk id="32" creationId="{BB642F7C-0669-D028-4B8B-E511D0F0FD7E}"/>
          </ac:spMkLst>
        </pc:spChg>
        <pc:spChg chg="add mod">
          <ac:chgData name="Springer, Lilly" userId="5268991a-75e0-4878-84c1-7cca07b1ec2d" providerId="ADAL" clId="{DCC9B50F-DED5-4A6F-811E-892634DF460F}" dt="2024-04-15T16:41:15.321" v="2752" actId="1076"/>
          <ac:spMkLst>
            <pc:docMk/>
            <pc:sldMk cId="2357305652" sldId="493"/>
            <ac:spMk id="33" creationId="{D55A8B39-509D-0D6E-60CA-D4D48BDE7B56}"/>
          </ac:spMkLst>
        </pc:spChg>
        <pc:spChg chg="add mod">
          <ac:chgData name="Springer, Lilly" userId="5268991a-75e0-4878-84c1-7cca07b1ec2d" providerId="ADAL" clId="{DCC9B50F-DED5-4A6F-811E-892634DF460F}" dt="2024-04-15T16:40:36.022" v="2741" actId="1076"/>
          <ac:spMkLst>
            <pc:docMk/>
            <pc:sldMk cId="2357305652" sldId="493"/>
            <ac:spMk id="34" creationId="{2DC33C0E-4B6E-DE05-7454-4C21E9110AC2}"/>
          </ac:spMkLst>
        </pc:spChg>
      </pc:sldChg>
      <pc:sldChg chg="del">
        <pc:chgData name="Springer, Lilly" userId="5268991a-75e0-4878-84c1-7cca07b1ec2d" providerId="ADAL" clId="{DCC9B50F-DED5-4A6F-811E-892634DF460F}" dt="2024-04-15T14:39:26.197" v="7" actId="47"/>
        <pc:sldMkLst>
          <pc:docMk/>
          <pc:sldMk cId="3348675216" sldId="493"/>
        </pc:sldMkLst>
      </pc:sldChg>
      <pc:sldChg chg="new del">
        <pc:chgData name="Springer, Lilly" userId="5268991a-75e0-4878-84c1-7cca07b1ec2d" providerId="ADAL" clId="{DCC9B50F-DED5-4A6F-811E-892634DF460F}" dt="2024-04-15T14:42:58.360" v="92" actId="680"/>
        <pc:sldMkLst>
          <pc:docMk/>
          <pc:sldMk cId="56415902" sldId="494"/>
        </pc:sldMkLst>
      </pc:sldChg>
      <pc:sldChg chg="modSp new del mod">
        <pc:chgData name="Springer, Lilly" userId="5268991a-75e0-4878-84c1-7cca07b1ec2d" providerId="ADAL" clId="{DCC9B50F-DED5-4A6F-811E-892634DF460F}" dt="2024-04-15T15:55:52.416" v="1484" actId="47"/>
        <pc:sldMkLst>
          <pc:docMk/>
          <pc:sldMk cId="715182769" sldId="494"/>
        </pc:sldMkLst>
        <pc:spChg chg="mod">
          <ac:chgData name="Springer, Lilly" userId="5268991a-75e0-4878-84c1-7cca07b1ec2d" providerId="ADAL" clId="{DCC9B50F-DED5-4A6F-811E-892634DF460F}" dt="2024-04-15T15:00:32.236" v="189" actId="20577"/>
          <ac:spMkLst>
            <pc:docMk/>
            <pc:sldMk cId="715182769" sldId="494"/>
            <ac:spMk id="2" creationId="{89771D80-CC6D-CA62-FF1D-DE5282CAFF9F}"/>
          </ac:spMkLst>
        </pc:spChg>
      </pc:sldChg>
      <pc:sldChg chg="del">
        <pc:chgData name="Springer, Lilly" userId="5268991a-75e0-4878-84c1-7cca07b1ec2d" providerId="ADAL" clId="{DCC9B50F-DED5-4A6F-811E-892634DF460F}" dt="2024-04-15T14:39:26.407" v="8" actId="47"/>
        <pc:sldMkLst>
          <pc:docMk/>
          <pc:sldMk cId="970650098" sldId="494"/>
        </pc:sldMkLst>
      </pc:sldChg>
      <pc:sldChg chg="del">
        <pc:chgData name="Springer, Lilly" userId="5268991a-75e0-4878-84c1-7cca07b1ec2d" providerId="ADAL" clId="{DCC9B50F-DED5-4A6F-811E-892634DF460F}" dt="2024-04-15T14:39:25.507" v="5" actId="47"/>
        <pc:sldMkLst>
          <pc:docMk/>
          <pc:sldMk cId="843336726" sldId="495"/>
        </pc:sldMkLst>
      </pc:sldChg>
      <pc:sldChg chg="modSp new del mod">
        <pc:chgData name="Springer, Lilly" userId="5268991a-75e0-4878-84c1-7cca07b1ec2d" providerId="ADAL" clId="{DCC9B50F-DED5-4A6F-811E-892634DF460F}" dt="2024-04-15T15:56:07.206" v="1486" actId="47"/>
        <pc:sldMkLst>
          <pc:docMk/>
          <pc:sldMk cId="1806984217" sldId="495"/>
        </pc:sldMkLst>
        <pc:spChg chg="mod">
          <ac:chgData name="Springer, Lilly" userId="5268991a-75e0-4878-84c1-7cca07b1ec2d" providerId="ADAL" clId="{DCC9B50F-DED5-4A6F-811E-892634DF460F}" dt="2024-04-15T15:00:57.536" v="221" actId="20577"/>
          <ac:spMkLst>
            <pc:docMk/>
            <pc:sldMk cId="1806984217" sldId="495"/>
            <ac:spMk id="2" creationId="{588406C6-D4DB-2853-233B-C3D899A3473C}"/>
          </ac:spMkLst>
        </pc:spChg>
      </pc:sldChg>
      <pc:sldChg chg="del">
        <pc:chgData name="Springer, Lilly" userId="5268991a-75e0-4878-84c1-7cca07b1ec2d" providerId="ADAL" clId="{DCC9B50F-DED5-4A6F-811E-892634DF460F}" dt="2024-04-15T14:39:26.591" v="9" actId="47"/>
        <pc:sldMkLst>
          <pc:docMk/>
          <pc:sldMk cId="3734218395" sldId="496"/>
        </pc:sldMkLst>
      </pc:sldChg>
      <pc:sldChg chg="modSp new del mod">
        <pc:chgData name="Springer, Lilly" userId="5268991a-75e0-4878-84c1-7cca07b1ec2d" providerId="ADAL" clId="{DCC9B50F-DED5-4A6F-811E-892634DF460F}" dt="2024-04-15T15:57:20.626" v="1492" actId="47"/>
        <pc:sldMkLst>
          <pc:docMk/>
          <pc:sldMk cId="4245600286" sldId="496"/>
        </pc:sldMkLst>
        <pc:spChg chg="mod">
          <ac:chgData name="Springer, Lilly" userId="5268991a-75e0-4878-84c1-7cca07b1ec2d" providerId="ADAL" clId="{DCC9B50F-DED5-4A6F-811E-892634DF460F}" dt="2024-04-15T15:24:10.635" v="940" actId="313"/>
          <ac:spMkLst>
            <pc:docMk/>
            <pc:sldMk cId="4245600286" sldId="496"/>
            <ac:spMk id="2" creationId="{8F64DE1D-6CBF-C610-DAD9-8F07ED347503}"/>
          </ac:spMkLst>
        </pc:spChg>
      </pc:sldChg>
      <pc:sldChg chg="del">
        <pc:chgData name="Springer, Lilly" userId="5268991a-75e0-4878-84c1-7cca07b1ec2d" providerId="ADAL" clId="{DCC9B50F-DED5-4A6F-811E-892634DF460F}" dt="2024-04-15T14:39:26.797" v="10" actId="47"/>
        <pc:sldMkLst>
          <pc:docMk/>
          <pc:sldMk cId="1094372358" sldId="497"/>
        </pc:sldMkLst>
      </pc:sldChg>
      <pc:sldChg chg="modSp new del mod">
        <pc:chgData name="Springer, Lilly" userId="5268991a-75e0-4878-84c1-7cca07b1ec2d" providerId="ADAL" clId="{DCC9B50F-DED5-4A6F-811E-892634DF460F}" dt="2024-04-15T15:58:33.675" v="1507" actId="47"/>
        <pc:sldMkLst>
          <pc:docMk/>
          <pc:sldMk cId="2116813206" sldId="497"/>
        </pc:sldMkLst>
        <pc:spChg chg="mod">
          <ac:chgData name="Springer, Lilly" userId="5268991a-75e0-4878-84c1-7cca07b1ec2d" providerId="ADAL" clId="{DCC9B50F-DED5-4A6F-811E-892634DF460F}" dt="2024-04-15T15:01:31.465" v="375" actId="20577"/>
          <ac:spMkLst>
            <pc:docMk/>
            <pc:sldMk cId="2116813206" sldId="497"/>
            <ac:spMk id="2" creationId="{279C3B2A-B706-95F9-CC59-1B555AE55865}"/>
          </ac:spMkLst>
        </pc:spChg>
      </pc:sldChg>
      <pc:sldChg chg="del">
        <pc:chgData name="Springer, Lilly" userId="5268991a-75e0-4878-84c1-7cca07b1ec2d" providerId="ADAL" clId="{DCC9B50F-DED5-4A6F-811E-892634DF460F}" dt="2024-04-15T14:39:26.956" v="11" actId="47"/>
        <pc:sldMkLst>
          <pc:docMk/>
          <pc:sldMk cId="2005175858" sldId="498"/>
        </pc:sldMkLst>
      </pc:sldChg>
      <pc:sldChg chg="modSp new mod modAnim">
        <pc:chgData name="Springer, Lilly" userId="5268991a-75e0-4878-84c1-7cca07b1ec2d" providerId="ADAL" clId="{DCC9B50F-DED5-4A6F-811E-892634DF460F}" dt="2024-04-15T16:19:55.692" v="2240" actId="20577"/>
        <pc:sldMkLst>
          <pc:docMk/>
          <pc:sldMk cId="2330017168" sldId="498"/>
        </pc:sldMkLst>
        <pc:spChg chg="mod">
          <ac:chgData name="Springer, Lilly" userId="5268991a-75e0-4878-84c1-7cca07b1ec2d" providerId="ADAL" clId="{DCC9B50F-DED5-4A6F-811E-892634DF460F}" dt="2024-04-15T16:18:27.498" v="2154" actId="313"/>
          <ac:spMkLst>
            <pc:docMk/>
            <pc:sldMk cId="2330017168" sldId="498"/>
            <ac:spMk id="2" creationId="{BF6882ED-1713-B891-93D6-4D8CBE7F4ED4}"/>
          </ac:spMkLst>
        </pc:spChg>
        <pc:spChg chg="mod">
          <ac:chgData name="Springer, Lilly" userId="5268991a-75e0-4878-84c1-7cca07b1ec2d" providerId="ADAL" clId="{DCC9B50F-DED5-4A6F-811E-892634DF460F}" dt="2024-04-15T16:19:55.692" v="2240" actId="20577"/>
          <ac:spMkLst>
            <pc:docMk/>
            <pc:sldMk cId="2330017168" sldId="498"/>
            <ac:spMk id="5" creationId="{C4D3D907-2FBE-8DAC-B789-0CE361C5A49F}"/>
          </ac:spMkLst>
        </pc:spChg>
      </pc:sldChg>
      <pc:sldChg chg="new del">
        <pc:chgData name="Springer, Lilly" userId="5268991a-75e0-4878-84c1-7cca07b1ec2d" providerId="ADAL" clId="{DCC9B50F-DED5-4A6F-811E-892634DF460F}" dt="2024-04-15T15:01:37.356" v="377" actId="680"/>
        <pc:sldMkLst>
          <pc:docMk/>
          <pc:sldMk cId="3756433102" sldId="498"/>
        </pc:sldMkLst>
      </pc:sldChg>
      <pc:sldChg chg="del">
        <pc:chgData name="Springer, Lilly" userId="5268991a-75e0-4878-84c1-7cca07b1ec2d" providerId="ADAL" clId="{DCC9B50F-DED5-4A6F-811E-892634DF460F}" dt="2024-04-15T14:39:27.146" v="12" actId="47"/>
        <pc:sldMkLst>
          <pc:docMk/>
          <pc:sldMk cId="412240203" sldId="499"/>
        </pc:sldMkLst>
      </pc:sldChg>
      <pc:sldChg chg="addSp modSp new mod modAnim">
        <pc:chgData name="Springer, Lilly" userId="5268991a-75e0-4878-84c1-7cca07b1ec2d" providerId="ADAL" clId="{DCC9B50F-DED5-4A6F-811E-892634DF460F}" dt="2024-04-15T16:42:47.130" v="2765" actId="255"/>
        <pc:sldMkLst>
          <pc:docMk/>
          <pc:sldMk cId="2956786499" sldId="499"/>
        </pc:sldMkLst>
        <pc:spChg chg="mod">
          <ac:chgData name="Springer, Lilly" userId="5268991a-75e0-4878-84c1-7cca07b1ec2d" providerId="ADAL" clId="{DCC9B50F-DED5-4A6F-811E-892634DF460F}" dt="2024-04-15T16:42:47.130" v="2765" actId="255"/>
          <ac:spMkLst>
            <pc:docMk/>
            <pc:sldMk cId="2956786499" sldId="499"/>
            <ac:spMk id="2" creationId="{D9967493-8ADC-8D60-6A8D-6E2ED6F7811F}"/>
          </ac:spMkLst>
        </pc:spChg>
        <pc:spChg chg="mod">
          <ac:chgData name="Springer, Lilly" userId="5268991a-75e0-4878-84c1-7cca07b1ec2d" providerId="ADAL" clId="{DCC9B50F-DED5-4A6F-811E-892634DF460F}" dt="2024-04-15T16:20:51.177" v="2246" actId="15"/>
          <ac:spMkLst>
            <pc:docMk/>
            <pc:sldMk cId="2956786499" sldId="499"/>
            <ac:spMk id="5" creationId="{7E81D0E5-28D5-A150-3653-4711597D5CC0}"/>
          </ac:spMkLst>
        </pc:spChg>
        <pc:spChg chg="add mod">
          <ac:chgData name="Springer, Lilly" userId="5268991a-75e0-4878-84c1-7cca07b1ec2d" providerId="ADAL" clId="{DCC9B50F-DED5-4A6F-811E-892634DF460F}" dt="2024-04-15T16:26:56.398" v="2343" actId="1076"/>
          <ac:spMkLst>
            <pc:docMk/>
            <pc:sldMk cId="2956786499" sldId="499"/>
            <ac:spMk id="6" creationId="{040D18FB-A675-EDC9-9BF9-F92D2BC356FE}"/>
          </ac:spMkLst>
        </pc:spChg>
      </pc:sldChg>
      <pc:sldChg chg="addSp delSp modSp new mod ord modClrScheme chgLayout">
        <pc:chgData name="Springer, Lilly" userId="5268991a-75e0-4878-84c1-7cca07b1ec2d" providerId="ADAL" clId="{DCC9B50F-DED5-4A6F-811E-892634DF460F}" dt="2024-04-15T17:00:37.372" v="2917" actId="14100"/>
        <pc:sldMkLst>
          <pc:docMk/>
          <pc:sldMk cId="3950549492" sldId="500"/>
        </pc:sldMkLst>
        <pc:spChg chg="mod ord">
          <ac:chgData name="Springer, Lilly" userId="5268991a-75e0-4878-84c1-7cca07b1ec2d" providerId="ADAL" clId="{DCC9B50F-DED5-4A6F-811E-892634DF460F}" dt="2024-04-15T16:59:24.352" v="2904" actId="20577"/>
          <ac:spMkLst>
            <pc:docMk/>
            <pc:sldMk cId="3950549492" sldId="500"/>
            <ac:spMk id="2" creationId="{A2834D66-5E63-BDD4-7B2C-535EAABDEFD9}"/>
          </ac:spMkLst>
        </pc:spChg>
        <pc:spChg chg="mod ord">
          <ac:chgData name="Springer, Lilly" userId="5268991a-75e0-4878-84c1-7cca07b1ec2d" providerId="ADAL" clId="{DCC9B50F-DED5-4A6F-811E-892634DF460F}" dt="2024-04-15T16:49:22.246" v="2820" actId="1076"/>
          <ac:spMkLst>
            <pc:docMk/>
            <pc:sldMk cId="3950549492" sldId="500"/>
            <ac:spMk id="3" creationId="{5109F01D-8EFD-8433-5799-CB897C2D002A}"/>
          </ac:spMkLst>
        </pc:spChg>
        <pc:spChg chg="mod ord">
          <ac:chgData name="Springer, Lilly" userId="5268991a-75e0-4878-84c1-7cca07b1ec2d" providerId="ADAL" clId="{DCC9B50F-DED5-4A6F-811E-892634DF460F}" dt="2024-04-15T16:01:21.394" v="1586" actId="700"/>
          <ac:spMkLst>
            <pc:docMk/>
            <pc:sldMk cId="3950549492" sldId="500"/>
            <ac:spMk id="4" creationId="{9B9719AF-68FB-2B35-62AF-FAD3419C6169}"/>
          </ac:spMkLst>
        </pc:spChg>
        <pc:spChg chg="del mod ord">
          <ac:chgData name="Springer, Lilly" userId="5268991a-75e0-4878-84c1-7cca07b1ec2d" providerId="ADAL" clId="{DCC9B50F-DED5-4A6F-811E-892634DF460F}" dt="2024-04-15T16:02:35.373" v="1695" actId="478"/>
          <ac:spMkLst>
            <pc:docMk/>
            <pc:sldMk cId="3950549492" sldId="500"/>
            <ac:spMk id="5" creationId="{219F5346-6F9D-BF02-738B-6B238DEDEE3A}"/>
          </ac:spMkLst>
        </pc:spChg>
        <pc:spChg chg="add mod">
          <ac:chgData name="Springer, Lilly" userId="5268991a-75e0-4878-84c1-7cca07b1ec2d" providerId="ADAL" clId="{DCC9B50F-DED5-4A6F-811E-892634DF460F}" dt="2024-04-15T16:59:41.452" v="2906" actId="1076"/>
          <ac:spMkLst>
            <pc:docMk/>
            <pc:sldMk cId="3950549492" sldId="500"/>
            <ac:spMk id="6" creationId="{D9D74720-D8B4-793F-640D-984954B56999}"/>
          </ac:spMkLst>
        </pc:spChg>
        <pc:spChg chg="add mod ord">
          <ac:chgData name="Springer, Lilly" userId="5268991a-75e0-4878-84c1-7cca07b1ec2d" providerId="ADAL" clId="{DCC9B50F-DED5-4A6F-811E-892634DF460F}" dt="2024-04-15T16:58:30.122" v="2852" actId="2711"/>
          <ac:spMkLst>
            <pc:docMk/>
            <pc:sldMk cId="3950549492" sldId="500"/>
            <ac:spMk id="7" creationId="{1C04EB28-10A6-6E7B-4723-59EB36C8D241}"/>
          </ac:spMkLst>
        </pc:spChg>
        <pc:spChg chg="add del mod ord">
          <ac:chgData name="Springer, Lilly" userId="5268991a-75e0-4878-84c1-7cca07b1ec2d" providerId="ADAL" clId="{DCC9B50F-DED5-4A6F-811E-892634DF460F}" dt="2024-04-15T16:58:58.022" v="2863" actId="478"/>
          <ac:spMkLst>
            <pc:docMk/>
            <pc:sldMk cId="3950549492" sldId="500"/>
            <ac:spMk id="8" creationId="{C7C3B085-E374-07CC-9103-43CE21CF20B3}"/>
          </ac:spMkLst>
        </pc:spChg>
        <pc:spChg chg="add del mod ord">
          <ac:chgData name="Springer, Lilly" userId="5268991a-75e0-4878-84c1-7cca07b1ec2d" providerId="ADAL" clId="{DCC9B50F-DED5-4A6F-811E-892634DF460F}" dt="2024-04-15T16:08:27.321" v="1753" actId="478"/>
          <ac:spMkLst>
            <pc:docMk/>
            <pc:sldMk cId="3950549492" sldId="500"/>
            <ac:spMk id="9" creationId="{E7AC4C86-B646-6C1A-F9D5-9A415269857E}"/>
          </ac:spMkLst>
        </pc:spChg>
        <pc:spChg chg="add mod">
          <ac:chgData name="Springer, Lilly" userId="5268991a-75e0-4878-84c1-7cca07b1ec2d" providerId="ADAL" clId="{DCC9B50F-DED5-4A6F-811E-892634DF460F}" dt="2024-04-15T17:00:08.712" v="2912" actId="1076"/>
          <ac:spMkLst>
            <pc:docMk/>
            <pc:sldMk cId="3950549492" sldId="500"/>
            <ac:spMk id="10" creationId="{0B71041D-7EE1-E1DD-B745-8DF474999F0E}"/>
          </ac:spMkLst>
        </pc:spChg>
        <pc:spChg chg="add mod">
          <ac:chgData name="Springer, Lilly" userId="5268991a-75e0-4878-84c1-7cca07b1ec2d" providerId="ADAL" clId="{DCC9B50F-DED5-4A6F-811E-892634DF460F}" dt="2024-04-15T17:00:27.701" v="2915" actId="1076"/>
          <ac:spMkLst>
            <pc:docMk/>
            <pc:sldMk cId="3950549492" sldId="500"/>
            <ac:spMk id="11" creationId="{D32DC6FB-B690-C59E-2620-B5A5D8516AD4}"/>
          </ac:spMkLst>
        </pc:spChg>
        <pc:spChg chg="add mod">
          <ac:chgData name="Springer, Lilly" userId="5268991a-75e0-4878-84c1-7cca07b1ec2d" providerId="ADAL" clId="{DCC9B50F-DED5-4A6F-811E-892634DF460F}" dt="2024-04-15T16:59:43.992" v="2907" actId="1076"/>
          <ac:spMkLst>
            <pc:docMk/>
            <pc:sldMk cId="3950549492" sldId="500"/>
            <ac:spMk id="12" creationId="{E682F46D-1C1B-0A5B-20C1-D774CB4B1D40}"/>
          </ac:spMkLst>
        </pc:spChg>
        <pc:spChg chg="add mod">
          <ac:chgData name="Springer, Lilly" userId="5268991a-75e0-4878-84c1-7cca07b1ec2d" providerId="ADAL" clId="{DCC9B50F-DED5-4A6F-811E-892634DF460F}" dt="2024-04-15T16:59:48.812" v="2908" actId="1076"/>
          <ac:spMkLst>
            <pc:docMk/>
            <pc:sldMk cId="3950549492" sldId="500"/>
            <ac:spMk id="13" creationId="{36638DBD-EC5F-C1DD-9CE9-057AADFB2815}"/>
          </ac:spMkLst>
        </pc:spChg>
        <pc:spChg chg="add mod">
          <ac:chgData name="Springer, Lilly" userId="5268991a-75e0-4878-84c1-7cca07b1ec2d" providerId="ADAL" clId="{DCC9B50F-DED5-4A6F-811E-892634DF460F}" dt="2024-04-15T16:59:54.102" v="2909" actId="1076"/>
          <ac:spMkLst>
            <pc:docMk/>
            <pc:sldMk cId="3950549492" sldId="500"/>
            <ac:spMk id="14" creationId="{DB838200-439B-23C0-5E20-51B48B776F90}"/>
          </ac:spMkLst>
        </pc:spChg>
        <pc:spChg chg="add mod">
          <ac:chgData name="Springer, Lilly" userId="5268991a-75e0-4878-84c1-7cca07b1ec2d" providerId="ADAL" clId="{DCC9B50F-DED5-4A6F-811E-892634DF460F}" dt="2024-04-15T16:59:57.802" v="2910" actId="1076"/>
          <ac:spMkLst>
            <pc:docMk/>
            <pc:sldMk cId="3950549492" sldId="500"/>
            <ac:spMk id="15" creationId="{B5ACB609-8791-357D-1D7B-BA118621D681}"/>
          </ac:spMkLst>
        </pc:spChg>
        <pc:spChg chg="add mod">
          <ac:chgData name="Springer, Lilly" userId="5268991a-75e0-4878-84c1-7cca07b1ec2d" providerId="ADAL" clId="{DCC9B50F-DED5-4A6F-811E-892634DF460F}" dt="2024-04-15T17:00:00.071" v="2911" actId="1076"/>
          <ac:spMkLst>
            <pc:docMk/>
            <pc:sldMk cId="3950549492" sldId="500"/>
            <ac:spMk id="16" creationId="{8CCD35BF-A372-BB2B-0119-5B63F87C0125}"/>
          </ac:spMkLst>
        </pc:spChg>
        <pc:spChg chg="add mod">
          <ac:chgData name="Springer, Lilly" userId="5268991a-75e0-4878-84c1-7cca07b1ec2d" providerId="ADAL" clId="{DCC9B50F-DED5-4A6F-811E-892634DF460F}" dt="2024-04-15T17:00:24.002" v="2914" actId="1076"/>
          <ac:spMkLst>
            <pc:docMk/>
            <pc:sldMk cId="3950549492" sldId="500"/>
            <ac:spMk id="17" creationId="{B5BEBF6D-8ED1-71C8-D62D-29B824058AB2}"/>
          </ac:spMkLst>
        </pc:spChg>
        <pc:spChg chg="add mod">
          <ac:chgData name="Springer, Lilly" userId="5268991a-75e0-4878-84c1-7cca07b1ec2d" providerId="ADAL" clId="{DCC9B50F-DED5-4A6F-811E-892634DF460F}" dt="2024-04-15T17:00:37.372" v="2917" actId="14100"/>
          <ac:spMkLst>
            <pc:docMk/>
            <pc:sldMk cId="3950549492" sldId="500"/>
            <ac:spMk id="18" creationId="{0BB9C322-F7D9-D5E9-8B16-B5AAB639D1D0}"/>
          </ac:spMkLst>
        </pc:spChg>
        <pc:spChg chg="add del mod">
          <ac:chgData name="Springer, Lilly" userId="5268991a-75e0-4878-84c1-7cca07b1ec2d" providerId="ADAL" clId="{DCC9B50F-DED5-4A6F-811E-892634DF460F}" dt="2024-04-15T16:59:00.702" v="2864" actId="478"/>
          <ac:spMkLst>
            <pc:docMk/>
            <pc:sldMk cId="3950549492" sldId="500"/>
            <ac:spMk id="20" creationId="{BBB6695B-417B-F94B-5FF0-23F466EFF6A8}"/>
          </ac:spMkLst>
        </pc:spChg>
        <pc:spChg chg="add mod">
          <ac:chgData name="Springer, Lilly" userId="5268991a-75e0-4878-84c1-7cca07b1ec2d" providerId="ADAL" clId="{DCC9B50F-DED5-4A6F-811E-892634DF460F}" dt="2024-04-15T16:59:03.652" v="2865"/>
          <ac:spMkLst>
            <pc:docMk/>
            <pc:sldMk cId="3950549492" sldId="500"/>
            <ac:spMk id="21" creationId="{A5155376-2401-4593-6823-9462D7CE9F64}"/>
          </ac:spMkLst>
        </pc:spChg>
        <pc:spChg chg="add mod">
          <ac:chgData name="Springer, Lilly" userId="5268991a-75e0-4878-84c1-7cca07b1ec2d" providerId="ADAL" clId="{DCC9B50F-DED5-4A6F-811E-892634DF460F}" dt="2024-04-15T16:59:36.272" v="2905" actId="1076"/>
          <ac:spMkLst>
            <pc:docMk/>
            <pc:sldMk cId="3950549492" sldId="500"/>
            <ac:spMk id="22" creationId="{4D90B272-FDAE-DC74-4135-E24FE59F198F}"/>
          </ac:spMkLst>
        </pc:spChg>
      </pc:sldChg>
      <pc:sldChg chg="del">
        <pc:chgData name="Springer, Lilly" userId="5268991a-75e0-4878-84c1-7cca07b1ec2d" providerId="ADAL" clId="{DCC9B50F-DED5-4A6F-811E-892634DF460F}" dt="2024-04-15T14:39:27.327" v="13" actId="47"/>
        <pc:sldMkLst>
          <pc:docMk/>
          <pc:sldMk cId="4110436188" sldId="500"/>
        </pc:sldMkLst>
      </pc:sldChg>
      <pc:sldChg chg="del">
        <pc:chgData name="Springer, Lilly" userId="5268991a-75e0-4878-84c1-7cca07b1ec2d" providerId="ADAL" clId="{DCC9B50F-DED5-4A6F-811E-892634DF460F}" dt="2024-04-15T14:39:27.507" v="14" actId="47"/>
        <pc:sldMkLst>
          <pc:docMk/>
          <pc:sldMk cId="879238825" sldId="501"/>
        </pc:sldMkLst>
      </pc:sldChg>
      <pc:sldChg chg="modSp new del mod">
        <pc:chgData name="Springer, Lilly" userId="5268991a-75e0-4878-84c1-7cca07b1ec2d" providerId="ADAL" clId="{DCC9B50F-DED5-4A6F-811E-892634DF460F}" dt="2024-04-15T16:12:06.926" v="1768" actId="47"/>
        <pc:sldMkLst>
          <pc:docMk/>
          <pc:sldMk cId="2283808509" sldId="501"/>
        </pc:sldMkLst>
        <pc:spChg chg="mod">
          <ac:chgData name="Springer, Lilly" userId="5268991a-75e0-4878-84c1-7cca07b1ec2d" providerId="ADAL" clId="{DCC9B50F-DED5-4A6F-811E-892634DF460F}" dt="2024-04-15T15:14:53.908" v="841" actId="313"/>
          <ac:spMkLst>
            <pc:docMk/>
            <pc:sldMk cId="2283808509" sldId="501"/>
            <ac:spMk id="2" creationId="{2A287D0E-FE79-99E5-D258-4046CD28F0B7}"/>
          </ac:spMkLst>
        </pc:spChg>
      </pc:sldChg>
      <pc:sldChg chg="modSp new del mod ord">
        <pc:chgData name="Springer, Lilly" userId="5268991a-75e0-4878-84c1-7cca07b1ec2d" providerId="ADAL" clId="{DCC9B50F-DED5-4A6F-811E-892634DF460F}" dt="2024-04-15T15:41:26.903" v="943" actId="47"/>
        <pc:sldMkLst>
          <pc:docMk/>
          <pc:sldMk cId="425272410" sldId="502"/>
        </pc:sldMkLst>
        <pc:spChg chg="mod">
          <ac:chgData name="Springer, Lilly" userId="5268991a-75e0-4878-84c1-7cca07b1ec2d" providerId="ADAL" clId="{DCC9B50F-DED5-4A6F-811E-892634DF460F}" dt="2024-04-15T15:41:07.114" v="941" actId="255"/>
          <ac:spMkLst>
            <pc:docMk/>
            <pc:sldMk cId="425272410" sldId="502"/>
            <ac:spMk id="2" creationId="{B500DC74-5AC5-A29E-3A1D-60EDB73ACCB8}"/>
          </ac:spMkLst>
        </pc:spChg>
      </pc:sldChg>
      <pc:sldChg chg="del">
        <pc:chgData name="Springer, Lilly" userId="5268991a-75e0-4878-84c1-7cca07b1ec2d" providerId="ADAL" clId="{DCC9B50F-DED5-4A6F-811E-892634DF460F}" dt="2024-04-15T14:39:27.696" v="15" actId="47"/>
        <pc:sldMkLst>
          <pc:docMk/>
          <pc:sldMk cId="1195669088" sldId="502"/>
        </pc:sldMkLst>
      </pc:sldChg>
      <pc:sldChg chg="new del">
        <pc:chgData name="Springer, Lilly" userId="5268991a-75e0-4878-84c1-7cca07b1ec2d" providerId="ADAL" clId="{DCC9B50F-DED5-4A6F-811E-892634DF460F}" dt="2024-04-15T16:12:41.200" v="1770" actId="47"/>
        <pc:sldMkLst>
          <pc:docMk/>
          <pc:sldMk cId="1550168863" sldId="502"/>
        </pc:sldMkLst>
      </pc:sldChg>
      <pc:sldChg chg="del">
        <pc:chgData name="Springer, Lilly" userId="5268991a-75e0-4878-84c1-7cca07b1ec2d" providerId="ADAL" clId="{DCC9B50F-DED5-4A6F-811E-892634DF460F}" dt="2024-04-15T14:39:27.867" v="16" actId="47"/>
        <pc:sldMkLst>
          <pc:docMk/>
          <pc:sldMk cId="3611788690" sldId="503"/>
        </pc:sldMkLst>
      </pc:sldChg>
      <pc:sldChg chg="del">
        <pc:chgData name="Springer, Lilly" userId="5268991a-75e0-4878-84c1-7cca07b1ec2d" providerId="ADAL" clId="{DCC9B50F-DED5-4A6F-811E-892634DF460F}" dt="2024-04-15T14:39:28.222" v="18" actId="47"/>
        <pc:sldMkLst>
          <pc:docMk/>
          <pc:sldMk cId="1143767804" sldId="504"/>
        </pc:sldMkLst>
      </pc:sldChg>
      <pc:sldChg chg="del">
        <pc:chgData name="Springer, Lilly" userId="5268991a-75e0-4878-84c1-7cca07b1ec2d" providerId="ADAL" clId="{DCC9B50F-DED5-4A6F-811E-892634DF460F}" dt="2024-04-15T14:39:28.057" v="17" actId="47"/>
        <pc:sldMkLst>
          <pc:docMk/>
          <pc:sldMk cId="2102398964" sldId="505"/>
        </pc:sldMkLst>
      </pc:sldChg>
      <pc:sldChg chg="del">
        <pc:chgData name="Springer, Lilly" userId="5268991a-75e0-4878-84c1-7cca07b1ec2d" providerId="ADAL" clId="{DCC9B50F-DED5-4A6F-811E-892634DF460F}" dt="2024-04-15T14:39:28.577" v="20" actId="47"/>
        <pc:sldMkLst>
          <pc:docMk/>
          <pc:sldMk cId="3752439234" sldId="506"/>
        </pc:sldMkLst>
      </pc:sldChg>
      <pc:sldChg chg="del">
        <pc:chgData name="Springer, Lilly" userId="5268991a-75e0-4878-84c1-7cca07b1ec2d" providerId="ADAL" clId="{DCC9B50F-DED5-4A6F-811E-892634DF460F}" dt="2024-04-15T14:39:28.407" v="19" actId="47"/>
        <pc:sldMkLst>
          <pc:docMk/>
          <pc:sldMk cId="3797301691" sldId="507"/>
        </pc:sldMkLst>
      </pc:sldChg>
      <pc:sldChg chg="del">
        <pc:chgData name="Springer, Lilly" userId="5268991a-75e0-4878-84c1-7cca07b1ec2d" providerId="ADAL" clId="{DCC9B50F-DED5-4A6F-811E-892634DF460F}" dt="2024-04-15T14:39:28.911" v="22" actId="47"/>
        <pc:sldMkLst>
          <pc:docMk/>
          <pc:sldMk cId="3068315914" sldId="508"/>
        </pc:sldMkLst>
      </pc:sldChg>
      <pc:sldChg chg="del">
        <pc:chgData name="Springer, Lilly" userId="5268991a-75e0-4878-84c1-7cca07b1ec2d" providerId="ADAL" clId="{DCC9B50F-DED5-4A6F-811E-892634DF460F}" dt="2024-04-15T14:39:28.752" v="21" actId="47"/>
        <pc:sldMkLst>
          <pc:docMk/>
          <pc:sldMk cId="62759424" sldId="509"/>
        </pc:sldMkLst>
      </pc:sldChg>
      <pc:sldChg chg="del">
        <pc:chgData name="Springer, Lilly" userId="5268991a-75e0-4878-84c1-7cca07b1ec2d" providerId="ADAL" clId="{DCC9B50F-DED5-4A6F-811E-892634DF460F}" dt="2024-04-15T14:39:29.276" v="23" actId="47"/>
        <pc:sldMkLst>
          <pc:docMk/>
          <pc:sldMk cId="4176499161" sldId="510"/>
        </pc:sldMkLst>
      </pc:sldChg>
      <pc:sldChg chg="del">
        <pc:chgData name="Springer, Lilly" userId="5268991a-75e0-4878-84c1-7cca07b1ec2d" providerId="ADAL" clId="{DCC9B50F-DED5-4A6F-811E-892634DF460F}" dt="2024-04-15T14:39:29.452" v="24" actId="47"/>
        <pc:sldMkLst>
          <pc:docMk/>
          <pc:sldMk cId="1470153654" sldId="511"/>
        </pc:sldMkLst>
      </pc:sldChg>
      <pc:sldChg chg="del">
        <pc:chgData name="Springer, Lilly" userId="5268991a-75e0-4878-84c1-7cca07b1ec2d" providerId="ADAL" clId="{DCC9B50F-DED5-4A6F-811E-892634DF460F}" dt="2024-04-15T14:39:29.647" v="25" actId="47"/>
        <pc:sldMkLst>
          <pc:docMk/>
          <pc:sldMk cId="1492843222" sldId="512"/>
        </pc:sldMkLst>
      </pc:sldChg>
      <pc:sldChg chg="del">
        <pc:chgData name="Springer, Lilly" userId="5268991a-75e0-4878-84c1-7cca07b1ec2d" providerId="ADAL" clId="{DCC9B50F-DED5-4A6F-811E-892634DF460F}" dt="2024-04-15T14:39:29.867" v="26" actId="47"/>
        <pc:sldMkLst>
          <pc:docMk/>
          <pc:sldMk cId="990578136" sldId="513"/>
        </pc:sldMkLst>
      </pc:sldChg>
      <pc:sldChg chg="del">
        <pc:chgData name="Springer, Lilly" userId="5268991a-75e0-4878-84c1-7cca07b1ec2d" providerId="ADAL" clId="{DCC9B50F-DED5-4A6F-811E-892634DF460F}" dt="2024-04-15T14:39:30.027" v="27" actId="47"/>
        <pc:sldMkLst>
          <pc:docMk/>
          <pc:sldMk cId="2345012984" sldId="514"/>
        </pc:sldMkLst>
      </pc:sldChg>
      <pc:sldChg chg="del">
        <pc:chgData name="Springer, Lilly" userId="5268991a-75e0-4878-84c1-7cca07b1ec2d" providerId="ADAL" clId="{DCC9B50F-DED5-4A6F-811E-892634DF460F}" dt="2024-04-15T14:39:30.206" v="28" actId="47"/>
        <pc:sldMkLst>
          <pc:docMk/>
          <pc:sldMk cId="3463140793" sldId="515"/>
        </pc:sldMkLst>
      </pc:sldChg>
      <pc:sldChg chg="del">
        <pc:chgData name="Springer, Lilly" userId="5268991a-75e0-4878-84c1-7cca07b1ec2d" providerId="ADAL" clId="{DCC9B50F-DED5-4A6F-811E-892634DF460F}" dt="2024-04-15T14:39:30.396" v="29" actId="47"/>
        <pc:sldMkLst>
          <pc:docMk/>
          <pc:sldMk cId="1383868314" sldId="516"/>
        </pc:sldMkLst>
      </pc:sldChg>
      <pc:sldChg chg="del">
        <pc:chgData name="Springer, Lilly" userId="5268991a-75e0-4878-84c1-7cca07b1ec2d" providerId="ADAL" clId="{DCC9B50F-DED5-4A6F-811E-892634DF460F}" dt="2024-04-15T14:39:30.587" v="30" actId="47"/>
        <pc:sldMkLst>
          <pc:docMk/>
          <pc:sldMk cId="2631877325" sldId="517"/>
        </pc:sldMkLst>
      </pc:sldChg>
      <pc:sldChg chg="del">
        <pc:chgData name="Springer, Lilly" userId="5268991a-75e0-4878-84c1-7cca07b1ec2d" providerId="ADAL" clId="{DCC9B50F-DED5-4A6F-811E-892634DF460F}" dt="2024-04-15T14:39:30.776" v="31" actId="47"/>
        <pc:sldMkLst>
          <pc:docMk/>
          <pc:sldMk cId="2625009905" sldId="518"/>
        </pc:sldMkLst>
      </pc:sldChg>
      <pc:sldChg chg="del">
        <pc:chgData name="Springer, Lilly" userId="5268991a-75e0-4878-84c1-7cca07b1ec2d" providerId="ADAL" clId="{DCC9B50F-DED5-4A6F-811E-892634DF460F}" dt="2024-04-15T14:39:30.942" v="32" actId="47"/>
        <pc:sldMkLst>
          <pc:docMk/>
          <pc:sldMk cId="664623998" sldId="519"/>
        </pc:sldMkLst>
      </pc:sldChg>
      <pc:sldChg chg="del">
        <pc:chgData name="Springer, Lilly" userId="5268991a-75e0-4878-84c1-7cca07b1ec2d" providerId="ADAL" clId="{DCC9B50F-DED5-4A6F-811E-892634DF460F}" dt="2024-04-15T14:39:31.127" v="33" actId="47"/>
        <pc:sldMkLst>
          <pc:docMk/>
          <pc:sldMk cId="1122340619" sldId="520"/>
        </pc:sldMkLst>
      </pc:sldChg>
      <pc:sldChg chg="addSp modSp add del mod">
        <pc:chgData name="Springer, Lilly" userId="5268991a-75e0-4878-84c1-7cca07b1ec2d" providerId="ADAL" clId="{DCC9B50F-DED5-4A6F-811E-892634DF460F}" dt="2024-04-15T16:26:12.800" v="2305" actId="1076"/>
        <pc:sldMkLst>
          <pc:docMk/>
          <pc:sldMk cId="2392266286" sldId="521"/>
        </pc:sldMkLst>
        <pc:spChg chg="add mod">
          <ac:chgData name="Springer, Lilly" userId="5268991a-75e0-4878-84c1-7cca07b1ec2d" providerId="ADAL" clId="{DCC9B50F-DED5-4A6F-811E-892634DF460F}" dt="2024-04-15T16:26:12.800" v="2305" actId="1076"/>
          <ac:spMkLst>
            <pc:docMk/>
            <pc:sldMk cId="2392266286" sldId="521"/>
            <ac:spMk id="5" creationId="{AE6DFA27-62F8-609B-3F90-AAE54904ABB6}"/>
          </ac:spMkLst>
        </pc:spChg>
      </pc:sldChg>
      <pc:sldChg chg="del">
        <pc:chgData name="Springer, Lilly" userId="5268991a-75e0-4878-84c1-7cca07b1ec2d" providerId="ADAL" clId="{DCC9B50F-DED5-4A6F-811E-892634DF460F}" dt="2024-04-15T14:39:31.507" v="35" actId="47"/>
        <pc:sldMkLst>
          <pc:docMk/>
          <pc:sldMk cId="3042066661" sldId="522"/>
        </pc:sldMkLst>
      </pc:sldChg>
      <pc:sldChg chg="del">
        <pc:chgData name="Springer, Lilly" userId="5268991a-75e0-4878-84c1-7cca07b1ec2d" providerId="ADAL" clId="{DCC9B50F-DED5-4A6F-811E-892634DF460F}" dt="2024-04-15T14:39:31.697" v="36" actId="47"/>
        <pc:sldMkLst>
          <pc:docMk/>
          <pc:sldMk cId="569930795" sldId="523"/>
        </pc:sldMkLst>
      </pc:sldChg>
      <pc:sldChg chg="del">
        <pc:chgData name="Springer, Lilly" userId="5268991a-75e0-4878-84c1-7cca07b1ec2d" providerId="ADAL" clId="{DCC9B50F-DED5-4A6F-811E-892634DF460F}" dt="2024-04-15T14:39:32.116" v="38" actId="47"/>
        <pc:sldMkLst>
          <pc:docMk/>
          <pc:sldMk cId="185818731" sldId="524"/>
        </pc:sldMkLst>
      </pc:sldChg>
      <pc:sldChg chg="del">
        <pc:chgData name="Springer, Lilly" userId="5268991a-75e0-4878-84c1-7cca07b1ec2d" providerId="ADAL" clId="{DCC9B50F-DED5-4A6F-811E-892634DF460F}" dt="2024-04-15T14:39:31.937" v="37" actId="47"/>
        <pc:sldMkLst>
          <pc:docMk/>
          <pc:sldMk cId="1474361343" sldId="525"/>
        </pc:sldMkLst>
      </pc:sldChg>
      <pc:sldChg chg="add del ord">
        <pc:chgData name="Springer, Lilly" userId="5268991a-75e0-4878-84c1-7cca07b1ec2d" providerId="ADAL" clId="{DCC9B50F-DED5-4A6F-811E-892634DF460F}" dt="2024-04-15T16:43:19.449" v="2775"/>
        <pc:sldMkLst>
          <pc:docMk/>
          <pc:sldMk cId="2970515671" sldId="526"/>
        </pc:sldMkLst>
      </pc:sldChg>
      <pc:sldChg chg="del">
        <pc:chgData name="Springer, Lilly" userId="5268991a-75e0-4878-84c1-7cca07b1ec2d" providerId="ADAL" clId="{DCC9B50F-DED5-4A6F-811E-892634DF460F}" dt="2024-04-15T14:39:32.382" v="40" actId="47"/>
        <pc:sldMkLst>
          <pc:docMk/>
          <pc:sldMk cId="2270910281" sldId="527"/>
        </pc:sldMkLst>
      </pc:sldChg>
      <pc:sldChg chg="del">
        <pc:chgData name="Springer, Lilly" userId="5268991a-75e0-4878-84c1-7cca07b1ec2d" providerId="ADAL" clId="{DCC9B50F-DED5-4A6F-811E-892634DF460F}" dt="2024-04-15T14:39:32.572" v="41" actId="47"/>
        <pc:sldMkLst>
          <pc:docMk/>
          <pc:sldMk cId="2835364520" sldId="528"/>
        </pc:sldMkLst>
      </pc:sldChg>
      <pc:sldChg chg="del">
        <pc:chgData name="Springer, Lilly" userId="5268991a-75e0-4878-84c1-7cca07b1ec2d" providerId="ADAL" clId="{DCC9B50F-DED5-4A6F-811E-892634DF460F}" dt="2024-04-15T14:39:32.766" v="42" actId="47"/>
        <pc:sldMkLst>
          <pc:docMk/>
          <pc:sldMk cId="2984462078" sldId="529"/>
        </pc:sldMkLst>
      </pc:sldChg>
      <pc:sldChg chg="del">
        <pc:chgData name="Springer, Lilly" userId="5268991a-75e0-4878-84c1-7cca07b1ec2d" providerId="ADAL" clId="{DCC9B50F-DED5-4A6F-811E-892634DF460F}" dt="2024-04-15T14:39:36.476" v="61" actId="47"/>
        <pc:sldMkLst>
          <pc:docMk/>
          <pc:sldMk cId="1347867516" sldId="530"/>
        </pc:sldMkLst>
      </pc:sldChg>
      <pc:sldChg chg="add del">
        <pc:chgData name="Springer, Lilly" userId="5268991a-75e0-4878-84c1-7cca07b1ec2d" providerId="ADAL" clId="{DCC9B50F-DED5-4A6F-811E-892634DF460F}" dt="2024-04-15T15:56:05.136" v="1485"/>
        <pc:sldMkLst>
          <pc:docMk/>
          <pc:sldMk cId="2826845076" sldId="531"/>
        </pc:sldMkLst>
      </pc:sldChg>
      <pc:sldChg chg="del">
        <pc:chgData name="Springer, Lilly" userId="5268991a-75e0-4878-84c1-7cca07b1ec2d" providerId="ADAL" clId="{DCC9B50F-DED5-4A6F-811E-892634DF460F}" dt="2024-04-15T14:39:33.137" v="44" actId="47"/>
        <pc:sldMkLst>
          <pc:docMk/>
          <pc:sldMk cId="1332109165" sldId="532"/>
        </pc:sldMkLst>
      </pc:sldChg>
      <pc:sldChg chg="add del">
        <pc:chgData name="Springer, Lilly" userId="5268991a-75e0-4878-84c1-7cca07b1ec2d" providerId="ADAL" clId="{DCC9B50F-DED5-4A6F-811E-892634DF460F}" dt="2024-04-15T15:56:15.736" v="1487"/>
        <pc:sldMkLst>
          <pc:docMk/>
          <pc:sldMk cId="2349227732" sldId="533"/>
        </pc:sldMkLst>
      </pc:sldChg>
      <pc:sldChg chg="del">
        <pc:chgData name="Springer, Lilly" userId="5268991a-75e0-4878-84c1-7cca07b1ec2d" providerId="ADAL" clId="{DCC9B50F-DED5-4A6F-811E-892634DF460F}" dt="2024-04-15T14:39:36.856" v="63" actId="47"/>
        <pc:sldMkLst>
          <pc:docMk/>
          <pc:sldMk cId="3619397977" sldId="534"/>
        </pc:sldMkLst>
      </pc:sldChg>
      <pc:sldChg chg="del">
        <pc:chgData name="Springer, Lilly" userId="5268991a-75e0-4878-84c1-7cca07b1ec2d" providerId="ADAL" clId="{DCC9B50F-DED5-4A6F-811E-892634DF460F}" dt="2024-04-15T14:39:37.072" v="64" actId="47"/>
        <pc:sldMkLst>
          <pc:docMk/>
          <pc:sldMk cId="1258158057" sldId="535"/>
        </pc:sldMkLst>
      </pc:sldChg>
      <pc:sldChg chg="del">
        <pc:chgData name="Springer, Lilly" userId="5268991a-75e0-4878-84c1-7cca07b1ec2d" providerId="ADAL" clId="{DCC9B50F-DED5-4A6F-811E-892634DF460F}" dt="2024-04-15T14:39:37.227" v="65" actId="47"/>
        <pc:sldMkLst>
          <pc:docMk/>
          <pc:sldMk cId="1699166421" sldId="536"/>
        </pc:sldMkLst>
      </pc:sldChg>
      <pc:sldChg chg="addSp modSp add del mod ord">
        <pc:chgData name="Springer, Lilly" userId="5268991a-75e0-4878-84c1-7cca07b1ec2d" providerId="ADAL" clId="{DCC9B50F-DED5-4A6F-811E-892634DF460F}" dt="2024-04-15T16:42:59.530" v="2770" actId="404"/>
        <pc:sldMkLst>
          <pc:docMk/>
          <pc:sldMk cId="3409348102" sldId="537"/>
        </pc:sldMkLst>
        <pc:spChg chg="mod">
          <ac:chgData name="Springer, Lilly" userId="5268991a-75e0-4878-84c1-7cca07b1ec2d" providerId="ADAL" clId="{DCC9B50F-DED5-4A6F-811E-892634DF460F}" dt="2024-04-15T16:42:59.530" v="2770" actId="404"/>
          <ac:spMkLst>
            <pc:docMk/>
            <pc:sldMk cId="3409348102" sldId="537"/>
            <ac:spMk id="2" creationId="{B8F63790-4AEB-F894-3951-CAC460880037}"/>
          </ac:spMkLst>
        </pc:spChg>
        <pc:spChg chg="add mod">
          <ac:chgData name="Springer, Lilly" userId="5268991a-75e0-4878-84c1-7cca07b1ec2d" providerId="ADAL" clId="{DCC9B50F-DED5-4A6F-811E-892634DF460F}" dt="2024-04-15T16:25:32.949" v="2301" actId="1076"/>
          <ac:spMkLst>
            <pc:docMk/>
            <pc:sldMk cId="3409348102" sldId="537"/>
            <ac:spMk id="5" creationId="{4977F385-9E32-08D2-869B-0D7C33C06046}"/>
          </ac:spMkLst>
        </pc:spChg>
        <pc:spChg chg="mod">
          <ac:chgData name="Springer, Lilly" userId="5268991a-75e0-4878-84c1-7cca07b1ec2d" providerId="ADAL" clId="{DCC9B50F-DED5-4A6F-811E-892634DF460F}" dt="2024-04-15T16:25:24.369" v="2300" actId="1076"/>
          <ac:spMkLst>
            <pc:docMk/>
            <pc:sldMk cId="3409348102" sldId="537"/>
            <ac:spMk id="8" creationId="{C63ED42D-56E4-2534-A328-2C62F0ABAE4F}"/>
          </ac:spMkLst>
        </pc:spChg>
        <pc:picChg chg="mod">
          <ac:chgData name="Springer, Lilly" userId="5268991a-75e0-4878-84c1-7cca07b1ec2d" providerId="ADAL" clId="{DCC9B50F-DED5-4A6F-811E-892634DF460F}" dt="2024-04-15T16:25:35.734" v="2303" actId="1076"/>
          <ac:picMkLst>
            <pc:docMk/>
            <pc:sldMk cId="3409348102" sldId="537"/>
            <ac:picMk id="7" creationId="{3B532B9D-AF9F-5CED-D453-EED071C4F47E}"/>
          </ac:picMkLst>
        </pc:picChg>
      </pc:sldChg>
      <pc:sldChg chg="addSp modSp add del mod ord">
        <pc:chgData name="Springer, Lilly" userId="5268991a-75e0-4878-84c1-7cca07b1ec2d" providerId="ADAL" clId="{DCC9B50F-DED5-4A6F-811E-892634DF460F}" dt="2024-04-15T16:43:05.199" v="2771" actId="403"/>
        <pc:sldMkLst>
          <pc:docMk/>
          <pc:sldMk cId="2415378196" sldId="538"/>
        </pc:sldMkLst>
        <pc:spChg chg="mod">
          <ac:chgData name="Springer, Lilly" userId="5268991a-75e0-4878-84c1-7cca07b1ec2d" providerId="ADAL" clId="{DCC9B50F-DED5-4A6F-811E-892634DF460F}" dt="2024-04-15T16:43:05.199" v="2771" actId="403"/>
          <ac:spMkLst>
            <pc:docMk/>
            <pc:sldMk cId="2415378196" sldId="538"/>
            <ac:spMk id="2" creationId="{1F3A5F02-31EB-3EA4-2774-5CBB4A731073}"/>
          </ac:spMkLst>
        </pc:spChg>
        <pc:spChg chg="add mod">
          <ac:chgData name="Springer, Lilly" userId="5268991a-75e0-4878-84c1-7cca07b1ec2d" providerId="ADAL" clId="{DCC9B50F-DED5-4A6F-811E-892634DF460F}" dt="2024-04-15T16:25:05.009" v="2298" actId="1076"/>
          <ac:spMkLst>
            <pc:docMk/>
            <pc:sldMk cId="2415378196" sldId="538"/>
            <ac:spMk id="5" creationId="{8CF39B9E-4CB8-9D91-E764-54A204AA5F0D}"/>
          </ac:spMkLst>
        </pc:spChg>
        <pc:spChg chg="mod">
          <ac:chgData name="Springer, Lilly" userId="5268991a-75e0-4878-84c1-7cca07b1ec2d" providerId="ADAL" clId="{DCC9B50F-DED5-4A6F-811E-892634DF460F}" dt="2024-04-15T16:25:09.660" v="2299" actId="1076"/>
          <ac:spMkLst>
            <pc:docMk/>
            <pc:sldMk cId="2415378196" sldId="538"/>
            <ac:spMk id="8" creationId="{4DEC1844-A316-D2BB-C8C9-044D6A8CABC1}"/>
          </ac:spMkLst>
        </pc:spChg>
        <pc:picChg chg="mod">
          <ac:chgData name="Springer, Lilly" userId="5268991a-75e0-4878-84c1-7cca07b1ec2d" providerId="ADAL" clId="{DCC9B50F-DED5-4A6F-811E-892634DF460F}" dt="2024-04-15T16:21:29.256" v="2254" actId="1076"/>
          <ac:picMkLst>
            <pc:docMk/>
            <pc:sldMk cId="2415378196" sldId="538"/>
            <ac:picMk id="7" creationId="{DBD99AF1-89DB-3C59-8243-2CF75A6CA3A0}"/>
          </ac:picMkLst>
        </pc:picChg>
      </pc:sldChg>
      <pc:sldChg chg="add del">
        <pc:chgData name="Springer, Lilly" userId="5268991a-75e0-4878-84c1-7cca07b1ec2d" providerId="ADAL" clId="{DCC9B50F-DED5-4A6F-811E-892634DF460F}" dt="2024-04-15T15:57:45.516" v="1502"/>
        <pc:sldMkLst>
          <pc:docMk/>
          <pc:sldMk cId="3593863733" sldId="539"/>
        </pc:sldMkLst>
      </pc:sldChg>
      <pc:sldChg chg="add del">
        <pc:chgData name="Springer, Lilly" userId="5268991a-75e0-4878-84c1-7cca07b1ec2d" providerId="ADAL" clId="{DCC9B50F-DED5-4A6F-811E-892634DF460F}" dt="2024-04-15T15:57:50.215" v="1503"/>
        <pc:sldMkLst>
          <pc:docMk/>
          <pc:sldMk cId="539223842" sldId="540"/>
        </pc:sldMkLst>
      </pc:sldChg>
      <pc:sldChg chg="add del">
        <pc:chgData name="Springer, Lilly" userId="5268991a-75e0-4878-84c1-7cca07b1ec2d" providerId="ADAL" clId="{DCC9B50F-DED5-4A6F-811E-892634DF460F}" dt="2024-04-15T15:58:45.295" v="1508"/>
        <pc:sldMkLst>
          <pc:docMk/>
          <pc:sldMk cId="2658652803" sldId="541"/>
        </pc:sldMkLst>
      </pc:sldChg>
      <pc:sldChg chg="add del">
        <pc:chgData name="Springer, Lilly" userId="5268991a-75e0-4878-84c1-7cca07b1ec2d" providerId="ADAL" clId="{DCC9B50F-DED5-4A6F-811E-892634DF460F}" dt="2024-04-15T15:58:55.290" v="1509"/>
        <pc:sldMkLst>
          <pc:docMk/>
          <pc:sldMk cId="2584719436" sldId="542"/>
        </pc:sldMkLst>
      </pc:sldChg>
      <pc:sldChg chg="addSp modSp add del mod">
        <pc:chgData name="Springer, Lilly" userId="5268991a-75e0-4878-84c1-7cca07b1ec2d" providerId="ADAL" clId="{DCC9B50F-DED5-4A6F-811E-892634DF460F}" dt="2024-04-15T16:22:47.621" v="2261" actId="12"/>
        <pc:sldMkLst>
          <pc:docMk/>
          <pc:sldMk cId="1294622125" sldId="543"/>
        </pc:sldMkLst>
        <pc:spChg chg="add mod">
          <ac:chgData name="Springer, Lilly" userId="5268991a-75e0-4878-84c1-7cca07b1ec2d" providerId="ADAL" clId="{DCC9B50F-DED5-4A6F-811E-892634DF460F}" dt="2024-04-15T16:22:47.621" v="2261" actId="12"/>
          <ac:spMkLst>
            <pc:docMk/>
            <pc:sldMk cId="1294622125" sldId="543"/>
            <ac:spMk id="5" creationId="{B1D4ED7D-A286-068F-4F2F-80E61F833F58}"/>
          </ac:spMkLst>
        </pc:spChg>
      </pc:sldChg>
      <pc:sldChg chg="addSp modSp add del">
        <pc:chgData name="Springer, Lilly" userId="5268991a-75e0-4878-84c1-7cca07b1ec2d" providerId="ADAL" clId="{DCC9B50F-DED5-4A6F-811E-892634DF460F}" dt="2024-04-15T16:24:31.644" v="2294"/>
        <pc:sldMkLst>
          <pc:docMk/>
          <pc:sldMk cId="1299327338" sldId="544"/>
        </pc:sldMkLst>
        <pc:spChg chg="add mod">
          <ac:chgData name="Springer, Lilly" userId="5268991a-75e0-4878-84c1-7cca07b1ec2d" providerId="ADAL" clId="{DCC9B50F-DED5-4A6F-811E-892634DF460F}" dt="2024-04-15T16:24:31.644" v="2294"/>
          <ac:spMkLst>
            <pc:docMk/>
            <pc:sldMk cId="1299327338" sldId="544"/>
            <ac:spMk id="5" creationId="{8490C3E9-6B2B-A5A4-6C76-FCF2C3D03DEE}"/>
          </ac:spMkLst>
        </pc:spChg>
      </pc:sldChg>
      <pc:sldChg chg="del">
        <pc:chgData name="Springer, Lilly" userId="5268991a-75e0-4878-84c1-7cca07b1ec2d" providerId="ADAL" clId="{DCC9B50F-DED5-4A6F-811E-892634DF460F}" dt="2024-04-15T14:39:33.977" v="49" actId="47"/>
        <pc:sldMkLst>
          <pc:docMk/>
          <pc:sldMk cId="1633413569" sldId="545"/>
        </pc:sldMkLst>
      </pc:sldChg>
      <pc:sldChg chg="del">
        <pc:chgData name="Springer, Lilly" userId="5268991a-75e0-4878-84c1-7cca07b1ec2d" providerId="ADAL" clId="{DCC9B50F-DED5-4A6F-811E-892634DF460F}" dt="2024-04-15T14:39:34.172" v="50" actId="47"/>
        <pc:sldMkLst>
          <pc:docMk/>
          <pc:sldMk cId="2975092979" sldId="546"/>
        </pc:sldMkLst>
      </pc:sldChg>
      <pc:sldChg chg="add del">
        <pc:chgData name="Springer, Lilly" userId="5268991a-75e0-4878-84c1-7cca07b1ec2d" providerId="ADAL" clId="{DCC9B50F-DED5-4A6F-811E-892634DF460F}" dt="2024-04-15T16:49:47.246" v="2821" actId="47"/>
        <pc:sldMkLst>
          <pc:docMk/>
          <pc:sldMk cId="3137256280" sldId="547"/>
        </pc:sldMkLst>
      </pc:sldChg>
      <pc:sldChg chg="delSp add del mod">
        <pc:chgData name="Springer, Lilly" userId="5268991a-75e0-4878-84c1-7cca07b1ec2d" providerId="ADAL" clId="{DCC9B50F-DED5-4A6F-811E-892634DF460F}" dt="2024-04-15T16:06:25.715" v="1725" actId="47"/>
        <pc:sldMkLst>
          <pc:docMk/>
          <pc:sldMk cId="2533979882" sldId="548"/>
        </pc:sldMkLst>
        <pc:spChg chg="del">
          <ac:chgData name="Springer, Lilly" userId="5268991a-75e0-4878-84c1-7cca07b1ec2d" providerId="ADAL" clId="{DCC9B50F-DED5-4A6F-811E-892634DF460F}" dt="2024-04-15T16:00:37.514" v="1571" actId="21"/>
          <ac:spMkLst>
            <pc:docMk/>
            <pc:sldMk cId="2533979882" sldId="548"/>
            <ac:spMk id="12" creationId="{E682F46D-1C1B-0A5B-20C1-D774CB4B1D40}"/>
          </ac:spMkLst>
        </pc:spChg>
        <pc:spChg chg="del">
          <ac:chgData name="Springer, Lilly" userId="5268991a-75e0-4878-84c1-7cca07b1ec2d" providerId="ADAL" clId="{DCC9B50F-DED5-4A6F-811E-892634DF460F}" dt="2024-04-15T16:00:44.864" v="1574" actId="21"/>
          <ac:spMkLst>
            <pc:docMk/>
            <pc:sldMk cId="2533979882" sldId="548"/>
            <ac:spMk id="13" creationId="{36638DBD-EC5F-C1DD-9CE9-057AADFB2815}"/>
          </ac:spMkLst>
        </pc:spChg>
        <pc:spChg chg="del">
          <ac:chgData name="Springer, Lilly" userId="5268991a-75e0-4878-84c1-7cca07b1ec2d" providerId="ADAL" clId="{DCC9B50F-DED5-4A6F-811E-892634DF460F}" dt="2024-04-15T16:00:52.614" v="1577" actId="21"/>
          <ac:spMkLst>
            <pc:docMk/>
            <pc:sldMk cId="2533979882" sldId="548"/>
            <ac:spMk id="14" creationId="{DB838200-439B-23C0-5E20-51B48B776F90}"/>
          </ac:spMkLst>
        </pc:spChg>
        <pc:spChg chg="del">
          <ac:chgData name="Springer, Lilly" userId="5268991a-75e0-4878-84c1-7cca07b1ec2d" providerId="ADAL" clId="{DCC9B50F-DED5-4A6F-811E-892634DF460F}" dt="2024-04-15T16:01:02.134" v="1580" actId="21"/>
          <ac:spMkLst>
            <pc:docMk/>
            <pc:sldMk cId="2533979882" sldId="548"/>
            <ac:spMk id="15" creationId="{B5ACB609-8791-357D-1D7B-BA118621D681}"/>
          </ac:spMkLst>
        </pc:spChg>
        <pc:spChg chg="del">
          <ac:chgData name="Springer, Lilly" userId="5268991a-75e0-4878-84c1-7cca07b1ec2d" providerId="ADAL" clId="{DCC9B50F-DED5-4A6F-811E-892634DF460F}" dt="2024-04-15T16:01:10.504" v="1583" actId="21"/>
          <ac:spMkLst>
            <pc:docMk/>
            <pc:sldMk cId="2533979882" sldId="548"/>
            <ac:spMk id="16" creationId="{8CCD35BF-A372-BB2B-0119-5B63F87C0125}"/>
          </ac:spMkLst>
        </pc:spChg>
      </pc:sldChg>
      <pc:sldChg chg="modSp add del mod">
        <pc:chgData name="Springer, Lilly" userId="5268991a-75e0-4878-84c1-7cca07b1ec2d" providerId="ADAL" clId="{DCC9B50F-DED5-4A6F-811E-892634DF460F}" dt="2024-04-15T16:48:10.557" v="2815" actId="1076"/>
        <pc:sldMkLst>
          <pc:docMk/>
          <pc:sldMk cId="1695011840" sldId="549"/>
        </pc:sldMkLst>
        <pc:spChg chg="mod ord">
          <ac:chgData name="Springer, Lilly" userId="5268991a-75e0-4878-84c1-7cca07b1ec2d" providerId="ADAL" clId="{DCC9B50F-DED5-4A6F-811E-892634DF460F}" dt="2024-04-15T16:48:10.557" v="2815" actId="1076"/>
          <ac:spMkLst>
            <pc:docMk/>
            <pc:sldMk cId="1695011840" sldId="549"/>
            <ac:spMk id="8" creationId="{532A64AF-E673-ACD8-EAA2-AF95D84B381F}"/>
          </ac:spMkLst>
        </pc:spChg>
      </pc:sldChg>
      <pc:sldChg chg="addSp delSp modSp add del mod">
        <pc:chgData name="Springer, Lilly" userId="5268991a-75e0-4878-84c1-7cca07b1ec2d" providerId="ADAL" clId="{DCC9B50F-DED5-4A6F-811E-892634DF460F}" dt="2024-04-15T16:47:56.977" v="2811" actId="1076"/>
        <pc:sldMkLst>
          <pc:docMk/>
          <pc:sldMk cId="2116656950" sldId="550"/>
        </pc:sldMkLst>
        <pc:spChg chg="add mod">
          <ac:chgData name="Springer, Lilly" userId="5268991a-75e0-4878-84c1-7cca07b1ec2d" providerId="ADAL" clId="{DCC9B50F-DED5-4A6F-811E-892634DF460F}" dt="2024-04-15T16:46:40.598" v="2781"/>
          <ac:spMkLst>
            <pc:docMk/>
            <pc:sldMk cId="2116656950" sldId="550"/>
            <ac:spMk id="5" creationId="{9B992DA2-23DD-17C8-FC43-363E830F050A}"/>
          </ac:spMkLst>
        </pc:spChg>
        <pc:spChg chg="add mod">
          <ac:chgData name="Springer, Lilly" userId="5268991a-75e0-4878-84c1-7cca07b1ec2d" providerId="ADAL" clId="{DCC9B50F-DED5-4A6F-811E-892634DF460F}" dt="2024-04-15T16:47:56.977" v="2811" actId="1076"/>
          <ac:spMkLst>
            <pc:docMk/>
            <pc:sldMk cId="2116656950" sldId="550"/>
            <ac:spMk id="6" creationId="{F0AC949B-3DB5-0B5C-96CF-F7FD43A6845D}"/>
          </ac:spMkLst>
        </pc:spChg>
        <pc:spChg chg="del">
          <ac:chgData name="Springer, Lilly" userId="5268991a-75e0-4878-84c1-7cca07b1ec2d" providerId="ADAL" clId="{DCC9B50F-DED5-4A6F-811E-892634DF460F}" dt="2024-04-15T16:46:43.848" v="2782" actId="478"/>
          <ac:spMkLst>
            <pc:docMk/>
            <pc:sldMk cId="2116656950" sldId="550"/>
            <ac:spMk id="8" creationId="{9C159489-7F13-385B-857B-208FDCA4D357}"/>
          </ac:spMkLst>
        </pc:spChg>
      </pc:sldChg>
      <pc:sldChg chg="addSp delSp modSp add del mod">
        <pc:chgData name="Springer, Lilly" userId="5268991a-75e0-4878-84c1-7cca07b1ec2d" providerId="ADAL" clId="{DCC9B50F-DED5-4A6F-811E-892634DF460F}" dt="2024-04-15T16:47:50.667" v="2809" actId="1076"/>
        <pc:sldMkLst>
          <pc:docMk/>
          <pc:sldMk cId="1581350021" sldId="551"/>
        </pc:sldMkLst>
        <pc:spChg chg="add mod">
          <ac:chgData name="Springer, Lilly" userId="5268991a-75e0-4878-84c1-7cca07b1ec2d" providerId="ADAL" clId="{DCC9B50F-DED5-4A6F-811E-892634DF460F}" dt="2024-04-15T16:47:50.667" v="2809" actId="1076"/>
          <ac:spMkLst>
            <pc:docMk/>
            <pc:sldMk cId="1581350021" sldId="551"/>
            <ac:spMk id="5" creationId="{7F807BEF-78E1-BABF-82EC-A9DBCC8C8D17}"/>
          </ac:spMkLst>
        </pc:spChg>
        <pc:spChg chg="del mod">
          <ac:chgData name="Springer, Lilly" userId="5268991a-75e0-4878-84c1-7cca07b1ec2d" providerId="ADAL" clId="{DCC9B50F-DED5-4A6F-811E-892634DF460F}" dt="2024-04-15T16:46:49.557" v="2785" actId="478"/>
          <ac:spMkLst>
            <pc:docMk/>
            <pc:sldMk cId="1581350021" sldId="551"/>
            <ac:spMk id="8" creationId="{D190FE6C-9E2E-A4B6-FF39-B4CA8FF1D61F}"/>
          </ac:spMkLst>
        </pc:spChg>
      </pc:sldChg>
      <pc:sldChg chg="addSp delSp modSp add del mod">
        <pc:chgData name="Springer, Lilly" userId="5268991a-75e0-4878-84c1-7cca07b1ec2d" providerId="ADAL" clId="{DCC9B50F-DED5-4A6F-811E-892634DF460F}" dt="2024-04-15T16:47:47.487" v="2808" actId="1076"/>
        <pc:sldMkLst>
          <pc:docMk/>
          <pc:sldMk cId="3886721064" sldId="552"/>
        </pc:sldMkLst>
        <pc:spChg chg="add mod">
          <ac:chgData name="Springer, Lilly" userId="5268991a-75e0-4878-84c1-7cca07b1ec2d" providerId="ADAL" clId="{DCC9B50F-DED5-4A6F-811E-892634DF460F}" dt="2024-04-15T16:47:47.487" v="2808" actId="1076"/>
          <ac:spMkLst>
            <pc:docMk/>
            <pc:sldMk cId="3886721064" sldId="552"/>
            <ac:spMk id="5" creationId="{4037B838-B2D8-2802-574C-9DFF0259363F}"/>
          </ac:spMkLst>
        </pc:spChg>
        <pc:spChg chg="del">
          <ac:chgData name="Springer, Lilly" userId="5268991a-75e0-4878-84c1-7cca07b1ec2d" providerId="ADAL" clId="{DCC9B50F-DED5-4A6F-811E-892634DF460F}" dt="2024-04-15T16:46:53.888" v="2787" actId="478"/>
          <ac:spMkLst>
            <pc:docMk/>
            <pc:sldMk cId="3886721064" sldId="552"/>
            <ac:spMk id="8" creationId="{956322BB-F706-E530-2E9F-1312395E719A}"/>
          </ac:spMkLst>
        </pc:spChg>
      </pc:sldChg>
      <pc:sldChg chg="addSp delSp modSp add del mod">
        <pc:chgData name="Springer, Lilly" userId="5268991a-75e0-4878-84c1-7cca07b1ec2d" providerId="ADAL" clId="{DCC9B50F-DED5-4A6F-811E-892634DF460F}" dt="2024-04-15T16:47:44.197" v="2807" actId="1076"/>
        <pc:sldMkLst>
          <pc:docMk/>
          <pc:sldMk cId="2647490297" sldId="553"/>
        </pc:sldMkLst>
        <pc:spChg chg="add mod">
          <ac:chgData name="Springer, Lilly" userId="5268991a-75e0-4878-84c1-7cca07b1ec2d" providerId="ADAL" clId="{DCC9B50F-DED5-4A6F-811E-892634DF460F}" dt="2024-04-15T16:47:44.197" v="2807" actId="1076"/>
          <ac:spMkLst>
            <pc:docMk/>
            <pc:sldMk cId="2647490297" sldId="553"/>
            <ac:spMk id="5" creationId="{774CE0E5-F49A-1506-67E0-ABE25146D130}"/>
          </ac:spMkLst>
        </pc:spChg>
        <pc:spChg chg="del">
          <ac:chgData name="Springer, Lilly" userId="5268991a-75e0-4878-84c1-7cca07b1ec2d" providerId="ADAL" clId="{DCC9B50F-DED5-4A6F-811E-892634DF460F}" dt="2024-04-15T16:47:00.308" v="2790" actId="478"/>
          <ac:spMkLst>
            <pc:docMk/>
            <pc:sldMk cId="2647490297" sldId="553"/>
            <ac:spMk id="8" creationId="{90AAD277-F7D2-9FF9-9147-6539880A8FE5}"/>
          </ac:spMkLst>
        </pc:spChg>
      </pc:sldChg>
      <pc:sldChg chg="addSp delSp modSp add del mod">
        <pc:chgData name="Springer, Lilly" userId="5268991a-75e0-4878-84c1-7cca07b1ec2d" providerId="ADAL" clId="{DCC9B50F-DED5-4A6F-811E-892634DF460F}" dt="2024-04-15T16:47:07.777" v="2794" actId="1076"/>
        <pc:sldMkLst>
          <pc:docMk/>
          <pc:sldMk cId="1968681954" sldId="554"/>
        </pc:sldMkLst>
        <pc:spChg chg="add mod">
          <ac:chgData name="Springer, Lilly" userId="5268991a-75e0-4878-84c1-7cca07b1ec2d" providerId="ADAL" clId="{DCC9B50F-DED5-4A6F-811E-892634DF460F}" dt="2024-04-15T16:47:07.777" v="2794" actId="1076"/>
          <ac:spMkLst>
            <pc:docMk/>
            <pc:sldMk cId="1968681954" sldId="554"/>
            <ac:spMk id="5" creationId="{741B85F7-791E-1990-6970-332C1A6003D9}"/>
          </ac:spMkLst>
        </pc:spChg>
        <pc:spChg chg="del">
          <ac:chgData name="Springer, Lilly" userId="5268991a-75e0-4878-84c1-7cca07b1ec2d" providerId="ADAL" clId="{DCC9B50F-DED5-4A6F-811E-892634DF460F}" dt="2024-04-15T16:47:05.757" v="2792" actId="478"/>
          <ac:spMkLst>
            <pc:docMk/>
            <pc:sldMk cId="1968681954" sldId="554"/>
            <ac:spMk id="8" creationId="{F30EECAF-34F8-C6B9-1A2A-FB69058AE493}"/>
          </ac:spMkLst>
        </pc:spChg>
      </pc:sldChg>
      <pc:sldChg chg="delSp add del mod">
        <pc:chgData name="Springer, Lilly" userId="5268991a-75e0-4878-84c1-7cca07b1ec2d" providerId="ADAL" clId="{DCC9B50F-DED5-4A6F-811E-892634DF460F}" dt="2024-04-15T16:09:10.795" v="1763" actId="47"/>
        <pc:sldMkLst>
          <pc:docMk/>
          <pc:sldMk cId="3257547718" sldId="555"/>
        </pc:sldMkLst>
        <pc:spChg chg="del">
          <ac:chgData name="Springer, Lilly" userId="5268991a-75e0-4878-84c1-7cca07b1ec2d" providerId="ADAL" clId="{DCC9B50F-DED5-4A6F-811E-892634DF460F}" dt="2024-04-15T16:07:55.390" v="1748" actId="21"/>
          <ac:spMkLst>
            <pc:docMk/>
            <pc:sldMk cId="3257547718" sldId="555"/>
            <ac:spMk id="8" creationId="{B5BEBF6D-8ED1-71C8-D62D-29B824058AB2}"/>
          </ac:spMkLst>
        </pc:spChg>
      </pc:sldChg>
      <pc:sldChg chg="addSp delSp modSp add del mod">
        <pc:chgData name="Springer, Lilly" userId="5268991a-75e0-4878-84c1-7cca07b1ec2d" providerId="ADAL" clId="{DCC9B50F-DED5-4A6F-811E-892634DF460F}" dt="2024-04-15T16:47:13.367" v="2797" actId="1076"/>
        <pc:sldMkLst>
          <pc:docMk/>
          <pc:sldMk cId="2482409450" sldId="556"/>
        </pc:sldMkLst>
        <pc:spChg chg="add mod">
          <ac:chgData name="Springer, Lilly" userId="5268991a-75e0-4878-84c1-7cca07b1ec2d" providerId="ADAL" clId="{DCC9B50F-DED5-4A6F-811E-892634DF460F}" dt="2024-04-15T16:47:13.367" v="2797" actId="1076"/>
          <ac:spMkLst>
            <pc:docMk/>
            <pc:sldMk cId="2482409450" sldId="556"/>
            <ac:spMk id="5" creationId="{2999FCA8-B0B7-00CC-C9D4-6959C1FA4110}"/>
          </ac:spMkLst>
        </pc:spChg>
        <pc:spChg chg="del">
          <ac:chgData name="Springer, Lilly" userId="5268991a-75e0-4878-84c1-7cca07b1ec2d" providerId="ADAL" clId="{DCC9B50F-DED5-4A6F-811E-892634DF460F}" dt="2024-04-15T16:47:11.347" v="2795" actId="478"/>
          <ac:spMkLst>
            <pc:docMk/>
            <pc:sldMk cId="2482409450" sldId="556"/>
            <ac:spMk id="8" creationId="{6C20A2AE-E2A2-747D-F9EC-4913DCA7AA3F}"/>
          </ac:spMkLst>
        </pc:spChg>
      </pc:sldChg>
      <pc:sldChg chg="addSp delSp modSp add del mod">
        <pc:chgData name="Springer, Lilly" userId="5268991a-75e0-4878-84c1-7cca07b1ec2d" providerId="ADAL" clId="{DCC9B50F-DED5-4A6F-811E-892634DF460F}" dt="2024-04-15T16:49:02.077" v="2818" actId="1076"/>
        <pc:sldMkLst>
          <pc:docMk/>
          <pc:sldMk cId="317174877" sldId="557"/>
        </pc:sldMkLst>
        <pc:spChg chg="add mod">
          <ac:chgData name="Springer, Lilly" userId="5268991a-75e0-4878-84c1-7cca07b1ec2d" providerId="ADAL" clId="{DCC9B50F-DED5-4A6F-811E-892634DF460F}" dt="2024-04-15T16:49:02.077" v="2818" actId="1076"/>
          <ac:spMkLst>
            <pc:docMk/>
            <pc:sldMk cId="317174877" sldId="557"/>
            <ac:spMk id="5" creationId="{ABD1B806-D3A6-E302-FDC5-240172B05409}"/>
          </ac:spMkLst>
        </pc:spChg>
        <pc:spChg chg="del">
          <ac:chgData name="Springer, Lilly" userId="5268991a-75e0-4878-84c1-7cca07b1ec2d" providerId="ADAL" clId="{DCC9B50F-DED5-4A6F-811E-892634DF460F}" dt="2024-04-15T16:48:59.486" v="2816" actId="478"/>
          <ac:spMkLst>
            <pc:docMk/>
            <pc:sldMk cId="317174877" sldId="557"/>
            <ac:spMk id="8" creationId="{9C3E043B-DCBC-F3C1-4EA3-5F10E0D1EA2A}"/>
          </ac:spMkLst>
        </pc:spChg>
      </pc:sldChg>
      <pc:sldChg chg="addSp delSp modSp add del mod">
        <pc:chgData name="Springer, Lilly" userId="5268991a-75e0-4878-84c1-7cca07b1ec2d" providerId="ADAL" clId="{DCC9B50F-DED5-4A6F-811E-892634DF460F}" dt="2024-04-15T16:47:27.347" v="2803" actId="1076"/>
        <pc:sldMkLst>
          <pc:docMk/>
          <pc:sldMk cId="3698368607" sldId="558"/>
        </pc:sldMkLst>
        <pc:spChg chg="add del mod">
          <ac:chgData name="Springer, Lilly" userId="5268991a-75e0-4878-84c1-7cca07b1ec2d" providerId="ADAL" clId="{DCC9B50F-DED5-4A6F-811E-892634DF460F}" dt="2024-04-15T16:47:23.037" v="2801" actId="478"/>
          <ac:spMkLst>
            <pc:docMk/>
            <pc:sldMk cId="3698368607" sldId="558"/>
            <ac:spMk id="5" creationId="{46532071-B75E-CCCA-5750-81E817639E99}"/>
          </ac:spMkLst>
        </pc:spChg>
        <pc:spChg chg="add mod">
          <ac:chgData name="Springer, Lilly" userId="5268991a-75e0-4878-84c1-7cca07b1ec2d" providerId="ADAL" clId="{DCC9B50F-DED5-4A6F-811E-892634DF460F}" dt="2024-04-15T16:47:27.347" v="2803" actId="1076"/>
          <ac:spMkLst>
            <pc:docMk/>
            <pc:sldMk cId="3698368607" sldId="558"/>
            <ac:spMk id="6" creationId="{230D5860-0F8B-DEF3-6C88-D1B0FAFB294D}"/>
          </ac:spMkLst>
        </pc:spChg>
        <pc:spChg chg="del mod">
          <ac:chgData name="Springer, Lilly" userId="5268991a-75e0-4878-84c1-7cca07b1ec2d" providerId="ADAL" clId="{DCC9B50F-DED5-4A6F-811E-892634DF460F}" dt="2024-04-15T16:47:21.557" v="2800" actId="478"/>
          <ac:spMkLst>
            <pc:docMk/>
            <pc:sldMk cId="3698368607" sldId="558"/>
            <ac:spMk id="8" creationId="{CE337E40-F615-6E0E-355E-B0483C67BAD8}"/>
          </ac:spMkLst>
        </pc:spChg>
      </pc:sldChg>
      <pc:sldChg chg="addSp delSp modSp add del mod">
        <pc:chgData name="Springer, Lilly" userId="5268991a-75e0-4878-84c1-7cca07b1ec2d" providerId="ADAL" clId="{DCC9B50F-DED5-4A6F-811E-892634DF460F}" dt="2024-04-15T16:47:34.637" v="2806" actId="1076"/>
        <pc:sldMkLst>
          <pc:docMk/>
          <pc:sldMk cId="1183720158" sldId="559"/>
        </pc:sldMkLst>
        <pc:spChg chg="add mod">
          <ac:chgData name="Springer, Lilly" userId="5268991a-75e0-4878-84c1-7cca07b1ec2d" providerId="ADAL" clId="{DCC9B50F-DED5-4A6F-811E-892634DF460F}" dt="2024-04-15T16:47:34.637" v="2806" actId="1076"/>
          <ac:spMkLst>
            <pc:docMk/>
            <pc:sldMk cId="1183720158" sldId="559"/>
            <ac:spMk id="5" creationId="{EBFC6F96-6B45-ADAE-D3F4-990A18E2B7D8}"/>
          </ac:spMkLst>
        </pc:spChg>
        <pc:spChg chg="del">
          <ac:chgData name="Springer, Lilly" userId="5268991a-75e0-4878-84c1-7cca07b1ec2d" providerId="ADAL" clId="{DCC9B50F-DED5-4A6F-811E-892634DF460F}" dt="2024-04-15T16:47:30.773" v="2804" actId="478"/>
          <ac:spMkLst>
            <pc:docMk/>
            <pc:sldMk cId="1183720158" sldId="559"/>
            <ac:spMk id="8" creationId="{2593CD4A-24BC-0389-7074-F3BFC1B49129}"/>
          </ac:spMkLst>
        </pc:spChg>
      </pc:sldChg>
      <pc:sldChg chg="del">
        <pc:chgData name="Springer, Lilly" userId="5268991a-75e0-4878-84c1-7cca07b1ec2d" providerId="ADAL" clId="{DCC9B50F-DED5-4A6F-811E-892634DF460F}" dt="2024-04-15T14:39:40.277" v="81" actId="47"/>
        <pc:sldMkLst>
          <pc:docMk/>
          <pc:sldMk cId="3695654227" sldId="560"/>
        </pc:sldMkLst>
      </pc:sldChg>
      <pc:sldChg chg="del">
        <pc:chgData name="Springer, Lilly" userId="5268991a-75e0-4878-84c1-7cca07b1ec2d" providerId="ADAL" clId="{DCC9B50F-DED5-4A6F-811E-892634DF460F}" dt="2024-04-15T14:39:40.466" v="82" actId="47"/>
        <pc:sldMkLst>
          <pc:docMk/>
          <pc:sldMk cId="4063180081" sldId="561"/>
        </pc:sldMkLst>
      </pc:sldChg>
      <pc:sldChg chg="del">
        <pc:chgData name="Springer, Lilly" userId="5268991a-75e0-4878-84c1-7cca07b1ec2d" providerId="ADAL" clId="{DCC9B50F-DED5-4A6F-811E-892634DF460F}" dt="2024-04-15T14:39:34.667" v="53" actId="47"/>
        <pc:sldMkLst>
          <pc:docMk/>
          <pc:sldMk cId="2247893350" sldId="562"/>
        </pc:sldMkLst>
      </pc:sldChg>
      <pc:sldChg chg="del">
        <pc:chgData name="Springer, Lilly" userId="5268991a-75e0-4878-84c1-7cca07b1ec2d" providerId="ADAL" clId="{DCC9B50F-DED5-4A6F-811E-892634DF460F}" dt="2024-04-15T14:39:34.827" v="54" actId="47"/>
        <pc:sldMkLst>
          <pc:docMk/>
          <pc:sldMk cId="1295811097" sldId="563"/>
        </pc:sldMkLst>
      </pc:sldChg>
      <pc:sldChg chg="modSp add del mod">
        <pc:chgData name="Springer, Lilly" userId="5268991a-75e0-4878-84c1-7cca07b1ec2d" providerId="ADAL" clId="{DCC9B50F-DED5-4A6F-811E-892634DF460F}" dt="2024-04-15T16:43:12.279" v="2773" actId="404"/>
        <pc:sldMkLst>
          <pc:docMk/>
          <pc:sldMk cId="2401191619" sldId="564"/>
        </pc:sldMkLst>
        <pc:spChg chg="mod">
          <ac:chgData name="Springer, Lilly" userId="5268991a-75e0-4878-84c1-7cca07b1ec2d" providerId="ADAL" clId="{DCC9B50F-DED5-4A6F-811E-892634DF460F}" dt="2024-04-15T16:43:12.279" v="2773" actId="404"/>
          <ac:spMkLst>
            <pc:docMk/>
            <pc:sldMk cId="2401191619" sldId="564"/>
            <ac:spMk id="2" creationId="{3C0F4B96-45FB-92AF-3D89-63710131EFC4}"/>
          </ac:spMkLst>
        </pc:spChg>
      </pc:sldChg>
      <pc:sldChg chg="del">
        <pc:chgData name="Springer, Lilly" userId="5268991a-75e0-4878-84c1-7cca07b1ec2d" providerId="ADAL" clId="{DCC9B50F-DED5-4A6F-811E-892634DF460F}" dt="2024-04-15T14:39:35.017" v="55" actId="47"/>
        <pc:sldMkLst>
          <pc:docMk/>
          <pc:sldMk cId="4023610915" sldId="565"/>
        </pc:sldMkLst>
      </pc:sldChg>
      <pc:sldChg chg="del">
        <pc:chgData name="Springer, Lilly" userId="5268991a-75e0-4878-84c1-7cca07b1ec2d" providerId="ADAL" clId="{DCC9B50F-DED5-4A6F-811E-892634DF460F}" dt="2024-04-15T14:39:35.197" v="56" actId="47"/>
        <pc:sldMkLst>
          <pc:docMk/>
          <pc:sldMk cId="2863179895" sldId="566"/>
        </pc:sldMkLst>
      </pc:sldChg>
      <pc:sldChg chg="del">
        <pc:chgData name="Springer, Lilly" userId="5268991a-75e0-4878-84c1-7cca07b1ec2d" providerId="ADAL" clId="{DCC9B50F-DED5-4A6F-811E-892634DF460F}" dt="2024-04-15T14:39:35.356" v="57" actId="47"/>
        <pc:sldMkLst>
          <pc:docMk/>
          <pc:sldMk cId="476718811" sldId="567"/>
        </pc:sldMkLst>
      </pc:sldChg>
      <pc:sldChg chg="del">
        <pc:chgData name="Springer, Lilly" userId="5268991a-75e0-4878-84c1-7cca07b1ec2d" providerId="ADAL" clId="{DCC9B50F-DED5-4A6F-811E-892634DF460F}" dt="2024-04-15T14:39:36.287" v="60" actId="47"/>
        <pc:sldMkLst>
          <pc:docMk/>
          <pc:sldMk cId="3788171068" sldId="568"/>
        </pc:sldMkLst>
      </pc:sldChg>
      <pc:sldMasterChg chg="addSp modSp modSldLayout">
        <pc:chgData name="Springer, Lilly" userId="5268991a-75e0-4878-84c1-7cca07b1ec2d" providerId="ADAL" clId="{DCC9B50F-DED5-4A6F-811E-892634DF460F}" dt="2024-04-15T14:42:48.545" v="90" actId="478"/>
        <pc:sldMasterMkLst>
          <pc:docMk/>
          <pc:sldMasterMk cId="470722356" sldId="2147483648"/>
        </pc:sldMasterMkLst>
        <pc:picChg chg="add mod">
          <ac:chgData name="Springer, Lilly" userId="5268991a-75e0-4878-84c1-7cca07b1ec2d" providerId="ADAL" clId="{DCC9B50F-DED5-4A6F-811E-892634DF460F}" dt="2024-04-15T14:42:18.677" v="89"/>
          <ac:picMkLst>
            <pc:docMk/>
            <pc:sldMasterMk cId="470722356" sldId="2147483648"/>
            <ac:picMk id="7" creationId="{8B1C2646-7D96-96C3-5D8F-5091B5590C4F}"/>
          </ac:picMkLst>
        </pc:picChg>
        <pc:sldLayoutChg chg="delSp mod">
          <pc:chgData name="Springer, Lilly" userId="5268991a-75e0-4878-84c1-7cca07b1ec2d" providerId="ADAL" clId="{DCC9B50F-DED5-4A6F-811E-892634DF460F}" dt="2024-04-15T14:42:48.545" v="90" actId="478"/>
          <pc:sldLayoutMkLst>
            <pc:docMk/>
            <pc:sldMasterMk cId="470722356" sldId="2147483648"/>
            <pc:sldLayoutMk cId="3006160353" sldId="2147483664"/>
          </pc:sldLayoutMkLst>
          <pc:picChg chg="del">
            <ac:chgData name="Springer, Lilly" userId="5268991a-75e0-4878-84c1-7cca07b1ec2d" providerId="ADAL" clId="{DCC9B50F-DED5-4A6F-811E-892634DF460F}" dt="2024-04-15T14:42:48.545" v="90" actId="478"/>
            <ac:picMkLst>
              <pc:docMk/>
              <pc:sldMasterMk cId="470722356" sldId="2147483648"/>
              <pc:sldLayoutMk cId="3006160353" sldId="2147483664"/>
              <ac:picMk id="8" creationId="{ADBC8240-027E-AADA-9337-C8925AF0D40D}"/>
            </ac:picMkLst>
          </pc:picChg>
        </pc:sldLayoutChg>
      </pc:sldMasterChg>
    </pc:docChg>
  </pc:docChgLst>
  <pc:docChgLst>
    <pc:chgData name="Springer, Lilly" userId="5268991a-75e0-4878-84c1-7cca07b1ec2d" providerId="ADAL" clId="{9A9BC99F-26D9-4149-B40E-CEC9ECD5B543}"/>
    <pc:docChg chg="undo custSel modSld">
      <pc:chgData name="Springer, Lilly" userId="5268991a-75e0-4878-84c1-7cca07b1ec2d" providerId="ADAL" clId="{9A9BC99F-26D9-4149-B40E-CEC9ECD5B543}" dt="2024-04-02T20:59:46.606" v="218" actId="20577"/>
      <pc:docMkLst>
        <pc:docMk/>
      </pc:docMkLst>
      <pc:sldChg chg="addSp delSp modSp mod">
        <pc:chgData name="Springer, Lilly" userId="5268991a-75e0-4878-84c1-7cca07b1ec2d" providerId="ADAL" clId="{9A9BC99F-26D9-4149-B40E-CEC9ECD5B543}" dt="2024-04-02T20:59:46.606" v="218" actId="20577"/>
        <pc:sldMkLst>
          <pc:docMk/>
          <pc:sldMk cId="1695011840" sldId="549"/>
        </pc:sldMkLst>
        <pc:spChg chg="mod">
          <ac:chgData name="Springer, Lilly" userId="5268991a-75e0-4878-84c1-7cca07b1ec2d" providerId="ADAL" clId="{9A9BC99F-26D9-4149-B40E-CEC9ECD5B543}" dt="2024-04-02T20:59:46.606" v="218" actId="20577"/>
          <ac:spMkLst>
            <pc:docMk/>
            <pc:sldMk cId="1695011840" sldId="549"/>
            <ac:spMk id="2" creationId="{E5F37D20-6D5B-6F15-E939-C706E9FCACD5}"/>
          </ac:spMkLst>
        </pc:spChg>
        <pc:spChg chg="add mod">
          <ac:chgData name="Springer, Lilly" userId="5268991a-75e0-4878-84c1-7cca07b1ec2d" providerId="ADAL" clId="{9A9BC99F-26D9-4149-B40E-CEC9ECD5B543}" dt="2024-04-02T20:43:06.755" v="2"/>
          <ac:spMkLst>
            <pc:docMk/>
            <pc:sldMk cId="1695011840" sldId="549"/>
            <ac:spMk id="6" creationId="{23A08B26-4B1E-8C06-2DCD-43987944F909}"/>
          </ac:spMkLst>
        </pc:spChg>
        <pc:spChg chg="add del mod">
          <ac:chgData name="Springer, Lilly" userId="5268991a-75e0-4878-84c1-7cca07b1ec2d" providerId="ADAL" clId="{9A9BC99F-26D9-4149-B40E-CEC9ECD5B543}" dt="2024-04-02T20:46:39.887" v="84" actId="478"/>
          <ac:spMkLst>
            <pc:docMk/>
            <pc:sldMk cId="1695011840" sldId="549"/>
            <ac:spMk id="9" creationId="{494C7D36-1F5F-BECF-3C74-36DD54DDA2F9}"/>
          </ac:spMkLst>
        </pc:spChg>
        <pc:spChg chg="add mod">
          <ac:chgData name="Springer, Lilly" userId="5268991a-75e0-4878-84c1-7cca07b1ec2d" providerId="ADAL" clId="{9A9BC99F-26D9-4149-B40E-CEC9ECD5B543}" dt="2024-04-02T20:43:49.384" v="9"/>
          <ac:spMkLst>
            <pc:docMk/>
            <pc:sldMk cId="1695011840" sldId="549"/>
            <ac:spMk id="12" creationId="{890626C2-1AB9-C509-8F88-E95B245AC66C}"/>
          </ac:spMkLst>
        </pc:spChg>
        <pc:spChg chg="add del mod">
          <ac:chgData name="Springer, Lilly" userId="5268991a-75e0-4878-84c1-7cca07b1ec2d" providerId="ADAL" clId="{9A9BC99F-26D9-4149-B40E-CEC9ECD5B543}" dt="2024-04-02T20:46:37.113" v="83" actId="478"/>
          <ac:spMkLst>
            <pc:docMk/>
            <pc:sldMk cId="1695011840" sldId="549"/>
            <ac:spMk id="13" creationId="{710253D9-EE86-EA97-7DE7-889D9E3AD903}"/>
          </ac:spMkLst>
        </pc:spChg>
        <pc:spChg chg="add del mod">
          <ac:chgData name="Springer, Lilly" userId="5268991a-75e0-4878-84c1-7cca07b1ec2d" providerId="ADAL" clId="{9A9BC99F-26D9-4149-B40E-CEC9ECD5B543}" dt="2024-04-02T20:49:00.735" v="100" actId="478"/>
          <ac:spMkLst>
            <pc:docMk/>
            <pc:sldMk cId="1695011840" sldId="549"/>
            <ac:spMk id="17" creationId="{DA299249-F9EC-F57C-3588-ED8A3024079C}"/>
          </ac:spMkLst>
        </pc:spChg>
        <pc:graphicFrameChg chg="add mod">
          <ac:chgData name="Springer, Lilly" userId="5268991a-75e0-4878-84c1-7cca07b1ec2d" providerId="ADAL" clId="{9A9BC99F-26D9-4149-B40E-CEC9ECD5B543}" dt="2024-04-02T20:43:02.953" v="1"/>
          <ac:graphicFrameMkLst>
            <pc:docMk/>
            <pc:sldMk cId="1695011840" sldId="549"/>
            <ac:graphicFrameMk id="5" creationId="{E46DDD51-15C7-D91F-2FAC-2EAA4CA12EDF}"/>
          </ac:graphicFrameMkLst>
        </pc:graphicFrameChg>
        <pc:graphicFrameChg chg="add del mod modGraphic">
          <ac:chgData name="Springer, Lilly" userId="5268991a-75e0-4878-84c1-7cca07b1ec2d" providerId="ADAL" clId="{9A9BC99F-26D9-4149-B40E-CEC9ECD5B543}" dt="2024-04-02T20:46:31.271" v="81" actId="478"/>
          <ac:graphicFrameMkLst>
            <pc:docMk/>
            <pc:sldMk cId="1695011840" sldId="549"/>
            <ac:graphicFrameMk id="7" creationId="{7CEAC7E9-3AEE-6847-69F6-A0CA269CC940}"/>
          </ac:graphicFrameMkLst>
        </pc:graphicFrameChg>
        <pc:graphicFrameChg chg="add mod">
          <ac:chgData name="Springer, Lilly" userId="5268991a-75e0-4878-84c1-7cca07b1ec2d" providerId="ADAL" clId="{9A9BC99F-26D9-4149-B40E-CEC9ECD5B543}" dt="2024-04-02T20:43:46.968" v="8"/>
          <ac:graphicFrameMkLst>
            <pc:docMk/>
            <pc:sldMk cId="1695011840" sldId="549"/>
            <ac:graphicFrameMk id="11" creationId="{30511677-2434-A451-4FCA-0159028C2CFE}"/>
          </ac:graphicFrameMkLst>
        </pc:graphicFrameChg>
        <pc:graphicFrameChg chg="add del mod modGraphic">
          <ac:chgData name="Springer, Lilly" userId="5268991a-75e0-4878-84c1-7cca07b1ec2d" providerId="ADAL" clId="{9A9BC99F-26D9-4149-B40E-CEC9ECD5B543}" dt="2024-04-02T20:48:58.906" v="99" actId="478"/>
          <ac:graphicFrameMkLst>
            <pc:docMk/>
            <pc:sldMk cId="1695011840" sldId="549"/>
            <ac:graphicFrameMk id="16" creationId="{723C0997-D4DD-45E2-8931-AC44F98C20C0}"/>
          </ac:graphicFrameMkLst>
        </pc:graphicFrameChg>
        <pc:picChg chg="del">
          <ac:chgData name="Springer, Lilly" userId="5268991a-75e0-4878-84c1-7cca07b1ec2d" providerId="ADAL" clId="{9A9BC99F-26D9-4149-B40E-CEC9ECD5B543}" dt="2024-04-02T20:42:59.741" v="0" actId="478"/>
          <ac:picMkLst>
            <pc:docMk/>
            <pc:sldMk cId="1695011840" sldId="549"/>
            <ac:picMk id="10" creationId="{B759D356-6D58-B7CC-6003-0712F8CFA6AC}"/>
          </ac:picMkLst>
        </pc:picChg>
        <pc:picChg chg="add del mod">
          <ac:chgData name="Springer, Lilly" userId="5268991a-75e0-4878-84c1-7cca07b1ec2d" providerId="ADAL" clId="{9A9BC99F-26D9-4149-B40E-CEC9ECD5B543}" dt="2024-04-02T20:46:57.674" v="87" actId="478"/>
          <ac:picMkLst>
            <pc:docMk/>
            <pc:sldMk cId="1695011840" sldId="549"/>
            <ac:picMk id="14" creationId="{A9B21593-5D01-26FD-DADD-6A8CEFCE1887}"/>
          </ac:picMkLst>
        </pc:picChg>
        <pc:picChg chg="add del mod modCrop">
          <ac:chgData name="Springer, Lilly" userId="5268991a-75e0-4878-84c1-7cca07b1ec2d" providerId="ADAL" clId="{9A9BC99F-26D9-4149-B40E-CEC9ECD5B543}" dt="2024-04-02T20:47:19.405" v="90" actId="478"/>
          <ac:picMkLst>
            <pc:docMk/>
            <pc:sldMk cId="1695011840" sldId="549"/>
            <ac:picMk id="15" creationId="{118D4403-6AF5-2E6F-B6F3-00316286984A}"/>
          </ac:picMkLst>
        </pc:picChg>
        <pc:picChg chg="add del">
          <ac:chgData name="Springer, Lilly" userId="5268991a-75e0-4878-84c1-7cca07b1ec2d" providerId="ADAL" clId="{9A9BC99F-26D9-4149-B40E-CEC9ECD5B543}" dt="2024-04-02T20:50:43.410" v="102" actId="478"/>
          <ac:picMkLst>
            <pc:docMk/>
            <pc:sldMk cId="1695011840" sldId="549"/>
            <ac:picMk id="19" creationId="{1E4DE91B-E9CD-A032-88DF-9F38710EFE8D}"/>
          </ac:picMkLst>
        </pc:picChg>
        <pc:picChg chg="add mod">
          <ac:chgData name="Springer, Lilly" userId="5268991a-75e0-4878-84c1-7cca07b1ec2d" providerId="ADAL" clId="{9A9BC99F-26D9-4149-B40E-CEC9ECD5B543}" dt="2024-04-02T20:54:17.555" v="107" actId="1076"/>
          <ac:picMkLst>
            <pc:docMk/>
            <pc:sldMk cId="1695011840" sldId="549"/>
            <ac:picMk id="21" creationId="{089F983B-C4EE-9921-4195-B29A7B435075}"/>
          </ac:picMkLst>
        </pc:picChg>
      </pc:sldChg>
    </pc:docChg>
  </pc:docChgLst>
  <pc:docChgLst>
    <pc:chgData name="Springer, Lilly" userId="5268991a-75e0-4878-84c1-7cca07b1ec2d" providerId="ADAL" clId="{D9B952F6-80D6-40AA-8382-10AA511A13C4}"/>
    <pc:docChg chg="undo custSel modSld">
      <pc:chgData name="Springer, Lilly" userId="5268991a-75e0-4878-84c1-7cca07b1ec2d" providerId="ADAL" clId="{D9B952F6-80D6-40AA-8382-10AA511A13C4}" dt="2024-04-18T19:42:27.114" v="463" actId="1037"/>
      <pc:docMkLst>
        <pc:docMk/>
      </pc:docMkLst>
      <pc:sldChg chg="addSp delSp modSp mod">
        <pc:chgData name="Springer, Lilly" userId="5268991a-75e0-4878-84c1-7cca07b1ec2d" providerId="ADAL" clId="{D9B952F6-80D6-40AA-8382-10AA511A13C4}" dt="2024-04-18T19:42:27.114" v="463" actId="1037"/>
        <pc:sldMkLst>
          <pc:docMk/>
          <pc:sldMk cId="2279108006" sldId="490"/>
        </pc:sldMkLst>
        <pc:spChg chg="add del mod">
          <ac:chgData name="Springer, Lilly" userId="5268991a-75e0-4878-84c1-7cca07b1ec2d" providerId="ADAL" clId="{D9B952F6-80D6-40AA-8382-10AA511A13C4}" dt="2024-04-18T19:37:50.361" v="356" actId="478"/>
          <ac:spMkLst>
            <pc:docMk/>
            <pc:sldMk cId="2279108006" sldId="490"/>
            <ac:spMk id="3" creationId="{C4BBEBE6-A037-4B79-FD27-BA5E314E3603}"/>
          </ac:spMkLst>
        </pc:spChg>
        <pc:spChg chg="add mod">
          <ac:chgData name="Springer, Lilly" userId="5268991a-75e0-4878-84c1-7cca07b1ec2d" providerId="ADAL" clId="{D9B952F6-80D6-40AA-8382-10AA511A13C4}" dt="2024-04-18T19:42:27.114" v="463" actId="1037"/>
          <ac:spMkLst>
            <pc:docMk/>
            <pc:sldMk cId="2279108006" sldId="490"/>
            <ac:spMk id="4" creationId="{B6051CF5-2BE5-B0C5-9385-70497EFDB4DA}"/>
          </ac:spMkLst>
        </pc:spChg>
        <pc:spChg chg="add mod">
          <ac:chgData name="Springer, Lilly" userId="5268991a-75e0-4878-84c1-7cca07b1ec2d" providerId="ADAL" clId="{D9B952F6-80D6-40AA-8382-10AA511A13C4}" dt="2024-04-18T19:42:13.028" v="459" actId="207"/>
          <ac:spMkLst>
            <pc:docMk/>
            <pc:sldMk cId="2279108006" sldId="490"/>
            <ac:spMk id="6" creationId="{B9738B2E-AE27-A7AD-AF42-09CAD36FC0BD}"/>
          </ac:spMkLst>
        </pc:spChg>
      </pc:sldChg>
      <pc:sldChg chg="addSp delSp modSp mod modAnim chgLayout">
        <pc:chgData name="Springer, Lilly" userId="5268991a-75e0-4878-84c1-7cca07b1ec2d" providerId="ADAL" clId="{D9B952F6-80D6-40AA-8382-10AA511A13C4}" dt="2024-04-18T19:37:27.129" v="354"/>
        <pc:sldMkLst>
          <pc:docMk/>
          <pc:sldMk cId="3950549492" sldId="500"/>
        </pc:sldMkLst>
        <pc:spChg chg="mod ord">
          <ac:chgData name="Springer, Lilly" userId="5268991a-75e0-4878-84c1-7cca07b1ec2d" providerId="ADAL" clId="{D9B952F6-80D6-40AA-8382-10AA511A13C4}" dt="2024-04-18T19:32:32.095" v="133" actId="14100"/>
          <ac:spMkLst>
            <pc:docMk/>
            <pc:sldMk cId="3950549492" sldId="500"/>
            <ac:spMk id="2" creationId="{A2834D66-5E63-BDD4-7B2C-535EAABDEFD9}"/>
          </ac:spMkLst>
        </pc:spChg>
        <pc:spChg chg="del mod ord">
          <ac:chgData name="Springer, Lilly" userId="5268991a-75e0-4878-84c1-7cca07b1ec2d" providerId="ADAL" clId="{D9B952F6-80D6-40AA-8382-10AA511A13C4}" dt="2024-04-18T19:36:23.380" v="344" actId="478"/>
          <ac:spMkLst>
            <pc:docMk/>
            <pc:sldMk cId="3950549492" sldId="500"/>
            <ac:spMk id="3" creationId="{5109F01D-8EFD-8433-5799-CB897C2D002A}"/>
          </ac:spMkLst>
        </pc:spChg>
        <pc:spChg chg="mod ord">
          <ac:chgData name="Springer, Lilly" userId="5268991a-75e0-4878-84c1-7cca07b1ec2d" providerId="ADAL" clId="{D9B952F6-80D6-40AA-8382-10AA511A13C4}" dt="2024-04-18T19:31:07.007" v="0" actId="700"/>
          <ac:spMkLst>
            <pc:docMk/>
            <pc:sldMk cId="3950549492" sldId="500"/>
            <ac:spMk id="4" creationId="{9B9719AF-68FB-2B35-62AF-FAD3419C6169}"/>
          </ac:spMkLst>
        </pc:spChg>
        <pc:spChg chg="add mod ord">
          <ac:chgData name="Springer, Lilly" userId="5268991a-75e0-4878-84c1-7cca07b1ec2d" providerId="ADAL" clId="{D9B952F6-80D6-40AA-8382-10AA511A13C4}" dt="2024-04-18T19:35:17.969" v="335" actId="1076"/>
          <ac:spMkLst>
            <pc:docMk/>
            <pc:sldMk cId="3950549492" sldId="500"/>
            <ac:spMk id="5" creationId="{5D7DBD36-530F-CEB0-5FD3-AE4730124D39}"/>
          </ac:spMkLst>
        </pc:spChg>
        <pc:spChg chg="del">
          <ac:chgData name="Springer, Lilly" userId="5268991a-75e0-4878-84c1-7cca07b1ec2d" providerId="ADAL" clId="{D9B952F6-80D6-40AA-8382-10AA511A13C4}" dt="2024-04-18T19:31:56.010" v="123" actId="478"/>
          <ac:spMkLst>
            <pc:docMk/>
            <pc:sldMk cId="3950549492" sldId="500"/>
            <ac:spMk id="6" creationId="{D9D74720-D8B4-793F-640D-984954B56999}"/>
          </ac:spMkLst>
        </pc:spChg>
        <pc:spChg chg="mod ord">
          <ac:chgData name="Springer, Lilly" userId="5268991a-75e0-4878-84c1-7cca07b1ec2d" providerId="ADAL" clId="{D9B952F6-80D6-40AA-8382-10AA511A13C4}" dt="2024-04-18T19:35:40.666" v="339" actId="1076"/>
          <ac:spMkLst>
            <pc:docMk/>
            <pc:sldMk cId="3950549492" sldId="500"/>
            <ac:spMk id="7" creationId="{1C04EB28-10A6-6E7B-4723-59EB36C8D241}"/>
          </ac:spMkLst>
        </pc:spChg>
        <pc:spChg chg="add del mod ord">
          <ac:chgData name="Springer, Lilly" userId="5268991a-75e0-4878-84c1-7cca07b1ec2d" providerId="ADAL" clId="{D9B952F6-80D6-40AA-8382-10AA511A13C4}" dt="2024-04-18T19:33:52.323" v="187" actId="478"/>
          <ac:spMkLst>
            <pc:docMk/>
            <pc:sldMk cId="3950549492" sldId="500"/>
            <ac:spMk id="8" creationId="{BE1891C5-89EF-38D2-40DE-8D8B01F44EC3}"/>
          </ac:spMkLst>
        </pc:spChg>
        <pc:spChg chg="add mod ord">
          <ac:chgData name="Springer, Lilly" userId="5268991a-75e0-4878-84c1-7cca07b1ec2d" providerId="ADAL" clId="{D9B952F6-80D6-40AA-8382-10AA511A13C4}" dt="2024-04-18T19:36:46.160" v="346" actId="403"/>
          <ac:spMkLst>
            <pc:docMk/>
            <pc:sldMk cId="3950549492" sldId="500"/>
            <ac:spMk id="9" creationId="{56129065-EDAD-FEF4-2E00-494386E4D79C}"/>
          </ac:spMkLst>
        </pc:spChg>
        <pc:spChg chg="del">
          <ac:chgData name="Springer, Lilly" userId="5268991a-75e0-4878-84c1-7cca07b1ec2d" providerId="ADAL" clId="{D9B952F6-80D6-40AA-8382-10AA511A13C4}" dt="2024-04-18T19:34:32.494" v="327" actId="478"/>
          <ac:spMkLst>
            <pc:docMk/>
            <pc:sldMk cId="3950549492" sldId="500"/>
            <ac:spMk id="10" creationId="{0B71041D-7EE1-E1DD-B745-8DF474999F0E}"/>
          </ac:spMkLst>
        </pc:spChg>
        <pc:spChg chg="del">
          <ac:chgData name="Springer, Lilly" userId="5268991a-75e0-4878-84c1-7cca07b1ec2d" providerId="ADAL" clId="{D9B952F6-80D6-40AA-8382-10AA511A13C4}" dt="2024-04-18T19:34:35.571" v="328" actId="478"/>
          <ac:spMkLst>
            <pc:docMk/>
            <pc:sldMk cId="3950549492" sldId="500"/>
            <ac:spMk id="11" creationId="{D32DC6FB-B690-C59E-2620-B5A5D8516AD4}"/>
          </ac:spMkLst>
        </pc:spChg>
        <pc:spChg chg="del">
          <ac:chgData name="Springer, Lilly" userId="5268991a-75e0-4878-84c1-7cca07b1ec2d" providerId="ADAL" clId="{D9B952F6-80D6-40AA-8382-10AA511A13C4}" dt="2024-04-18T19:31:57.990" v="124" actId="478"/>
          <ac:spMkLst>
            <pc:docMk/>
            <pc:sldMk cId="3950549492" sldId="500"/>
            <ac:spMk id="12" creationId="{E682F46D-1C1B-0A5B-20C1-D774CB4B1D40}"/>
          </ac:spMkLst>
        </pc:spChg>
        <pc:spChg chg="del">
          <ac:chgData name="Springer, Lilly" userId="5268991a-75e0-4878-84c1-7cca07b1ec2d" providerId="ADAL" clId="{D9B952F6-80D6-40AA-8382-10AA511A13C4}" dt="2024-04-18T19:32:01.829" v="125" actId="478"/>
          <ac:spMkLst>
            <pc:docMk/>
            <pc:sldMk cId="3950549492" sldId="500"/>
            <ac:spMk id="13" creationId="{36638DBD-EC5F-C1DD-9CE9-057AADFB2815}"/>
          </ac:spMkLst>
        </pc:spChg>
        <pc:spChg chg="del">
          <ac:chgData name="Springer, Lilly" userId="5268991a-75e0-4878-84c1-7cca07b1ec2d" providerId="ADAL" clId="{D9B952F6-80D6-40AA-8382-10AA511A13C4}" dt="2024-04-18T19:32:04.777" v="126" actId="478"/>
          <ac:spMkLst>
            <pc:docMk/>
            <pc:sldMk cId="3950549492" sldId="500"/>
            <ac:spMk id="14" creationId="{DB838200-439B-23C0-5E20-51B48B776F90}"/>
          </ac:spMkLst>
        </pc:spChg>
        <pc:spChg chg="del">
          <ac:chgData name="Springer, Lilly" userId="5268991a-75e0-4878-84c1-7cca07b1ec2d" providerId="ADAL" clId="{D9B952F6-80D6-40AA-8382-10AA511A13C4}" dt="2024-04-18T19:32:07.518" v="127" actId="478"/>
          <ac:spMkLst>
            <pc:docMk/>
            <pc:sldMk cId="3950549492" sldId="500"/>
            <ac:spMk id="15" creationId="{B5ACB609-8791-357D-1D7B-BA118621D681}"/>
          </ac:spMkLst>
        </pc:spChg>
        <pc:spChg chg="del">
          <ac:chgData name="Springer, Lilly" userId="5268991a-75e0-4878-84c1-7cca07b1ec2d" providerId="ADAL" clId="{D9B952F6-80D6-40AA-8382-10AA511A13C4}" dt="2024-04-18T19:32:11.904" v="128" actId="478"/>
          <ac:spMkLst>
            <pc:docMk/>
            <pc:sldMk cId="3950549492" sldId="500"/>
            <ac:spMk id="16" creationId="{8CCD35BF-A372-BB2B-0119-5B63F87C0125}"/>
          </ac:spMkLst>
        </pc:spChg>
        <pc:spChg chg="del">
          <ac:chgData name="Springer, Lilly" userId="5268991a-75e0-4878-84c1-7cca07b1ec2d" providerId="ADAL" clId="{D9B952F6-80D6-40AA-8382-10AA511A13C4}" dt="2024-04-18T19:34:39.282" v="329" actId="478"/>
          <ac:spMkLst>
            <pc:docMk/>
            <pc:sldMk cId="3950549492" sldId="500"/>
            <ac:spMk id="17" creationId="{B5BEBF6D-8ED1-71C8-D62D-29B824058AB2}"/>
          </ac:spMkLst>
        </pc:spChg>
        <pc:spChg chg="del">
          <ac:chgData name="Springer, Lilly" userId="5268991a-75e0-4878-84c1-7cca07b1ec2d" providerId="ADAL" clId="{D9B952F6-80D6-40AA-8382-10AA511A13C4}" dt="2024-04-18T19:34:42.186" v="330" actId="478"/>
          <ac:spMkLst>
            <pc:docMk/>
            <pc:sldMk cId="3950549492" sldId="500"/>
            <ac:spMk id="18" creationId="{0BB9C322-F7D9-D5E9-8B16-B5AAB639D1D0}"/>
          </ac:spMkLst>
        </pc:spChg>
        <pc:spChg chg="add mod">
          <ac:chgData name="Springer, Lilly" userId="5268991a-75e0-4878-84c1-7cca07b1ec2d" providerId="ADAL" clId="{D9B952F6-80D6-40AA-8382-10AA511A13C4}" dt="2024-04-18T19:36:31.128" v="345"/>
          <ac:spMkLst>
            <pc:docMk/>
            <pc:sldMk cId="3950549492" sldId="500"/>
            <ac:spMk id="19" creationId="{9BCF2F7F-4C45-72A2-975D-AF5FB2E2001D}"/>
          </ac:spMkLst>
        </pc:spChg>
        <pc:spChg chg="mod">
          <ac:chgData name="Springer, Lilly" userId="5268991a-75e0-4878-84c1-7cca07b1ec2d" providerId="ADAL" clId="{D9B952F6-80D6-40AA-8382-10AA511A13C4}" dt="2024-04-18T19:35:43.728" v="340" actId="1076"/>
          <ac:spMkLst>
            <pc:docMk/>
            <pc:sldMk cId="3950549492" sldId="500"/>
            <ac:spMk id="22" creationId="{4D90B272-FDAE-DC74-4135-E24FE59F198F}"/>
          </ac:spMkLst>
        </pc:spChg>
      </pc:sldChg>
    </pc:docChg>
  </pc:docChgLst>
  <pc:docChgLst>
    <pc:chgData name="Springer, Lilly" userId="5268991a-75e0-4878-84c1-7cca07b1ec2d" providerId="ADAL" clId="{23EDEF76-5C3A-49E5-814E-2E33A8BA2CA8}"/>
    <pc:docChg chg="undo custSel modSld">
      <pc:chgData name="Springer, Lilly" userId="5268991a-75e0-4878-84c1-7cca07b1ec2d" providerId="ADAL" clId="{23EDEF76-5C3A-49E5-814E-2E33A8BA2CA8}" dt="2024-04-17T10:57:12.961" v="181" actId="207"/>
      <pc:docMkLst>
        <pc:docMk/>
      </pc:docMkLst>
      <pc:sldChg chg="modAnim">
        <pc:chgData name="Springer, Lilly" userId="5268991a-75e0-4878-84c1-7cca07b1ec2d" providerId="ADAL" clId="{23EDEF76-5C3A-49E5-814E-2E33A8BA2CA8}" dt="2024-04-17T10:55:01.113" v="168"/>
        <pc:sldMkLst>
          <pc:docMk/>
          <pc:sldMk cId="2330017168" sldId="498"/>
        </pc:sldMkLst>
      </pc:sldChg>
      <pc:sldChg chg="modSp mod modAnim">
        <pc:chgData name="Springer, Lilly" userId="5268991a-75e0-4878-84c1-7cca07b1ec2d" providerId="ADAL" clId="{23EDEF76-5C3A-49E5-814E-2E33A8BA2CA8}" dt="2024-04-17T10:57:12.961" v="181" actId="207"/>
        <pc:sldMkLst>
          <pc:docMk/>
          <pc:sldMk cId="2956786499" sldId="499"/>
        </pc:sldMkLst>
        <pc:spChg chg="mod">
          <ac:chgData name="Springer, Lilly" userId="5268991a-75e0-4878-84c1-7cca07b1ec2d" providerId="ADAL" clId="{23EDEF76-5C3A-49E5-814E-2E33A8BA2CA8}" dt="2024-04-17T10:54:10.335" v="164" actId="14100"/>
          <ac:spMkLst>
            <pc:docMk/>
            <pc:sldMk cId="2956786499" sldId="499"/>
            <ac:spMk id="5" creationId="{7E81D0E5-28D5-A150-3653-4711597D5CC0}"/>
          </ac:spMkLst>
        </pc:spChg>
        <pc:spChg chg="mod">
          <ac:chgData name="Springer, Lilly" userId="5268991a-75e0-4878-84c1-7cca07b1ec2d" providerId="ADAL" clId="{23EDEF76-5C3A-49E5-814E-2E33A8BA2CA8}" dt="2024-04-17T10:57:12.961" v="181" actId="207"/>
          <ac:spMkLst>
            <pc:docMk/>
            <pc:sldMk cId="2956786499" sldId="499"/>
            <ac:spMk id="6" creationId="{040D18FB-A675-EDC9-9BF9-F92D2BC356FE}"/>
          </ac:spMkLst>
        </pc:spChg>
      </pc:sldChg>
    </pc:docChg>
  </pc:docChgLst>
  <pc:docChgLst>
    <pc:chgData name="Springer, Lilly" userId="5268991a-75e0-4878-84c1-7cca07b1ec2d" providerId="ADAL" clId="{6A9D6834-B114-49D2-B01D-C84D68F0219C}"/>
    <pc:docChg chg="modSld">
      <pc:chgData name="Springer, Lilly" userId="5268991a-75e0-4878-84c1-7cca07b1ec2d" providerId="ADAL" clId="{6A9D6834-B114-49D2-B01D-C84D68F0219C}" dt="2024-03-11T19:37:50.924" v="1" actId="20577"/>
      <pc:docMkLst>
        <pc:docMk/>
      </pc:docMkLst>
      <pc:sldChg chg="modSp mod">
        <pc:chgData name="Springer, Lilly" userId="5268991a-75e0-4878-84c1-7cca07b1ec2d" providerId="ADAL" clId="{6A9D6834-B114-49D2-B01D-C84D68F0219C}" dt="2024-03-11T19:36:36.556" v="0" actId="20577"/>
        <pc:sldMkLst>
          <pc:docMk/>
          <pc:sldMk cId="3348675216" sldId="493"/>
        </pc:sldMkLst>
        <pc:spChg chg="mod">
          <ac:chgData name="Springer, Lilly" userId="5268991a-75e0-4878-84c1-7cca07b1ec2d" providerId="ADAL" clId="{6A9D6834-B114-49D2-B01D-C84D68F0219C}" dt="2024-03-11T19:36:36.556" v="0" actId="20577"/>
          <ac:spMkLst>
            <pc:docMk/>
            <pc:sldMk cId="3348675216" sldId="493"/>
            <ac:spMk id="2" creationId="{A0F494A1-EE05-497F-710C-DA9EB716F483}"/>
          </ac:spMkLst>
        </pc:spChg>
      </pc:sldChg>
      <pc:sldChg chg="modSp mod">
        <pc:chgData name="Springer, Lilly" userId="5268991a-75e0-4878-84c1-7cca07b1ec2d" providerId="ADAL" clId="{6A9D6834-B114-49D2-B01D-C84D68F0219C}" dt="2024-03-11T19:37:50.924" v="1" actId="20577"/>
        <pc:sldMkLst>
          <pc:docMk/>
          <pc:sldMk cId="2970515671" sldId="526"/>
        </pc:sldMkLst>
        <pc:spChg chg="mod">
          <ac:chgData name="Springer, Lilly" userId="5268991a-75e0-4878-84c1-7cca07b1ec2d" providerId="ADAL" clId="{6A9D6834-B114-49D2-B01D-C84D68F0219C}" dt="2024-03-11T19:37:50.924" v="1" actId="20577"/>
          <ac:spMkLst>
            <pc:docMk/>
            <pc:sldMk cId="2970515671" sldId="526"/>
            <ac:spMk id="2" creationId="{842D4D2D-522C-B31B-9C11-7CAC43AA47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68FEE-7630-644D-BB78-46EB6D63E191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C31F7-C910-C24C-99C8-6696C164C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looking up at the ceiling of the KU campanile. Architectural details include tall windows and a square pattern on the ceiling.">
            <a:extLst>
              <a:ext uri="{FF2B5EF4-FFF2-40B4-BE49-F238E27FC236}">
                <a16:creationId xmlns:a16="http://schemas.microsoft.com/office/drawing/2014/main" id="{CBADC9B0-7170-CA40-84A6-562A5779A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0806958-1A92-9742-9D60-E2EF0B2062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6604" y="2008309"/>
            <a:ext cx="4474050" cy="1894347"/>
          </a:xfrm>
        </p:spPr>
        <p:txBody>
          <a:bodyPr anchor="b"/>
          <a:lstStyle>
            <a:lvl1pPr algn="l">
              <a:defRPr sz="6000" b="1" i="0">
                <a:solidFill>
                  <a:srgbClr val="FF0000"/>
                </a:solidFill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sz="6000" b="1" spc="-150">
                <a:solidFill>
                  <a:srgbClr val="FF0000"/>
                </a:solidFill>
                <a:latin typeface="Gotham Medium" pitchFamily="2" charset="0"/>
              </a:rPr>
              <a:t>Title of </a:t>
            </a:r>
            <a:br>
              <a:rPr lang="en-US" sz="6000" b="1" spc="-150">
                <a:solidFill>
                  <a:srgbClr val="FF0000"/>
                </a:solidFill>
                <a:latin typeface="Gotham Medium" pitchFamily="2" charset="0"/>
              </a:rPr>
            </a:br>
            <a:r>
              <a:rPr lang="en-US" sz="6000" b="1" spc="-150">
                <a:solidFill>
                  <a:srgbClr val="FF0000"/>
                </a:solidFill>
                <a:latin typeface="Gotham Medium" pitchFamily="2" charset="0"/>
              </a:rPr>
              <a:t>your </a:t>
            </a:r>
            <a:r>
              <a:rPr lang="en-US" sz="6000" b="1" spc="-150" err="1">
                <a:solidFill>
                  <a:srgbClr val="FF0000"/>
                </a:solidFill>
                <a:latin typeface="Gotham Medium" pitchFamily="2" charset="0"/>
              </a:rPr>
              <a:t>preso</a:t>
            </a:r>
            <a:endParaRPr lang="en-US" sz="6000" b="1" spc="-150">
              <a:solidFill>
                <a:srgbClr val="FF0000"/>
              </a:solidFill>
              <a:latin typeface="Gotham Medium" pitchFamily="2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AD21E75-1E3B-6242-AA1F-0BB17A483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07861" y="4183156"/>
            <a:ext cx="2939853" cy="104198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2400" b="0" i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>
                <a:solidFill>
                  <a:schemeClr val="bg1"/>
                </a:solidFill>
                <a:latin typeface="Gotham Medium" pitchFamily="2" charset="0"/>
              </a:rPr>
              <a:t>Name of your team and office</a:t>
            </a:r>
          </a:p>
        </p:txBody>
      </p:sp>
    </p:spTree>
    <p:extLst>
      <p:ext uri="{BB962C8B-B14F-4D97-AF65-F5344CB8AC3E}">
        <p14:creationId xmlns:p14="http://schemas.microsoft.com/office/powerpoint/2010/main" val="23702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6D1C52-9CA9-5A45-AF03-4E167F553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196BE-A794-1A4A-A169-F10AC64C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94F0E-AC01-8B47-A7CC-A8E850BF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4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8A33-DA0A-9F47-B317-48775CAD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Gotham Medium" pitchFamily="2" charset="0"/>
                <a:cs typeface="Gotham Medium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A6797-C5A6-B94D-ABC1-24866ADFE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Gotham Book" pitchFamily="2" charset="0"/>
                <a:cs typeface="Gotham Book" pitchFamily="2" charset="0"/>
              </a:defRPr>
            </a:lvl1pPr>
            <a:lvl2pPr>
              <a:defRPr sz="2800" b="0" i="0">
                <a:latin typeface="Gotham Book" pitchFamily="2" charset="0"/>
                <a:cs typeface="Gotham Book" pitchFamily="2" charset="0"/>
              </a:defRPr>
            </a:lvl2pPr>
            <a:lvl3pPr>
              <a:defRPr sz="2400" b="0" i="0">
                <a:latin typeface="Gotham Book" pitchFamily="2" charset="0"/>
                <a:cs typeface="Gotham Book" pitchFamily="2" charset="0"/>
              </a:defRPr>
            </a:lvl3pPr>
            <a:lvl4pPr>
              <a:defRPr sz="2000" b="0" i="0">
                <a:latin typeface="Gotham Book" pitchFamily="2" charset="0"/>
                <a:cs typeface="Gotham Book" pitchFamily="2" charset="0"/>
              </a:defRPr>
            </a:lvl4pPr>
            <a:lvl5pPr>
              <a:defRPr sz="2000" b="0" i="0">
                <a:latin typeface="Gotham Book" pitchFamily="2" charset="0"/>
                <a:cs typeface="Gotham Book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2739A-B63B-7449-BD7D-502A35E6A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Gotham Book" pitchFamily="2" charset="0"/>
                <a:cs typeface="Gotham Book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E269F-D31C-A842-A8F7-C4C1635B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FE056-FE58-F041-84D1-CF8EA26F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E6E15-B9AE-6841-8ACC-CFF7CAE3E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37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61312-E222-6542-B143-619CDEEB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9D480B-F9E8-AD4B-8B25-518D4338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Gotham Book" pitchFamily="2" charset="0"/>
                <a:cs typeface="Gotham Book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72904-FDDE-324E-9E59-7FA993153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Gotham Book" pitchFamily="2" charset="0"/>
                <a:cs typeface="Gotham Book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D5E4D-9534-D043-9ADF-65189522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AEF0C-EDED-6247-AF13-DB707C84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ABAAE-3E09-5A42-8AAD-68D82041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57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95E0A-C6FD-684C-BE61-DDC575F68C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6000" b="0" i="0">
                <a:latin typeface="Gotham Medium" pitchFamily="2" charset="0"/>
                <a:cs typeface="Gotham Medium" pitchFamily="2" charset="0"/>
              </a:defRPr>
            </a:lvl1pPr>
          </a:lstStyle>
          <a:p>
            <a:r>
              <a:rPr lang="en-US" spc="-150">
                <a:solidFill>
                  <a:srgbClr val="54CCF5"/>
                </a:solidFill>
                <a:latin typeface="Gotham Medium" charset="0"/>
                <a:ea typeface="Gotham Medium" charset="0"/>
                <a:cs typeface="Gotham Medium" charset="0"/>
              </a:rPr>
              <a:t>Slide title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E64F0-EA47-A246-9F4A-F575290DC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Gotham Book" pitchFamily="2" charset="0"/>
                <a:cs typeface="Gotham Book" pitchFamily="2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5295E-ACDA-494A-9881-97D1E6316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867DA-A713-DD48-A47E-E3B43F5A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50D5F-20CB-1A48-BCF1-DAEFFA8C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14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695DDA-6C60-3B4F-9299-CD09185F3B30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6000"/>
            </a:lvl1pPr>
          </a:lstStyle>
          <a:p>
            <a:r>
              <a:rPr lang="en-US" spc="-150">
                <a:solidFill>
                  <a:srgbClr val="54CCF5"/>
                </a:solidFill>
                <a:latin typeface="Gotham Medium" charset="0"/>
                <a:ea typeface="Gotham Medium" charset="0"/>
                <a:cs typeface="Gotham Medium" charset="0"/>
              </a:rPr>
              <a:t>Slide title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5FEDE-1ED6-2A4E-9E4F-AE7ADE422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Gotham Book" pitchFamily="2" charset="0"/>
                <a:cs typeface="Gotham Book" pitchFamily="2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2852E-51B8-AC4A-94EE-60F25FE3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4927B-5BB6-0240-B7FA-2C7C37A27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DEB18-3AF6-C641-9BD8-983DA6F6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4342DAC-6150-1347-9D4C-CF9EE8E10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9C697D-0512-C948-BF68-718A5782C8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6604" y="2008309"/>
            <a:ext cx="4474050" cy="1894347"/>
          </a:xfrm>
        </p:spPr>
        <p:txBody>
          <a:bodyPr anchor="b"/>
          <a:lstStyle>
            <a:lvl1pPr algn="l">
              <a:defRPr sz="6000" b="1" i="0">
                <a:solidFill>
                  <a:srgbClr val="FF0000"/>
                </a:solidFill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sz="6000" b="1" spc="-150">
                <a:solidFill>
                  <a:srgbClr val="FF0000"/>
                </a:solidFill>
                <a:latin typeface="Gotham Medium" pitchFamily="2" charset="0"/>
              </a:rPr>
              <a:t>Staff</a:t>
            </a:r>
            <a:br>
              <a:rPr lang="en-US" sz="6000" b="1" spc="-150">
                <a:solidFill>
                  <a:srgbClr val="FF0000"/>
                </a:solidFill>
                <a:latin typeface="Gotham Medium" pitchFamily="2" charset="0"/>
              </a:rPr>
            </a:br>
            <a:r>
              <a:rPr lang="en-US" sz="6000" b="1" spc="-150">
                <a:solidFill>
                  <a:srgbClr val="FF0000"/>
                </a:solidFill>
                <a:latin typeface="Gotham Medium" pitchFamily="2" charset="0"/>
              </a:rPr>
              <a:t>Member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372AF-A1EF-074F-B740-378CD863F3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07861" y="4183156"/>
            <a:ext cx="2939853" cy="104198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>
                <a:solidFill>
                  <a:schemeClr val="bg1"/>
                </a:solidFill>
                <a:latin typeface="Gotham Medium" pitchFamily="2" charset="0"/>
              </a:rPr>
              <a:t>Staff Title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61DA7-3867-0844-A244-CD8B64E0B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41E9E-39E8-5E4E-9BCC-C9E141A5D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F2917-61AB-FF4E-BA16-8943A09AA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3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B9BF69-A1D2-094A-921E-AC03C74B1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399" y="152399"/>
            <a:ext cx="11887201" cy="6553201"/>
          </a:xfrm>
          <a:prstGeom prst="rect">
            <a:avLst/>
          </a:prstGeom>
          <a:solidFill>
            <a:srgbClr val="54CCF5"/>
          </a:solidFill>
          <a:ln w="304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A4E60-12AB-5E4F-AE1D-CC620966A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" y="6092913"/>
            <a:ext cx="868680" cy="2074459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974C16-3C97-F14E-A663-4DE676CDA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38227"/>
            <a:ext cx="868680" cy="207445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9800BE-209B-B84B-8633-8BDFD1FBB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0"/>
            <a:ext cx="10515600" cy="6858000"/>
          </a:xfrm>
        </p:spPr>
        <p:txBody>
          <a:bodyPr anchor="ctr"/>
          <a:lstStyle>
            <a:lvl1pPr algn="ctr">
              <a:defRPr sz="6000" b="1" i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pc="-15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Use this</a:t>
            </a:r>
            <a:br>
              <a:rPr lang="en-US" spc="-15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en-US" spc="-15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for one big</a:t>
            </a:r>
            <a:br>
              <a:rPr lang="en-US" spc="-15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en-US" spc="-15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statement.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7CB31-B1B3-B04B-BA50-AB7ABAF78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260" y="-1494430"/>
            <a:ext cx="868680" cy="2074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718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F0927-F12D-3845-BCF3-CB1EB9A4D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3810"/>
            <a:ext cx="10515600" cy="1325563"/>
          </a:xfrm>
        </p:spPr>
        <p:txBody>
          <a:bodyPr>
            <a:noAutofit/>
          </a:bodyPr>
          <a:lstStyle>
            <a:lvl1pPr algn="ctr">
              <a:defRPr sz="5600" b="0" i="0" spc="-150">
                <a:solidFill>
                  <a:srgbClr val="54CCF5"/>
                </a:solidFill>
                <a:latin typeface="Gotham Medium" pitchFamily="2" charset="0"/>
                <a:cs typeface="Gotham Medium" pitchFamily="2" charset="0"/>
              </a:defRPr>
            </a:lvl1pPr>
          </a:lstStyle>
          <a:p>
            <a:r>
              <a:rPr lang="en-US" spc="-150">
                <a:solidFill>
                  <a:srgbClr val="54CCF5"/>
                </a:solidFill>
                <a:latin typeface="Gotham Medium" charset="0"/>
                <a:ea typeface="Gotham Medium" charset="0"/>
                <a:cs typeface="Gotham Medium" charset="0"/>
              </a:rPr>
              <a:t>Slide title, which</a:t>
            </a:r>
            <a:br>
              <a:rPr lang="en-US" spc="-150">
                <a:solidFill>
                  <a:srgbClr val="54CCF5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en-US" spc="-150">
                <a:solidFill>
                  <a:srgbClr val="54CCF5"/>
                </a:solidFill>
                <a:latin typeface="Gotham Medium" charset="0"/>
                <a:ea typeface="Gotham Medium" charset="0"/>
                <a:cs typeface="Gotham Medium" charset="0"/>
              </a:rPr>
              <a:t>can be two lines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6D85B-EABC-D646-A145-0402C917400C}"/>
              </a:ext>
            </a:extLst>
          </p:cNvPr>
          <p:cNvSpPr txBox="1"/>
          <p:nvPr userDrawn="1"/>
        </p:nvSpPr>
        <p:spPr>
          <a:xfrm>
            <a:off x="1524000" y="3151635"/>
            <a:ext cx="9144000" cy="55473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ts val="1200"/>
              </a:spcBef>
              <a:spcAft>
                <a:spcPts val="1800"/>
              </a:spcAft>
            </a:pPr>
            <a:r>
              <a:rPr lang="en-US" sz="2000" spc="-150">
                <a:solidFill>
                  <a:srgbClr val="54CCF5"/>
                </a:solidFill>
                <a:latin typeface="Gotham Medium" charset="0"/>
                <a:ea typeface="Gotham Medium" charset="0"/>
                <a:cs typeface="Gotham Medium" charset="0"/>
              </a:rPr>
              <a:t>••••••••••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743827-5005-6A46-8948-F82023F419BB}"/>
              </a:ext>
            </a:extLst>
          </p:cNvPr>
          <p:cNvSpPr txBox="1">
            <a:spLocks/>
          </p:cNvSpPr>
          <p:nvPr userDrawn="1"/>
        </p:nvSpPr>
        <p:spPr>
          <a:xfrm>
            <a:off x="666719" y="1737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pc="-150">
              <a:solidFill>
                <a:srgbClr val="54CCF5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27B9EDF-12E2-3040-A5EE-9229AB9F71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7517" y="3794917"/>
            <a:ext cx="6791969" cy="2233915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 spc="-150" baseline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en-US" sz="2400" spc="-150">
                <a:latin typeface="Gotham Book" charset="0"/>
                <a:ea typeface="Gotham Book" charset="0"/>
                <a:cs typeface="Gotham Book" charset="0"/>
              </a:rPr>
              <a:t>A pithy little subtitle</a:t>
            </a:r>
            <a:br>
              <a:rPr lang="en-US" sz="2400" spc="-150">
                <a:latin typeface="Gotham Book" charset="0"/>
                <a:ea typeface="Gotham Book" charset="0"/>
                <a:cs typeface="Gotham Book" charset="0"/>
              </a:rPr>
            </a:br>
            <a:r>
              <a:rPr lang="en-US" sz="2400" spc="-150">
                <a:latin typeface="Gotham Book" charset="0"/>
                <a:ea typeface="Gotham Book" charset="0"/>
                <a:cs typeface="Gotham Book" charset="0"/>
              </a:rPr>
              <a:t>or pleasant sentence</a:t>
            </a:r>
            <a:br>
              <a:rPr lang="en-US" sz="2400" spc="-150">
                <a:latin typeface="Gotham Book" charset="0"/>
                <a:ea typeface="Gotham Book" charset="0"/>
                <a:cs typeface="Gotham Book" charset="0"/>
              </a:rPr>
            </a:br>
            <a:r>
              <a:rPr lang="en-US" sz="2400" spc="-150">
                <a:latin typeface="Gotham Book" charset="0"/>
                <a:ea typeface="Gotham Book" charset="0"/>
                <a:cs typeface="Gotham Book" charset="0"/>
              </a:rPr>
              <a:t>can go here.</a:t>
            </a:r>
            <a:endParaRPr lang="en-US" sz="1600">
              <a:latin typeface="Gotham Book" charset="0"/>
              <a:ea typeface="Gotham Book" charset="0"/>
              <a:cs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3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8B2D-B77C-8740-B1EB-8F6D8F9A2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8134" y="440075"/>
            <a:ext cx="9980676" cy="1325563"/>
          </a:xfrm>
        </p:spPr>
        <p:txBody>
          <a:bodyPr>
            <a:normAutofit/>
          </a:bodyPr>
          <a:lstStyle>
            <a:lvl1pPr algn="l">
              <a:defRPr sz="6000" b="0" i="0">
                <a:solidFill>
                  <a:srgbClr val="54CCF5"/>
                </a:solidFill>
                <a:latin typeface="Gotham Medium" pitchFamily="2" charset="0"/>
                <a:cs typeface="Gotham Medium" pitchFamily="2" charset="0"/>
              </a:defRPr>
            </a:lvl1pPr>
          </a:lstStyle>
          <a:p>
            <a:pPr algn="l"/>
            <a:r>
              <a:rPr lang="en-US" spc="-150">
                <a:solidFill>
                  <a:srgbClr val="54CCF5"/>
                </a:solidFill>
                <a:latin typeface="Gotham Medium" charset="0"/>
                <a:ea typeface="Gotham Medium" charset="0"/>
                <a:cs typeface="Gotham Medium" charset="0"/>
              </a:rPr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2041D-F995-F34F-9E1F-7A0F900BC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875" y="2066587"/>
            <a:ext cx="10515600" cy="4351338"/>
          </a:xfrm>
        </p:spPr>
        <p:txBody>
          <a:bodyPr>
            <a:normAutofit/>
          </a:bodyPr>
          <a:lstStyle>
            <a:lvl1pPr>
              <a:defRPr sz="3600" b="0" i="0">
                <a:latin typeface="Gotham Book" pitchFamily="2" charset="0"/>
                <a:cs typeface="Gotham Book" pitchFamily="2" charset="0"/>
              </a:defRPr>
            </a:lvl1pPr>
            <a:lvl2pPr>
              <a:defRPr sz="3600" b="0" i="0">
                <a:latin typeface="Gotham Book" pitchFamily="2" charset="0"/>
                <a:cs typeface="Gotham Book" pitchFamily="2" charset="0"/>
              </a:defRPr>
            </a:lvl2pPr>
            <a:lvl3pPr>
              <a:defRPr sz="3600" b="0" i="0">
                <a:latin typeface="Gotham Book" pitchFamily="2" charset="0"/>
                <a:cs typeface="Gotham Book" pitchFamily="2" charset="0"/>
              </a:defRPr>
            </a:lvl3pPr>
            <a:lvl4pPr>
              <a:defRPr sz="3600" b="0" i="0">
                <a:latin typeface="Gotham Book" pitchFamily="2" charset="0"/>
                <a:cs typeface="Gotham Book" pitchFamily="2" charset="0"/>
              </a:defRPr>
            </a:lvl4pPr>
            <a:lvl5pPr>
              <a:defRPr sz="3600"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61D860-453F-D943-A4B3-3FB51FF56EA1}"/>
              </a:ext>
            </a:extLst>
          </p:cNvPr>
          <p:cNvSpPr/>
          <p:nvPr userDrawn="1"/>
        </p:nvSpPr>
        <p:spPr>
          <a:xfrm>
            <a:off x="1358134" y="1578868"/>
            <a:ext cx="3305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spc="-150" dirty="0">
                <a:solidFill>
                  <a:srgbClr val="54CCF5"/>
                </a:solidFill>
                <a:latin typeface="Gotham Medium" charset="0"/>
                <a:ea typeface="Gotham Medium" charset="0"/>
                <a:cs typeface="Gotham Medium" charset="0"/>
              </a:rPr>
              <a:t>•••••••••••••••••••••••••••••••••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3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udents sitting and socializing in the grass in front of Frasier Hall on the KU campus.">
            <a:extLst>
              <a:ext uri="{FF2B5EF4-FFF2-40B4-BE49-F238E27FC236}">
                <a16:creationId xmlns:a16="http://schemas.microsoft.com/office/drawing/2014/main" id="{53DDEE6C-8A9A-2647-B44A-A9FE4A2C9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0806958-1A92-9742-9D60-E2EF0B2062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6604" y="2008309"/>
            <a:ext cx="4474050" cy="1894347"/>
          </a:xfrm>
        </p:spPr>
        <p:txBody>
          <a:bodyPr anchor="b"/>
          <a:lstStyle>
            <a:lvl1pPr algn="l">
              <a:defRPr sz="6000" b="1" i="0">
                <a:solidFill>
                  <a:srgbClr val="FF0000"/>
                </a:solidFill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sz="6000" b="1" spc="-150">
                <a:solidFill>
                  <a:srgbClr val="FF0000"/>
                </a:solidFill>
                <a:latin typeface="Gotham Medium" pitchFamily="2" charset="0"/>
              </a:rPr>
              <a:t>Thanks for using this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AD21E75-1E3B-6242-AA1F-0BB17A483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07861" y="4183156"/>
            <a:ext cx="2939853" cy="104198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2400" b="0" i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>
                <a:solidFill>
                  <a:schemeClr val="bg1"/>
                </a:solidFill>
                <a:latin typeface="Gotham Medium" pitchFamily="2" charset="0"/>
              </a:rPr>
              <a:t>We hope you liked the deck!</a:t>
            </a:r>
          </a:p>
        </p:txBody>
      </p:sp>
    </p:spTree>
    <p:extLst>
      <p:ext uri="{BB962C8B-B14F-4D97-AF65-F5344CB8AC3E}">
        <p14:creationId xmlns:p14="http://schemas.microsoft.com/office/powerpoint/2010/main" val="17408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843EF-A191-8844-B097-A632E75308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6000" b="0" i="0">
                <a:latin typeface="Gotham Medium" pitchFamily="2" charset="0"/>
                <a:cs typeface="Gotham Medium" pitchFamily="2" charset="0"/>
              </a:defRPr>
            </a:lvl1pPr>
          </a:lstStyle>
          <a:p>
            <a:r>
              <a:rPr lang="en-US" spc="-150">
                <a:solidFill>
                  <a:srgbClr val="54CCF5"/>
                </a:solidFill>
                <a:latin typeface="Gotham Medium" charset="0"/>
                <a:ea typeface="Gotham Medium" charset="0"/>
                <a:cs typeface="Gotham Medium" charset="0"/>
              </a:rPr>
              <a:t>Slide 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694B2-E8EF-C842-9686-7E2FF86C9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Gotham Book" pitchFamily="2" charset="0"/>
                <a:cs typeface="Gotham Book" pitchFamily="2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00A79-112E-E046-839F-EF27D585C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Gotham Book" pitchFamily="2" charset="0"/>
                <a:cs typeface="Gotham Book" pitchFamily="2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B485A-DE43-4745-A71C-6E62A0E0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58291-FC89-BC4E-8C9A-2F33A8C82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70F50-64E8-FE4C-9B14-6EEE28E3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4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F4A43-A04A-A91D-3DA3-7F1E88BDC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36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70FB1F-2595-D0F8-7269-1DA09F06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FF1D9-5492-E355-440A-F3DD14CE3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3172" y="6356350"/>
            <a:ext cx="6545656" cy="365125"/>
          </a:xfrm>
        </p:spPr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8147E-11FF-A7F0-8CE5-5D0D7B2F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C93A41-1407-5D24-6AF1-2412F7249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36" y="1847850"/>
            <a:ext cx="10972800" cy="4351338"/>
          </a:xfrm>
        </p:spPr>
        <p:txBody>
          <a:bodyPr>
            <a:normAutofit/>
          </a:bodyPr>
          <a:lstStyle>
            <a:lvl1pPr>
              <a:defRPr sz="3600" b="0" i="0">
                <a:latin typeface="Gotham Book" pitchFamily="2" charset="0"/>
                <a:cs typeface="Gotham Book" pitchFamily="2" charset="0"/>
              </a:defRPr>
            </a:lvl1pPr>
            <a:lvl2pPr>
              <a:defRPr sz="3600" b="0" i="0">
                <a:latin typeface="Gotham Book" pitchFamily="2" charset="0"/>
                <a:cs typeface="Gotham Book" pitchFamily="2" charset="0"/>
              </a:defRPr>
            </a:lvl2pPr>
            <a:lvl3pPr>
              <a:defRPr sz="3600" b="0" i="0">
                <a:latin typeface="Gotham Book" pitchFamily="2" charset="0"/>
                <a:cs typeface="Gotham Book" pitchFamily="2" charset="0"/>
              </a:defRPr>
            </a:lvl3pPr>
            <a:lvl4pPr>
              <a:defRPr sz="3600" b="0" i="0">
                <a:latin typeface="Gotham Book" pitchFamily="2" charset="0"/>
                <a:cs typeface="Gotham Book" pitchFamily="2" charset="0"/>
              </a:defRPr>
            </a:lvl4pPr>
            <a:lvl5pPr>
              <a:defRPr sz="3600"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16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B871-202D-7549-B08F-61A2D49FD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6000" b="0" i="0">
                <a:latin typeface="Gotham Medium" pitchFamily="2" charset="0"/>
                <a:cs typeface="Gotham Medium" pitchFamily="2" charset="0"/>
              </a:defRPr>
            </a:lvl1pPr>
          </a:lstStyle>
          <a:p>
            <a:r>
              <a:rPr lang="en-US" spc="-150">
                <a:solidFill>
                  <a:srgbClr val="54CCF5"/>
                </a:solidFill>
                <a:latin typeface="Gotham Medium" charset="0"/>
                <a:ea typeface="Gotham Medium" charset="0"/>
                <a:cs typeface="Gotham Medium" charset="0"/>
              </a:rPr>
              <a:t>Slide title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4D146-CF43-474C-AE27-B3DDE2C66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Gotham Medium" pitchFamily="2" charset="0"/>
                <a:cs typeface="Gotham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E89D7-3DA2-EA4D-AB59-8540B6700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Gotham Book" pitchFamily="2" charset="0"/>
                <a:cs typeface="Gotham Book" pitchFamily="2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15450-FC34-DA4E-A8B8-5DD622363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Gotham Medium" pitchFamily="2" charset="0"/>
                <a:cs typeface="Gotham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E270D5-3FCD-F244-BB4B-1FDE05BD4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Gotham Book" pitchFamily="2" charset="0"/>
                <a:cs typeface="Gotham Book" pitchFamily="2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7EA953-084C-5943-A107-5A75EDE0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6EB72F-419E-AC44-876C-F400F517A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3F4CA-8CD4-D542-8B90-37FD717D6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9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303131-1C06-CE4D-9519-00871E757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7AFB0-8D9C-8247-B048-9D47A60F7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02245-54A3-0F42-A90F-CEE92FB56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D1AA7-A6BF-DC49-8473-304CA346C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68302-3CFA-2D48-B29D-714005E19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936E0-467F-FC4E-B9B8-D397025166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8B1C2646-7D96-96C3-5D8F-5091B5590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9809" t="3967" r="10412" b="5281"/>
          <a:stretch/>
        </p:blipFill>
        <p:spPr>
          <a:xfrm>
            <a:off x="36215" y="6288087"/>
            <a:ext cx="783999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2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4" r:id="rId4"/>
    <p:sldLayoutId id="2147483650" r:id="rId5"/>
    <p:sldLayoutId id="2147483663" r:id="rId6"/>
    <p:sldLayoutId id="2147483652" r:id="rId7"/>
    <p:sldLayoutId id="2147483664" r:id="rId8"/>
    <p:sldLayoutId id="2147483653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2.xml"/><Relationship Id="rId7" Type="http://schemas.openxmlformats.org/officeDocument/2006/relationships/slide" Target="slide26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5.xml"/><Relationship Id="rId11" Type="http://schemas.openxmlformats.org/officeDocument/2006/relationships/slide" Target="slide30.xml"/><Relationship Id="rId5" Type="http://schemas.openxmlformats.org/officeDocument/2006/relationships/slide" Target="slide24.xml"/><Relationship Id="rId10" Type="http://schemas.openxmlformats.org/officeDocument/2006/relationships/slide" Target="slide29.xml"/><Relationship Id="rId4" Type="http://schemas.openxmlformats.org/officeDocument/2006/relationships/slide" Target="slide23.xml"/><Relationship Id="rId9" Type="http://schemas.openxmlformats.org/officeDocument/2006/relationships/slide" Target="slide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slusky@ku.edu" TargetMode="External"/><Relationship Id="rId2" Type="http://schemas.openxmlformats.org/officeDocument/2006/relationships/hyperlink" Target="mailto:lilly.springer@ku.edu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slide" Target="sl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142FAEE-A1FC-D25A-4FB4-20762C0ECCA7}"/>
              </a:ext>
            </a:extLst>
          </p:cNvPr>
          <p:cNvSpPr/>
          <p:nvPr/>
        </p:nvSpPr>
        <p:spPr>
          <a:xfrm>
            <a:off x="4839691" y="5236729"/>
            <a:ext cx="2512619" cy="5250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E0B5246-5A68-D3EE-1B86-E500F7D7300E}"/>
              </a:ext>
            </a:extLst>
          </p:cNvPr>
          <p:cNvSpPr/>
          <p:nvPr/>
        </p:nvSpPr>
        <p:spPr>
          <a:xfrm>
            <a:off x="4425636" y="3500249"/>
            <a:ext cx="3340729" cy="12507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886571-0F5D-8356-92F1-927A77A3AC8F}"/>
              </a:ext>
            </a:extLst>
          </p:cNvPr>
          <p:cNvSpPr/>
          <p:nvPr/>
        </p:nvSpPr>
        <p:spPr>
          <a:xfrm>
            <a:off x="7968152" y="2750971"/>
            <a:ext cx="2750970" cy="5250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650E31-E6BA-5562-5DDF-27FEA6256463}"/>
              </a:ext>
            </a:extLst>
          </p:cNvPr>
          <p:cNvSpPr/>
          <p:nvPr/>
        </p:nvSpPr>
        <p:spPr>
          <a:xfrm>
            <a:off x="4247286" y="2774601"/>
            <a:ext cx="3105339" cy="5250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D5B515-CBD6-81CB-A192-1C14892C9AA5}"/>
              </a:ext>
            </a:extLst>
          </p:cNvPr>
          <p:cNvSpPr/>
          <p:nvPr/>
        </p:nvSpPr>
        <p:spPr>
          <a:xfrm>
            <a:off x="1472878" y="2766834"/>
            <a:ext cx="2489703" cy="5250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E128BEAE-E45F-5DBE-48EE-733D8A865CF4}"/>
              </a:ext>
            </a:extLst>
          </p:cNvPr>
          <p:cNvSpPr/>
          <p:nvPr/>
        </p:nvSpPr>
        <p:spPr>
          <a:xfrm flipV="1">
            <a:off x="1652588" y="1930607"/>
            <a:ext cx="8886824" cy="644085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B9C34D-A824-DAD6-542D-17D1C0D3B938}"/>
              </a:ext>
            </a:extLst>
          </p:cNvPr>
          <p:cNvSpPr/>
          <p:nvPr/>
        </p:nvSpPr>
        <p:spPr>
          <a:xfrm>
            <a:off x="1089003" y="1275129"/>
            <a:ext cx="10013994" cy="6440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F5F611-16E6-E746-C2D8-54DDBDAE3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558" y="1103897"/>
            <a:ext cx="9912884" cy="1460768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51BA"/>
                </a:solidFill>
              </a:rPr>
              <a:t>Occupational Hazard? An Analysis of Birth Outcomes Among Physician Mothers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FD5E11-BEF5-8DF6-7083-8D44F8F2BACE}"/>
              </a:ext>
            </a:extLst>
          </p:cNvPr>
          <p:cNvSpPr txBox="1">
            <a:spLocks/>
          </p:cNvSpPr>
          <p:nvPr/>
        </p:nvSpPr>
        <p:spPr>
          <a:xfrm>
            <a:off x="1188173" y="2719243"/>
            <a:ext cx="9815655" cy="644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r>
              <a:rPr lang="en-US" sz="3600" b="0" dirty="0">
                <a:solidFill>
                  <a:srgbClr val="0051BA"/>
                </a:solidFill>
              </a:rPr>
              <a:t>Bapu Jena </a:t>
            </a:r>
            <a:r>
              <a:rPr lang="en-US" sz="3600" b="0" baseline="30000" dirty="0">
                <a:solidFill>
                  <a:srgbClr val="0051BA"/>
                </a:solidFill>
              </a:rPr>
              <a:t>1 3 	</a:t>
            </a:r>
            <a:r>
              <a:rPr lang="en-US" sz="3600" b="0" dirty="0">
                <a:solidFill>
                  <a:srgbClr val="0051BA"/>
                </a:solidFill>
              </a:rPr>
              <a:t>David Slusky </a:t>
            </a:r>
            <a:r>
              <a:rPr lang="en-US" sz="3600" b="0" baseline="30000" dirty="0">
                <a:solidFill>
                  <a:srgbClr val="0051BA"/>
                </a:solidFill>
              </a:rPr>
              <a:t>2 3 4	 </a:t>
            </a:r>
            <a:r>
              <a:rPr lang="en-US" sz="3600" b="0" dirty="0">
                <a:solidFill>
                  <a:srgbClr val="0051BA"/>
                </a:solidFill>
              </a:rPr>
              <a:t>Lilly Springer </a:t>
            </a:r>
            <a:r>
              <a:rPr lang="en-US" sz="3600" b="0" baseline="30000" dirty="0">
                <a:solidFill>
                  <a:srgbClr val="0051BA"/>
                </a:solidFill>
              </a:rPr>
              <a:t>2 </a:t>
            </a:r>
            <a:endParaRPr lang="en-US" sz="3600" b="0" dirty="0">
              <a:solidFill>
                <a:srgbClr val="0051BA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CBD42A-C60F-851F-CBF4-B5A9D8808343}"/>
              </a:ext>
            </a:extLst>
          </p:cNvPr>
          <p:cNvSpPr txBox="1">
            <a:spLocks/>
          </p:cNvSpPr>
          <p:nvPr/>
        </p:nvSpPr>
        <p:spPr>
          <a:xfrm>
            <a:off x="3921124" y="3307709"/>
            <a:ext cx="4349753" cy="1635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500" b="0" baseline="30000">
                <a:solidFill>
                  <a:srgbClr val="0051BA"/>
                </a:solidFill>
              </a:rPr>
              <a:t>1 </a:t>
            </a:r>
            <a:r>
              <a:rPr lang="en-US" sz="2500" b="0">
                <a:solidFill>
                  <a:srgbClr val="0051BA"/>
                </a:solidFill>
              </a:rPr>
              <a:t>Harvard Medical School </a:t>
            </a:r>
            <a:endParaRPr lang="en-US" sz="2500" b="0" baseline="30000">
              <a:solidFill>
                <a:srgbClr val="0051BA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500" b="0" baseline="30000">
                <a:solidFill>
                  <a:srgbClr val="0051BA"/>
                </a:solidFill>
              </a:rPr>
              <a:t>2</a:t>
            </a:r>
            <a:r>
              <a:rPr lang="en-US" sz="2500" b="0">
                <a:solidFill>
                  <a:srgbClr val="0051BA"/>
                </a:solidFill>
              </a:rPr>
              <a:t>University of Kansas</a:t>
            </a:r>
            <a:r>
              <a:rPr lang="en-US" sz="2500" b="0" baseline="30000">
                <a:solidFill>
                  <a:srgbClr val="0051BA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500" b="0" baseline="30000">
                <a:solidFill>
                  <a:srgbClr val="0051BA"/>
                </a:solidFill>
              </a:rPr>
              <a:t>3 </a:t>
            </a:r>
            <a:r>
              <a:rPr lang="en-US" sz="2500" b="0">
                <a:solidFill>
                  <a:srgbClr val="0051BA"/>
                </a:solidFill>
              </a:rPr>
              <a:t>NBER 	  </a:t>
            </a:r>
            <a:r>
              <a:rPr lang="en-US" sz="2500" b="0" baseline="30000">
                <a:solidFill>
                  <a:srgbClr val="0051BA"/>
                </a:solidFill>
              </a:rPr>
              <a:t>4</a:t>
            </a:r>
            <a:r>
              <a:rPr lang="en-US" sz="2500" b="0">
                <a:solidFill>
                  <a:srgbClr val="0051BA"/>
                </a:solidFill>
              </a:rPr>
              <a:t>IZA</a:t>
            </a:r>
            <a:r>
              <a:rPr lang="en-US" sz="2500" baseline="30000">
                <a:solidFill>
                  <a:srgbClr val="0051BA"/>
                </a:solidFill>
              </a:rPr>
              <a:t>	</a:t>
            </a:r>
            <a:endParaRPr lang="en-US" sz="3600">
              <a:solidFill>
                <a:srgbClr val="0051BA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9F1A84-08DB-048F-B984-3AFD0E052DD1}"/>
              </a:ext>
            </a:extLst>
          </p:cNvPr>
          <p:cNvSpPr txBox="1">
            <a:spLocks/>
          </p:cNvSpPr>
          <p:nvPr/>
        </p:nvSpPr>
        <p:spPr>
          <a:xfrm>
            <a:off x="4474210" y="5252923"/>
            <a:ext cx="3243581" cy="733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5400" b="0" baseline="30000" dirty="0">
                <a:solidFill>
                  <a:srgbClr val="0051BA"/>
                </a:solidFill>
              </a:rPr>
              <a:t>May 2, 2024</a:t>
            </a:r>
            <a:endParaRPr lang="en-US" sz="5400" b="0" dirty="0">
              <a:solidFill>
                <a:srgbClr val="0051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44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34D66-5E63-BDD4-7B2C-535EAABDE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59" y="329900"/>
            <a:ext cx="11070223" cy="75247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Robust to other explanations and specifications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04EB28-10A6-6E7B-4723-59EB36C8D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213" y="1290998"/>
            <a:ext cx="5157787" cy="519287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+mj-lt"/>
              </a:rPr>
              <a:t>Additional Explanations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719AF-68FB-2B35-62AF-FAD3419C6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D74720-D8B4-793F-640D-984954B56999}"/>
              </a:ext>
            </a:extLst>
          </p:cNvPr>
          <p:cNvSpPr txBox="1">
            <a:spLocks/>
          </p:cNvSpPr>
          <p:nvPr/>
        </p:nvSpPr>
        <p:spPr>
          <a:xfrm>
            <a:off x="896860" y="2012939"/>
            <a:ext cx="2109788" cy="377976"/>
          </a:xfrm>
          <a:prstGeom prst="roundRect">
            <a:avLst/>
          </a:prstGeom>
          <a:solidFill>
            <a:srgbClr val="2767FF"/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+mj-l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Physicians by Age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682F46D-1C1B-0A5B-20C1-D774CB4B1D40}"/>
              </a:ext>
            </a:extLst>
          </p:cNvPr>
          <p:cNvSpPr txBox="1">
            <a:spLocks/>
          </p:cNvSpPr>
          <p:nvPr/>
        </p:nvSpPr>
        <p:spPr>
          <a:xfrm>
            <a:off x="896860" y="2636941"/>
            <a:ext cx="3513715" cy="377976"/>
          </a:xfrm>
          <a:prstGeom prst="roundRect">
            <a:avLst/>
          </a:prstGeom>
          <a:solidFill>
            <a:srgbClr val="2767FF"/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+mj-l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Physicians by Residency Length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36638DBD-EC5F-C1DD-9CE9-057AADFB2815}"/>
              </a:ext>
            </a:extLst>
          </p:cNvPr>
          <p:cNvSpPr txBox="1">
            <a:spLocks/>
          </p:cNvSpPr>
          <p:nvPr/>
        </p:nvSpPr>
        <p:spPr>
          <a:xfrm>
            <a:off x="896860" y="3259700"/>
            <a:ext cx="3098079" cy="377976"/>
          </a:xfrm>
          <a:prstGeom prst="roundRect">
            <a:avLst/>
          </a:prstGeom>
          <a:solidFill>
            <a:srgbClr val="2767FF"/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+mj-l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Physicians by Burnout Level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B838200-439B-23C0-5E20-51B48B776F90}"/>
              </a:ext>
            </a:extLst>
          </p:cNvPr>
          <p:cNvSpPr txBox="1">
            <a:spLocks/>
          </p:cNvSpPr>
          <p:nvPr/>
        </p:nvSpPr>
        <p:spPr>
          <a:xfrm>
            <a:off x="896860" y="3885993"/>
            <a:ext cx="4660187" cy="377976"/>
          </a:xfrm>
          <a:prstGeom prst="roundRect">
            <a:avLst/>
          </a:prstGeom>
          <a:solidFill>
            <a:srgbClr val="2767FF"/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+mj-lt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Physicians by Share of Women in Specialty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5ACB609-8791-357D-1D7B-BA118621D681}"/>
              </a:ext>
            </a:extLst>
          </p:cNvPr>
          <p:cNvSpPr txBox="1">
            <a:spLocks/>
          </p:cNvSpPr>
          <p:nvPr/>
        </p:nvSpPr>
        <p:spPr>
          <a:xfrm>
            <a:off x="896860" y="4512286"/>
            <a:ext cx="3957711" cy="377976"/>
          </a:xfrm>
          <a:prstGeom prst="roundRect">
            <a:avLst/>
          </a:prstGeom>
          <a:solidFill>
            <a:srgbClr val="2767FF"/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+mj-lt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Physicians by High Call/Shift Length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CCD35BF-A372-BB2B-0119-5B63F87C0125}"/>
              </a:ext>
            </a:extLst>
          </p:cNvPr>
          <p:cNvSpPr txBox="1">
            <a:spLocks/>
          </p:cNvSpPr>
          <p:nvPr/>
        </p:nvSpPr>
        <p:spPr>
          <a:xfrm>
            <a:off x="896860" y="5135045"/>
            <a:ext cx="3681132" cy="377976"/>
          </a:xfrm>
          <a:prstGeom prst="roundRect">
            <a:avLst/>
          </a:prstGeom>
          <a:solidFill>
            <a:srgbClr val="2767FF"/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+mj-lt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Physicians by Radiation Exposure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B71041D-7EE1-E1DD-B745-8DF474999F0E}"/>
              </a:ext>
            </a:extLst>
          </p:cNvPr>
          <p:cNvSpPr txBox="1">
            <a:spLocks/>
          </p:cNvSpPr>
          <p:nvPr/>
        </p:nvSpPr>
        <p:spPr>
          <a:xfrm>
            <a:off x="6396974" y="2011090"/>
            <a:ext cx="4282290" cy="377976"/>
          </a:xfrm>
          <a:prstGeom prst="roundRect">
            <a:avLst/>
          </a:prstGeom>
          <a:solidFill>
            <a:srgbClr val="2767FF"/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+mj-lt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 with race &amp; birthplace interaction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D32DC6FB-B690-C59E-2620-B5A5D8516AD4}"/>
              </a:ext>
            </a:extLst>
          </p:cNvPr>
          <p:cNvSpPr txBox="1">
            <a:spLocks/>
          </p:cNvSpPr>
          <p:nvPr/>
        </p:nvSpPr>
        <p:spPr>
          <a:xfrm>
            <a:off x="6396974" y="2632533"/>
            <a:ext cx="2177362" cy="377976"/>
          </a:xfrm>
          <a:prstGeom prst="roundRect">
            <a:avLst/>
          </a:prstGeom>
          <a:solidFill>
            <a:srgbClr val="2767FF"/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+mj-lt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First-Time Mothers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B5BEBF6D-8ED1-71C8-D62D-29B824058AB2}"/>
              </a:ext>
            </a:extLst>
          </p:cNvPr>
          <p:cNvSpPr txBox="1">
            <a:spLocks/>
          </p:cNvSpPr>
          <p:nvPr/>
        </p:nvSpPr>
        <p:spPr>
          <a:xfrm>
            <a:off x="6396974" y="3259700"/>
            <a:ext cx="3759454" cy="377976"/>
          </a:xfrm>
          <a:prstGeom prst="roundRect">
            <a:avLst/>
          </a:prstGeom>
          <a:solidFill>
            <a:srgbClr val="2767FF"/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+mj-lt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Without judges (descriptive model)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0BB9C322-F7D9-D5E9-8B16-B5AAB639D1D0}"/>
              </a:ext>
            </a:extLst>
          </p:cNvPr>
          <p:cNvSpPr txBox="1">
            <a:spLocks/>
          </p:cNvSpPr>
          <p:nvPr/>
        </p:nvSpPr>
        <p:spPr>
          <a:xfrm>
            <a:off x="6396974" y="3881143"/>
            <a:ext cx="3865077" cy="377976"/>
          </a:xfrm>
          <a:prstGeom prst="roundRect">
            <a:avLst/>
          </a:prstGeom>
          <a:solidFill>
            <a:srgbClr val="2767FF"/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>
                <a:solidFill>
                  <a:schemeClr val="bg1"/>
                </a:solidFill>
                <a:latin typeface="+mj-lt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Without judges (work reform model)</a:t>
            </a:r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D90B272-FDAE-DC74-4135-E24FE59F198F}"/>
              </a:ext>
            </a:extLst>
          </p:cNvPr>
          <p:cNvSpPr txBox="1">
            <a:spLocks/>
          </p:cNvSpPr>
          <p:nvPr/>
        </p:nvSpPr>
        <p:spPr>
          <a:xfrm>
            <a:off x="6260196" y="1290998"/>
            <a:ext cx="5157787" cy="5192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+mj-lt"/>
              </a:rPr>
              <a:t>Robustness Checks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DAA191C-45E0-506F-F07A-151ECAB4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3172" y="6356350"/>
            <a:ext cx="6545656" cy="365125"/>
          </a:xfrm>
        </p:spPr>
        <p:txBody>
          <a:bodyPr/>
          <a:lstStyle/>
          <a:p>
            <a:r>
              <a:rPr lang="en-US" dirty="0"/>
              <a:t>Occupational Hazard? An Analysis of Birth Outcomes Among Physician Mothers - May 2024</a:t>
            </a:r>
          </a:p>
        </p:txBody>
      </p:sp>
    </p:spTree>
    <p:extLst>
      <p:ext uri="{BB962C8B-B14F-4D97-AF65-F5344CB8AC3E}">
        <p14:creationId xmlns:p14="http://schemas.microsoft.com/office/powerpoint/2010/main" val="42819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F4B96-45FB-92AF-3D89-63710131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36" y="365125"/>
            <a:ext cx="10972800" cy="1092483"/>
          </a:xfrm>
        </p:spPr>
        <p:txBody>
          <a:bodyPr>
            <a:noAutofit/>
          </a:bodyPr>
          <a:lstStyle/>
          <a:p>
            <a:r>
              <a:rPr lang="en-US" sz="3600" dirty="0"/>
              <a:t>Conclusion: physician have worse birth outcomes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7C3584-1987-BA94-EBA0-AF2C2F1A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7BA8D-0665-1B71-1B24-B4541261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E99039-CEF6-01F5-D91B-8E49D7A71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36" y="1348967"/>
            <a:ext cx="10972800" cy="4632937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Physicians have worse birth outcomes than lawyers, a comparable group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Surgeons appear to be driving the adverse birth outcomes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The 2011 ACGME duty hour reform improved birth outcomes for the young physicians who were targeted by the reform </a:t>
            </a:r>
          </a:p>
        </p:txBody>
      </p:sp>
    </p:spTree>
    <p:extLst>
      <p:ext uri="{BB962C8B-B14F-4D97-AF65-F5344CB8AC3E}">
        <p14:creationId xmlns:p14="http://schemas.microsoft.com/office/powerpoint/2010/main" val="240119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0C55B-C810-F44D-B5D9-B6F5E13C3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5833" y="2602734"/>
            <a:ext cx="3600334" cy="1652531"/>
          </a:xfrm>
          <a:prstGeom prst="roundRect">
            <a:avLst/>
          </a:prstGeo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0051BA"/>
                </a:solidFill>
              </a:rPr>
              <a:t>Thank you!</a:t>
            </a:r>
            <a:br>
              <a:rPr lang="en-US" dirty="0">
                <a:solidFill>
                  <a:srgbClr val="0051BA"/>
                </a:solidFill>
              </a:rPr>
            </a:br>
            <a:r>
              <a:rPr lang="en-US" dirty="0">
                <a:solidFill>
                  <a:srgbClr val="0051BA"/>
                </a:solidFill>
              </a:rPr>
              <a:t>Questions?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051CF5-2BE5-B0C5-9385-70497EFDB4DA}"/>
              </a:ext>
            </a:extLst>
          </p:cNvPr>
          <p:cNvSpPr txBox="1">
            <a:spLocks/>
          </p:cNvSpPr>
          <p:nvPr/>
        </p:nvSpPr>
        <p:spPr>
          <a:xfrm>
            <a:off x="6764713" y="5884599"/>
            <a:ext cx="3108960" cy="506225"/>
          </a:xfrm>
          <a:prstGeom prst="round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FF0000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r>
              <a:rPr lang="en-US" sz="2400" b="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lilly.springer@ku.edu</a:t>
            </a:r>
            <a:endParaRPr lang="en-US" sz="2400" b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738B2E-AE27-A7AD-AF42-09CAD36FC0BD}"/>
              </a:ext>
            </a:extLst>
          </p:cNvPr>
          <p:cNvSpPr txBox="1"/>
          <p:nvPr/>
        </p:nvSpPr>
        <p:spPr>
          <a:xfrm>
            <a:off x="3058160" y="5906880"/>
            <a:ext cx="3108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david.slusky@ku.edu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9108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679BF-A6A1-3DF2-C4A2-A32E292E2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2703"/>
            <a:ext cx="10972800" cy="875199"/>
          </a:xfrm>
        </p:spPr>
        <p:txBody>
          <a:bodyPr>
            <a:normAutofit/>
          </a:bodyPr>
          <a:lstStyle/>
          <a:p>
            <a:r>
              <a:rPr lang="en-US" sz="3600"/>
              <a:t>Demographically physicians and lawyers are similar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4D5A4-8F2E-D5CD-0750-2B508BED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34E37-A29A-9596-875F-8E1FAF4C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A table of medical tests&#10;&#10;Description automatically generated with medium confidence">
            <a:extLst>
              <a:ext uri="{FF2B5EF4-FFF2-40B4-BE49-F238E27FC236}">
                <a16:creationId xmlns:a16="http://schemas.microsoft.com/office/drawing/2014/main" id="{2D2E9206-1E51-F85D-1BC6-81F120F6C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301" y="975428"/>
            <a:ext cx="7179397" cy="5380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6DFA27-62F8-609B-3F90-AAE54904ABB6}"/>
              </a:ext>
            </a:extLst>
          </p:cNvPr>
          <p:cNvSpPr txBox="1"/>
          <p:nvPr/>
        </p:nvSpPr>
        <p:spPr>
          <a:xfrm>
            <a:off x="10721827" y="6015831"/>
            <a:ext cx="631973" cy="340519"/>
          </a:xfrm>
          <a:prstGeom prst="roundRect">
            <a:avLst/>
          </a:prstGeom>
          <a:solidFill>
            <a:srgbClr val="2767FF"/>
          </a:solidFill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66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BA72E-83B1-D2D2-FAF2-B193AC794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just physicians, surgeons drive results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9A7EA2-C4B8-9632-F578-B6DC1339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3A7CC-34B1-F183-70C3-DE634BCFA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14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31F2B7-AB8B-14D5-FF1A-3D71E0579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65" y="1870566"/>
            <a:ext cx="11620469" cy="32836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D0F258-A16A-60CB-220B-56BC19D9D9F0}"/>
              </a:ext>
            </a:extLst>
          </p:cNvPr>
          <p:cNvSpPr txBox="1"/>
          <p:nvPr/>
        </p:nvSpPr>
        <p:spPr>
          <a:xfrm>
            <a:off x="11110686" y="5110793"/>
            <a:ext cx="631973" cy="340519"/>
          </a:xfrm>
          <a:prstGeom prst="roundRect">
            <a:avLst/>
          </a:prstGeom>
          <a:solidFill>
            <a:srgbClr val="2767FF"/>
          </a:solidFill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27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FEC5-1519-3110-50C2-0B15AF5DA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87" y="272590"/>
            <a:ext cx="10972800" cy="983841"/>
          </a:xfrm>
        </p:spPr>
        <p:txBody>
          <a:bodyPr>
            <a:normAutofit/>
          </a:bodyPr>
          <a:lstStyle/>
          <a:p>
            <a:r>
              <a:rPr lang="en-US" sz="3600"/>
              <a:t>26-30 &amp; 26-31 show results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9BDB9-01A5-8A4C-FDDB-99955BB53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EE53A-C472-12D7-7B07-FAE91B16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A close up of a document&#10;&#10;Description automatically generated">
            <a:extLst>
              <a:ext uri="{FF2B5EF4-FFF2-40B4-BE49-F238E27FC236}">
                <a16:creationId xmlns:a16="http://schemas.microsoft.com/office/drawing/2014/main" id="{7B4BF591-E4EB-C688-E03C-22750FF2B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737" y="1256431"/>
            <a:ext cx="8979099" cy="50142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0301D0-9B87-E60B-33EC-BEF7A73C842E}"/>
              </a:ext>
            </a:extLst>
          </p:cNvPr>
          <p:cNvSpPr txBox="1"/>
          <p:nvPr/>
        </p:nvSpPr>
        <p:spPr>
          <a:xfrm>
            <a:off x="10530950" y="5777468"/>
            <a:ext cx="1066539" cy="578882"/>
          </a:xfrm>
          <a:prstGeom prst="roundRect">
            <a:avLst/>
          </a:prstGeom>
          <a:solidFill>
            <a:srgbClr val="2767FF"/>
          </a:solidFill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 Continued</a:t>
            </a:r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63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5B916-8ABB-D467-7608-4009F0A93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14400-BEB6-935B-19B1-AEF2BF3F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87" y="272590"/>
            <a:ext cx="10972800" cy="983841"/>
          </a:xfrm>
        </p:spPr>
        <p:txBody>
          <a:bodyPr>
            <a:normAutofit/>
          </a:bodyPr>
          <a:lstStyle/>
          <a:p>
            <a:r>
              <a:rPr lang="en-US" sz="3600"/>
              <a:t>Less and less for 26-32 and 26-33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2DA2A6-4BB0-8CFC-DDD7-FE9F77FC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16D0D-EBCF-0238-D486-4DA10B5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EAFABF-DD17-D6B1-B34C-BD370B7630C0}"/>
              </a:ext>
            </a:extLst>
          </p:cNvPr>
          <p:cNvSpPr txBox="1"/>
          <p:nvPr/>
        </p:nvSpPr>
        <p:spPr>
          <a:xfrm>
            <a:off x="10793499" y="5947727"/>
            <a:ext cx="668187" cy="340519"/>
          </a:xfrm>
          <a:prstGeom prst="roundRect">
            <a:avLst/>
          </a:prstGeom>
          <a:solidFill>
            <a:srgbClr val="2767FF"/>
          </a:solidFill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5" descr="A close up of a document&#10;&#10;Description automatically generated">
            <a:extLst>
              <a:ext uri="{FF2B5EF4-FFF2-40B4-BE49-F238E27FC236}">
                <a16:creationId xmlns:a16="http://schemas.microsoft.com/office/drawing/2014/main" id="{FF03BA6F-D76A-DE61-9E9B-B62DB9850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92" y="1256431"/>
            <a:ext cx="9102589" cy="49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23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85C75-C7C2-DABD-A83E-F46CEA58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36" y="208907"/>
            <a:ext cx="10972800" cy="1146803"/>
          </a:xfrm>
        </p:spPr>
        <p:txBody>
          <a:bodyPr>
            <a:normAutofit/>
          </a:bodyPr>
          <a:lstStyle/>
          <a:p>
            <a:r>
              <a:rPr lang="en-US" sz="3600"/>
              <a:t>No effect for older parents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1BEA9-2E65-CF30-E641-8B20E3AF3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27A19-F857-1223-ED3E-207C0186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F70A0C01-1626-6948-852B-46FA16AAC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22" y="1269703"/>
            <a:ext cx="9044355" cy="51726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FD7853-9BDD-D963-1274-4122882F52D9}"/>
              </a:ext>
            </a:extLst>
          </p:cNvPr>
          <p:cNvSpPr txBox="1"/>
          <p:nvPr/>
        </p:nvSpPr>
        <p:spPr>
          <a:xfrm>
            <a:off x="10673252" y="5769772"/>
            <a:ext cx="1066539" cy="578882"/>
          </a:xfrm>
          <a:prstGeom prst="roundRect">
            <a:avLst/>
          </a:prstGeom>
          <a:solidFill>
            <a:srgbClr val="2767FF"/>
          </a:solidFill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 Continued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52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5C6EB-2BC2-A8EA-44F5-49323E425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AE613-0348-96A9-D510-DC5F6ED38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36" y="208907"/>
            <a:ext cx="10972800" cy="1146803"/>
          </a:xfrm>
        </p:spPr>
        <p:txBody>
          <a:bodyPr>
            <a:normAutofit/>
          </a:bodyPr>
          <a:lstStyle/>
          <a:p>
            <a:r>
              <a:rPr lang="en-US" sz="3600"/>
              <a:t>No effect for older parents (2)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7838F-41B2-2A20-8D6A-162DB4170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C701C-3F6B-E7D8-9913-198C679C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BB9E20-63CC-A0C7-9E0A-44D474BDD3AC}"/>
              </a:ext>
            </a:extLst>
          </p:cNvPr>
          <p:cNvSpPr txBox="1"/>
          <p:nvPr/>
        </p:nvSpPr>
        <p:spPr>
          <a:xfrm>
            <a:off x="10763032" y="5940031"/>
            <a:ext cx="680548" cy="340519"/>
          </a:xfrm>
          <a:prstGeom prst="roundRect">
            <a:avLst/>
          </a:prstGeom>
          <a:solidFill>
            <a:srgbClr val="2767FF"/>
          </a:solidFill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5" descr="A screenshot of a document&#10;&#10;Description automatically generated">
            <a:extLst>
              <a:ext uri="{FF2B5EF4-FFF2-40B4-BE49-F238E27FC236}">
                <a16:creationId xmlns:a16="http://schemas.microsoft.com/office/drawing/2014/main" id="{77A5BF27-646F-8119-E03C-CA073ECC6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163" y="1282823"/>
            <a:ext cx="9159673" cy="514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19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FB32-417D-5E1C-F173-9E5FC9F77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36" y="283645"/>
            <a:ext cx="10972800" cy="1110590"/>
          </a:xfrm>
        </p:spPr>
        <p:txBody>
          <a:bodyPr>
            <a:normAutofit/>
          </a:bodyPr>
          <a:lstStyle/>
          <a:p>
            <a:r>
              <a:rPr lang="en-US" sz="4000"/>
              <a:t>Event studies show this for the 26-30 age group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6331B9-3CCF-177E-FF06-9EF93AFEC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81CF2-2960-FE0B-4369-32295F12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A graph of ageing and birthing&#10;&#10;Description automatically generated with medium confidence">
            <a:extLst>
              <a:ext uri="{FF2B5EF4-FFF2-40B4-BE49-F238E27FC236}">
                <a16:creationId xmlns:a16="http://schemas.microsoft.com/office/drawing/2014/main" id="{842463AD-DB97-0777-8A20-C8E75F365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08" y="1517526"/>
            <a:ext cx="10269383" cy="4715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D4ED7D-A286-068F-4F2F-80E61F833F58}"/>
              </a:ext>
            </a:extLst>
          </p:cNvPr>
          <p:cNvSpPr txBox="1"/>
          <p:nvPr/>
        </p:nvSpPr>
        <p:spPr>
          <a:xfrm>
            <a:off x="11230691" y="5892540"/>
            <a:ext cx="680548" cy="340519"/>
          </a:xfrm>
          <a:prstGeom prst="roundRect">
            <a:avLst/>
          </a:prstGeom>
          <a:solidFill>
            <a:srgbClr val="2767FF"/>
          </a:solidFill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2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96AD3-AB1F-84C2-2A5B-A2B5188CA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36" y="244035"/>
            <a:ext cx="109728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Stressful work environments are bad for pregnancy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333495-2656-F3CC-7CD1-8692FDC8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B8132E-0A68-C1D6-3A85-C14FB3A7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1191-A1E7-487E-B797-BD4ABAB25A81}" type="slidenum">
              <a:rPr lang="en-US" smtClean="0"/>
              <a:t>2</a:t>
            </a:fld>
            <a:endParaRPr lang="en-US"/>
          </a:p>
        </p:txBody>
      </p:sp>
      <p:pic>
        <p:nvPicPr>
          <p:cNvPr id="16" name="Picture 15" descr="A close up of black text&#10;&#10;Description automatically generated">
            <a:extLst>
              <a:ext uri="{FF2B5EF4-FFF2-40B4-BE49-F238E27FC236}">
                <a16:creationId xmlns:a16="http://schemas.microsoft.com/office/drawing/2014/main" id="{6416F442-B39C-45F3-F94C-681F1BB81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207" y="4126070"/>
            <a:ext cx="7339106" cy="1917025"/>
          </a:xfrm>
          <a:prstGeom prst="rect">
            <a:avLst/>
          </a:prstGeom>
        </p:spPr>
      </p:pic>
      <p:pic>
        <p:nvPicPr>
          <p:cNvPr id="18" name="Picture 17" descr="A screenshot of a white page&#10;&#10;Description automatically generated">
            <a:extLst>
              <a:ext uri="{FF2B5EF4-FFF2-40B4-BE49-F238E27FC236}">
                <a16:creationId xmlns:a16="http://schemas.microsoft.com/office/drawing/2014/main" id="{44B01870-B5C2-4835-78D4-C63AB26F9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24" y="1587245"/>
            <a:ext cx="4504024" cy="2538825"/>
          </a:xfrm>
          <a:prstGeom prst="rect">
            <a:avLst/>
          </a:prstGeom>
        </p:spPr>
      </p:pic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EB367E2F-7732-9AF0-6861-A151FDC5B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806" y="1859667"/>
            <a:ext cx="5920365" cy="145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84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1EC69-AC04-9D5D-1E00-DFA7011A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36" y="365125"/>
            <a:ext cx="10972800" cy="956681"/>
          </a:xfrm>
        </p:spPr>
        <p:txBody>
          <a:bodyPr>
            <a:normAutofit/>
          </a:bodyPr>
          <a:lstStyle/>
          <a:p>
            <a:r>
              <a:rPr lang="en-US" sz="4000"/>
              <a:t>But nothing for the 34-45 age group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D0566-7351-F3D1-CBEE-398472F3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CCA60-CB05-2270-0867-173CAEDE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A graph of ageing and delivery&#10;&#10;Description automatically generated with medium confidence">
            <a:extLst>
              <a:ext uri="{FF2B5EF4-FFF2-40B4-BE49-F238E27FC236}">
                <a16:creationId xmlns:a16="http://schemas.microsoft.com/office/drawing/2014/main" id="{D820E88C-723D-600D-AFFC-5E0E1BC20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50" y="1500364"/>
            <a:ext cx="10202699" cy="46774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90C3E9-6B2B-A5A4-6C76-FCF2C3D03DEE}"/>
              </a:ext>
            </a:extLst>
          </p:cNvPr>
          <p:cNvSpPr txBox="1"/>
          <p:nvPr/>
        </p:nvSpPr>
        <p:spPr>
          <a:xfrm>
            <a:off x="11230691" y="5892540"/>
            <a:ext cx="680548" cy="340519"/>
          </a:xfrm>
          <a:prstGeom prst="roundRect">
            <a:avLst/>
          </a:prstGeom>
          <a:solidFill>
            <a:srgbClr val="2767FF"/>
          </a:solidFill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27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37D20-6D5B-6F15-E939-C706E9FCA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36" y="365125"/>
            <a:ext cx="10972800" cy="712237"/>
          </a:xfrm>
        </p:spPr>
        <p:txBody>
          <a:bodyPr>
            <a:normAutofit/>
          </a:bodyPr>
          <a:lstStyle/>
          <a:p>
            <a:r>
              <a:rPr lang="en-US" sz="4000"/>
              <a:t>Older physicians do have worse outcomes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B6B5CB-DFC0-F6E6-0B83-746C65F5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C2EF9-A653-CE44-4533-6F3FD1F5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21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89F983B-C4EE-9921-4195-B29A7B435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22" y="1895744"/>
            <a:ext cx="11548356" cy="3066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2A64AF-E673-ACD8-EAA2-AF95D84B381F}"/>
              </a:ext>
            </a:extLst>
          </p:cNvPr>
          <p:cNvSpPr txBox="1"/>
          <p:nvPr/>
        </p:nvSpPr>
        <p:spPr>
          <a:xfrm>
            <a:off x="11087417" y="4936876"/>
            <a:ext cx="680548" cy="340519"/>
          </a:xfrm>
          <a:prstGeom prst="roundRect">
            <a:avLst/>
          </a:prstGeom>
          <a:solidFill>
            <a:srgbClr val="2767FF"/>
          </a:solidFill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11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EAC1C-959A-D63C-2A0D-BFC6776F8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Higher residency length -&gt; worse outcomes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5E88F2-A230-4E53-1488-D0A6C309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06C0B-8847-8D84-A1C9-B9B0E3EB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BD75C-4CC2-8888-90A6-62470627C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07" y="1907222"/>
            <a:ext cx="11670385" cy="3245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AC949B-3DB5-0B5C-96CF-F7FD43A6845D}"/>
              </a:ext>
            </a:extLst>
          </p:cNvPr>
          <p:cNvSpPr txBox="1"/>
          <p:nvPr/>
        </p:nvSpPr>
        <p:spPr>
          <a:xfrm>
            <a:off x="11157271" y="5029126"/>
            <a:ext cx="680548" cy="340519"/>
          </a:xfrm>
          <a:prstGeom prst="roundRect">
            <a:avLst/>
          </a:prstGeom>
          <a:solidFill>
            <a:srgbClr val="2767FF"/>
          </a:solidFill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56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135E9-DCCC-1A06-C014-BA2281473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 difference based on burnout levels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F06FBF-1BCF-72D5-5A1F-FCD79E060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99E4D-0FED-79C8-0DED-948113F1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23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549A20-D3DB-CD0C-AFD3-631604CB3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63" y="1800592"/>
            <a:ext cx="11694074" cy="31238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807BEF-78E1-BABF-82EC-A9DBCC8C8D17}"/>
              </a:ext>
            </a:extLst>
          </p:cNvPr>
          <p:cNvSpPr txBox="1"/>
          <p:nvPr/>
        </p:nvSpPr>
        <p:spPr>
          <a:xfrm>
            <a:off x="11248162" y="4754137"/>
            <a:ext cx="680548" cy="340519"/>
          </a:xfrm>
          <a:prstGeom prst="roundRect">
            <a:avLst/>
          </a:prstGeom>
          <a:solidFill>
            <a:srgbClr val="2767FF"/>
          </a:solidFill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50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925CF-2C1D-E3DA-2E1C-F8C629E9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 difference based on share of women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27DC8F-5FB0-64A6-F089-DEC976B9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353DD-DA45-ADEC-DBE9-4F1EAA71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24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D651ED-5843-3897-A965-03BF8B049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64" y="1761087"/>
            <a:ext cx="11477872" cy="36347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37B838-B2D8-2802-574C-9DFF0259363F}"/>
              </a:ext>
            </a:extLst>
          </p:cNvPr>
          <p:cNvSpPr txBox="1"/>
          <p:nvPr/>
        </p:nvSpPr>
        <p:spPr>
          <a:xfrm>
            <a:off x="11013526" y="5296005"/>
            <a:ext cx="680548" cy="340519"/>
          </a:xfrm>
          <a:prstGeom prst="roundRect">
            <a:avLst/>
          </a:prstGeom>
          <a:solidFill>
            <a:srgbClr val="2767FF"/>
          </a:solidFill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21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A5D32-61E0-7528-51C8-3E34FCFE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 difference for high call/shift length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E3ED4-DD8B-7AC4-EA1C-C907A8203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C9D8B-8D63-B174-7392-21674E89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25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7332C7-A0A0-1D83-4D15-3FBAC2936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08" y="1790801"/>
            <a:ext cx="11715184" cy="3276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4CE0E5-F49A-1506-67E0-ABE25146D130}"/>
              </a:ext>
            </a:extLst>
          </p:cNvPr>
          <p:cNvSpPr txBox="1"/>
          <p:nvPr/>
        </p:nvSpPr>
        <p:spPr>
          <a:xfrm>
            <a:off x="11111088" y="5148058"/>
            <a:ext cx="680548" cy="340519"/>
          </a:xfrm>
          <a:prstGeom prst="roundRect">
            <a:avLst/>
          </a:prstGeom>
          <a:solidFill>
            <a:srgbClr val="2767FF"/>
          </a:solidFill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90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2F7B0-3595-AA8A-A68F-FA3C3E72A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 difference for radiation exposure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058125-933A-6245-D7D4-864E10C24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BB2CA-7D1C-2678-09CD-BA85BEA9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C62A629A-E621-E3BC-044B-CF8079419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50" y="1929194"/>
            <a:ext cx="11178964" cy="32856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1B85F7-791E-1990-6970-332C1A6003D9}"/>
              </a:ext>
            </a:extLst>
          </p:cNvPr>
          <p:cNvSpPr txBox="1"/>
          <p:nvPr/>
        </p:nvSpPr>
        <p:spPr>
          <a:xfrm>
            <a:off x="10907888" y="5214796"/>
            <a:ext cx="680548" cy="340519"/>
          </a:xfrm>
          <a:prstGeom prst="roundRect">
            <a:avLst/>
          </a:prstGeom>
          <a:solidFill>
            <a:srgbClr val="2767FF"/>
          </a:solidFill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81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AF21-58BB-C446-3046-1412944C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hold w/ race &amp; birthplace interacted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DC9115-837E-1948-A0E2-C7EBE96EA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4F660-99E1-5780-92BF-F7BD41AF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83BFF937-F656-6432-24E3-3D7B8BF33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22" y="1972529"/>
            <a:ext cx="11364155" cy="2912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99FCA8-B0B7-00CC-C9D4-6959C1FA4110}"/>
              </a:ext>
            </a:extLst>
          </p:cNvPr>
          <p:cNvSpPr txBox="1"/>
          <p:nvPr/>
        </p:nvSpPr>
        <p:spPr>
          <a:xfrm>
            <a:off x="11099838" y="4826792"/>
            <a:ext cx="680548" cy="340519"/>
          </a:xfrm>
          <a:prstGeom prst="roundRect">
            <a:avLst/>
          </a:prstGeom>
          <a:solidFill>
            <a:srgbClr val="2767FF"/>
          </a:solidFill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09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D564-3BDB-3526-0C68-24F7D7890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hold for just first time mothers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1C1F03-19AD-B3F9-69DB-6017332F0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B98C9-07A7-589C-B38A-841405B84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28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3BF0F9-B675-D5D8-4606-436E9D6EF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14" y="1960801"/>
            <a:ext cx="11556372" cy="29363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D1B806-D3A6-E302-FDC5-240172B05409}"/>
              </a:ext>
            </a:extLst>
          </p:cNvPr>
          <p:cNvSpPr txBox="1"/>
          <p:nvPr/>
        </p:nvSpPr>
        <p:spPr>
          <a:xfrm>
            <a:off x="11168238" y="4897199"/>
            <a:ext cx="680548" cy="340519"/>
          </a:xfrm>
          <a:prstGeom prst="roundRect">
            <a:avLst/>
          </a:prstGeom>
          <a:solidFill>
            <a:srgbClr val="2767FF"/>
          </a:solidFill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4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24C0C-AF39-B37E-F55F-75892AF1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Excluding judges doesn’t matter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CA6687-B6CA-929C-2BA2-B16A2AEF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86475-E9DD-4CCE-5C00-6C778BE4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988B3343-9949-391F-7E52-9F94443B7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41" y="1983767"/>
            <a:ext cx="11459413" cy="28904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0D5860-0F8B-DEF3-6C88-D1B0FAFB294D}"/>
              </a:ext>
            </a:extLst>
          </p:cNvPr>
          <p:cNvSpPr txBox="1"/>
          <p:nvPr/>
        </p:nvSpPr>
        <p:spPr>
          <a:xfrm>
            <a:off x="11074611" y="4874232"/>
            <a:ext cx="680548" cy="340519"/>
          </a:xfrm>
          <a:prstGeom prst="roundRect">
            <a:avLst/>
          </a:prstGeom>
          <a:solidFill>
            <a:srgbClr val="2767FF"/>
          </a:solidFill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68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882ED-1713-B891-93D6-4D8CBE7F4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36" y="365125"/>
            <a:ext cx="10972800" cy="1205057"/>
          </a:xfrm>
        </p:spPr>
        <p:txBody>
          <a:bodyPr>
            <a:normAutofit/>
          </a:bodyPr>
          <a:lstStyle/>
          <a:p>
            <a:r>
              <a:rPr lang="en-US" sz="3600" dirty="0"/>
              <a:t>Compare birth outcomes of physician moms to lawyer moms’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2EAA3-B551-BC28-45DF-FE2C76EB2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DA1B6-7D5F-7085-8CDF-4E44CFBA1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D3D907-2FBE-8DAC-B789-0CE361C5A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36" y="1648763"/>
            <a:ext cx="10972800" cy="462900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000" dirty="0"/>
              <a:t>Estimate the impact of a 2011 duty hour reform on physician birth outcomes</a:t>
            </a:r>
          </a:p>
          <a:p>
            <a:pPr lvl="1">
              <a:spcAft>
                <a:spcPts val="600"/>
              </a:spcAft>
            </a:pPr>
            <a:r>
              <a:rPr lang="en-US" sz="3000" dirty="0"/>
              <a:t>Reform limited number of consecutive hours a first-year resident could work</a:t>
            </a:r>
          </a:p>
          <a:p>
            <a:r>
              <a:rPr lang="en-US" sz="3000" dirty="0"/>
              <a:t>Contribute evidence to: </a:t>
            </a:r>
          </a:p>
          <a:p>
            <a:pPr lvl="1"/>
            <a:r>
              <a:rPr lang="en-US" sz="3000" dirty="0"/>
              <a:t>Fetal Origins Hypothesis (Barker 1990, Almond &amp; Currie 2011, Currie et al. 2023, Lauderdale 2006, Duncan et al. 2017) </a:t>
            </a:r>
          </a:p>
          <a:p>
            <a:pPr lvl="1"/>
            <a:r>
              <a:rPr lang="en-US" sz="3000" dirty="0"/>
              <a:t>How physicians behave as patients (Johnson &amp; </a:t>
            </a:r>
            <a:r>
              <a:rPr lang="en-US" sz="3000" dirty="0" err="1"/>
              <a:t>Rehavi</a:t>
            </a:r>
            <a:r>
              <a:rPr lang="en-US" sz="3000" dirty="0"/>
              <a:t> 2016, </a:t>
            </a:r>
            <a:r>
              <a:rPr lang="en-US" sz="3000" dirty="0" err="1"/>
              <a:t>Frakes</a:t>
            </a:r>
            <a:r>
              <a:rPr lang="en-US" sz="3000" dirty="0"/>
              <a:t> et al. 2021, Finkelstein et al. 2022)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16340-1572-B59D-CB5F-202078FC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3875"/>
            <a:ext cx="10972800" cy="784665"/>
          </a:xfrm>
        </p:spPr>
        <p:txBody>
          <a:bodyPr>
            <a:normAutofit/>
          </a:bodyPr>
          <a:lstStyle/>
          <a:p>
            <a:r>
              <a:rPr lang="en-US" sz="3600"/>
              <a:t>Excluding judges doesn’t impact work reform results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934965-E2F7-43A9-6F88-63A1AAD76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3C6C4-D0AF-FC45-0192-0E12772A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 descr="A black and white text with numbers&#10;&#10;Description automatically generated with medium confidence">
            <a:extLst>
              <a:ext uri="{FF2B5EF4-FFF2-40B4-BE49-F238E27FC236}">
                <a16:creationId xmlns:a16="http://schemas.microsoft.com/office/drawing/2014/main" id="{BEFA68AF-8D78-8928-D184-88FC537A3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95" y="997494"/>
            <a:ext cx="9758682" cy="5277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FC6F96-6B45-ADAE-D3F4-990A18E2B7D8}"/>
              </a:ext>
            </a:extLst>
          </p:cNvPr>
          <p:cNvSpPr txBox="1"/>
          <p:nvPr/>
        </p:nvSpPr>
        <p:spPr>
          <a:xfrm>
            <a:off x="10901852" y="6015831"/>
            <a:ext cx="680548" cy="340519"/>
          </a:xfrm>
          <a:prstGeom prst="roundRect">
            <a:avLst/>
          </a:prstGeom>
          <a:solidFill>
            <a:srgbClr val="2767FF"/>
          </a:solidFill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20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67493-8ADC-8D60-6A8D-6E2ED6F7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36" y="365126"/>
            <a:ext cx="10972800" cy="872548"/>
          </a:xfrm>
        </p:spPr>
        <p:txBody>
          <a:bodyPr>
            <a:normAutofit/>
          </a:bodyPr>
          <a:lstStyle/>
          <a:p>
            <a:r>
              <a:rPr lang="en-US" dirty="0"/>
              <a:t>Use Texas births records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AA8293-659F-B19C-8804-2D5086C3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33417-ED66-902B-8B60-35F9B4B6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81D0E5-28D5-A150-3653-4711597D5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36" y="1326717"/>
            <a:ext cx="10972800" cy="478960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100" dirty="0"/>
              <a:t>From 2007 to 2014 where at least one parent has a doctorate or terminal, professional degree</a:t>
            </a:r>
          </a:p>
          <a:p>
            <a:pPr lvl="1">
              <a:spcAft>
                <a:spcPts val="600"/>
              </a:spcAft>
            </a:pPr>
            <a:r>
              <a:rPr lang="en-US" sz="3100" dirty="0"/>
              <a:t>Includes parent’s occupation and first and last name</a:t>
            </a:r>
          </a:p>
          <a:p>
            <a:pPr>
              <a:spcAft>
                <a:spcPts val="600"/>
              </a:spcAft>
            </a:pPr>
            <a:r>
              <a:rPr lang="en-US" sz="3100" dirty="0"/>
              <a:t>Sample includes women ages 26-45 who list their occupation as an equivalent to “physician” or “lawyer”</a:t>
            </a:r>
          </a:p>
          <a:p>
            <a:pPr>
              <a:spcAft>
                <a:spcPts val="600"/>
              </a:spcAft>
            </a:pPr>
            <a:r>
              <a:rPr lang="en-US" sz="3100" dirty="0"/>
              <a:t>Matched physician mother’s name with the CMS NPI registry to find their specialty</a:t>
            </a:r>
          </a:p>
          <a:p>
            <a:pPr lvl="1">
              <a:spcAft>
                <a:spcPts val="600"/>
              </a:spcAft>
            </a:pPr>
            <a:r>
              <a:rPr lang="en-US" sz="3100" dirty="0"/>
              <a:t>Identified about 70% of physician specialties</a:t>
            </a:r>
          </a:p>
          <a:p>
            <a:pPr>
              <a:spcAft>
                <a:spcPts val="600"/>
              </a:spcAft>
            </a:pPr>
            <a:r>
              <a:rPr lang="en-US" sz="3100" dirty="0"/>
              <a:t>Created sub-sample of surgeons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D18FB-A675-EDC9-9BF9-F92D2BC356FE}"/>
              </a:ext>
            </a:extLst>
          </p:cNvPr>
          <p:cNvSpPr txBox="1"/>
          <p:nvPr/>
        </p:nvSpPr>
        <p:spPr>
          <a:xfrm>
            <a:off x="9491210" y="5937250"/>
            <a:ext cx="1862590" cy="340519"/>
          </a:xfrm>
          <a:prstGeom prst="roundRect">
            <a:avLst/>
          </a:prstGeom>
          <a:solidFill>
            <a:srgbClr val="2767FF"/>
          </a:solidFill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Descriptive Statistics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8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83B92-6FE9-EE9D-530A-09FA67E31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36" y="365126"/>
            <a:ext cx="10972800" cy="935048"/>
          </a:xfrm>
        </p:spPr>
        <p:txBody>
          <a:bodyPr>
            <a:normAutofit/>
          </a:bodyPr>
          <a:lstStyle/>
          <a:p>
            <a:r>
              <a:rPr lang="en-US" dirty="0"/>
              <a:t>Estimate a descriptive and DID model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8975E3-FEC4-6313-0979-8601BE280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CD1C0-FB6A-7004-BF27-6EA00387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3498C9-DD61-12E1-462B-4EFD92872F03}"/>
                  </a:ext>
                </a:extLst>
              </p:cNvPr>
              <p:cNvSpPr txBox="1"/>
              <p:nvPr/>
            </p:nvSpPr>
            <p:spPr>
              <a:xfrm>
                <a:off x="791688" y="2367163"/>
                <a:ext cx="1060466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𝑖𝑐𝑡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𝑝h𝑦𝑠𝑖𝑐𝑖𝑎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𝑖𝑐𝑡</m:t>
                        </m:r>
                      </m:sub>
                    </m:sSub>
                  </m:oMath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3498C9-DD61-12E1-462B-4EFD92872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88" y="2367163"/>
                <a:ext cx="1060466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C4494E-72C4-856D-326F-7D47E700BE5D}"/>
                  </a:ext>
                </a:extLst>
              </p:cNvPr>
              <p:cNvSpPr txBox="1"/>
              <p:nvPr/>
            </p:nvSpPr>
            <p:spPr>
              <a:xfrm>
                <a:off x="488868" y="4727733"/>
                <a:ext cx="11424062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𝑖𝑐𝑡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𝑝h𝑦𝑠𝑖𝑐𝑖𝑎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𝑝𝑜𝑠𝑡𝑟𝑢𝑙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𝑝h𝑦𝑠𝑖𝑐𝑖𝑎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𝑝𝑜𝑠𝑡𝑟𝑢𝑙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𝑖𝑐𝑡</m:t>
                          </m:r>
                        </m:sub>
                      </m:sSub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C4494E-72C4-856D-326F-7D47E700B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68" y="4727733"/>
                <a:ext cx="11424062" cy="1077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52A479B-77EE-0E23-D03C-DCABBDC9706E}"/>
              </a:ext>
            </a:extLst>
          </p:cNvPr>
          <p:cNvSpPr txBox="1"/>
          <p:nvPr/>
        </p:nvSpPr>
        <p:spPr>
          <a:xfrm>
            <a:off x="1311850" y="1582128"/>
            <a:ext cx="1222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Birth Outcome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4AB352-BAE5-D049-65D2-6110E0B91272}"/>
              </a:ext>
            </a:extLst>
          </p:cNvPr>
          <p:cNvSpPr txBox="1"/>
          <p:nvPr/>
        </p:nvSpPr>
        <p:spPr>
          <a:xfrm>
            <a:off x="3812617" y="1480185"/>
            <a:ext cx="150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Physician mother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E6CDF4-807A-2E9A-B185-C1C66B6D5AC2}"/>
              </a:ext>
            </a:extLst>
          </p:cNvPr>
          <p:cNvSpPr txBox="1"/>
          <p:nvPr/>
        </p:nvSpPr>
        <p:spPr>
          <a:xfrm>
            <a:off x="5636349" y="1406864"/>
            <a:ext cx="214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Demographic &amp; behavior controls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8A6C39-30B8-EC63-0E95-A1E4E0A0E90F}"/>
              </a:ext>
            </a:extLst>
          </p:cNvPr>
          <p:cNvSpPr txBox="1"/>
          <p:nvPr/>
        </p:nvSpPr>
        <p:spPr>
          <a:xfrm>
            <a:off x="7303385" y="3243484"/>
            <a:ext cx="150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Year &amp; county FE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B049E8-F52A-416F-5B5D-C7E1922238AD}"/>
              </a:ext>
            </a:extLst>
          </p:cNvPr>
          <p:cNvSpPr txBox="1"/>
          <p:nvPr/>
        </p:nvSpPr>
        <p:spPr>
          <a:xfrm>
            <a:off x="4536373" y="3893762"/>
            <a:ext cx="205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Birth post duty hour reform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7AC359-2DC3-2A4F-8DEB-3FB9EE514115}"/>
              </a:ext>
            </a:extLst>
          </p:cNvPr>
          <p:cNvSpPr txBox="1"/>
          <p:nvPr/>
        </p:nvSpPr>
        <p:spPr>
          <a:xfrm rot="3249611">
            <a:off x="1995537" y="2078604"/>
            <a:ext cx="4281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→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14006A-7CB1-73F4-BC44-FCBD79A8847D}"/>
              </a:ext>
            </a:extLst>
          </p:cNvPr>
          <p:cNvSpPr txBox="1"/>
          <p:nvPr/>
        </p:nvSpPr>
        <p:spPr>
          <a:xfrm rot="5400000">
            <a:off x="4352633" y="2022148"/>
            <a:ext cx="4281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→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D27520-E85E-8221-4400-E77546D41B6E}"/>
              </a:ext>
            </a:extLst>
          </p:cNvPr>
          <p:cNvSpPr txBox="1"/>
          <p:nvPr/>
        </p:nvSpPr>
        <p:spPr>
          <a:xfrm rot="18025806">
            <a:off x="7986200" y="2880097"/>
            <a:ext cx="4988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→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642F7C-0669-D028-4B8B-E511D0F0FD7E}"/>
              </a:ext>
            </a:extLst>
          </p:cNvPr>
          <p:cNvSpPr txBox="1"/>
          <p:nvPr/>
        </p:nvSpPr>
        <p:spPr>
          <a:xfrm rot="14628292">
            <a:off x="7578818" y="2934163"/>
            <a:ext cx="4281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→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5A8B39-509D-0D6E-60CA-D4D48BDE7B56}"/>
              </a:ext>
            </a:extLst>
          </p:cNvPr>
          <p:cNvSpPr txBox="1"/>
          <p:nvPr/>
        </p:nvSpPr>
        <p:spPr>
          <a:xfrm rot="5400000">
            <a:off x="6496010" y="1970142"/>
            <a:ext cx="4281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→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C33C0E-4B6E-DE05-7454-4C21E9110AC2}"/>
              </a:ext>
            </a:extLst>
          </p:cNvPr>
          <p:cNvSpPr txBox="1"/>
          <p:nvPr/>
        </p:nvSpPr>
        <p:spPr>
          <a:xfrm rot="5400000">
            <a:off x="5351501" y="4411219"/>
            <a:ext cx="4281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235730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  <p:bldP spid="21" grpId="0"/>
      <p:bldP spid="26" grpId="0"/>
      <p:bldP spid="29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D4D2D-522C-B31B-9C11-7CAC43AA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Physicians’ kids have worse outcomes!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66AD52-5211-80D4-4D48-4AEC704F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C256E-6197-D6BC-C6F8-3FDE46DB7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B78463-BC66-3A89-74E5-8100F907066B}"/>
              </a:ext>
            </a:extLst>
          </p:cNvPr>
          <p:cNvSpPr/>
          <p:nvPr/>
        </p:nvSpPr>
        <p:spPr>
          <a:xfrm>
            <a:off x="3720974" y="2399168"/>
            <a:ext cx="1395742" cy="1855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75D688-14A1-B3D6-3FAB-A7E83BAB6233}"/>
              </a:ext>
            </a:extLst>
          </p:cNvPr>
          <p:cNvSpPr/>
          <p:nvPr/>
        </p:nvSpPr>
        <p:spPr>
          <a:xfrm>
            <a:off x="5059377" y="2399168"/>
            <a:ext cx="1395743" cy="1855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F0888C-C38F-48CD-AE2E-504A7A60ED4F}"/>
              </a:ext>
            </a:extLst>
          </p:cNvPr>
          <p:cNvSpPr/>
          <p:nvPr/>
        </p:nvSpPr>
        <p:spPr>
          <a:xfrm>
            <a:off x="6424900" y="2399168"/>
            <a:ext cx="1403350" cy="1855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8EE42-2DC1-0CD4-526E-7051D4EA2004}"/>
              </a:ext>
            </a:extLst>
          </p:cNvPr>
          <p:cNvSpPr/>
          <p:nvPr/>
        </p:nvSpPr>
        <p:spPr>
          <a:xfrm>
            <a:off x="7763303" y="2399168"/>
            <a:ext cx="1263001" cy="1855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50D1F-E1AF-D2B1-12BE-B2F2B808DF4A}"/>
              </a:ext>
            </a:extLst>
          </p:cNvPr>
          <p:cNvSpPr/>
          <p:nvPr/>
        </p:nvSpPr>
        <p:spPr>
          <a:xfrm>
            <a:off x="9048896" y="2399168"/>
            <a:ext cx="1395742" cy="1855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310BFC-626E-0A80-6F71-586CD58D8D64}"/>
              </a:ext>
            </a:extLst>
          </p:cNvPr>
          <p:cNvSpPr/>
          <p:nvPr/>
        </p:nvSpPr>
        <p:spPr>
          <a:xfrm>
            <a:off x="10422025" y="2399168"/>
            <a:ext cx="1395742" cy="1855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CFBFF4-2F4A-6F6C-019A-C2015F2C3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8" y="1845787"/>
            <a:ext cx="12075003" cy="316642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500865E-8C38-731D-5CA5-DCD83A02C819}"/>
              </a:ext>
            </a:extLst>
          </p:cNvPr>
          <p:cNvSpPr/>
          <p:nvPr/>
        </p:nvSpPr>
        <p:spPr>
          <a:xfrm>
            <a:off x="3310614" y="2070631"/>
            <a:ext cx="1320337" cy="1928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6A5C30-FBED-E574-2498-7C36EBE94D4E}"/>
              </a:ext>
            </a:extLst>
          </p:cNvPr>
          <p:cNvSpPr/>
          <p:nvPr/>
        </p:nvSpPr>
        <p:spPr>
          <a:xfrm>
            <a:off x="4630951" y="2070631"/>
            <a:ext cx="1281067" cy="1928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82A163-16B2-FD0C-1CB7-4D3F75D560CB}"/>
              </a:ext>
            </a:extLst>
          </p:cNvPr>
          <p:cNvSpPr/>
          <p:nvPr/>
        </p:nvSpPr>
        <p:spPr>
          <a:xfrm>
            <a:off x="5917174" y="2070631"/>
            <a:ext cx="1758593" cy="1928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11A75C-8F75-1CB5-FAB4-72476AC3470B}"/>
              </a:ext>
            </a:extLst>
          </p:cNvPr>
          <p:cNvSpPr/>
          <p:nvPr/>
        </p:nvSpPr>
        <p:spPr>
          <a:xfrm>
            <a:off x="7630291" y="2070631"/>
            <a:ext cx="1506143" cy="1928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EE98D5-9DFC-3E7A-E599-E9323A790C9E}"/>
              </a:ext>
            </a:extLst>
          </p:cNvPr>
          <p:cNvSpPr/>
          <p:nvPr/>
        </p:nvSpPr>
        <p:spPr>
          <a:xfrm>
            <a:off x="9090876" y="2070631"/>
            <a:ext cx="1567888" cy="1928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3E9675-B1A0-541F-5CBD-DC94175C5F00}"/>
              </a:ext>
            </a:extLst>
          </p:cNvPr>
          <p:cNvSpPr/>
          <p:nvPr/>
        </p:nvSpPr>
        <p:spPr>
          <a:xfrm>
            <a:off x="10632466" y="2070631"/>
            <a:ext cx="1441407" cy="1928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1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-up of a newspaper&#10;&#10;Description automatically generated">
            <a:extLst>
              <a:ext uri="{FF2B5EF4-FFF2-40B4-BE49-F238E27FC236}">
                <a16:creationId xmlns:a16="http://schemas.microsoft.com/office/drawing/2014/main" id="{E681A0C2-8EF2-FEC5-7879-4D5F6BC49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52" y="1838866"/>
            <a:ext cx="11437962" cy="321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419F98-1F2F-AFFE-632D-B704F7745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Surgeons appear to be driving our results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D7F499-701A-898B-05DA-06EA2608E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11B5F-CAB1-9D2F-F3BB-637AD1C9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83E301-B989-7EEE-9580-177EAC3C5861}"/>
              </a:ext>
            </a:extLst>
          </p:cNvPr>
          <p:cNvSpPr/>
          <p:nvPr/>
        </p:nvSpPr>
        <p:spPr>
          <a:xfrm>
            <a:off x="3286408" y="2064189"/>
            <a:ext cx="1211599" cy="1928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CD9E8D-2D94-9B39-51BD-F729BC549B19}"/>
              </a:ext>
            </a:extLst>
          </p:cNvPr>
          <p:cNvSpPr/>
          <p:nvPr/>
        </p:nvSpPr>
        <p:spPr>
          <a:xfrm>
            <a:off x="4506391" y="2064189"/>
            <a:ext cx="1314987" cy="1928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2907B8-7C04-5F68-DC48-2B2FA432C662}"/>
              </a:ext>
            </a:extLst>
          </p:cNvPr>
          <p:cNvSpPr/>
          <p:nvPr/>
        </p:nvSpPr>
        <p:spPr>
          <a:xfrm>
            <a:off x="5821378" y="2064189"/>
            <a:ext cx="1683945" cy="1928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92DDA8-3F8C-85BA-3D9C-94810765DBD9}"/>
              </a:ext>
            </a:extLst>
          </p:cNvPr>
          <p:cNvSpPr/>
          <p:nvPr/>
        </p:nvSpPr>
        <p:spPr>
          <a:xfrm>
            <a:off x="7518827" y="2086823"/>
            <a:ext cx="1576085" cy="1887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DC4E51-E42F-AC06-15CD-18F430B510C1}"/>
              </a:ext>
            </a:extLst>
          </p:cNvPr>
          <p:cNvSpPr/>
          <p:nvPr/>
        </p:nvSpPr>
        <p:spPr>
          <a:xfrm>
            <a:off x="9108415" y="2064189"/>
            <a:ext cx="1411573" cy="1928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A8C939-BED2-30FD-7C75-7A7AD19ADD9B}"/>
              </a:ext>
            </a:extLst>
          </p:cNvPr>
          <p:cNvSpPr/>
          <p:nvPr/>
        </p:nvSpPr>
        <p:spPr>
          <a:xfrm>
            <a:off x="10519988" y="2064189"/>
            <a:ext cx="1273660" cy="1928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1A635-F141-42A1-9F54-39E8AE927F4C}"/>
              </a:ext>
            </a:extLst>
          </p:cNvPr>
          <p:cNvSpPr txBox="1"/>
          <p:nvPr/>
        </p:nvSpPr>
        <p:spPr>
          <a:xfrm>
            <a:off x="9794711" y="5829268"/>
            <a:ext cx="2109031" cy="340519"/>
          </a:xfrm>
          <a:prstGeom prst="roundRect">
            <a:avLst/>
          </a:prstGeom>
          <a:solidFill>
            <a:srgbClr val="2767FF"/>
          </a:solidFill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Physician Only Analysis</a:t>
            </a:r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4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63790-4AEB-F894-3951-CAC460880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85137"/>
            <a:ext cx="10972800" cy="786281"/>
          </a:xfrm>
        </p:spPr>
        <p:txBody>
          <a:bodyPr>
            <a:noAutofit/>
          </a:bodyPr>
          <a:lstStyle/>
          <a:p>
            <a:r>
              <a:rPr lang="en-US" sz="4000" dirty="0"/>
              <a:t>Young physicians were helped by the reform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2F3E57-2277-F726-133B-E6958F97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DCFA6-3C33-FB76-047F-9ACBE53EE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A chart of duty hair reform&#10;&#10;Description automatically generated with medium confidence">
            <a:extLst>
              <a:ext uri="{FF2B5EF4-FFF2-40B4-BE49-F238E27FC236}">
                <a16:creationId xmlns:a16="http://schemas.microsoft.com/office/drawing/2014/main" id="{3B532B9D-AF9F-5CED-D453-EED071C4F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071" y="1231394"/>
            <a:ext cx="9669855" cy="48349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3ED42D-56E4-2534-A328-2C62F0ABAE4F}"/>
              </a:ext>
            </a:extLst>
          </p:cNvPr>
          <p:cNvSpPr txBox="1"/>
          <p:nvPr/>
        </p:nvSpPr>
        <p:spPr>
          <a:xfrm>
            <a:off x="10009365" y="6042124"/>
            <a:ext cx="1344435" cy="340519"/>
          </a:xfrm>
          <a:prstGeom prst="roundRect">
            <a:avLst/>
          </a:prstGeom>
          <a:solidFill>
            <a:srgbClr val="2767FF"/>
          </a:solidFill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 Studies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77F385-9E32-08D2-869B-0D7C33C06046}"/>
              </a:ext>
            </a:extLst>
          </p:cNvPr>
          <p:cNvSpPr txBox="1"/>
          <p:nvPr/>
        </p:nvSpPr>
        <p:spPr>
          <a:xfrm>
            <a:off x="9115688" y="6034118"/>
            <a:ext cx="780293" cy="340519"/>
          </a:xfrm>
          <a:prstGeom prst="roundRect">
            <a:avLst/>
          </a:prstGeom>
          <a:solidFill>
            <a:srgbClr val="2767FF"/>
          </a:solidFill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48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5F02-31EB-3EA4-2774-5CBB4A73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0" y="265538"/>
            <a:ext cx="10972800" cy="833590"/>
          </a:xfrm>
        </p:spPr>
        <p:txBody>
          <a:bodyPr>
            <a:normAutofit/>
          </a:bodyPr>
          <a:lstStyle/>
          <a:p>
            <a:r>
              <a:rPr lang="en-US" sz="4000" dirty="0"/>
              <a:t>Reform didn’t impact older physicians’ kids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555A9F-8FBD-71AE-630D-6B9276A2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Occupational Hazard? An Analysis of Birth Outcomes Among Physician Mothers -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4E733-2440-3806-2E84-27A9667F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6" descr="A chart of a number of people with different colored dots&#10;&#10;Description automatically generated with medium confidence">
            <a:extLst>
              <a:ext uri="{FF2B5EF4-FFF2-40B4-BE49-F238E27FC236}">
                <a16:creationId xmlns:a16="http://schemas.microsoft.com/office/drawing/2014/main" id="{DBD99AF1-89DB-3C59-8243-2CF75A6CA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639" y="1164403"/>
            <a:ext cx="9723422" cy="486171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EC1844-A316-D2BB-C8C9-044D6A8CABC1}"/>
              </a:ext>
            </a:extLst>
          </p:cNvPr>
          <p:cNvSpPr txBox="1"/>
          <p:nvPr/>
        </p:nvSpPr>
        <p:spPr>
          <a:xfrm>
            <a:off x="9190874" y="6015830"/>
            <a:ext cx="780293" cy="340519"/>
          </a:xfrm>
          <a:prstGeom prst="roundRect">
            <a:avLst/>
          </a:prstGeom>
          <a:solidFill>
            <a:srgbClr val="2767FF"/>
          </a:solidFill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39B9E-4CB8-9D91-E764-54A204AA5F0D}"/>
              </a:ext>
            </a:extLst>
          </p:cNvPr>
          <p:cNvSpPr txBox="1"/>
          <p:nvPr/>
        </p:nvSpPr>
        <p:spPr>
          <a:xfrm>
            <a:off x="10051814" y="6015830"/>
            <a:ext cx="1344435" cy="340519"/>
          </a:xfrm>
          <a:prstGeom prst="roundRect">
            <a:avLst/>
          </a:prstGeom>
          <a:solidFill>
            <a:srgbClr val="2767FF"/>
          </a:solidFill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 Studies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78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C7AC85D6FD3248B88E7795F55AC5E1" ma:contentTypeVersion="18" ma:contentTypeDescription="Create a new document." ma:contentTypeScope="" ma:versionID="bd411b8639cac1944bda02753b6dc7bf">
  <xsd:schema xmlns:xsd="http://www.w3.org/2001/XMLSchema" xmlns:xs="http://www.w3.org/2001/XMLSchema" xmlns:p="http://schemas.microsoft.com/office/2006/metadata/properties" xmlns:ns3="a43048b9-343a-4e57-aa31-c72be4d1e9f4" xmlns:ns4="d08fb97b-d152-4404-baa5-f96bdd17f899" targetNamespace="http://schemas.microsoft.com/office/2006/metadata/properties" ma:root="true" ma:fieldsID="ad9cfb6b81f70c6c8eee8740347e638d" ns3:_="" ns4:_="">
    <xsd:import namespace="a43048b9-343a-4e57-aa31-c72be4d1e9f4"/>
    <xsd:import namespace="d08fb97b-d152-4404-baa5-f96bdd17f8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048b9-343a-4e57-aa31-c72be4d1e9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fb97b-d152-4404-baa5-f96bdd17f8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43048b9-343a-4e57-aa31-c72be4d1e9f4" xsi:nil="true"/>
  </documentManagement>
</p:properties>
</file>

<file path=customXml/itemProps1.xml><?xml version="1.0" encoding="utf-8"?>
<ds:datastoreItem xmlns:ds="http://schemas.openxmlformats.org/officeDocument/2006/customXml" ds:itemID="{44ECA72B-D32D-4435-8FFE-B8931504FD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FF3E3E-0473-45CA-9CCB-D9A0AD48CF7E}">
  <ds:schemaRefs>
    <ds:schemaRef ds:uri="a43048b9-343a-4e57-aa31-c72be4d1e9f4"/>
    <ds:schemaRef ds:uri="d08fb97b-d152-4404-baa5-f96bdd17f8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0F86A4E-2211-4A70-B3F2-631D4848EDC4}">
  <ds:schemaRefs>
    <ds:schemaRef ds:uri="a43048b9-343a-4e57-aa31-c72be4d1e9f4"/>
    <ds:schemaRef ds:uri="d08fb97b-d152-4404-baa5-f96bdd17f8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2042</TotalTime>
  <Words>1002</Words>
  <Application>Microsoft Office PowerPoint</Application>
  <PresentationFormat>Widescreen</PresentationFormat>
  <Paragraphs>160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Gotham Bold</vt:lpstr>
      <vt:lpstr>Gotham Book</vt:lpstr>
      <vt:lpstr>Gotham Medium</vt:lpstr>
      <vt:lpstr>Office Theme</vt:lpstr>
      <vt:lpstr>Occupational Hazard? An Analysis of Birth Outcomes Among Physician Mothers</vt:lpstr>
      <vt:lpstr>Stressful work environments are bad for pregnancy</vt:lpstr>
      <vt:lpstr>Compare birth outcomes of physician moms to lawyer moms’</vt:lpstr>
      <vt:lpstr>Use Texas births records</vt:lpstr>
      <vt:lpstr>Estimate a descriptive and DID model</vt:lpstr>
      <vt:lpstr>Physicians’ kids have worse outcomes!</vt:lpstr>
      <vt:lpstr>Surgeons appear to be driving our results</vt:lpstr>
      <vt:lpstr>Young physicians were helped by the reform</vt:lpstr>
      <vt:lpstr>Reform didn’t impact older physicians’ kids</vt:lpstr>
      <vt:lpstr>Robust to other explanations and specifications</vt:lpstr>
      <vt:lpstr>Conclusion: physician have worse birth outcomes</vt:lpstr>
      <vt:lpstr>Thank you! Questions?</vt:lpstr>
      <vt:lpstr>Demographically physicians and lawyers are similar</vt:lpstr>
      <vt:lpstr>For just physicians, surgeons drive results</vt:lpstr>
      <vt:lpstr>26-30 &amp; 26-31 show results</vt:lpstr>
      <vt:lpstr>Less and less for 26-32 and 26-33</vt:lpstr>
      <vt:lpstr>No effect for older parents</vt:lpstr>
      <vt:lpstr>No effect for older parents (2)</vt:lpstr>
      <vt:lpstr>Event studies show this for the 26-30 age group</vt:lpstr>
      <vt:lpstr>But nothing for the 34-45 age group</vt:lpstr>
      <vt:lpstr>Older physicians do have worse outcomes</vt:lpstr>
      <vt:lpstr>Higher residency length -&gt; worse outcomes</vt:lpstr>
      <vt:lpstr>No difference based on burnout levels</vt:lpstr>
      <vt:lpstr>No difference based on share of women</vt:lpstr>
      <vt:lpstr>No difference for high call/shift length </vt:lpstr>
      <vt:lpstr>No difference for radiation exposure</vt:lpstr>
      <vt:lpstr>Results hold w/ race &amp; birthplace interacted</vt:lpstr>
      <vt:lpstr>Results hold for just first time mothers</vt:lpstr>
      <vt:lpstr>Excluding judges doesn’t matter</vt:lpstr>
      <vt:lpstr>Excluding judges doesn’t impact work reform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Springer, Lilly</cp:lastModifiedBy>
  <cp:revision>1</cp:revision>
  <dcterms:created xsi:type="dcterms:W3CDTF">2018-08-31T16:05:47Z</dcterms:created>
  <dcterms:modified xsi:type="dcterms:W3CDTF">2024-04-22T01:41:19Z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0x010100C9C7AC85D6FD3248B88E7795F55AC5E1</vt:lpwstr>
  </property>
</Properties>
</file>