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5"/>
  </p:notesMasterIdLst>
  <p:sldIdLst>
    <p:sldId id="256" r:id="rId2"/>
    <p:sldId id="302" r:id="rId3"/>
    <p:sldId id="298" r:id="rId4"/>
    <p:sldId id="297" r:id="rId5"/>
    <p:sldId id="257" r:id="rId6"/>
    <p:sldId id="312" r:id="rId7"/>
    <p:sldId id="292" r:id="rId8"/>
    <p:sldId id="259" r:id="rId9"/>
    <p:sldId id="299" r:id="rId10"/>
    <p:sldId id="260" r:id="rId11"/>
    <p:sldId id="315" r:id="rId12"/>
    <p:sldId id="261" r:id="rId13"/>
    <p:sldId id="263" r:id="rId14"/>
    <p:sldId id="265" r:id="rId15"/>
    <p:sldId id="314" r:id="rId16"/>
    <p:sldId id="300" r:id="rId17"/>
    <p:sldId id="293" r:id="rId18"/>
    <p:sldId id="294" r:id="rId19"/>
    <p:sldId id="313" r:id="rId20"/>
    <p:sldId id="295" r:id="rId21"/>
    <p:sldId id="296" r:id="rId22"/>
    <p:sldId id="307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344E9A-17B1-4481-B030-7CE74B2A7716}" v="1208" dt="2024-05-23T17:21:50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581" autoAdjust="0"/>
  </p:normalViewPr>
  <p:slideViewPr>
    <p:cSldViewPr snapToGrid="0">
      <p:cViewPr varScale="1">
        <p:scale>
          <a:sx n="40" d="100"/>
          <a:sy n="40" d="100"/>
        </p:scale>
        <p:origin x="4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mans1,F" userId="b119ffb2-0186-45bc-b55e-9b4a1a56ff5b" providerId="ADAL" clId="{94344E9A-17B1-4481-B030-7CE74B2A7716}"/>
    <pc:docChg chg="undo redo custSel addSld delSld modSld sldOrd modMainMaster">
      <pc:chgData name="Venmans1,F" userId="b119ffb2-0186-45bc-b55e-9b4a1a56ff5b" providerId="ADAL" clId="{94344E9A-17B1-4481-B030-7CE74B2A7716}" dt="2024-05-23T17:22:36.812" v="1812" actId="47"/>
      <pc:docMkLst>
        <pc:docMk/>
      </pc:docMkLst>
      <pc:sldChg chg="addSp delSp modSp mod">
        <pc:chgData name="Venmans1,F" userId="b119ffb2-0186-45bc-b55e-9b4a1a56ff5b" providerId="ADAL" clId="{94344E9A-17B1-4481-B030-7CE74B2A7716}" dt="2024-05-22T20:52:11.048" v="1577" actId="14100"/>
        <pc:sldMkLst>
          <pc:docMk/>
          <pc:sldMk cId="3268843622" sldId="256"/>
        </pc:sldMkLst>
        <pc:spChg chg="mod">
          <ac:chgData name="Venmans1,F" userId="b119ffb2-0186-45bc-b55e-9b4a1a56ff5b" providerId="ADAL" clId="{94344E9A-17B1-4481-B030-7CE74B2A7716}" dt="2024-05-22T13:26:52.855" v="1031" actId="20577"/>
          <ac:spMkLst>
            <pc:docMk/>
            <pc:sldMk cId="3268843622" sldId="256"/>
            <ac:spMk id="2" creationId="{55952CDD-93BD-40A6-A4CC-4638BA1FCBAB}"/>
          </ac:spMkLst>
        </pc:spChg>
        <pc:spChg chg="mod">
          <ac:chgData name="Venmans1,F" userId="b119ffb2-0186-45bc-b55e-9b4a1a56ff5b" providerId="ADAL" clId="{94344E9A-17B1-4481-B030-7CE74B2A7716}" dt="2024-05-22T20:51:52.415" v="1573" actId="20577"/>
          <ac:spMkLst>
            <pc:docMk/>
            <pc:sldMk cId="3268843622" sldId="256"/>
            <ac:spMk id="3" creationId="{30871E30-B8A8-4EF8-85AA-09C370517E44}"/>
          </ac:spMkLst>
        </pc:spChg>
        <pc:picChg chg="mod">
          <ac:chgData name="Venmans1,F" userId="b119ffb2-0186-45bc-b55e-9b4a1a56ff5b" providerId="ADAL" clId="{94344E9A-17B1-4481-B030-7CE74B2A7716}" dt="2024-05-22T20:52:06.295" v="1576" actId="1076"/>
          <ac:picMkLst>
            <pc:docMk/>
            <pc:sldMk cId="3268843622" sldId="256"/>
            <ac:picMk id="4" creationId="{A1FF889B-F6E4-02CB-8F5F-8BA845574765}"/>
          </ac:picMkLst>
        </pc:picChg>
        <pc:picChg chg="mod">
          <ac:chgData name="Venmans1,F" userId="b119ffb2-0186-45bc-b55e-9b4a1a56ff5b" providerId="ADAL" clId="{94344E9A-17B1-4481-B030-7CE74B2A7716}" dt="2024-05-22T20:52:00.182" v="1574" actId="14100"/>
          <ac:picMkLst>
            <pc:docMk/>
            <pc:sldMk cId="3268843622" sldId="256"/>
            <ac:picMk id="5" creationId="{9C27E8EC-AA4D-997A-1282-78EA28B1472E}"/>
          </ac:picMkLst>
        </pc:picChg>
        <pc:picChg chg="del mod">
          <ac:chgData name="Venmans1,F" userId="b119ffb2-0186-45bc-b55e-9b4a1a56ff5b" providerId="ADAL" clId="{94344E9A-17B1-4481-B030-7CE74B2A7716}" dt="2024-05-22T20:51:22.369" v="1569" actId="478"/>
          <ac:picMkLst>
            <pc:docMk/>
            <pc:sldMk cId="3268843622" sldId="256"/>
            <ac:picMk id="6" creationId="{879D1C6B-ED36-8D30-E5AB-765F8A0FB25E}"/>
          </ac:picMkLst>
        </pc:picChg>
        <pc:picChg chg="add mod">
          <ac:chgData name="Venmans1,F" userId="b119ffb2-0186-45bc-b55e-9b4a1a56ff5b" providerId="ADAL" clId="{94344E9A-17B1-4481-B030-7CE74B2A7716}" dt="2024-05-22T20:52:11.048" v="1577" actId="14100"/>
          <ac:picMkLst>
            <pc:docMk/>
            <pc:sldMk cId="3268843622" sldId="256"/>
            <ac:picMk id="1026" creationId="{3CCDA864-7EBB-B647-A2B7-3B8C43C128BC}"/>
          </ac:picMkLst>
        </pc:picChg>
      </pc:sldChg>
      <pc:sldChg chg="modSp mod modAnim">
        <pc:chgData name="Venmans1,F" userId="b119ffb2-0186-45bc-b55e-9b4a1a56ff5b" providerId="ADAL" clId="{94344E9A-17B1-4481-B030-7CE74B2A7716}" dt="2024-05-23T15:09:26.341" v="1748" actId="20577"/>
        <pc:sldMkLst>
          <pc:docMk/>
          <pc:sldMk cId="2937824146" sldId="257"/>
        </pc:sldMkLst>
        <pc:spChg chg="mod">
          <ac:chgData name="Venmans1,F" userId="b119ffb2-0186-45bc-b55e-9b4a1a56ff5b" providerId="ADAL" clId="{94344E9A-17B1-4481-B030-7CE74B2A7716}" dt="2024-05-23T15:07:46.203" v="1664" actId="6549"/>
          <ac:spMkLst>
            <pc:docMk/>
            <pc:sldMk cId="2937824146" sldId="257"/>
            <ac:spMk id="2" creationId="{D03A9433-2113-4BC7-8792-E47043329E00}"/>
          </ac:spMkLst>
        </pc:spChg>
        <pc:spChg chg="mod">
          <ac:chgData name="Venmans1,F" userId="b119ffb2-0186-45bc-b55e-9b4a1a56ff5b" providerId="ADAL" clId="{94344E9A-17B1-4481-B030-7CE74B2A7716}" dt="2024-05-23T15:09:26.341" v="1748" actId="20577"/>
          <ac:spMkLst>
            <pc:docMk/>
            <pc:sldMk cId="2937824146" sldId="257"/>
            <ac:spMk id="3" creationId="{BB2F0D8E-0ED0-472F-9BDA-82D630601816}"/>
          </ac:spMkLst>
        </pc:spChg>
      </pc:sldChg>
      <pc:sldChg chg="addSp modSp mod ord modAnim">
        <pc:chgData name="Venmans1,F" userId="b119ffb2-0186-45bc-b55e-9b4a1a56ff5b" providerId="ADAL" clId="{94344E9A-17B1-4481-B030-7CE74B2A7716}" dt="2024-05-23T17:20:09.093" v="1781" actId="1076"/>
        <pc:sldMkLst>
          <pc:docMk/>
          <pc:sldMk cId="659601438" sldId="259"/>
        </pc:sldMkLst>
        <pc:spChg chg="mod">
          <ac:chgData name="Venmans1,F" userId="b119ffb2-0186-45bc-b55e-9b4a1a56ff5b" providerId="ADAL" clId="{94344E9A-17B1-4481-B030-7CE74B2A7716}" dt="2024-05-22T13:23:53.139" v="965"/>
          <ac:spMkLst>
            <pc:docMk/>
            <pc:sldMk cId="659601438" sldId="259"/>
            <ac:spMk id="2" creationId="{49C87A75-D277-4D2D-994C-5B3AD76A2B63}"/>
          </ac:spMkLst>
        </pc:spChg>
        <pc:spChg chg="mod">
          <ac:chgData name="Venmans1,F" userId="b119ffb2-0186-45bc-b55e-9b4a1a56ff5b" providerId="ADAL" clId="{94344E9A-17B1-4481-B030-7CE74B2A7716}" dt="2024-05-22T21:06:59.168" v="1623" actId="6549"/>
          <ac:spMkLst>
            <pc:docMk/>
            <pc:sldMk cId="659601438" sldId="259"/>
            <ac:spMk id="3" creationId="{BD690BAC-62CA-480A-B940-278616B18608}"/>
          </ac:spMkLst>
        </pc:spChg>
        <pc:picChg chg="add mod">
          <ac:chgData name="Venmans1,F" userId="b119ffb2-0186-45bc-b55e-9b4a1a56ff5b" providerId="ADAL" clId="{94344E9A-17B1-4481-B030-7CE74B2A7716}" dt="2024-05-23T17:20:09.093" v="1781" actId="1076"/>
          <ac:picMkLst>
            <pc:docMk/>
            <pc:sldMk cId="659601438" sldId="259"/>
            <ac:picMk id="4" creationId="{FC4C4095-0B3D-7089-D134-80BD0BAF827A}"/>
          </ac:picMkLst>
        </pc:picChg>
      </pc:sldChg>
      <pc:sldChg chg="modSp mod modAnim">
        <pc:chgData name="Venmans1,F" userId="b119ffb2-0186-45bc-b55e-9b4a1a56ff5b" providerId="ADAL" clId="{94344E9A-17B1-4481-B030-7CE74B2A7716}" dt="2024-05-23T17:21:50.320" v="1811" actId="20577"/>
        <pc:sldMkLst>
          <pc:docMk/>
          <pc:sldMk cId="474111060" sldId="260"/>
        </pc:sldMkLst>
        <pc:spChg chg="mod">
          <ac:chgData name="Venmans1,F" userId="b119ffb2-0186-45bc-b55e-9b4a1a56ff5b" providerId="ADAL" clId="{94344E9A-17B1-4481-B030-7CE74B2A7716}" dt="2024-05-22T13:23:53.139" v="965"/>
          <ac:spMkLst>
            <pc:docMk/>
            <pc:sldMk cId="474111060" sldId="260"/>
            <ac:spMk id="2" creationId="{559CFFC7-38D9-4329-9E55-890A9E1DB3B3}"/>
          </ac:spMkLst>
        </pc:spChg>
        <pc:spChg chg="mod">
          <ac:chgData name="Venmans1,F" userId="b119ffb2-0186-45bc-b55e-9b4a1a56ff5b" providerId="ADAL" clId="{94344E9A-17B1-4481-B030-7CE74B2A7716}" dt="2024-05-23T17:21:50.320" v="1811" actId="20577"/>
          <ac:spMkLst>
            <pc:docMk/>
            <pc:sldMk cId="474111060" sldId="260"/>
            <ac:spMk id="3" creationId="{15E1E80E-08B5-46A8-A98B-4A16EB0EACF1}"/>
          </ac:spMkLst>
        </pc:spChg>
      </pc:sldChg>
      <pc:sldChg chg="modSp mod modAnim">
        <pc:chgData name="Venmans1,F" userId="b119ffb2-0186-45bc-b55e-9b4a1a56ff5b" providerId="ADAL" clId="{94344E9A-17B1-4481-B030-7CE74B2A7716}" dt="2024-05-22T13:23:53.139" v="965"/>
        <pc:sldMkLst>
          <pc:docMk/>
          <pc:sldMk cId="2301517650" sldId="261"/>
        </pc:sldMkLst>
        <pc:spChg chg="mod">
          <ac:chgData name="Venmans1,F" userId="b119ffb2-0186-45bc-b55e-9b4a1a56ff5b" providerId="ADAL" clId="{94344E9A-17B1-4481-B030-7CE74B2A7716}" dt="2024-05-22T13:23:53.139" v="965"/>
          <ac:spMkLst>
            <pc:docMk/>
            <pc:sldMk cId="2301517650" sldId="261"/>
            <ac:spMk id="2" creationId="{559CFFC7-38D9-4329-9E55-890A9E1DB3B3}"/>
          </ac:spMkLst>
        </pc:spChg>
        <pc:spChg chg="mod">
          <ac:chgData name="Venmans1,F" userId="b119ffb2-0186-45bc-b55e-9b4a1a56ff5b" providerId="ADAL" clId="{94344E9A-17B1-4481-B030-7CE74B2A7716}" dt="2024-05-22T13:23:53.139" v="965"/>
          <ac:spMkLst>
            <pc:docMk/>
            <pc:sldMk cId="2301517650" sldId="261"/>
            <ac:spMk id="3" creationId="{15E1E80E-08B5-46A8-A98B-4A16EB0EACF1}"/>
          </ac:spMkLst>
        </pc:spChg>
      </pc:sldChg>
      <pc:sldChg chg="modSp mod">
        <pc:chgData name="Venmans1,F" userId="b119ffb2-0186-45bc-b55e-9b4a1a56ff5b" providerId="ADAL" clId="{94344E9A-17B1-4481-B030-7CE74B2A7716}" dt="2024-05-22T13:22:46.726" v="915" actId="27636"/>
        <pc:sldMkLst>
          <pc:docMk/>
          <pc:sldMk cId="2184189379" sldId="263"/>
        </pc:sldMkLst>
        <pc:spChg chg="mod">
          <ac:chgData name="Venmans1,F" userId="b119ffb2-0186-45bc-b55e-9b4a1a56ff5b" providerId="ADAL" clId="{94344E9A-17B1-4481-B030-7CE74B2A7716}" dt="2024-05-22T13:22:46.726" v="915" actId="27636"/>
          <ac:spMkLst>
            <pc:docMk/>
            <pc:sldMk cId="2184189379" sldId="263"/>
            <ac:spMk id="49" creationId="{DD73E676-CEE7-46EB-BA30-0E083D93E1FD}"/>
          </ac:spMkLst>
        </pc:spChg>
      </pc:sldChg>
      <pc:sldChg chg="delSp modSp mod">
        <pc:chgData name="Venmans1,F" userId="b119ffb2-0186-45bc-b55e-9b4a1a56ff5b" providerId="ADAL" clId="{94344E9A-17B1-4481-B030-7CE74B2A7716}" dt="2024-05-23T15:26:14.071" v="1753" actId="478"/>
        <pc:sldMkLst>
          <pc:docMk/>
          <pc:sldMk cId="3325314766" sldId="265"/>
        </pc:sldMkLst>
        <pc:spChg chg="mod">
          <ac:chgData name="Venmans1,F" userId="b119ffb2-0186-45bc-b55e-9b4a1a56ff5b" providerId="ADAL" clId="{94344E9A-17B1-4481-B030-7CE74B2A7716}" dt="2024-05-22T13:23:53.139" v="965"/>
          <ac:spMkLst>
            <pc:docMk/>
            <pc:sldMk cId="3325314766" sldId="265"/>
            <ac:spMk id="2" creationId="{36C8DB10-6106-4A33-B825-2CAAE2A51FFC}"/>
          </ac:spMkLst>
        </pc:spChg>
        <pc:spChg chg="mod">
          <ac:chgData name="Venmans1,F" userId="b119ffb2-0186-45bc-b55e-9b4a1a56ff5b" providerId="ADAL" clId="{94344E9A-17B1-4481-B030-7CE74B2A7716}" dt="2024-05-22T13:23:53.139" v="965"/>
          <ac:spMkLst>
            <pc:docMk/>
            <pc:sldMk cId="3325314766" sldId="265"/>
            <ac:spMk id="3" creationId="{A21A202C-761A-41A5-A460-57476D5E8BBB}"/>
          </ac:spMkLst>
        </pc:spChg>
        <pc:spChg chg="del mod">
          <ac:chgData name="Venmans1,F" userId="b119ffb2-0186-45bc-b55e-9b4a1a56ff5b" providerId="ADAL" clId="{94344E9A-17B1-4481-B030-7CE74B2A7716}" dt="2024-05-23T15:26:11.953" v="1752" actId="478"/>
          <ac:spMkLst>
            <pc:docMk/>
            <pc:sldMk cId="3325314766" sldId="265"/>
            <ac:spMk id="6" creationId="{F5381C66-15E3-4CC4-B6DB-B4A914334A04}"/>
          </ac:spMkLst>
        </pc:spChg>
        <pc:spChg chg="del">
          <ac:chgData name="Venmans1,F" userId="b119ffb2-0186-45bc-b55e-9b4a1a56ff5b" providerId="ADAL" clId="{94344E9A-17B1-4481-B030-7CE74B2A7716}" dt="2024-05-23T15:26:14.071" v="1753" actId="478"/>
          <ac:spMkLst>
            <pc:docMk/>
            <pc:sldMk cId="3325314766" sldId="265"/>
            <ac:spMk id="7" creationId="{6585BC4F-7744-44DB-B1D1-8CA8EDB9E3EE}"/>
          </ac:spMkLst>
        </pc:spChg>
      </pc:sldChg>
      <pc:sldChg chg="modSp mod modAnim">
        <pc:chgData name="Venmans1,F" userId="b119ffb2-0186-45bc-b55e-9b4a1a56ff5b" providerId="ADAL" clId="{94344E9A-17B1-4481-B030-7CE74B2A7716}" dt="2024-05-23T15:49:00.042" v="1756" actId="27636"/>
        <pc:sldMkLst>
          <pc:docMk/>
          <pc:sldMk cId="3867979538" sldId="268"/>
        </pc:sldMkLst>
        <pc:spChg chg="mod">
          <ac:chgData name="Venmans1,F" userId="b119ffb2-0186-45bc-b55e-9b4a1a56ff5b" providerId="ADAL" clId="{94344E9A-17B1-4481-B030-7CE74B2A7716}" dt="2024-05-22T13:23:53.139" v="965"/>
          <ac:spMkLst>
            <pc:docMk/>
            <pc:sldMk cId="3867979538" sldId="268"/>
            <ac:spMk id="2" creationId="{D03A9433-2113-4BC7-8792-E47043329E00}"/>
          </ac:spMkLst>
        </pc:spChg>
        <pc:spChg chg="mod">
          <ac:chgData name="Venmans1,F" userId="b119ffb2-0186-45bc-b55e-9b4a1a56ff5b" providerId="ADAL" clId="{94344E9A-17B1-4481-B030-7CE74B2A7716}" dt="2024-05-23T15:49:00.042" v="1756" actId="27636"/>
          <ac:spMkLst>
            <pc:docMk/>
            <pc:sldMk cId="3867979538" sldId="268"/>
            <ac:spMk id="3" creationId="{BB2F0D8E-0ED0-472F-9BDA-82D630601816}"/>
          </ac:spMkLst>
        </pc:spChg>
      </pc:sldChg>
      <pc:sldChg chg="addSp modSp add mod modAnim">
        <pc:chgData name="Venmans1,F" userId="b119ffb2-0186-45bc-b55e-9b4a1a56ff5b" providerId="ADAL" clId="{94344E9A-17B1-4481-B030-7CE74B2A7716}" dt="2024-05-22T21:06:49.987" v="1621"/>
        <pc:sldMkLst>
          <pc:docMk/>
          <pc:sldMk cId="2103195088" sldId="292"/>
        </pc:sldMkLst>
        <pc:spChg chg="mod">
          <ac:chgData name="Venmans1,F" userId="b119ffb2-0186-45bc-b55e-9b4a1a56ff5b" providerId="ADAL" clId="{94344E9A-17B1-4481-B030-7CE74B2A7716}" dt="2024-05-22T13:23:53.139" v="965"/>
          <ac:spMkLst>
            <pc:docMk/>
            <pc:sldMk cId="2103195088" sldId="292"/>
            <ac:spMk id="2" creationId="{252CF4F7-4870-0E7D-398E-641077183492}"/>
          </ac:spMkLst>
        </pc:spChg>
        <pc:spChg chg="mod">
          <ac:chgData name="Venmans1,F" userId="b119ffb2-0186-45bc-b55e-9b4a1a56ff5b" providerId="ADAL" clId="{94344E9A-17B1-4481-B030-7CE74B2A7716}" dt="2024-05-22T13:23:53.139" v="965"/>
          <ac:spMkLst>
            <pc:docMk/>
            <pc:sldMk cId="2103195088" sldId="292"/>
            <ac:spMk id="3" creationId="{E3A5F4AD-EADC-C9D4-2748-08F6004E3585}"/>
          </ac:spMkLst>
        </pc:spChg>
        <pc:spChg chg="add mod">
          <ac:chgData name="Venmans1,F" userId="b119ffb2-0186-45bc-b55e-9b4a1a56ff5b" providerId="ADAL" clId="{94344E9A-17B1-4481-B030-7CE74B2A7716}" dt="2024-05-22T21:06:44.371" v="1620" actId="20577"/>
          <ac:spMkLst>
            <pc:docMk/>
            <pc:sldMk cId="2103195088" sldId="292"/>
            <ac:spMk id="4" creationId="{B40B01C3-0A85-42EC-20DE-55719FBBA20C}"/>
          </ac:spMkLst>
        </pc:spChg>
      </pc:sldChg>
      <pc:sldChg chg="del">
        <pc:chgData name="Venmans1,F" userId="b119ffb2-0186-45bc-b55e-9b4a1a56ff5b" providerId="ADAL" clId="{94344E9A-17B1-4481-B030-7CE74B2A7716}" dt="2024-05-22T12:40:48.508" v="373" actId="2696"/>
        <pc:sldMkLst>
          <pc:docMk/>
          <pc:sldMk cId="2168197918" sldId="292"/>
        </pc:sldMkLst>
      </pc:sldChg>
      <pc:sldChg chg="modSp mod">
        <pc:chgData name="Venmans1,F" userId="b119ffb2-0186-45bc-b55e-9b4a1a56ff5b" providerId="ADAL" clId="{94344E9A-17B1-4481-B030-7CE74B2A7716}" dt="2024-05-22T13:23:53.139" v="965"/>
        <pc:sldMkLst>
          <pc:docMk/>
          <pc:sldMk cId="1598625443" sldId="293"/>
        </pc:sldMkLst>
        <pc:spChg chg="mod">
          <ac:chgData name="Venmans1,F" userId="b119ffb2-0186-45bc-b55e-9b4a1a56ff5b" providerId="ADAL" clId="{94344E9A-17B1-4481-B030-7CE74B2A7716}" dt="2024-05-22T13:23:53.139" v="965"/>
          <ac:spMkLst>
            <pc:docMk/>
            <pc:sldMk cId="1598625443" sldId="293"/>
            <ac:spMk id="2" creationId="{D82CE72E-1039-97A6-D0EC-0DCF6E2CEF01}"/>
          </ac:spMkLst>
        </pc:spChg>
      </pc:sldChg>
      <pc:sldChg chg="modSp mod">
        <pc:chgData name="Venmans1,F" userId="b119ffb2-0186-45bc-b55e-9b4a1a56ff5b" providerId="ADAL" clId="{94344E9A-17B1-4481-B030-7CE74B2A7716}" dt="2024-05-22T13:23:53.139" v="965"/>
        <pc:sldMkLst>
          <pc:docMk/>
          <pc:sldMk cId="1478859302" sldId="294"/>
        </pc:sldMkLst>
        <pc:spChg chg="mod">
          <ac:chgData name="Venmans1,F" userId="b119ffb2-0186-45bc-b55e-9b4a1a56ff5b" providerId="ADAL" clId="{94344E9A-17B1-4481-B030-7CE74B2A7716}" dt="2024-05-22T13:23:53.139" v="965"/>
          <ac:spMkLst>
            <pc:docMk/>
            <pc:sldMk cId="1478859302" sldId="294"/>
            <ac:spMk id="2" creationId="{A7C698A0-CB7C-9810-5C91-3D48EEF649D8}"/>
          </ac:spMkLst>
        </pc:spChg>
        <pc:spChg chg="mod">
          <ac:chgData name="Venmans1,F" userId="b119ffb2-0186-45bc-b55e-9b4a1a56ff5b" providerId="ADAL" clId="{94344E9A-17B1-4481-B030-7CE74B2A7716}" dt="2024-05-22T13:23:53.139" v="965"/>
          <ac:spMkLst>
            <pc:docMk/>
            <pc:sldMk cId="1478859302" sldId="294"/>
            <ac:spMk id="3" creationId="{1F01EBA9-0DB9-5F24-3550-FC3C0D9501AE}"/>
          </ac:spMkLst>
        </pc:spChg>
      </pc:sldChg>
      <pc:sldChg chg="modSp mod addAnim delAnim modAnim">
        <pc:chgData name="Venmans1,F" userId="b119ffb2-0186-45bc-b55e-9b4a1a56ff5b" providerId="ADAL" clId="{94344E9A-17B1-4481-B030-7CE74B2A7716}" dt="2024-05-22T20:41:24.826" v="1447" actId="15"/>
        <pc:sldMkLst>
          <pc:docMk/>
          <pc:sldMk cId="869561003" sldId="295"/>
        </pc:sldMkLst>
        <pc:spChg chg="mod">
          <ac:chgData name="Venmans1,F" userId="b119ffb2-0186-45bc-b55e-9b4a1a56ff5b" providerId="ADAL" clId="{94344E9A-17B1-4481-B030-7CE74B2A7716}" dt="2024-05-22T20:41:13.247" v="1445" actId="20577"/>
          <ac:spMkLst>
            <pc:docMk/>
            <pc:sldMk cId="869561003" sldId="295"/>
            <ac:spMk id="2" creationId="{59EB4FC1-921D-4C18-3E46-D73D8158EA58}"/>
          </ac:spMkLst>
        </pc:spChg>
        <pc:spChg chg="mod">
          <ac:chgData name="Venmans1,F" userId="b119ffb2-0186-45bc-b55e-9b4a1a56ff5b" providerId="ADAL" clId="{94344E9A-17B1-4481-B030-7CE74B2A7716}" dt="2024-05-22T20:41:24.826" v="1447" actId="15"/>
          <ac:spMkLst>
            <pc:docMk/>
            <pc:sldMk cId="869561003" sldId="295"/>
            <ac:spMk id="3" creationId="{B4E955E0-9719-BF38-7C5E-F90D160F3BC9}"/>
          </ac:spMkLst>
        </pc:spChg>
      </pc:sldChg>
      <pc:sldChg chg="modSp mod modAnim">
        <pc:chgData name="Venmans1,F" userId="b119ffb2-0186-45bc-b55e-9b4a1a56ff5b" providerId="ADAL" clId="{94344E9A-17B1-4481-B030-7CE74B2A7716}" dt="2024-05-23T15:50:43.023" v="1778" actId="20577"/>
        <pc:sldMkLst>
          <pc:docMk/>
          <pc:sldMk cId="286804199" sldId="296"/>
        </pc:sldMkLst>
        <pc:spChg chg="mod">
          <ac:chgData name="Venmans1,F" userId="b119ffb2-0186-45bc-b55e-9b4a1a56ff5b" providerId="ADAL" clId="{94344E9A-17B1-4481-B030-7CE74B2A7716}" dt="2024-05-22T20:41:41.168" v="1452" actId="27636"/>
          <ac:spMkLst>
            <pc:docMk/>
            <pc:sldMk cId="286804199" sldId="296"/>
            <ac:spMk id="2" creationId="{DACBE0AC-0D7E-E4A3-E521-E6732DA5A21A}"/>
          </ac:spMkLst>
        </pc:spChg>
        <pc:spChg chg="mod">
          <ac:chgData name="Venmans1,F" userId="b119ffb2-0186-45bc-b55e-9b4a1a56ff5b" providerId="ADAL" clId="{94344E9A-17B1-4481-B030-7CE74B2A7716}" dt="2024-05-23T15:50:43.023" v="1778" actId="20577"/>
          <ac:spMkLst>
            <pc:docMk/>
            <pc:sldMk cId="286804199" sldId="296"/>
            <ac:spMk id="3" creationId="{0B7F92B1-A931-184D-920A-6DC7100EF939}"/>
          </ac:spMkLst>
        </pc:spChg>
      </pc:sldChg>
      <pc:sldChg chg="modSp mod modAnim">
        <pc:chgData name="Venmans1,F" userId="b119ffb2-0186-45bc-b55e-9b4a1a56ff5b" providerId="ADAL" clId="{94344E9A-17B1-4481-B030-7CE74B2A7716}" dt="2024-05-22T13:45:23.717" v="1240" actId="20577"/>
        <pc:sldMkLst>
          <pc:docMk/>
          <pc:sldMk cId="266110601" sldId="297"/>
        </pc:sldMkLst>
        <pc:spChg chg="mod">
          <ac:chgData name="Venmans1,F" userId="b119ffb2-0186-45bc-b55e-9b4a1a56ff5b" providerId="ADAL" clId="{94344E9A-17B1-4481-B030-7CE74B2A7716}" dt="2024-05-22T13:45:23.717" v="1240" actId="20577"/>
          <ac:spMkLst>
            <pc:docMk/>
            <pc:sldMk cId="266110601" sldId="297"/>
            <ac:spMk id="2" creationId="{983CFD11-FCD8-2BA1-2D1C-DC72B15BB788}"/>
          </ac:spMkLst>
        </pc:spChg>
        <pc:spChg chg="mod">
          <ac:chgData name="Venmans1,F" userId="b119ffb2-0186-45bc-b55e-9b4a1a56ff5b" providerId="ADAL" clId="{94344E9A-17B1-4481-B030-7CE74B2A7716}" dt="2024-05-22T13:41:21.654" v="1130" actId="20577"/>
          <ac:spMkLst>
            <pc:docMk/>
            <pc:sldMk cId="266110601" sldId="297"/>
            <ac:spMk id="3" creationId="{EF478D20-96F2-FDC2-3390-B64FF45744A2}"/>
          </ac:spMkLst>
        </pc:spChg>
      </pc:sldChg>
      <pc:sldChg chg="modSp">
        <pc:chgData name="Venmans1,F" userId="b119ffb2-0186-45bc-b55e-9b4a1a56ff5b" providerId="ADAL" clId="{94344E9A-17B1-4481-B030-7CE74B2A7716}" dt="2024-05-22T13:23:53.139" v="965"/>
        <pc:sldMkLst>
          <pc:docMk/>
          <pc:sldMk cId="3337083908" sldId="298"/>
        </pc:sldMkLst>
        <pc:spChg chg="mod">
          <ac:chgData name="Venmans1,F" userId="b119ffb2-0186-45bc-b55e-9b4a1a56ff5b" providerId="ADAL" clId="{94344E9A-17B1-4481-B030-7CE74B2A7716}" dt="2024-05-22T13:23:53.139" v="965"/>
          <ac:spMkLst>
            <pc:docMk/>
            <pc:sldMk cId="3337083908" sldId="298"/>
            <ac:spMk id="2" creationId="{D6B88BC3-9B49-BD12-3565-7BD2FF653140}"/>
          </ac:spMkLst>
        </pc:spChg>
        <pc:spChg chg="mod">
          <ac:chgData name="Venmans1,F" userId="b119ffb2-0186-45bc-b55e-9b4a1a56ff5b" providerId="ADAL" clId="{94344E9A-17B1-4481-B030-7CE74B2A7716}" dt="2024-05-22T13:23:53.139" v="965"/>
          <ac:spMkLst>
            <pc:docMk/>
            <pc:sldMk cId="3337083908" sldId="298"/>
            <ac:spMk id="3" creationId="{5F4D9BD5-3556-90DE-EF01-46A551593C3F}"/>
          </ac:spMkLst>
        </pc:spChg>
      </pc:sldChg>
      <pc:sldChg chg="modSp">
        <pc:chgData name="Venmans1,F" userId="b119ffb2-0186-45bc-b55e-9b4a1a56ff5b" providerId="ADAL" clId="{94344E9A-17B1-4481-B030-7CE74B2A7716}" dt="2024-05-22T13:23:53.139" v="965"/>
        <pc:sldMkLst>
          <pc:docMk/>
          <pc:sldMk cId="1329923524" sldId="299"/>
        </pc:sldMkLst>
        <pc:spChg chg="mod">
          <ac:chgData name="Venmans1,F" userId="b119ffb2-0186-45bc-b55e-9b4a1a56ff5b" providerId="ADAL" clId="{94344E9A-17B1-4481-B030-7CE74B2A7716}" dt="2024-05-22T13:23:53.139" v="965"/>
          <ac:spMkLst>
            <pc:docMk/>
            <pc:sldMk cId="1329923524" sldId="299"/>
            <ac:spMk id="2" creationId="{E99820E9-A3FD-B104-9456-9408565B002E}"/>
          </ac:spMkLst>
        </pc:spChg>
      </pc:sldChg>
      <pc:sldChg chg="modSp mod modAnim">
        <pc:chgData name="Venmans1,F" userId="b119ffb2-0186-45bc-b55e-9b4a1a56ff5b" providerId="ADAL" clId="{94344E9A-17B1-4481-B030-7CE74B2A7716}" dt="2024-05-23T15:28:37.253" v="1754" actId="20578"/>
        <pc:sldMkLst>
          <pc:docMk/>
          <pc:sldMk cId="610039173" sldId="300"/>
        </pc:sldMkLst>
        <pc:spChg chg="mod">
          <ac:chgData name="Venmans1,F" userId="b119ffb2-0186-45bc-b55e-9b4a1a56ff5b" providerId="ADAL" clId="{94344E9A-17B1-4481-B030-7CE74B2A7716}" dt="2024-05-22T13:23:53.139" v="965"/>
          <ac:spMkLst>
            <pc:docMk/>
            <pc:sldMk cId="610039173" sldId="300"/>
            <ac:spMk id="2" creationId="{DF94D245-8460-121E-221C-6E5CDBD89B1A}"/>
          </ac:spMkLst>
        </pc:spChg>
        <pc:spChg chg="mod">
          <ac:chgData name="Venmans1,F" userId="b119ffb2-0186-45bc-b55e-9b4a1a56ff5b" providerId="ADAL" clId="{94344E9A-17B1-4481-B030-7CE74B2A7716}" dt="2024-05-23T15:28:37.253" v="1754" actId="20578"/>
          <ac:spMkLst>
            <pc:docMk/>
            <pc:sldMk cId="610039173" sldId="300"/>
            <ac:spMk id="3" creationId="{E7840B22-B2DE-EBCD-492E-DDFD902EBDB1}"/>
          </ac:spMkLst>
        </pc:spChg>
      </pc:sldChg>
      <pc:sldChg chg="new del">
        <pc:chgData name="Venmans1,F" userId="b119ffb2-0186-45bc-b55e-9b4a1a56ff5b" providerId="ADAL" clId="{94344E9A-17B1-4481-B030-7CE74B2A7716}" dt="2024-05-22T13:45:48.031" v="1253" actId="47"/>
        <pc:sldMkLst>
          <pc:docMk/>
          <pc:sldMk cId="247701671" sldId="301"/>
        </pc:sldMkLst>
      </pc:sldChg>
      <pc:sldChg chg="addSp delSp modSp new mod setBg">
        <pc:chgData name="Venmans1,F" userId="b119ffb2-0186-45bc-b55e-9b4a1a56ff5b" providerId="ADAL" clId="{94344E9A-17B1-4481-B030-7CE74B2A7716}" dt="2024-05-22T20:45:56.524" v="1472" actId="26606"/>
        <pc:sldMkLst>
          <pc:docMk/>
          <pc:sldMk cId="2022717894" sldId="302"/>
        </pc:sldMkLst>
        <pc:spChg chg="mod ord">
          <ac:chgData name="Venmans1,F" userId="b119ffb2-0186-45bc-b55e-9b4a1a56ff5b" providerId="ADAL" clId="{94344E9A-17B1-4481-B030-7CE74B2A7716}" dt="2024-05-22T20:45:56.524" v="1472" actId="26606"/>
          <ac:spMkLst>
            <pc:docMk/>
            <pc:sldMk cId="2022717894" sldId="302"/>
            <ac:spMk id="2" creationId="{77726D80-60F3-72C3-F74F-F0EAFC229F90}"/>
          </ac:spMkLst>
        </pc:spChg>
        <pc:spChg chg="add del">
          <ac:chgData name="Venmans1,F" userId="b119ffb2-0186-45bc-b55e-9b4a1a56ff5b" providerId="ADAL" clId="{94344E9A-17B1-4481-B030-7CE74B2A7716}" dt="2024-05-22T20:45:56.524" v="1472" actId="26606"/>
          <ac:spMkLst>
            <pc:docMk/>
            <pc:sldMk cId="2022717894" sldId="302"/>
            <ac:spMk id="3" creationId="{C409458A-FE95-883C-AF87-0DFF892D592B}"/>
          </ac:spMkLst>
        </pc:spChg>
        <pc:spChg chg="add del">
          <ac:chgData name="Venmans1,F" userId="b119ffb2-0186-45bc-b55e-9b4a1a56ff5b" providerId="ADAL" clId="{94344E9A-17B1-4481-B030-7CE74B2A7716}" dt="2024-05-22T20:45:56.519" v="1471" actId="26606"/>
          <ac:spMkLst>
            <pc:docMk/>
            <pc:sldMk cId="2022717894" sldId="302"/>
            <ac:spMk id="6" creationId="{657F69E0-C4B0-4BEC-A689-4F8D877F05D4}"/>
          </ac:spMkLst>
        </pc:spChg>
        <pc:spChg chg="add del">
          <ac:chgData name="Venmans1,F" userId="b119ffb2-0186-45bc-b55e-9b4a1a56ff5b" providerId="ADAL" clId="{94344E9A-17B1-4481-B030-7CE74B2A7716}" dt="2024-05-22T20:45:56.519" v="1471" actId="26606"/>
          <ac:spMkLst>
            <pc:docMk/>
            <pc:sldMk cId="2022717894" sldId="302"/>
            <ac:spMk id="7" creationId="{9F6380B4-6A1C-481E-8408-B4E6C75B9B81}"/>
          </ac:spMkLst>
        </pc:spChg>
        <pc:spChg chg="add del">
          <ac:chgData name="Venmans1,F" userId="b119ffb2-0186-45bc-b55e-9b4a1a56ff5b" providerId="ADAL" clId="{94344E9A-17B1-4481-B030-7CE74B2A7716}" dt="2024-05-22T20:45:01.383" v="1456" actId="26606"/>
          <ac:spMkLst>
            <pc:docMk/>
            <pc:sldMk cId="2022717894" sldId="302"/>
            <ac:spMk id="9" creationId="{C1DD1A8A-57D5-4A81-AD04-532B043C5611}"/>
          </ac:spMkLst>
        </pc:spChg>
        <pc:spChg chg="add">
          <ac:chgData name="Venmans1,F" userId="b119ffb2-0186-45bc-b55e-9b4a1a56ff5b" providerId="ADAL" clId="{94344E9A-17B1-4481-B030-7CE74B2A7716}" dt="2024-05-22T20:45:56.524" v="1472" actId="26606"/>
          <ac:spMkLst>
            <pc:docMk/>
            <pc:sldMk cId="2022717894" sldId="302"/>
            <ac:spMk id="10" creationId="{37C89E4B-3C9F-44B9-8B86-D9E3D112D8EC}"/>
          </ac:spMkLst>
        </pc:spChg>
        <pc:spChg chg="add del">
          <ac:chgData name="Venmans1,F" userId="b119ffb2-0186-45bc-b55e-9b4a1a56ff5b" providerId="ADAL" clId="{94344E9A-17B1-4481-B030-7CE74B2A7716}" dt="2024-05-22T20:45:01.383" v="1456" actId="26606"/>
          <ac:spMkLst>
            <pc:docMk/>
            <pc:sldMk cId="2022717894" sldId="302"/>
            <ac:spMk id="11" creationId="{007891EC-4501-44ED-A8C8-B11B6DB767AB}"/>
          </ac:spMkLst>
        </pc:spChg>
        <pc:picChg chg="add mod">
          <ac:chgData name="Venmans1,F" userId="b119ffb2-0186-45bc-b55e-9b4a1a56ff5b" providerId="ADAL" clId="{94344E9A-17B1-4481-B030-7CE74B2A7716}" dt="2024-05-22T20:45:56.524" v="1472" actId="26606"/>
          <ac:picMkLst>
            <pc:docMk/>
            <pc:sldMk cId="2022717894" sldId="302"/>
            <ac:picMk id="4" creationId="{BDE3239D-47F0-5CD1-0247-995D47EA9696}"/>
          </ac:picMkLst>
        </pc:picChg>
        <pc:picChg chg="add del">
          <ac:chgData name="Venmans1,F" userId="b119ffb2-0186-45bc-b55e-9b4a1a56ff5b" providerId="ADAL" clId="{94344E9A-17B1-4481-B030-7CE74B2A7716}" dt="2024-05-22T20:45:01.383" v="1456" actId="26606"/>
          <ac:picMkLst>
            <pc:docMk/>
            <pc:sldMk cId="2022717894" sldId="302"/>
            <ac:picMk id="5" creationId="{7F8F832F-D91B-59B3-7F11-C022760587FA}"/>
          </ac:picMkLst>
        </pc:picChg>
        <pc:cxnChg chg="add">
          <ac:chgData name="Venmans1,F" userId="b119ffb2-0186-45bc-b55e-9b4a1a56ff5b" providerId="ADAL" clId="{94344E9A-17B1-4481-B030-7CE74B2A7716}" dt="2024-05-22T20:45:56.524" v="1472" actId="26606"/>
          <ac:cxnSpMkLst>
            <pc:docMk/>
            <pc:sldMk cId="2022717894" sldId="302"/>
            <ac:cxnSpMk id="12" creationId="{AA2EAA10-076F-46BD-8F0F-B9A2FB77A85C}"/>
          </ac:cxnSpMkLst>
        </pc:cxnChg>
        <pc:cxnChg chg="add">
          <ac:chgData name="Venmans1,F" userId="b119ffb2-0186-45bc-b55e-9b4a1a56ff5b" providerId="ADAL" clId="{94344E9A-17B1-4481-B030-7CE74B2A7716}" dt="2024-05-22T20:45:56.524" v="1472" actId="26606"/>
          <ac:cxnSpMkLst>
            <pc:docMk/>
            <pc:sldMk cId="2022717894" sldId="302"/>
            <ac:cxnSpMk id="13" creationId="{D891E407-403B-4764-86C9-33A56D3BCAA3}"/>
          </ac:cxnSpMkLst>
        </pc:cxnChg>
      </pc:sldChg>
      <pc:sldChg chg="modSp new del mod">
        <pc:chgData name="Venmans1,F" userId="b119ffb2-0186-45bc-b55e-9b4a1a56ff5b" providerId="ADAL" clId="{94344E9A-17B1-4481-B030-7CE74B2A7716}" dt="2024-05-22T20:47:52.225" v="1484" actId="47"/>
        <pc:sldMkLst>
          <pc:docMk/>
          <pc:sldMk cId="2678560832" sldId="303"/>
        </pc:sldMkLst>
        <pc:spChg chg="mod">
          <ac:chgData name="Venmans1,F" userId="b119ffb2-0186-45bc-b55e-9b4a1a56ff5b" providerId="ADAL" clId="{94344E9A-17B1-4481-B030-7CE74B2A7716}" dt="2024-05-22T13:46:56.674" v="1336" actId="20577"/>
          <ac:spMkLst>
            <pc:docMk/>
            <pc:sldMk cId="2678560832" sldId="303"/>
            <ac:spMk id="2" creationId="{CDDA53AA-BF6A-69D8-A4D7-3DAC81474517}"/>
          </ac:spMkLst>
        </pc:spChg>
      </pc:sldChg>
      <pc:sldChg chg="modSp new del mod">
        <pc:chgData name="Venmans1,F" userId="b119ffb2-0186-45bc-b55e-9b4a1a56ff5b" providerId="ADAL" clId="{94344E9A-17B1-4481-B030-7CE74B2A7716}" dt="2024-05-22T20:48:32.075" v="1529" actId="47"/>
        <pc:sldMkLst>
          <pc:docMk/>
          <pc:sldMk cId="397974013" sldId="304"/>
        </pc:sldMkLst>
        <pc:spChg chg="mod">
          <ac:chgData name="Venmans1,F" userId="b119ffb2-0186-45bc-b55e-9b4a1a56ff5b" providerId="ADAL" clId="{94344E9A-17B1-4481-B030-7CE74B2A7716}" dt="2024-05-22T13:47:21.851" v="1368" actId="20577"/>
          <ac:spMkLst>
            <pc:docMk/>
            <pc:sldMk cId="397974013" sldId="304"/>
            <ac:spMk id="2" creationId="{C4BB6BCC-6AD8-4621-0272-CEE4CD086D45}"/>
          </ac:spMkLst>
        </pc:spChg>
      </pc:sldChg>
      <pc:sldChg chg="modSp new del mod">
        <pc:chgData name="Venmans1,F" userId="b119ffb2-0186-45bc-b55e-9b4a1a56ff5b" providerId="ADAL" clId="{94344E9A-17B1-4481-B030-7CE74B2A7716}" dt="2024-05-23T17:22:36.812" v="1812" actId="47"/>
        <pc:sldMkLst>
          <pc:docMk/>
          <pc:sldMk cId="1800859544" sldId="305"/>
        </pc:sldMkLst>
        <pc:spChg chg="mod">
          <ac:chgData name="Venmans1,F" userId="b119ffb2-0186-45bc-b55e-9b4a1a56ff5b" providerId="ADAL" clId="{94344E9A-17B1-4481-B030-7CE74B2A7716}" dt="2024-05-22T13:47:47.597" v="1381" actId="20577"/>
          <ac:spMkLst>
            <pc:docMk/>
            <pc:sldMk cId="1800859544" sldId="305"/>
            <ac:spMk id="2" creationId="{1410BAAA-95C5-DFC6-D2DA-C734F5453E5F}"/>
          </ac:spMkLst>
        </pc:spChg>
      </pc:sldChg>
      <pc:sldChg chg="modSp new del mod">
        <pc:chgData name="Venmans1,F" userId="b119ffb2-0186-45bc-b55e-9b4a1a56ff5b" providerId="ADAL" clId="{94344E9A-17B1-4481-B030-7CE74B2A7716}" dt="2024-05-22T20:49:10.798" v="1568" actId="47"/>
        <pc:sldMkLst>
          <pc:docMk/>
          <pc:sldMk cId="1424675552" sldId="306"/>
        </pc:sldMkLst>
        <pc:spChg chg="mod">
          <ac:chgData name="Venmans1,F" userId="b119ffb2-0186-45bc-b55e-9b4a1a56ff5b" providerId="ADAL" clId="{94344E9A-17B1-4481-B030-7CE74B2A7716}" dt="2024-05-22T13:48:06.778" v="1384"/>
          <ac:spMkLst>
            <pc:docMk/>
            <pc:sldMk cId="1424675552" sldId="306"/>
            <ac:spMk id="2" creationId="{1CCB4EA2-6ED9-1F32-2749-C9631A4369E5}"/>
          </ac:spMkLst>
        </pc:spChg>
      </pc:sldChg>
      <pc:sldChg chg="modSp new mod ord modAnim">
        <pc:chgData name="Venmans1,F" userId="b119ffb2-0186-45bc-b55e-9b4a1a56ff5b" providerId="ADAL" clId="{94344E9A-17B1-4481-B030-7CE74B2A7716}" dt="2024-05-23T15:49:52.356" v="1767" actId="20577"/>
        <pc:sldMkLst>
          <pc:docMk/>
          <pc:sldMk cId="1528957823" sldId="307"/>
        </pc:sldMkLst>
        <pc:spChg chg="mod">
          <ac:chgData name="Venmans1,F" userId="b119ffb2-0186-45bc-b55e-9b4a1a56ff5b" providerId="ADAL" clId="{94344E9A-17B1-4481-B030-7CE74B2A7716}" dt="2024-05-22T13:49:13.309" v="1410" actId="20577"/>
          <ac:spMkLst>
            <pc:docMk/>
            <pc:sldMk cId="1528957823" sldId="307"/>
            <ac:spMk id="2" creationId="{5AC09C32-4069-C1E2-B77E-0C138A794B4A}"/>
          </ac:spMkLst>
        </pc:spChg>
        <pc:spChg chg="mod">
          <ac:chgData name="Venmans1,F" userId="b119ffb2-0186-45bc-b55e-9b4a1a56ff5b" providerId="ADAL" clId="{94344E9A-17B1-4481-B030-7CE74B2A7716}" dt="2024-05-23T15:49:52.356" v="1767" actId="20577"/>
          <ac:spMkLst>
            <pc:docMk/>
            <pc:sldMk cId="1528957823" sldId="307"/>
            <ac:spMk id="3" creationId="{71209732-0349-E4ED-75DA-4FD0FDDBB0DE}"/>
          </ac:spMkLst>
        </pc:spChg>
      </pc:sldChg>
      <pc:sldChg chg="addSp delSp modSp new del mod setBg">
        <pc:chgData name="Venmans1,F" userId="b119ffb2-0186-45bc-b55e-9b4a1a56ff5b" providerId="ADAL" clId="{94344E9A-17B1-4481-B030-7CE74B2A7716}" dt="2024-05-22T20:47:55.456" v="1485" actId="47"/>
        <pc:sldMkLst>
          <pc:docMk/>
          <pc:sldMk cId="1929550578" sldId="308"/>
        </pc:sldMkLst>
        <pc:spChg chg="mod">
          <ac:chgData name="Venmans1,F" userId="b119ffb2-0186-45bc-b55e-9b4a1a56ff5b" providerId="ADAL" clId="{94344E9A-17B1-4481-B030-7CE74B2A7716}" dt="2024-05-22T20:45:28.242" v="1468" actId="26606"/>
          <ac:spMkLst>
            <pc:docMk/>
            <pc:sldMk cId="1929550578" sldId="308"/>
            <ac:spMk id="2" creationId="{7FA18955-D4C1-0448-D42A-81BC7283D005}"/>
          </ac:spMkLst>
        </pc:spChg>
        <pc:spChg chg="add del">
          <ac:chgData name="Venmans1,F" userId="b119ffb2-0186-45bc-b55e-9b4a1a56ff5b" providerId="ADAL" clId="{94344E9A-17B1-4481-B030-7CE74B2A7716}" dt="2024-05-22T20:45:28.242" v="1468" actId="26606"/>
          <ac:spMkLst>
            <pc:docMk/>
            <pc:sldMk cId="1929550578" sldId="308"/>
            <ac:spMk id="3" creationId="{0B48FA7E-CAF4-7559-27D1-DA140DB9DF53}"/>
          </ac:spMkLst>
        </pc:spChg>
        <pc:spChg chg="add del">
          <ac:chgData name="Venmans1,F" userId="b119ffb2-0186-45bc-b55e-9b4a1a56ff5b" providerId="ADAL" clId="{94344E9A-17B1-4481-B030-7CE74B2A7716}" dt="2024-05-22T20:45:28.233" v="1467" actId="26606"/>
          <ac:spMkLst>
            <pc:docMk/>
            <pc:sldMk cId="1929550578" sldId="308"/>
            <ac:spMk id="9" creationId="{5A59F003-E00A-43F9-91DC-CC54E3B87466}"/>
          </ac:spMkLst>
        </pc:spChg>
        <pc:spChg chg="add del">
          <ac:chgData name="Venmans1,F" userId="b119ffb2-0186-45bc-b55e-9b4a1a56ff5b" providerId="ADAL" clId="{94344E9A-17B1-4481-B030-7CE74B2A7716}" dt="2024-05-22T20:45:28.233" v="1467" actId="26606"/>
          <ac:spMkLst>
            <pc:docMk/>
            <pc:sldMk cId="1929550578" sldId="308"/>
            <ac:spMk id="11" creationId="{D74A4382-E3AD-430A-9A1F-DFA3E0E77A7D}"/>
          </ac:spMkLst>
        </pc:spChg>
        <pc:spChg chg="add del">
          <ac:chgData name="Venmans1,F" userId="b119ffb2-0186-45bc-b55e-9b4a1a56ff5b" providerId="ADAL" clId="{94344E9A-17B1-4481-B030-7CE74B2A7716}" dt="2024-05-22T20:45:28.233" v="1467" actId="26606"/>
          <ac:spMkLst>
            <pc:docMk/>
            <pc:sldMk cId="1929550578" sldId="308"/>
            <ac:spMk id="13" creationId="{79F40191-0F44-4FD1-82CC-ACB507C14BE6}"/>
          </ac:spMkLst>
        </pc:spChg>
        <pc:spChg chg="add">
          <ac:chgData name="Venmans1,F" userId="b119ffb2-0186-45bc-b55e-9b4a1a56ff5b" providerId="ADAL" clId="{94344E9A-17B1-4481-B030-7CE74B2A7716}" dt="2024-05-22T20:45:28.242" v="1468" actId="26606"/>
          <ac:spMkLst>
            <pc:docMk/>
            <pc:sldMk cId="1929550578" sldId="308"/>
            <ac:spMk id="15" creationId="{C1DD1A8A-57D5-4A81-AD04-532B043C5611}"/>
          </ac:spMkLst>
        </pc:spChg>
        <pc:spChg chg="add">
          <ac:chgData name="Venmans1,F" userId="b119ffb2-0186-45bc-b55e-9b4a1a56ff5b" providerId="ADAL" clId="{94344E9A-17B1-4481-B030-7CE74B2A7716}" dt="2024-05-22T20:45:28.242" v="1468" actId="26606"/>
          <ac:spMkLst>
            <pc:docMk/>
            <pc:sldMk cId="1929550578" sldId="308"/>
            <ac:spMk id="17" creationId="{007891EC-4501-44ED-A8C8-B11B6DB767AB}"/>
          </ac:spMkLst>
        </pc:spChg>
        <pc:picChg chg="add del">
          <ac:chgData name="Venmans1,F" userId="b119ffb2-0186-45bc-b55e-9b4a1a56ff5b" providerId="ADAL" clId="{94344E9A-17B1-4481-B030-7CE74B2A7716}" dt="2024-05-22T20:45:28.233" v="1467" actId="26606"/>
          <ac:picMkLst>
            <pc:docMk/>
            <pc:sldMk cId="1929550578" sldId="308"/>
            <ac:picMk id="5" creationId="{E7141A7B-80FE-7CA4-2ED4-D8A6C994AB91}"/>
          </ac:picMkLst>
        </pc:picChg>
        <pc:picChg chg="add">
          <ac:chgData name="Venmans1,F" userId="b119ffb2-0186-45bc-b55e-9b4a1a56ff5b" providerId="ADAL" clId="{94344E9A-17B1-4481-B030-7CE74B2A7716}" dt="2024-05-22T20:45:28.242" v="1468" actId="26606"/>
          <ac:picMkLst>
            <pc:docMk/>
            <pc:sldMk cId="1929550578" sldId="308"/>
            <ac:picMk id="16" creationId="{C7480C0E-04F7-D6CE-C51E-D3313CDC5D78}"/>
          </ac:picMkLst>
        </pc:picChg>
      </pc:sldChg>
      <pc:sldChg chg="delSp add del setBg delDesignElem">
        <pc:chgData name="Venmans1,F" userId="b119ffb2-0186-45bc-b55e-9b4a1a56ff5b" providerId="ADAL" clId="{94344E9A-17B1-4481-B030-7CE74B2A7716}" dt="2024-05-22T20:47:36.387" v="1482" actId="47"/>
        <pc:sldMkLst>
          <pc:docMk/>
          <pc:sldMk cId="2541318684" sldId="309"/>
        </pc:sldMkLst>
        <pc:spChg chg="del">
          <ac:chgData name="Venmans1,F" userId="b119ffb2-0186-45bc-b55e-9b4a1a56ff5b" providerId="ADAL" clId="{94344E9A-17B1-4481-B030-7CE74B2A7716}" dt="2024-05-22T20:46:25.140" v="1474"/>
          <ac:spMkLst>
            <pc:docMk/>
            <pc:sldMk cId="2541318684" sldId="309"/>
            <ac:spMk id="10" creationId="{37C89E4B-3C9F-44B9-8B86-D9E3D112D8EC}"/>
          </ac:spMkLst>
        </pc:spChg>
        <pc:cxnChg chg="del">
          <ac:chgData name="Venmans1,F" userId="b119ffb2-0186-45bc-b55e-9b4a1a56ff5b" providerId="ADAL" clId="{94344E9A-17B1-4481-B030-7CE74B2A7716}" dt="2024-05-22T20:46:25.140" v="1474"/>
          <ac:cxnSpMkLst>
            <pc:docMk/>
            <pc:sldMk cId="2541318684" sldId="309"/>
            <ac:cxnSpMk id="12" creationId="{AA2EAA10-076F-46BD-8F0F-B9A2FB77A85C}"/>
          </ac:cxnSpMkLst>
        </pc:cxnChg>
        <pc:cxnChg chg="del">
          <ac:chgData name="Venmans1,F" userId="b119ffb2-0186-45bc-b55e-9b4a1a56ff5b" providerId="ADAL" clId="{94344E9A-17B1-4481-B030-7CE74B2A7716}" dt="2024-05-22T20:46:25.140" v="1474"/>
          <ac:cxnSpMkLst>
            <pc:docMk/>
            <pc:sldMk cId="2541318684" sldId="309"/>
            <ac:cxnSpMk id="13" creationId="{D891E407-403B-4764-86C9-33A56D3BCAA3}"/>
          </ac:cxnSpMkLst>
        </pc:cxnChg>
      </pc:sldChg>
      <pc:sldChg chg="delSp add del setBg delDesignElem">
        <pc:chgData name="Venmans1,F" userId="b119ffb2-0186-45bc-b55e-9b4a1a56ff5b" providerId="ADAL" clId="{94344E9A-17B1-4481-B030-7CE74B2A7716}" dt="2024-05-22T20:47:36.387" v="1482" actId="47"/>
        <pc:sldMkLst>
          <pc:docMk/>
          <pc:sldMk cId="2738466778" sldId="310"/>
        </pc:sldMkLst>
        <pc:spChg chg="del">
          <ac:chgData name="Venmans1,F" userId="b119ffb2-0186-45bc-b55e-9b4a1a56ff5b" providerId="ADAL" clId="{94344E9A-17B1-4481-B030-7CE74B2A7716}" dt="2024-05-22T20:46:46.730" v="1476"/>
          <ac:spMkLst>
            <pc:docMk/>
            <pc:sldMk cId="2738466778" sldId="310"/>
            <ac:spMk id="10" creationId="{37C89E4B-3C9F-44B9-8B86-D9E3D112D8EC}"/>
          </ac:spMkLst>
        </pc:spChg>
        <pc:cxnChg chg="del">
          <ac:chgData name="Venmans1,F" userId="b119ffb2-0186-45bc-b55e-9b4a1a56ff5b" providerId="ADAL" clId="{94344E9A-17B1-4481-B030-7CE74B2A7716}" dt="2024-05-22T20:46:46.730" v="1476"/>
          <ac:cxnSpMkLst>
            <pc:docMk/>
            <pc:sldMk cId="2738466778" sldId="310"/>
            <ac:cxnSpMk id="12" creationId="{AA2EAA10-076F-46BD-8F0F-B9A2FB77A85C}"/>
          </ac:cxnSpMkLst>
        </pc:cxnChg>
        <pc:cxnChg chg="del">
          <ac:chgData name="Venmans1,F" userId="b119ffb2-0186-45bc-b55e-9b4a1a56ff5b" providerId="ADAL" clId="{94344E9A-17B1-4481-B030-7CE74B2A7716}" dt="2024-05-22T20:46:46.730" v="1476"/>
          <ac:cxnSpMkLst>
            <pc:docMk/>
            <pc:sldMk cId="2738466778" sldId="310"/>
            <ac:cxnSpMk id="13" creationId="{D891E407-403B-4764-86C9-33A56D3BCAA3}"/>
          </ac:cxnSpMkLst>
        </pc:cxnChg>
      </pc:sldChg>
      <pc:sldChg chg="delSp add del setBg delDesignElem">
        <pc:chgData name="Venmans1,F" userId="b119ffb2-0186-45bc-b55e-9b4a1a56ff5b" providerId="ADAL" clId="{94344E9A-17B1-4481-B030-7CE74B2A7716}" dt="2024-05-22T20:47:36.387" v="1482" actId="47"/>
        <pc:sldMkLst>
          <pc:docMk/>
          <pc:sldMk cId="3063767538" sldId="311"/>
        </pc:sldMkLst>
        <pc:spChg chg="del">
          <ac:chgData name="Venmans1,F" userId="b119ffb2-0186-45bc-b55e-9b4a1a56ff5b" providerId="ADAL" clId="{94344E9A-17B1-4481-B030-7CE74B2A7716}" dt="2024-05-22T20:47:08.238" v="1478"/>
          <ac:spMkLst>
            <pc:docMk/>
            <pc:sldMk cId="3063767538" sldId="311"/>
            <ac:spMk id="10" creationId="{37C89E4B-3C9F-44B9-8B86-D9E3D112D8EC}"/>
          </ac:spMkLst>
        </pc:spChg>
        <pc:cxnChg chg="del">
          <ac:chgData name="Venmans1,F" userId="b119ffb2-0186-45bc-b55e-9b4a1a56ff5b" providerId="ADAL" clId="{94344E9A-17B1-4481-B030-7CE74B2A7716}" dt="2024-05-22T20:47:08.238" v="1478"/>
          <ac:cxnSpMkLst>
            <pc:docMk/>
            <pc:sldMk cId="3063767538" sldId="311"/>
            <ac:cxnSpMk id="12" creationId="{AA2EAA10-076F-46BD-8F0F-B9A2FB77A85C}"/>
          </ac:cxnSpMkLst>
        </pc:cxnChg>
        <pc:cxnChg chg="del">
          <ac:chgData name="Venmans1,F" userId="b119ffb2-0186-45bc-b55e-9b4a1a56ff5b" providerId="ADAL" clId="{94344E9A-17B1-4481-B030-7CE74B2A7716}" dt="2024-05-22T20:47:08.238" v="1478"/>
          <ac:cxnSpMkLst>
            <pc:docMk/>
            <pc:sldMk cId="3063767538" sldId="311"/>
            <ac:cxnSpMk id="13" creationId="{D891E407-403B-4764-86C9-33A56D3BCAA3}"/>
          </ac:cxnSpMkLst>
        </pc:cxnChg>
      </pc:sldChg>
      <pc:sldChg chg="modSp add mod ord">
        <pc:chgData name="Venmans1,F" userId="b119ffb2-0186-45bc-b55e-9b4a1a56ff5b" providerId="ADAL" clId="{94344E9A-17B1-4481-B030-7CE74B2A7716}" dt="2024-05-22T20:47:49.559" v="1483"/>
        <pc:sldMkLst>
          <pc:docMk/>
          <pc:sldMk cId="3872038449" sldId="312"/>
        </pc:sldMkLst>
        <pc:spChg chg="mod">
          <ac:chgData name="Venmans1,F" userId="b119ffb2-0186-45bc-b55e-9b4a1a56ff5b" providerId="ADAL" clId="{94344E9A-17B1-4481-B030-7CE74B2A7716}" dt="2024-05-22T20:47:49.559" v="1483"/>
          <ac:spMkLst>
            <pc:docMk/>
            <pc:sldMk cId="3872038449" sldId="312"/>
            <ac:spMk id="2" creationId="{77726D80-60F3-72C3-F74F-F0EAFC229F90}"/>
          </ac:spMkLst>
        </pc:spChg>
      </pc:sldChg>
      <pc:sldChg chg="modSp add mod ord">
        <pc:chgData name="Venmans1,F" userId="b119ffb2-0186-45bc-b55e-9b4a1a56ff5b" providerId="ADAL" clId="{94344E9A-17B1-4481-B030-7CE74B2A7716}" dt="2024-05-22T20:49:07.827" v="1567" actId="20577"/>
        <pc:sldMkLst>
          <pc:docMk/>
          <pc:sldMk cId="899653495" sldId="313"/>
        </pc:sldMkLst>
        <pc:spChg chg="mod">
          <ac:chgData name="Venmans1,F" userId="b119ffb2-0186-45bc-b55e-9b4a1a56ff5b" providerId="ADAL" clId="{94344E9A-17B1-4481-B030-7CE74B2A7716}" dt="2024-05-22T20:49:07.827" v="1567" actId="20577"/>
          <ac:spMkLst>
            <pc:docMk/>
            <pc:sldMk cId="899653495" sldId="313"/>
            <ac:spMk id="2" creationId="{77726D80-60F3-72C3-F74F-F0EAFC229F90}"/>
          </ac:spMkLst>
        </pc:spChg>
      </pc:sldChg>
      <pc:sldChg chg="addSp delSp add del setBg delDesignElem">
        <pc:chgData name="Venmans1,F" userId="b119ffb2-0186-45bc-b55e-9b4a1a56ff5b" providerId="ADAL" clId="{94344E9A-17B1-4481-B030-7CE74B2A7716}" dt="2024-05-22T20:48:02.759" v="1488"/>
        <pc:sldMkLst>
          <pc:docMk/>
          <pc:sldMk cId="3294264868" sldId="313"/>
        </pc:sldMkLst>
        <pc:spChg chg="add del">
          <ac:chgData name="Venmans1,F" userId="b119ffb2-0186-45bc-b55e-9b4a1a56ff5b" providerId="ADAL" clId="{94344E9A-17B1-4481-B030-7CE74B2A7716}" dt="2024-05-22T20:48:02.759" v="1488"/>
          <ac:spMkLst>
            <pc:docMk/>
            <pc:sldMk cId="3294264868" sldId="313"/>
            <ac:spMk id="10" creationId="{37C89E4B-3C9F-44B9-8B86-D9E3D112D8EC}"/>
          </ac:spMkLst>
        </pc:spChg>
        <pc:cxnChg chg="add del">
          <ac:chgData name="Venmans1,F" userId="b119ffb2-0186-45bc-b55e-9b4a1a56ff5b" providerId="ADAL" clId="{94344E9A-17B1-4481-B030-7CE74B2A7716}" dt="2024-05-22T20:48:02.759" v="1488"/>
          <ac:cxnSpMkLst>
            <pc:docMk/>
            <pc:sldMk cId="3294264868" sldId="313"/>
            <ac:cxnSpMk id="12" creationId="{AA2EAA10-076F-46BD-8F0F-B9A2FB77A85C}"/>
          </ac:cxnSpMkLst>
        </pc:cxnChg>
        <pc:cxnChg chg="add del">
          <ac:chgData name="Venmans1,F" userId="b119ffb2-0186-45bc-b55e-9b4a1a56ff5b" providerId="ADAL" clId="{94344E9A-17B1-4481-B030-7CE74B2A7716}" dt="2024-05-22T20:48:02.759" v="1488"/>
          <ac:cxnSpMkLst>
            <pc:docMk/>
            <pc:sldMk cId="3294264868" sldId="313"/>
            <ac:cxnSpMk id="13" creationId="{D891E407-403B-4764-86C9-33A56D3BCAA3}"/>
          </ac:cxnSpMkLst>
        </pc:cxnChg>
      </pc:sldChg>
      <pc:sldChg chg="modSp add mod ord">
        <pc:chgData name="Venmans1,F" userId="b119ffb2-0186-45bc-b55e-9b4a1a56ff5b" providerId="ADAL" clId="{94344E9A-17B1-4481-B030-7CE74B2A7716}" dt="2024-05-22T20:48:50.598" v="1543" actId="20577"/>
        <pc:sldMkLst>
          <pc:docMk/>
          <pc:sldMk cId="89143126" sldId="314"/>
        </pc:sldMkLst>
        <pc:spChg chg="mod">
          <ac:chgData name="Venmans1,F" userId="b119ffb2-0186-45bc-b55e-9b4a1a56ff5b" providerId="ADAL" clId="{94344E9A-17B1-4481-B030-7CE74B2A7716}" dt="2024-05-22T20:48:50.598" v="1543" actId="20577"/>
          <ac:spMkLst>
            <pc:docMk/>
            <pc:sldMk cId="89143126" sldId="314"/>
            <ac:spMk id="2" creationId="{77726D80-60F3-72C3-F74F-F0EAFC229F90}"/>
          </ac:spMkLst>
        </pc:spChg>
      </pc:sldChg>
      <pc:sldChg chg="modSp add mod ord">
        <pc:chgData name="Venmans1,F" userId="b119ffb2-0186-45bc-b55e-9b4a1a56ff5b" providerId="ADAL" clId="{94344E9A-17B1-4481-B030-7CE74B2A7716}" dt="2024-05-22T20:48:28.316" v="1528" actId="20577"/>
        <pc:sldMkLst>
          <pc:docMk/>
          <pc:sldMk cId="1271062705" sldId="315"/>
        </pc:sldMkLst>
        <pc:spChg chg="mod">
          <ac:chgData name="Venmans1,F" userId="b119ffb2-0186-45bc-b55e-9b4a1a56ff5b" providerId="ADAL" clId="{94344E9A-17B1-4481-B030-7CE74B2A7716}" dt="2024-05-22T20:48:28.316" v="1528" actId="20577"/>
          <ac:spMkLst>
            <pc:docMk/>
            <pc:sldMk cId="1271062705" sldId="315"/>
            <ac:spMk id="2" creationId="{77726D80-60F3-72C3-F74F-F0EAFC229F90}"/>
          </ac:spMkLst>
        </pc:spChg>
      </pc:sldChg>
      <pc:sldMasterChg chg="modSp mod modSldLayout">
        <pc:chgData name="Venmans1,F" userId="b119ffb2-0186-45bc-b55e-9b4a1a56ff5b" providerId="ADAL" clId="{94344E9A-17B1-4481-B030-7CE74B2A7716}" dt="2024-05-22T13:31:54.661" v="1092" actId="20577"/>
        <pc:sldMasterMkLst>
          <pc:docMk/>
          <pc:sldMasterMk cId="621577633" sldId="2147483726"/>
        </pc:sldMasterMkLst>
        <pc:spChg chg="mod">
          <ac:chgData name="Venmans1,F" userId="b119ffb2-0186-45bc-b55e-9b4a1a56ff5b" providerId="ADAL" clId="{94344E9A-17B1-4481-B030-7CE74B2A7716}" dt="2024-05-22T13:30:21.920" v="1089" actId="20577"/>
          <ac:spMkLst>
            <pc:docMk/>
            <pc:sldMasterMk cId="621577633" sldId="2147483726"/>
            <ac:spMk id="5" creationId="{55D33553-278C-C62A-3A54-4C604B6C3CD8}"/>
          </ac:spMkLst>
        </pc:spChg>
        <pc:sldLayoutChg chg="modSp mod">
          <pc:chgData name="Venmans1,F" userId="b119ffb2-0186-45bc-b55e-9b4a1a56ff5b" providerId="ADAL" clId="{94344E9A-17B1-4481-B030-7CE74B2A7716}" dt="2024-05-22T13:27:17.435" v="1046" actId="20577"/>
          <pc:sldLayoutMkLst>
            <pc:docMk/>
            <pc:sldMasterMk cId="621577633" sldId="2147483726"/>
            <pc:sldLayoutMk cId="3917951361" sldId="2147483727"/>
          </pc:sldLayoutMkLst>
          <pc:spChg chg="mod">
            <ac:chgData name="Venmans1,F" userId="b119ffb2-0186-45bc-b55e-9b4a1a56ff5b" providerId="ADAL" clId="{94344E9A-17B1-4481-B030-7CE74B2A7716}" dt="2024-05-22T13:27:17.435" v="1046" actId="20577"/>
            <ac:spMkLst>
              <pc:docMk/>
              <pc:sldMasterMk cId="621577633" sldId="2147483726"/>
              <pc:sldLayoutMk cId="3917951361" sldId="2147483727"/>
              <ac:spMk id="5" creationId="{D3A37B53-6613-538E-85E9-0ABDB6E1F0CE}"/>
            </ac:spMkLst>
          </pc:spChg>
        </pc:sldLayoutChg>
        <pc:sldLayoutChg chg="modSp mod">
          <pc:chgData name="Venmans1,F" userId="b119ffb2-0186-45bc-b55e-9b4a1a56ff5b" providerId="ADAL" clId="{94344E9A-17B1-4481-B030-7CE74B2A7716}" dt="2024-05-22T13:31:54.661" v="1092" actId="20577"/>
          <pc:sldLayoutMkLst>
            <pc:docMk/>
            <pc:sldMasterMk cId="621577633" sldId="2147483726"/>
            <pc:sldLayoutMk cId="3480082821" sldId="2147483728"/>
          </pc:sldLayoutMkLst>
          <pc:spChg chg="mod">
            <ac:chgData name="Venmans1,F" userId="b119ffb2-0186-45bc-b55e-9b4a1a56ff5b" providerId="ADAL" clId="{94344E9A-17B1-4481-B030-7CE74B2A7716}" dt="2024-05-22T13:31:54.661" v="1092" actId="20577"/>
            <ac:spMkLst>
              <pc:docMk/>
              <pc:sldMasterMk cId="621577633" sldId="2147483726"/>
              <pc:sldLayoutMk cId="3480082821" sldId="2147483728"/>
              <ac:spMk id="5" creationId="{402609C8-9F41-6A53-06B2-B2919BC06002}"/>
            </ac:spMkLst>
          </pc:spChg>
        </pc:sldLayoutChg>
        <pc:sldLayoutChg chg="modSp mod">
          <pc:chgData name="Venmans1,F" userId="b119ffb2-0186-45bc-b55e-9b4a1a56ff5b" providerId="ADAL" clId="{94344E9A-17B1-4481-B030-7CE74B2A7716}" dt="2024-05-22T13:31:29.123" v="1090"/>
          <pc:sldLayoutMkLst>
            <pc:docMk/>
            <pc:sldMasterMk cId="621577633" sldId="2147483726"/>
            <pc:sldLayoutMk cId="83898915" sldId="2147483733"/>
          </pc:sldLayoutMkLst>
          <pc:spChg chg="mod">
            <ac:chgData name="Venmans1,F" userId="b119ffb2-0186-45bc-b55e-9b4a1a56ff5b" providerId="ADAL" clId="{94344E9A-17B1-4481-B030-7CE74B2A7716}" dt="2024-05-22T13:31:29.123" v="1090"/>
            <ac:spMkLst>
              <pc:docMk/>
              <pc:sldMasterMk cId="621577633" sldId="2147483726"/>
              <pc:sldLayoutMk cId="83898915" sldId="2147483733"/>
              <ac:spMk id="3" creationId="{91CACB94-B912-81C2-8770-FB755E757E3A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1DGsXe65HHOEimldSwxBq-fZ7yj2FvvUX\Nature\value%20of%20an%20offset%20and%20biomass%20(version%202).xls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'Graph Emissions of Biomass'!$B$2</c:f>
              <c:strCache>
                <c:ptCount val="1"/>
                <c:pt idx="0">
                  <c:v>Biomass after Young Forest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'Graph Emissions of Biomass'!$A$3:$A$103</c:f>
              <c:numCache>
                <c:formatCode>0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'Graph Emissions of Biomass'!$B$3:$B$103</c:f>
              <c:numCache>
                <c:formatCode>0</c:formatCode>
                <c:ptCount val="101"/>
                <c:pt idx="0">
                  <c:v>0</c:v>
                </c:pt>
                <c:pt idx="1">
                  <c:v>307.44</c:v>
                </c:pt>
                <c:pt idx="2">
                  <c:v>298.6754813983124</c:v>
                </c:pt>
                <c:pt idx="3">
                  <c:v>287.23303187495929</c:v>
                </c:pt>
                <c:pt idx="4">
                  <c:v>274.77442925964766</c:v>
                </c:pt>
                <c:pt idx="5">
                  <c:v>261.72337477357127</c:v>
                </c:pt>
                <c:pt idx="6">
                  <c:v>248.29972095055263</c:v>
                </c:pt>
                <c:pt idx="7">
                  <c:v>234.64216984834499</c:v>
                </c:pt>
                <c:pt idx="8">
                  <c:v>220.84754554064901</c:v>
                </c:pt>
                <c:pt idx="9">
                  <c:v>206.98770114375878</c:v>
                </c:pt>
                <c:pt idx="10">
                  <c:v>193.11813214262943</c:v>
                </c:pt>
                <c:pt idx="11">
                  <c:v>179.28288416937039</c:v>
                </c:pt>
                <c:pt idx="12">
                  <c:v>165.5175851072687</c:v>
                </c:pt>
                <c:pt idx="13">
                  <c:v>151.85143763107843</c:v>
                </c:pt>
                <c:pt idx="14">
                  <c:v>138.30859413123568</c:v>
                </c:pt>
                <c:pt idx="15">
                  <c:v>124.90914385800259</c:v>
                </c:pt>
                <c:pt idx="16">
                  <c:v>111.66984532979006</c:v>
                </c:pt>
                <c:pt idx="17">
                  <c:v>98.604684951929258</c:v>
                </c:pt>
                <c:pt idx="18">
                  <c:v>85.725313188594541</c:v>
                </c:pt>
                <c:pt idx="19">
                  <c:v>73.041392028085014</c:v>
                </c:pt>
                <c:pt idx="20">
                  <c:v>60.560876602996856</c:v>
                </c:pt>
                <c:pt idx="21">
                  <c:v>48.290246875761731</c:v>
                </c:pt>
                <c:pt idx="22">
                  <c:v>36.234700727449017</c:v>
                </c:pt>
                <c:pt idx="23">
                  <c:v>24.398316701578516</c:v>
                </c:pt>
                <c:pt idx="24">
                  <c:v>12.784192523638515</c:v>
                </c:pt>
                <c:pt idx="25">
                  <c:v>1.3945640149968086</c:v>
                </c:pt>
                <c:pt idx="26">
                  <c:v>267.38661129984092</c:v>
                </c:pt>
                <c:pt idx="27">
                  <c:v>260.88634282123968</c:v>
                </c:pt>
                <c:pt idx="28">
                  <c:v>251.5774834829237</c:v>
                </c:pt>
                <c:pt idx="29">
                  <c:v>241.12950785520991</c:v>
                </c:pt>
                <c:pt idx="30">
                  <c:v>229.9733514411661</c:v>
                </c:pt>
                <c:pt idx="31">
                  <c:v>218.33566689805761</c:v>
                </c:pt>
                <c:pt idx="32">
                  <c:v>206.3615487886083</c:v>
                </c:pt>
                <c:pt idx="33">
                  <c:v>194.15383096368078</c:v>
                </c:pt>
                <c:pt idx="34">
                  <c:v>181.79001693425411</c:v>
                </c:pt>
                <c:pt idx="35">
                  <c:v>169.33091509481957</c:v>
                </c:pt>
                <c:pt idx="36">
                  <c:v>156.82556704232422</c:v>
                </c:pt>
                <c:pt idx="37">
                  <c:v>144.31429894908757</c:v>
                </c:pt>
                <c:pt idx="38">
                  <c:v>131.8307321803145</c:v>
                </c:pt>
                <c:pt idx="39">
                  <c:v>119.40317517867081</c:v>
                </c:pt>
                <c:pt idx="40">
                  <c:v>107.05562652197536</c:v>
                </c:pt>
                <c:pt idx="41">
                  <c:v>94.808522263857341</c:v>
                </c:pt>
                <c:pt idx="42">
                  <c:v>82.679308565086529</c:v>
                </c:pt>
                <c:pt idx="43">
                  <c:v>70.682891015817006</c:v>
                </c:pt>
                <c:pt idx="44">
                  <c:v>58.831994442841371</c:v>
                </c:pt>
                <c:pt idx="45">
                  <c:v>47.137456113868048</c:v>
                </c:pt>
                <c:pt idx="46">
                  <c:v>35.608468296577996</c:v>
                </c:pt>
                <c:pt idx="47">
                  <c:v>24.252781554650998</c:v>
                </c:pt>
                <c:pt idx="48">
                  <c:v>13.076877074002581</c:v>
                </c:pt>
                <c:pt idx="49">
                  <c:v>2.0861141787985007</c:v>
                </c:pt>
                <c:pt idx="50">
                  <c:v>-8.7151423076443937</c:v>
                </c:pt>
                <c:pt idx="51">
                  <c:v>257.83229207568775</c:v>
                </c:pt>
                <c:pt idx="52">
                  <c:v>251.85631289176698</c:v>
                </c:pt>
                <c:pt idx="53">
                  <c:v>243.04242194205489</c:v>
                </c:pt>
                <c:pt idx="54">
                  <c:v>233.06176704180965</c:v>
                </c:pt>
                <c:pt idx="55">
                  <c:v>222.34685945657762</c:v>
                </c:pt>
                <c:pt idx="56">
                  <c:v>211.12583591957136</c:v>
                </c:pt>
                <c:pt idx="57">
                  <c:v>199.54518882758066</c:v>
                </c:pt>
                <c:pt idx="58">
                  <c:v>187.70906873868762</c:v>
                </c:pt>
                <c:pt idx="59">
                  <c:v>175.69621954997027</c:v>
                </c:pt>
                <c:pt idx="60">
                  <c:v>163.56861823635458</c:v>
                </c:pt>
                <c:pt idx="61">
                  <c:v>151.37640741259156</c:v>
                </c:pt>
                <c:pt idx="62">
                  <c:v>139.16095069351721</c:v>
                </c:pt>
                <c:pt idx="63">
                  <c:v>126.95684705890683</c:v>
                </c:pt>
                <c:pt idx="64">
                  <c:v>114.7933262601014</c:v>
                </c:pt>
                <c:pt idx="65">
                  <c:v>102.69525518825287</c:v>
                </c:pt>
                <c:pt idx="66">
                  <c:v>90.683888326973516</c:v>
                </c:pt>
                <c:pt idx="67">
                  <c:v>78.777443309228389</c:v>
                </c:pt>
                <c:pt idx="68">
                  <c:v>66.991552990088252</c:v>
                </c:pt>
                <c:pt idx="69">
                  <c:v>55.339627840114119</c:v>
                </c:pt>
                <c:pt idx="70">
                  <c:v>43.83315158139402</c:v>
                </c:pt>
                <c:pt idx="71">
                  <c:v>32.481926033378606</c:v>
                </c:pt>
                <c:pt idx="72">
                  <c:v>21.29427655951773</c:v>
                </c:pt>
                <c:pt idx="73">
                  <c:v>10.277226416199962</c:v>
                </c:pt>
                <c:pt idx="74">
                  <c:v>-0.56335382868130812</c:v>
                </c:pt>
                <c:pt idx="75">
                  <c:v>-11.222617145150334</c:v>
                </c:pt>
                <c:pt idx="76">
                  <c:v>255.45907578102475</c:v>
                </c:pt>
                <c:pt idx="77">
                  <c:v>249.61004959658032</c:v>
                </c:pt>
                <c:pt idx="78">
                  <c:v>240.91621090764829</c:v>
                </c:pt>
                <c:pt idx="79">
                  <c:v>231.04908945743952</c:v>
                </c:pt>
                <c:pt idx="80">
                  <c:v>220.44155688242455</c:v>
                </c:pt>
                <c:pt idx="81">
                  <c:v>209.32208997168678</c:v>
                </c:pt>
                <c:pt idx="82">
                  <c:v>197.83750203176385</c:v>
                </c:pt>
                <c:pt idx="83">
                  <c:v>186.0922464846285</c:v>
                </c:pt>
                <c:pt idx="84">
                  <c:v>174.16535308110977</c:v>
                </c:pt>
                <c:pt idx="85">
                  <c:v>162.11906861477723</c:v>
                </c:pt>
                <c:pt idx="86">
                  <c:v>150.00379040189318</c:v>
                </c:pt>
                <c:pt idx="87">
                  <c:v>137.86112250599609</c:v>
                </c:pt>
                <c:pt idx="88">
                  <c:v>125.72589091662893</c:v>
                </c:pt>
                <c:pt idx="89">
                  <c:v>113.62753972239221</c:v>
                </c:pt>
                <c:pt idx="90">
                  <c:v>101.59113820099364</c:v>
                </c:pt>
                <c:pt idx="91">
                  <c:v>89.638131951730074</c:v>
                </c:pt>
                <c:pt idx="92">
                  <c:v>77.786919092730955</c:v>
                </c:pt>
                <c:pt idx="93">
                  <c:v>66.05330293692262</c:v>
                </c:pt>
                <c:pt idx="94">
                  <c:v>54.450854953681585</c:v>
                </c:pt>
                <c:pt idx="95">
                  <c:v>42.991210940263997</c:v>
                </c:pt>
                <c:pt idx="96">
                  <c:v>31.684316372100628</c:v>
                </c:pt>
                <c:pt idx="97">
                  <c:v>20.538632324781187</c:v>
                </c:pt>
                <c:pt idx="98">
                  <c:v>9.5613102709478373</c:v>
                </c:pt>
                <c:pt idx="99">
                  <c:v>-1.241658078968938</c:v>
                </c:pt>
                <c:pt idx="100">
                  <c:v>-11.865311228271517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7F-4DFC-B691-F94FE186ECAD}"/>
            </c:ext>
          </c:extLst>
        </c:ser>
        <c:ser>
          <c:idx val="2"/>
          <c:order val="1"/>
          <c:tx>
            <c:strRef>
              <c:f>'Graph Emissions of Biomass'!$C$2:$C$3</c:f>
              <c:strCache>
                <c:ptCount val="2"/>
                <c:pt idx="0">
                  <c:v>Fossil Fuel after Young Forest</c:v>
                </c:pt>
                <c:pt idx="1">
                  <c:v>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'Graph Emissions of Biomass'!$A$3:$A$103</c:f>
              <c:numCache>
                <c:formatCode>0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'Graph Emissions of Biomass'!$C$3:$C$100</c:f>
              <c:numCache>
                <c:formatCode>0</c:formatCode>
                <c:ptCount val="98"/>
                <c:pt idx="0">
                  <c:v>0</c:v>
                </c:pt>
                <c:pt idx="1">
                  <c:v>131.76</c:v>
                </c:pt>
                <c:pt idx="2">
                  <c:v>131.76</c:v>
                </c:pt>
                <c:pt idx="3">
                  <c:v>131.76</c:v>
                </c:pt>
                <c:pt idx="4">
                  <c:v>131.76</c:v>
                </c:pt>
                <c:pt idx="5">
                  <c:v>131.76</c:v>
                </c:pt>
                <c:pt idx="6">
                  <c:v>131.76</c:v>
                </c:pt>
                <c:pt idx="7">
                  <c:v>131.76</c:v>
                </c:pt>
                <c:pt idx="8">
                  <c:v>131.76</c:v>
                </c:pt>
                <c:pt idx="9">
                  <c:v>131.76</c:v>
                </c:pt>
                <c:pt idx="10">
                  <c:v>131.76</c:v>
                </c:pt>
                <c:pt idx="11">
                  <c:v>131.76</c:v>
                </c:pt>
                <c:pt idx="12">
                  <c:v>131.76</c:v>
                </c:pt>
                <c:pt idx="13">
                  <c:v>131.76</c:v>
                </c:pt>
                <c:pt idx="14">
                  <c:v>131.76</c:v>
                </c:pt>
                <c:pt idx="15">
                  <c:v>131.76</c:v>
                </c:pt>
                <c:pt idx="16">
                  <c:v>131.76</c:v>
                </c:pt>
                <c:pt idx="17">
                  <c:v>131.76</c:v>
                </c:pt>
                <c:pt idx="18">
                  <c:v>131.76</c:v>
                </c:pt>
                <c:pt idx="19">
                  <c:v>131.76</c:v>
                </c:pt>
                <c:pt idx="20">
                  <c:v>131.76</c:v>
                </c:pt>
                <c:pt idx="21">
                  <c:v>131.76</c:v>
                </c:pt>
                <c:pt idx="22">
                  <c:v>131.76</c:v>
                </c:pt>
                <c:pt idx="23">
                  <c:v>131.76</c:v>
                </c:pt>
                <c:pt idx="24">
                  <c:v>131.76</c:v>
                </c:pt>
                <c:pt idx="25">
                  <c:v>131.76</c:v>
                </c:pt>
                <c:pt idx="26">
                  <c:v>263.55596151142299</c:v>
                </c:pt>
                <c:pt idx="27">
                  <c:v>263.55596151142299</c:v>
                </c:pt>
                <c:pt idx="28">
                  <c:v>263.55596151142299</c:v>
                </c:pt>
                <c:pt idx="29">
                  <c:v>263.55596151142299</c:v>
                </c:pt>
                <c:pt idx="30">
                  <c:v>263.55596151142299</c:v>
                </c:pt>
                <c:pt idx="31">
                  <c:v>263.55596151142299</c:v>
                </c:pt>
                <c:pt idx="32">
                  <c:v>263.55596151142299</c:v>
                </c:pt>
                <c:pt idx="33">
                  <c:v>263.55596151142299</c:v>
                </c:pt>
                <c:pt idx="34">
                  <c:v>263.55596151142299</c:v>
                </c:pt>
                <c:pt idx="35">
                  <c:v>263.55596151142299</c:v>
                </c:pt>
                <c:pt idx="36">
                  <c:v>263.55596151142299</c:v>
                </c:pt>
                <c:pt idx="37">
                  <c:v>263.55596151142299</c:v>
                </c:pt>
                <c:pt idx="38">
                  <c:v>263.55596151142299</c:v>
                </c:pt>
                <c:pt idx="39">
                  <c:v>263.55596151142299</c:v>
                </c:pt>
                <c:pt idx="40">
                  <c:v>263.55596151142299</c:v>
                </c:pt>
                <c:pt idx="41">
                  <c:v>263.55596151142299</c:v>
                </c:pt>
                <c:pt idx="42">
                  <c:v>263.55596151142299</c:v>
                </c:pt>
                <c:pt idx="43">
                  <c:v>263.55596151142299</c:v>
                </c:pt>
                <c:pt idx="44">
                  <c:v>263.55596151142299</c:v>
                </c:pt>
                <c:pt idx="45">
                  <c:v>263.55596151142299</c:v>
                </c:pt>
                <c:pt idx="46">
                  <c:v>263.55596151142299</c:v>
                </c:pt>
                <c:pt idx="47">
                  <c:v>263.55596151142299</c:v>
                </c:pt>
                <c:pt idx="48">
                  <c:v>263.55596151142299</c:v>
                </c:pt>
                <c:pt idx="49">
                  <c:v>263.55596151142299</c:v>
                </c:pt>
                <c:pt idx="50">
                  <c:v>263.55596151142299</c:v>
                </c:pt>
                <c:pt idx="51">
                  <c:v>395.35192302284594</c:v>
                </c:pt>
                <c:pt idx="52">
                  <c:v>395.35192302284594</c:v>
                </c:pt>
                <c:pt idx="53">
                  <c:v>395.35192302284594</c:v>
                </c:pt>
                <c:pt idx="54">
                  <c:v>395.35192302284594</c:v>
                </c:pt>
                <c:pt idx="55">
                  <c:v>395.35192302284594</c:v>
                </c:pt>
                <c:pt idx="56">
                  <c:v>395.35192302284594</c:v>
                </c:pt>
                <c:pt idx="57">
                  <c:v>395.35192302284594</c:v>
                </c:pt>
                <c:pt idx="58">
                  <c:v>395.35192302284594</c:v>
                </c:pt>
                <c:pt idx="59">
                  <c:v>395.35192302284594</c:v>
                </c:pt>
                <c:pt idx="60">
                  <c:v>395.35192302284594</c:v>
                </c:pt>
                <c:pt idx="61">
                  <c:v>395.35192302284594</c:v>
                </c:pt>
                <c:pt idx="62">
                  <c:v>395.35192302284594</c:v>
                </c:pt>
                <c:pt idx="63">
                  <c:v>395.35192302284594</c:v>
                </c:pt>
                <c:pt idx="64">
                  <c:v>395.35192302284594</c:v>
                </c:pt>
                <c:pt idx="65">
                  <c:v>395.35192302284594</c:v>
                </c:pt>
                <c:pt idx="66">
                  <c:v>395.35192302284594</c:v>
                </c:pt>
                <c:pt idx="67">
                  <c:v>395.35192302284594</c:v>
                </c:pt>
                <c:pt idx="68">
                  <c:v>395.35192302284594</c:v>
                </c:pt>
                <c:pt idx="69">
                  <c:v>395.35192302284594</c:v>
                </c:pt>
                <c:pt idx="70">
                  <c:v>395.35192302284594</c:v>
                </c:pt>
                <c:pt idx="71">
                  <c:v>395.35192302284594</c:v>
                </c:pt>
                <c:pt idx="72">
                  <c:v>395.35192302284594</c:v>
                </c:pt>
                <c:pt idx="73">
                  <c:v>395.35192302284594</c:v>
                </c:pt>
                <c:pt idx="74">
                  <c:v>395.35192302284594</c:v>
                </c:pt>
                <c:pt idx="75">
                  <c:v>395.35192302284594</c:v>
                </c:pt>
                <c:pt idx="76">
                  <c:v>527.14788453426888</c:v>
                </c:pt>
                <c:pt idx="77">
                  <c:v>527.14788453426888</c:v>
                </c:pt>
                <c:pt idx="78">
                  <c:v>527.14788453426888</c:v>
                </c:pt>
                <c:pt idx="79">
                  <c:v>527.14788453426888</c:v>
                </c:pt>
                <c:pt idx="80">
                  <c:v>527.14788453426888</c:v>
                </c:pt>
                <c:pt idx="81">
                  <c:v>527.14788453426888</c:v>
                </c:pt>
                <c:pt idx="82">
                  <c:v>527.14788453426888</c:v>
                </c:pt>
                <c:pt idx="83">
                  <c:v>527.14788453426888</c:v>
                </c:pt>
                <c:pt idx="84">
                  <c:v>527.14788453426888</c:v>
                </c:pt>
                <c:pt idx="85">
                  <c:v>527.14788453426888</c:v>
                </c:pt>
                <c:pt idx="86">
                  <c:v>527.14788453426888</c:v>
                </c:pt>
                <c:pt idx="87">
                  <c:v>527.14788453426888</c:v>
                </c:pt>
                <c:pt idx="88">
                  <c:v>527.14788453426888</c:v>
                </c:pt>
                <c:pt idx="89">
                  <c:v>527.14788453426888</c:v>
                </c:pt>
                <c:pt idx="90">
                  <c:v>527.14788453426888</c:v>
                </c:pt>
                <c:pt idx="91">
                  <c:v>527.14788453426888</c:v>
                </c:pt>
                <c:pt idx="92">
                  <c:v>527.14788453426888</c:v>
                </c:pt>
                <c:pt idx="93">
                  <c:v>527.14788453426888</c:v>
                </c:pt>
                <c:pt idx="94">
                  <c:v>527.14788453426888</c:v>
                </c:pt>
                <c:pt idx="95">
                  <c:v>527.14788453426888</c:v>
                </c:pt>
                <c:pt idx="96">
                  <c:v>527.14788453426888</c:v>
                </c:pt>
                <c:pt idx="97">
                  <c:v>527.14788453426888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7F-4DFC-B691-F94FE186E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772559"/>
        <c:axId val="136773807"/>
        <c:extLst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'Graph Emissions of Biomass'!$D$2</c15:sqref>
                        </c15:formulaRef>
                      </c:ext>
                    </c:extLst>
                    <c:strCache>
                      <c:ptCount val="1"/>
                      <c:pt idx="0">
                        <c:v>Biomass after Old Forest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'Graph Emissions of Biomass'!$A$3:$A$103</c15:sqref>
                        </c15:formulaRef>
                      </c:ext>
                    </c:extLst>
                    <c:numCache>
                      <c:formatCode>0</c:formatCode>
                      <c:ptCount val="10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'Graph Emissions of Biomass'!$D$3:$D$126</c15:sqref>
                        </c15:formulaRef>
                      </c:ext>
                    </c:extLst>
                    <c:numCache>
                      <c:formatCode>0</c:formatCode>
                      <c:ptCount val="124"/>
                      <c:pt idx="0">
                        <c:v>0</c:v>
                      </c:pt>
                      <c:pt idx="1">
                        <c:v>549</c:v>
                      </c:pt>
                      <c:pt idx="2">
                        <c:v>551.34065339831238</c:v>
                      </c:pt>
                      <c:pt idx="3">
                        <c:v>550.3421195025594</c:v>
                      </c:pt>
                      <c:pt idx="4">
                        <c:v>547.70630901248671</c:v>
                      </c:pt>
                      <c:pt idx="5">
                        <c:v>543.89457780339592</c:v>
                      </c:pt>
                      <c:pt idx="6">
                        <c:v>539.16211021196295</c:v>
                      </c:pt>
                      <c:pt idx="7">
                        <c:v>533.6807627460106</c:v>
                      </c:pt>
                      <c:pt idx="8">
                        <c:v>527.57847284203194</c:v>
                      </c:pt>
                      <c:pt idx="9">
                        <c:v>520.9562935166316</c:v>
                      </c:pt>
                      <c:pt idx="10">
                        <c:v>513.89712623059927</c:v>
                      </c:pt>
                      <c:pt idx="11">
                        <c:v>506.47074063672164</c:v>
                      </c:pt>
                      <c:pt idx="12">
                        <c:v>498.73691156904431</c:v>
                      </c:pt>
                      <c:pt idx="13">
                        <c:v>490.74750983761044</c:v>
                      </c:pt>
                      <c:pt idx="14">
                        <c:v>482.54796920036097</c:v>
                      </c:pt>
                      <c:pt idx="15">
                        <c:v>474.17835974484774</c:v>
                      </c:pt>
                      <c:pt idx="16">
                        <c:v>465.67420109507168</c:v>
                      </c:pt>
                      <c:pt idx="17">
                        <c:v>457.06709673685123</c:v>
                      </c:pt>
                      <c:pt idx="18">
                        <c:v>448.38524112918753</c:v>
                      </c:pt>
                      <c:pt idx="19">
                        <c:v>439.65383364567953</c:v>
                      </c:pt>
                      <c:pt idx="20">
                        <c:v>430.89542249180488</c:v>
                      </c:pt>
                      <c:pt idx="21">
                        <c:v>422.13019477453798</c:v>
                      </c:pt>
                      <c:pt idx="22">
                        <c:v>413.37622431109111</c:v>
                      </c:pt>
                      <c:pt idx="23">
                        <c:v>404.64968566142022</c:v>
                      </c:pt>
                      <c:pt idx="24">
                        <c:v>395.96504072312575</c:v>
                      </c:pt>
                      <c:pt idx="25">
                        <c:v>387.33520271138195</c:v>
                      </c:pt>
                      <c:pt idx="26">
                        <c:v>655.9273846133907</c:v>
                      </c:pt>
                      <c:pt idx="27">
                        <c:v>651.87702281207851</c:v>
                      </c:pt>
                      <c:pt idx="28">
                        <c:v>644.87670236281133</c:v>
                      </c:pt>
                      <c:pt idx="29">
                        <c:v>636.60422501802486</c:v>
                      </c:pt>
                      <c:pt idx="30">
                        <c:v>627.49835314232632</c:v>
                      </c:pt>
                      <c:pt idx="31">
                        <c:v>617.79309655020029</c:v>
                      </c:pt>
                      <c:pt idx="32">
                        <c:v>607.64046596918024</c:v>
                      </c:pt>
                      <c:pt idx="33">
                        <c:v>597.1497973502245</c:v>
                      </c:pt>
                      <c:pt idx="34">
                        <c:v>586.40470749563553</c:v>
                      </c:pt>
                      <c:pt idx="35">
                        <c:v>575.47175297193587</c:v>
                      </c:pt>
                      <c:pt idx="36">
                        <c:v>564.4053806504071</c:v>
                      </c:pt>
                      <c:pt idx="37">
                        <c:v>553.25099992601292</c:v>
                      </c:pt>
                      <c:pt idx="38">
                        <c:v>542.04701289175546</c:v>
                      </c:pt>
                      <c:pt idx="39">
                        <c:v>530.82622457185141</c:v>
                      </c:pt>
                      <c:pt idx="40">
                        <c:v>519.61686319556384</c:v>
                      </c:pt>
                      <c:pt idx="41">
                        <c:v>508.4433436925039</c:v>
                      </c:pt>
                      <c:pt idx="42">
                        <c:v>497.32685548356955</c:v>
                      </c:pt>
                      <c:pt idx="43">
                        <c:v>486.28582603000802</c:v>
                      </c:pt>
                      <c:pt idx="44">
                        <c:v>475.33629399299804</c:v>
                      </c:pt>
                      <c:pt idx="45">
                        <c:v>464.49221497037087</c:v>
                      </c:pt>
                      <c:pt idx="46">
                        <c:v>453.76571581937662</c:v>
                      </c:pt>
                      <c:pt idx="47">
                        <c:v>443.1673089956023</c:v>
                      </c:pt>
                      <c:pt idx="48">
                        <c:v>432.70607524616958</c:v>
                      </c:pt>
                      <c:pt idx="49">
                        <c:v>422.38982085883276</c:v>
                      </c:pt>
                      <c:pt idx="50">
                        <c:v>412.22521416148476</c:v>
                      </c:pt>
                      <c:pt idx="51">
                        <c:v>679.37360824174652</c:v>
                      </c:pt>
                      <c:pt idx="52">
                        <c:v>673.96494046929934</c:v>
                      </c:pt>
                      <c:pt idx="53">
                        <c:v>665.68663519992788</c:v>
                      </c:pt>
                      <c:pt idx="54">
                        <c:v>656.21165065815649</c:v>
                      </c:pt>
                      <c:pt idx="55">
                        <c:v>645.9742030493494</c:v>
                      </c:pt>
                      <c:pt idx="56">
                        <c:v>635.20403484765882</c:v>
                      </c:pt>
                      <c:pt idx="57">
                        <c:v>624.04915088247037</c:v>
                      </c:pt>
                      <c:pt idx="58">
                        <c:v>612.61512637005694</c:v>
                      </c:pt>
                      <c:pt idx="59">
                        <c:v>600.98204729059069</c:v>
                      </c:pt>
                      <c:pt idx="60">
                        <c:v>589.21315501227593</c:v>
                      </c:pt>
                      <c:pt idx="61">
                        <c:v>577.35978344387922</c:v>
                      </c:pt>
                      <c:pt idx="62">
                        <c:v>565.46441870892238</c:v>
                      </c:pt>
                      <c:pt idx="63">
                        <c:v>553.56271756481851</c:v>
                      </c:pt>
                      <c:pt idx="64">
                        <c:v>541.68490662004615</c:v>
                      </c:pt>
                      <c:pt idx="65">
                        <c:v>529.85679228412778</c:v>
                      </c:pt>
                      <c:pt idx="66">
                        <c:v>518.10051458719522</c:v>
                      </c:pt>
                      <c:pt idx="67">
                        <c:v>506.43512590210287</c:v>
                      </c:pt>
                      <c:pt idx="68">
                        <c:v>494.87704599301696</c:v>
                      </c:pt>
                      <c:pt idx="69">
                        <c:v>483.4404272067967</c:v>
                      </c:pt>
                      <c:pt idx="70">
                        <c:v>472.13745274001542</c:v>
                      </c:pt>
                      <c:pt idx="71">
                        <c:v>460.97858395893184</c:v>
                      </c:pt>
                      <c:pt idx="72">
                        <c:v>449.97276817293772</c:v>
                      </c:pt>
                      <c:pt idx="73">
                        <c:v>439.12761517193093</c:v>
                      </c:pt>
                      <c:pt idx="74">
                        <c:v>428.44954870332236</c:v>
                      </c:pt>
                      <c:pt idx="75">
                        <c:v>417.94393755893435</c:v>
                      </c:pt>
                      <c:pt idx="76">
                        <c:v>684.77091321876469</c:v>
                      </c:pt>
                      <c:pt idx="77">
                        <c:v>679.05926461301965</c:v>
                      </c:pt>
                      <c:pt idx="78">
                        <c:v>670.49533636149806</c:v>
                      </c:pt>
                      <c:pt idx="79">
                        <c:v>660.75107146857397</c:v>
                      </c:pt>
                      <c:pt idx="80">
                        <c:v>650.25973150721995</c:v>
                      </c:pt>
                      <c:pt idx="81">
                        <c:v>639.25016122212185</c:v>
                      </c:pt>
                      <c:pt idx="82">
                        <c:v>627.86952115925271</c:v>
                      </c:pt>
                      <c:pt idx="83">
                        <c:v>616.22259245429882</c:v>
                      </c:pt>
                      <c:pt idx="84">
                        <c:v>604.38871416668871</c:v>
                      </c:pt>
                      <c:pt idx="85">
                        <c:v>592.43042504842947</c:v>
                      </c:pt>
                      <c:pt idx="86">
                        <c:v>580.39839801727817</c:v>
                      </c:pt>
                      <c:pt idx="87">
                        <c:v>568.33449731649932</c:v>
                      </c:pt>
                      <c:pt idx="88">
                        <c:v>556.27379457418283</c:v>
                      </c:pt>
                      <c:pt idx="89">
                        <c:v>544.24596580555306</c:v>
                      </c:pt>
                      <c:pt idx="90">
                        <c:v>532.27629928399506</c:v>
                      </c:pt>
                      <c:pt idx="91">
                        <c:v>520.38644740910331</c:v>
                      </c:pt>
                      <c:pt idx="92">
                        <c:v>508.59500359677503</c:v>
                      </c:pt>
                      <c:pt idx="93">
                        <c:v>496.91795560784067</c:v>
                      </c:pt>
                      <c:pt idx="94">
                        <c:v>485.36904912457845</c:v>
                      </c:pt>
                      <c:pt idx="95">
                        <c:v>473.96008450143461</c:v>
                      </c:pt>
                      <c:pt idx="96">
                        <c:v>462.70116266114019</c:v>
                      </c:pt>
                      <c:pt idx="97">
                        <c:v>451.60089153102081</c:v>
                      </c:pt>
                      <c:pt idx="98">
                        <c:v>440.66656132457632</c:v>
                      </c:pt>
                      <c:pt idx="99">
                        <c:v>429.90429483900527</c:v>
                      </c:pt>
                      <c:pt idx="100">
                        <c:v>419.31917743421559</c:v>
                      </c:pt>
                      <c:pt idx="101">
                        <c:v>408.91537027748745</c:v>
                      </c:pt>
                      <c:pt idx="102">
                        <c:v>398.69620964775322</c:v>
                      </c:pt>
                      <c:pt idx="103">
                        <c:v>388.66429450694085</c:v>
                      </c:pt>
                      <c:pt idx="104">
                        <c:v>378.82156410422772</c:v>
                      </c:pt>
                      <c:pt idx="105">
                        <c:v>369.16936704211133</c:v>
                      </c:pt>
                      <c:pt idx="106">
                        <c:v>359.70852297291373</c:v>
                      </c:pt>
                      <c:pt idx="107">
                        <c:v>350.43937789094707</c:v>
                      </c:pt>
                      <c:pt idx="108">
                        <c:v>341.36185382489987</c:v>
                      </c:pt>
                      <c:pt idx="109">
                        <c:v>332.47549360679687</c:v>
                      </c:pt>
                      <c:pt idx="110">
                        <c:v>323.77950129060059</c:v>
                      </c:pt>
                      <c:pt idx="111">
                        <c:v>315.27277870956789</c:v>
                      </c:pt>
                      <c:pt idx="112">
                        <c:v>306.95395859263851</c:v>
                      </c:pt>
                      <c:pt idx="113">
                        <c:v>298.82143460325284</c:v>
                      </c:pt>
                      <c:pt idx="114">
                        <c:v>290.87338861663119</c:v>
                      </c:pt>
                      <c:pt idx="115">
                        <c:v>283.10781551182322</c:v>
                      </c:pt>
                      <c:pt idx="116">
                        <c:v>275.52254572128959</c:v>
                      </c:pt>
                      <c:pt idx="117">
                        <c:v>268.11526575228589</c:v>
                      </c:pt>
                      <c:pt idx="118">
                        <c:v>260.88353686994327</c:v>
                      </c:pt>
                      <c:pt idx="119">
                        <c:v>253.82481211099568</c:v>
                      </c:pt>
                      <c:pt idx="120">
                        <c:v>246.93645177900027</c:v>
                      </c:pt>
                      <c:pt idx="121">
                        <c:v>240.21573755615518</c:v>
                      </c:pt>
                      <c:pt idx="122">
                        <c:v>233.65988535310774</c:v>
                      </c:pt>
                      <c:pt idx="123">
                        <c:v>227.26605700608863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617F-4DFC-B691-F94FE186ECAD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Emissions of Biomass'!$E$2</c15:sqref>
                        </c15:formulaRef>
                      </c:ext>
                    </c:extLst>
                    <c:strCache>
                      <c:ptCount val="1"/>
                      <c:pt idx="0">
                        <c:v>Fossil Fuel after Old Forest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Emissions of Biomass'!$A$3:$A$103</c15:sqref>
                        </c15:formulaRef>
                      </c:ext>
                    </c:extLst>
                    <c:numCache>
                      <c:formatCode>0</c:formatCode>
                      <c:ptCount val="10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Emissions of Biomass'!$E$3:$E$126</c15:sqref>
                        </c15:formulaRef>
                      </c:ext>
                    </c:extLst>
                    <c:numCache>
                      <c:formatCode>0</c:formatCode>
                      <c:ptCount val="124"/>
                      <c:pt idx="0">
                        <c:v>0</c:v>
                      </c:pt>
                      <c:pt idx="1">
                        <c:v>274.5</c:v>
                      </c:pt>
                      <c:pt idx="2">
                        <c:v>274.5</c:v>
                      </c:pt>
                      <c:pt idx="3">
                        <c:v>274.5</c:v>
                      </c:pt>
                      <c:pt idx="4">
                        <c:v>274.5</c:v>
                      </c:pt>
                      <c:pt idx="5">
                        <c:v>274.5</c:v>
                      </c:pt>
                      <c:pt idx="6">
                        <c:v>274.5</c:v>
                      </c:pt>
                      <c:pt idx="7">
                        <c:v>274.5</c:v>
                      </c:pt>
                      <c:pt idx="8">
                        <c:v>274.5</c:v>
                      </c:pt>
                      <c:pt idx="9">
                        <c:v>274.5</c:v>
                      </c:pt>
                      <c:pt idx="10">
                        <c:v>274.5</c:v>
                      </c:pt>
                      <c:pt idx="11">
                        <c:v>274.5</c:v>
                      </c:pt>
                      <c:pt idx="12">
                        <c:v>274.5</c:v>
                      </c:pt>
                      <c:pt idx="13">
                        <c:v>274.5</c:v>
                      </c:pt>
                      <c:pt idx="14">
                        <c:v>274.5</c:v>
                      </c:pt>
                      <c:pt idx="15">
                        <c:v>274.5</c:v>
                      </c:pt>
                      <c:pt idx="16">
                        <c:v>274.5</c:v>
                      </c:pt>
                      <c:pt idx="17">
                        <c:v>274.5</c:v>
                      </c:pt>
                      <c:pt idx="18">
                        <c:v>274.5</c:v>
                      </c:pt>
                      <c:pt idx="19">
                        <c:v>274.5</c:v>
                      </c:pt>
                      <c:pt idx="20">
                        <c:v>274.5</c:v>
                      </c:pt>
                      <c:pt idx="21">
                        <c:v>274.5</c:v>
                      </c:pt>
                      <c:pt idx="22">
                        <c:v>274.5</c:v>
                      </c:pt>
                      <c:pt idx="23">
                        <c:v>274.5</c:v>
                      </c:pt>
                      <c:pt idx="24">
                        <c:v>274.5</c:v>
                      </c:pt>
                      <c:pt idx="25">
                        <c:v>274.5</c:v>
                      </c:pt>
                      <c:pt idx="26">
                        <c:v>406.295961511423</c:v>
                      </c:pt>
                      <c:pt idx="27">
                        <c:v>406.295961511423</c:v>
                      </c:pt>
                      <c:pt idx="28">
                        <c:v>406.295961511423</c:v>
                      </c:pt>
                      <c:pt idx="29">
                        <c:v>406.295961511423</c:v>
                      </c:pt>
                      <c:pt idx="30">
                        <c:v>406.295961511423</c:v>
                      </c:pt>
                      <c:pt idx="31">
                        <c:v>406.295961511423</c:v>
                      </c:pt>
                      <c:pt idx="32">
                        <c:v>406.295961511423</c:v>
                      </c:pt>
                      <c:pt idx="33">
                        <c:v>406.295961511423</c:v>
                      </c:pt>
                      <c:pt idx="34">
                        <c:v>406.295961511423</c:v>
                      </c:pt>
                      <c:pt idx="35">
                        <c:v>406.295961511423</c:v>
                      </c:pt>
                      <c:pt idx="36">
                        <c:v>406.295961511423</c:v>
                      </c:pt>
                      <c:pt idx="37">
                        <c:v>406.295961511423</c:v>
                      </c:pt>
                      <c:pt idx="38">
                        <c:v>406.295961511423</c:v>
                      </c:pt>
                      <c:pt idx="39">
                        <c:v>406.295961511423</c:v>
                      </c:pt>
                      <c:pt idx="40">
                        <c:v>406.295961511423</c:v>
                      </c:pt>
                      <c:pt idx="41">
                        <c:v>406.295961511423</c:v>
                      </c:pt>
                      <c:pt idx="42">
                        <c:v>406.295961511423</c:v>
                      </c:pt>
                      <c:pt idx="43">
                        <c:v>406.295961511423</c:v>
                      </c:pt>
                      <c:pt idx="44">
                        <c:v>406.295961511423</c:v>
                      </c:pt>
                      <c:pt idx="45">
                        <c:v>406.295961511423</c:v>
                      </c:pt>
                      <c:pt idx="46">
                        <c:v>406.295961511423</c:v>
                      </c:pt>
                      <c:pt idx="47">
                        <c:v>406.295961511423</c:v>
                      </c:pt>
                      <c:pt idx="48">
                        <c:v>406.295961511423</c:v>
                      </c:pt>
                      <c:pt idx="49">
                        <c:v>406.295961511423</c:v>
                      </c:pt>
                      <c:pt idx="50">
                        <c:v>406.295961511423</c:v>
                      </c:pt>
                      <c:pt idx="51">
                        <c:v>538.09192302284589</c:v>
                      </c:pt>
                      <c:pt idx="52">
                        <c:v>538.09192302284589</c:v>
                      </c:pt>
                      <c:pt idx="53">
                        <c:v>538.09192302284589</c:v>
                      </c:pt>
                      <c:pt idx="54">
                        <c:v>538.09192302284589</c:v>
                      </c:pt>
                      <c:pt idx="55">
                        <c:v>538.09192302284589</c:v>
                      </c:pt>
                      <c:pt idx="56">
                        <c:v>538.09192302284589</c:v>
                      </c:pt>
                      <c:pt idx="57">
                        <c:v>538.09192302284589</c:v>
                      </c:pt>
                      <c:pt idx="58">
                        <c:v>538.09192302284589</c:v>
                      </c:pt>
                      <c:pt idx="59">
                        <c:v>538.09192302284589</c:v>
                      </c:pt>
                      <c:pt idx="60">
                        <c:v>538.09192302284589</c:v>
                      </c:pt>
                      <c:pt idx="61">
                        <c:v>538.09192302284589</c:v>
                      </c:pt>
                      <c:pt idx="62">
                        <c:v>538.09192302284589</c:v>
                      </c:pt>
                      <c:pt idx="63">
                        <c:v>538.09192302284589</c:v>
                      </c:pt>
                      <c:pt idx="64">
                        <c:v>538.09192302284589</c:v>
                      </c:pt>
                      <c:pt idx="65">
                        <c:v>538.09192302284589</c:v>
                      </c:pt>
                      <c:pt idx="66">
                        <c:v>538.09192302284589</c:v>
                      </c:pt>
                      <c:pt idx="67">
                        <c:v>538.09192302284589</c:v>
                      </c:pt>
                      <c:pt idx="68">
                        <c:v>538.09192302284589</c:v>
                      </c:pt>
                      <c:pt idx="69">
                        <c:v>538.09192302284589</c:v>
                      </c:pt>
                      <c:pt idx="70">
                        <c:v>538.09192302284589</c:v>
                      </c:pt>
                      <c:pt idx="71">
                        <c:v>538.09192302284589</c:v>
                      </c:pt>
                      <c:pt idx="72">
                        <c:v>538.09192302284589</c:v>
                      </c:pt>
                      <c:pt idx="73">
                        <c:v>538.09192302284589</c:v>
                      </c:pt>
                      <c:pt idx="74">
                        <c:v>538.09192302284589</c:v>
                      </c:pt>
                      <c:pt idx="75">
                        <c:v>538.09192302284589</c:v>
                      </c:pt>
                      <c:pt idx="76">
                        <c:v>669.88788453426889</c:v>
                      </c:pt>
                      <c:pt idx="77">
                        <c:v>669.88788453426889</c:v>
                      </c:pt>
                      <c:pt idx="78">
                        <c:v>669.88788453426889</c:v>
                      </c:pt>
                      <c:pt idx="79">
                        <c:v>669.88788453426889</c:v>
                      </c:pt>
                      <c:pt idx="80">
                        <c:v>669.88788453426889</c:v>
                      </c:pt>
                      <c:pt idx="81">
                        <c:v>669.88788453426889</c:v>
                      </c:pt>
                      <c:pt idx="82">
                        <c:v>669.88788453426889</c:v>
                      </c:pt>
                      <c:pt idx="83">
                        <c:v>669.88788453426889</c:v>
                      </c:pt>
                      <c:pt idx="84">
                        <c:v>669.88788453426889</c:v>
                      </c:pt>
                      <c:pt idx="85">
                        <c:v>669.88788453426889</c:v>
                      </c:pt>
                      <c:pt idx="86">
                        <c:v>669.88788453426889</c:v>
                      </c:pt>
                      <c:pt idx="87">
                        <c:v>669.88788453426889</c:v>
                      </c:pt>
                      <c:pt idx="88">
                        <c:v>669.88788453426889</c:v>
                      </c:pt>
                      <c:pt idx="89">
                        <c:v>669.88788453426889</c:v>
                      </c:pt>
                      <c:pt idx="90">
                        <c:v>669.88788453426889</c:v>
                      </c:pt>
                      <c:pt idx="91">
                        <c:v>669.88788453426889</c:v>
                      </c:pt>
                      <c:pt idx="92">
                        <c:v>669.88788453426889</c:v>
                      </c:pt>
                      <c:pt idx="93">
                        <c:v>669.88788453426889</c:v>
                      </c:pt>
                      <c:pt idx="94">
                        <c:v>669.88788453426889</c:v>
                      </c:pt>
                      <c:pt idx="95">
                        <c:v>669.88788453426889</c:v>
                      </c:pt>
                      <c:pt idx="96">
                        <c:v>669.88788453426889</c:v>
                      </c:pt>
                      <c:pt idx="97">
                        <c:v>669.88788453426889</c:v>
                      </c:pt>
                      <c:pt idx="98">
                        <c:v>669.88788453426889</c:v>
                      </c:pt>
                      <c:pt idx="99">
                        <c:v>669.88788453426889</c:v>
                      </c:pt>
                      <c:pt idx="100">
                        <c:v>669.88788453426889</c:v>
                      </c:pt>
                      <c:pt idx="101">
                        <c:v>669.88788453426889</c:v>
                      </c:pt>
                      <c:pt idx="102">
                        <c:v>669.88788453426889</c:v>
                      </c:pt>
                      <c:pt idx="103">
                        <c:v>669.88788453426889</c:v>
                      </c:pt>
                      <c:pt idx="104">
                        <c:v>669.88788453426889</c:v>
                      </c:pt>
                      <c:pt idx="105">
                        <c:v>669.88788453426889</c:v>
                      </c:pt>
                      <c:pt idx="106">
                        <c:v>669.88788453426889</c:v>
                      </c:pt>
                      <c:pt idx="107">
                        <c:v>669.88788453426889</c:v>
                      </c:pt>
                      <c:pt idx="108">
                        <c:v>669.88788453426889</c:v>
                      </c:pt>
                      <c:pt idx="109">
                        <c:v>669.88788453426889</c:v>
                      </c:pt>
                      <c:pt idx="110">
                        <c:v>669.88788453426889</c:v>
                      </c:pt>
                      <c:pt idx="111">
                        <c:v>669.88788453426889</c:v>
                      </c:pt>
                      <c:pt idx="112">
                        <c:v>669.88788453426889</c:v>
                      </c:pt>
                      <c:pt idx="113">
                        <c:v>669.88788453426889</c:v>
                      </c:pt>
                      <c:pt idx="114">
                        <c:v>669.88788453426889</c:v>
                      </c:pt>
                      <c:pt idx="115">
                        <c:v>669.88788453426889</c:v>
                      </c:pt>
                      <c:pt idx="116">
                        <c:v>669.88788453426889</c:v>
                      </c:pt>
                      <c:pt idx="117">
                        <c:v>669.88788453426889</c:v>
                      </c:pt>
                      <c:pt idx="118">
                        <c:v>669.88788453426889</c:v>
                      </c:pt>
                      <c:pt idx="119">
                        <c:v>669.88788453426889</c:v>
                      </c:pt>
                      <c:pt idx="120">
                        <c:v>669.88788453426889</c:v>
                      </c:pt>
                      <c:pt idx="121">
                        <c:v>669.88788453426889</c:v>
                      </c:pt>
                      <c:pt idx="122">
                        <c:v>669.88788453426889</c:v>
                      </c:pt>
                      <c:pt idx="123">
                        <c:v>669.88788453426889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17F-4DFC-B691-F94FE186ECAD}"/>
                  </c:ext>
                </c:extLst>
              </c15:ser>
            </c15:filteredLineSeries>
            <c15:filteredLin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Emissions of Biomass'!$F$2</c15:sqref>
                        </c15:formulaRef>
                      </c:ext>
                    </c:extLst>
                    <c:strCache>
                      <c:ptCount val="1"/>
                      <c:pt idx="0">
                        <c:v>Biomass after Barren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Emissions of Biomass'!$A$3:$A$103</c15:sqref>
                        </c15:formulaRef>
                      </c:ext>
                    </c:extLst>
                    <c:numCache>
                      <c:formatCode>0</c:formatCode>
                      <c:ptCount val="10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Emissions of Biomass'!$F$3:$F$126</c15:sqref>
                        </c15:formulaRef>
                      </c:ext>
                    </c:extLst>
                    <c:numCache>
                      <c:formatCode>0</c:formatCode>
                      <c:ptCount val="124"/>
                      <c:pt idx="0">
                        <c:v>0</c:v>
                      </c:pt>
                      <c:pt idx="1">
                        <c:v>0</c:v>
                      </c:pt>
                      <c:pt idx="2">
                        <c:v>-19.015446601687575</c:v>
                      </c:pt>
                      <c:pt idx="3">
                        <c:v>-40.098433627440691</c:v>
                      </c:pt>
                      <c:pt idx="4">
                        <c:v>-61.624228973742277</c:v>
                      </c:pt>
                      <c:pt idx="5">
                        <c:v>-83.203889561651607</c:v>
                      </c:pt>
                      <c:pt idx="6">
                        <c:v>-104.65017682921092</c:v>
                      </c:pt>
                      <c:pt idx="7">
                        <c:v>-125.8549928264233</c:v>
                      </c:pt>
                      <c:pt idx="8">
                        <c:v>-146.75023350678148</c:v>
                      </c:pt>
                      <c:pt idx="9">
                        <c:v>-167.29099950812392</c:v>
                      </c:pt>
                      <c:pt idx="10">
                        <c:v>-187.44709316934265</c:v>
                      </c:pt>
                      <c:pt idx="11">
                        <c:v>-207.19821410818469</c:v>
                      </c:pt>
                      <c:pt idx="12">
                        <c:v>-226.53102393437038</c:v>
                      </c:pt>
                      <c:pt idx="13">
                        <c:v>-245.43724440572038</c:v>
                      </c:pt>
                      <c:pt idx="14">
                        <c:v>-263.91236747103392</c:v>
                      </c:pt>
                      <c:pt idx="15">
                        <c:v>-281.95474772985455</c:v>
                      </c:pt>
                      <c:pt idx="16">
                        <c:v>-299.56494460739304</c:v>
                      </c:pt>
                      <c:pt idx="17">
                        <c:v>-316.74523361876794</c:v>
                      </c:pt>
                      <c:pt idx="18">
                        <c:v>-333.49923567964515</c:v>
                      </c:pt>
                      <c:pt idx="19">
                        <c:v>-349.83163100354074</c:v>
                      </c:pt>
                      <c:pt idx="20">
                        <c:v>-365.74793498667219</c:v>
                      </c:pt>
                      <c:pt idx="21">
                        <c:v>-381.25432041541643</c:v>
                      </c:pt>
                      <c:pt idx="22">
                        <c:v>-396.35747488822068</c:v>
                      </c:pt>
                      <c:pt idx="23">
                        <c:v>-411.06448541519842</c:v>
                      </c:pt>
                      <c:pt idx="24">
                        <c:v>-425.38274427588823</c:v>
                      </c:pt>
                      <c:pt idx="25">
                        <c:v>-439.31987170474332</c:v>
                      </c:pt>
                      <c:pt idx="26">
                        <c:v>-175.72794868189732</c:v>
                      </c:pt>
                      <c:pt idx="27">
                        <c:v>-184.48966947799622</c:v>
                      </c:pt>
                      <c:pt idx="28">
                        <c:v>-195.92948779081868</c:v>
                      </c:pt>
                      <c:pt idx="29">
                        <c:v>-208.38561567969612</c:v>
                      </c:pt>
                      <c:pt idx="30">
                        <c:v>-221.43434243682788</c:v>
                      </c:pt>
                      <c:pt idx="31">
                        <c:v>-234.85580662699695</c:v>
                      </c:pt>
                      <c:pt idx="32">
                        <c:v>-248.5112978396119</c:v>
                      </c:pt>
                      <c:pt idx="33">
                        <c:v>-262.30398416235948</c:v>
                      </c:pt>
                      <c:pt idx="34">
                        <c:v>-276.16200512240556</c:v>
                      </c:pt>
                      <c:pt idx="35">
                        <c:v>-290.02985833021086</c:v>
                      </c:pt>
                      <c:pt idx="36">
                        <c:v>-303.86349167282913</c:v>
                      </c:pt>
                      <c:pt idx="37">
                        <c:v>-317.62727118345884</c:v>
                      </c:pt>
                      <c:pt idx="38">
                        <c:v>-331.29198847640021</c:v>
                      </c:pt>
                      <c:pt idx="39">
                        <c:v>-344.83348579964974</c:v>
                      </c:pt>
                      <c:pt idx="40">
                        <c:v>-358.23166886902948</c:v>
                      </c:pt>
                      <c:pt idx="41">
                        <c:v>-371.4697744395088</c:v>
                      </c:pt>
                      <c:pt idx="42">
                        <c:v>-384.53381166735932</c:v>
                      </c:pt>
                      <c:pt idx="43">
                        <c:v>-397.4121259203593</c:v>
                      </c:pt>
                      <c:pt idx="44">
                        <c:v>-410.09505129576485</c:v>
                      </c:pt>
                      <c:pt idx="45">
                        <c:v>-422.5746289844422</c:v>
                      </c:pt>
                      <c:pt idx="46">
                        <c:v>-434.84437557062074</c:v>
                      </c:pt>
                      <c:pt idx="47">
                        <c:v>-446.89908992930407</c:v>
                      </c:pt>
                      <c:pt idx="48">
                        <c:v>-458.73469046953613</c:v>
                      </c:pt>
                      <c:pt idx="49">
                        <c:v>-470.34807660277153</c:v>
                      </c:pt>
                      <c:pt idx="50">
                        <c:v>-481.73700981760993</c:v>
                      </c:pt>
                      <c:pt idx="51">
                        <c:v>-215.74430746221282</c:v>
                      </c:pt>
                      <c:pt idx="52">
                        <c:v>-222.24395871826286</c:v>
                      </c:pt>
                      <c:pt idx="53">
                        <c:v>-231.55223644982789</c:v>
                      </c:pt>
                      <c:pt idx="54">
                        <c:v>-241.99966398866434</c:v>
                      </c:pt>
                      <c:pt idx="55">
                        <c:v>-253.15530385982706</c:v>
                      </c:pt>
                      <c:pt idx="56">
                        <c:v>-264.79250155250935</c:v>
                      </c:pt>
                      <c:pt idx="57">
                        <c:v>-276.76616076154841</c:v>
                      </c:pt>
                      <c:pt idx="58">
                        <c:v>-288.97344599796088</c:v>
                      </c:pt>
                      <c:pt idx="59">
                        <c:v>-301.3368522106025</c:v>
                      </c:pt>
                      <c:pt idx="60">
                        <c:v>-313.79556955680368</c:v>
                      </c:pt>
                      <c:pt idx="61">
                        <c:v>-326.30055507782794</c:v>
                      </c:pt>
                      <c:pt idx="62">
                        <c:v>-338.81148132070302</c:v>
                      </c:pt>
                      <c:pt idx="63">
                        <c:v>-351.294725715781</c:v>
                      </c:pt>
                      <c:pt idx="64">
                        <c:v>-363.72197868754</c:v>
                      </c:pt>
                      <c:pt idx="65">
                        <c:v>-376.06924059255488</c:v>
                      </c:pt>
                      <c:pt idx="66">
                        <c:v>-388.3160743747697</c:v>
                      </c:pt>
                      <c:pt idx="67">
                        <c:v>-400.44503293034813</c:v>
                      </c:pt>
                      <c:pt idx="68">
                        <c:v>-412.44120978184606</c:v>
                      </c:pt>
                      <c:pt idx="69">
                        <c:v>-424.29187926759278</c:v>
                      </c:pt>
                      <c:pt idx="70">
                        <c:v>-435.98620333425663</c:v>
                      </c:pt>
                      <c:pt idx="71">
                        <c:v>-447.51498897482429</c:v>
                      </c:pt>
                      <c:pt idx="72">
                        <c:v>-458.87048492979307</c:v>
                      </c:pt>
                      <c:pt idx="73">
                        <c:v>-470.04620935832099</c:v>
                      </c:pt>
                      <c:pt idx="74">
                        <c:v>-481.03680231976148</c:v>
                      </c:pt>
                      <c:pt idx="75">
                        <c:v>-491.83789841045939</c:v>
                      </c:pt>
                      <c:pt idx="76">
                        <c:v>-225.29031262304287</c:v>
                      </c:pt>
                      <c:pt idx="77">
                        <c:v>-231.26614888013296</c:v>
                      </c:pt>
                      <c:pt idx="78">
                        <c:v>-240.07990489590529</c:v>
                      </c:pt>
                      <c:pt idx="79">
                        <c:v>-250.06043239899222</c:v>
                      </c:pt>
                      <c:pt idx="80">
                        <c:v>-260.77521969430973</c:v>
                      </c:pt>
                      <c:pt idx="81">
                        <c:v>-271.99612964409943</c:v>
                      </c:pt>
                      <c:pt idx="82">
                        <c:v>-283.57666947053355</c:v>
                      </c:pt>
                      <c:pt idx="83">
                        <c:v>-295.41268825660558</c:v>
                      </c:pt>
                      <c:pt idx="84">
                        <c:v>-307.42544176711704</c:v>
                      </c:pt>
                      <c:pt idx="85">
                        <c:v>-319.55295270859409</c:v>
                      </c:pt>
                      <c:pt idx="86">
                        <c:v>-331.74507816615449</c:v>
                      </c:pt>
                      <c:pt idx="87">
                        <c:v>-343.96045424216072</c:v>
                      </c:pt>
                      <c:pt idx="88">
                        <c:v>-356.16448169034391</c:v>
                      </c:pt>
                      <c:pt idx="89">
                        <c:v>-368.32793050821772</c:v>
                      </c:pt>
                      <c:pt idx="90">
                        <c:v>-380.4259335679306</c:v>
                      </c:pt>
                      <c:pt idx="91">
                        <c:v>-392.43723616276822</c:v>
                      </c:pt>
                      <c:pt idx="92">
                        <c:v>-404.34362044946346</c:v>
                      </c:pt>
                      <c:pt idx="93">
                        <c:v>-416.12945337469398</c:v>
                      </c:pt>
                      <c:pt idx="94">
                        <c:v>-427.78132428099241</c:v>
                      </c:pt>
                      <c:pt idx="95">
                        <c:v>-439.2877492700473</c:v>
                      </c:pt>
                      <c:pt idx="96">
                        <c:v>-450.63892635624353</c:v>
                      </c:pt>
                      <c:pt idx="97">
                        <c:v>-461.82653001943993</c:v>
                      </c:pt>
                      <c:pt idx="98">
                        <c:v>-472.84353685547848</c:v>
                      </c:pt>
                      <c:pt idx="99">
                        <c:v>-483.68407615709901</c:v>
                      </c:pt>
                      <c:pt idx="100">
                        <c:v>-494.34330076287489</c:v>
                      </c:pt>
                      <c:pt idx="101">
                        <c:v>-51.933622552681946</c:v>
                      </c:pt>
                      <c:pt idx="102">
                        <c:v>-49.020893330509374</c:v>
                      </c:pt>
                      <c:pt idx="103">
                        <c:v>-46.274880977351145</c:v>
                      </c:pt>
                      <c:pt idx="104">
                        <c:v>-43.685843586549232</c:v>
                      </c:pt>
                      <c:pt idx="105">
                        <c:v>-41.244620131194438</c:v>
                      </c:pt>
                      <c:pt idx="106">
                        <c:v>-38.942595164718412</c:v>
                      </c:pt>
                      <c:pt idx="107">
                        <c:v>-36.771665703692598</c:v>
                      </c:pt>
                      <c:pt idx="108">
                        <c:v>-34.72421015589417</c:v>
                      </c:pt>
                      <c:pt idx="109">
                        <c:v>-32.793059165401992</c:v>
                      </c:pt>
                      <c:pt idx="110">
                        <c:v>-30.971468254630349</c:v>
                      </c:pt>
                      <c:pt idx="111">
                        <c:v>-29.253092150829143</c:v>
                      </c:pt>
                      <c:pt idx="112">
                        <c:v>-27.631960691712344</c:v>
                      </c:pt>
                      <c:pt idx="113">
                        <c:v>-26.102456211551456</c:v>
                      </c:pt>
                      <c:pt idx="114">
                        <c:v>-24.659292315318488</c:v>
                      </c:pt>
                      <c:pt idx="115">
                        <c:v>-23.297493954310379</c:v>
                      </c:pt>
                      <c:pt idx="116">
                        <c:v>-22.012378722160335</c:v>
                      </c:pt>
                      <c:pt idx="117">
                        <c:v>-20.799539295264573</c:v>
                      </c:pt>
                      <c:pt idx="118">
                        <c:v>-19.654826946449141</c:v>
                      </c:pt>
                      <c:pt idx="119">
                        <c:v>-18.574336065190764</c:v>
                      </c:pt>
                      <c:pt idx="120">
                        <c:v>-17.554389621908832</c:v>
                      </c:pt>
                      <c:pt idx="121">
                        <c:v>-16.591525517780489</c:v>
                      </c:pt>
                      <c:pt idx="122">
                        <c:v>-15.68248376521486</c:v>
                      </c:pt>
                      <c:pt idx="123">
                        <c:v>-14.824194447571838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17F-4DFC-B691-F94FE186ECAD}"/>
                  </c:ext>
                </c:extLst>
              </c15:ser>
            </c15:filteredLineSeries>
            <c15:filteredLin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Emissions of Biomass'!$G$2</c15:sqref>
                        </c15:formulaRef>
                      </c:ext>
                    </c:extLst>
                    <c:strCache>
                      <c:ptCount val="1"/>
                      <c:pt idx="0">
                        <c:v>Fossil Fuel after Barren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Emissions of Biomass'!$A$3:$A$103</c15:sqref>
                        </c15:formulaRef>
                      </c:ext>
                    </c:extLst>
                    <c:numCache>
                      <c:formatCode>0</c:formatCode>
                      <c:ptCount val="10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'Graph Emissions of Biomass'!$G$3:$G$126</c15:sqref>
                        </c15:formulaRef>
                      </c:ext>
                    </c:extLst>
                    <c:numCache>
                      <c:formatCode>0</c:formatCode>
                      <c:ptCount val="12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131.795961511423</c:v>
                      </c:pt>
                      <c:pt idx="27">
                        <c:v>131.795961511423</c:v>
                      </c:pt>
                      <c:pt idx="28">
                        <c:v>131.795961511423</c:v>
                      </c:pt>
                      <c:pt idx="29">
                        <c:v>131.795961511423</c:v>
                      </c:pt>
                      <c:pt idx="30">
                        <c:v>131.795961511423</c:v>
                      </c:pt>
                      <c:pt idx="31">
                        <c:v>131.795961511423</c:v>
                      </c:pt>
                      <c:pt idx="32">
                        <c:v>131.795961511423</c:v>
                      </c:pt>
                      <c:pt idx="33">
                        <c:v>131.795961511423</c:v>
                      </c:pt>
                      <c:pt idx="34">
                        <c:v>131.795961511423</c:v>
                      </c:pt>
                      <c:pt idx="35">
                        <c:v>131.795961511423</c:v>
                      </c:pt>
                      <c:pt idx="36">
                        <c:v>131.795961511423</c:v>
                      </c:pt>
                      <c:pt idx="37">
                        <c:v>131.795961511423</c:v>
                      </c:pt>
                      <c:pt idx="38">
                        <c:v>131.795961511423</c:v>
                      </c:pt>
                      <c:pt idx="39">
                        <c:v>131.795961511423</c:v>
                      </c:pt>
                      <c:pt idx="40">
                        <c:v>131.795961511423</c:v>
                      </c:pt>
                      <c:pt idx="41">
                        <c:v>131.795961511423</c:v>
                      </c:pt>
                      <c:pt idx="42">
                        <c:v>131.795961511423</c:v>
                      </c:pt>
                      <c:pt idx="43">
                        <c:v>131.795961511423</c:v>
                      </c:pt>
                      <c:pt idx="44">
                        <c:v>131.795961511423</c:v>
                      </c:pt>
                      <c:pt idx="45">
                        <c:v>131.795961511423</c:v>
                      </c:pt>
                      <c:pt idx="46">
                        <c:v>131.795961511423</c:v>
                      </c:pt>
                      <c:pt idx="47">
                        <c:v>131.795961511423</c:v>
                      </c:pt>
                      <c:pt idx="48">
                        <c:v>131.795961511423</c:v>
                      </c:pt>
                      <c:pt idx="49">
                        <c:v>131.795961511423</c:v>
                      </c:pt>
                      <c:pt idx="50">
                        <c:v>131.795961511423</c:v>
                      </c:pt>
                      <c:pt idx="51">
                        <c:v>263.591923022846</c:v>
                      </c:pt>
                      <c:pt idx="52">
                        <c:v>263.591923022846</c:v>
                      </c:pt>
                      <c:pt idx="53">
                        <c:v>263.591923022846</c:v>
                      </c:pt>
                      <c:pt idx="54">
                        <c:v>263.591923022846</c:v>
                      </c:pt>
                      <c:pt idx="55">
                        <c:v>263.591923022846</c:v>
                      </c:pt>
                      <c:pt idx="56">
                        <c:v>263.591923022846</c:v>
                      </c:pt>
                      <c:pt idx="57">
                        <c:v>263.591923022846</c:v>
                      </c:pt>
                      <c:pt idx="58">
                        <c:v>263.591923022846</c:v>
                      </c:pt>
                      <c:pt idx="59">
                        <c:v>263.591923022846</c:v>
                      </c:pt>
                      <c:pt idx="60">
                        <c:v>263.591923022846</c:v>
                      </c:pt>
                      <c:pt idx="61">
                        <c:v>263.591923022846</c:v>
                      </c:pt>
                      <c:pt idx="62">
                        <c:v>263.591923022846</c:v>
                      </c:pt>
                      <c:pt idx="63">
                        <c:v>263.591923022846</c:v>
                      </c:pt>
                      <c:pt idx="64">
                        <c:v>263.591923022846</c:v>
                      </c:pt>
                      <c:pt idx="65">
                        <c:v>263.591923022846</c:v>
                      </c:pt>
                      <c:pt idx="66">
                        <c:v>263.591923022846</c:v>
                      </c:pt>
                      <c:pt idx="67">
                        <c:v>263.591923022846</c:v>
                      </c:pt>
                      <c:pt idx="68">
                        <c:v>263.591923022846</c:v>
                      </c:pt>
                      <c:pt idx="69">
                        <c:v>263.591923022846</c:v>
                      </c:pt>
                      <c:pt idx="70">
                        <c:v>263.591923022846</c:v>
                      </c:pt>
                      <c:pt idx="71">
                        <c:v>263.591923022846</c:v>
                      </c:pt>
                      <c:pt idx="72">
                        <c:v>263.591923022846</c:v>
                      </c:pt>
                      <c:pt idx="73">
                        <c:v>263.591923022846</c:v>
                      </c:pt>
                      <c:pt idx="74">
                        <c:v>263.591923022846</c:v>
                      </c:pt>
                      <c:pt idx="75">
                        <c:v>263.591923022846</c:v>
                      </c:pt>
                      <c:pt idx="76">
                        <c:v>395.38788453426901</c:v>
                      </c:pt>
                      <c:pt idx="77">
                        <c:v>395.38788453426901</c:v>
                      </c:pt>
                      <c:pt idx="78">
                        <c:v>395.38788453426901</c:v>
                      </c:pt>
                      <c:pt idx="79">
                        <c:v>395.38788453426901</c:v>
                      </c:pt>
                      <c:pt idx="80">
                        <c:v>395.38788453426901</c:v>
                      </c:pt>
                      <c:pt idx="81">
                        <c:v>395.38788453426901</c:v>
                      </c:pt>
                      <c:pt idx="82">
                        <c:v>395.38788453426901</c:v>
                      </c:pt>
                      <c:pt idx="83">
                        <c:v>395.38788453426901</c:v>
                      </c:pt>
                      <c:pt idx="84">
                        <c:v>395.38788453426901</c:v>
                      </c:pt>
                      <c:pt idx="85">
                        <c:v>395.38788453426901</c:v>
                      </c:pt>
                      <c:pt idx="86">
                        <c:v>395.38788453426901</c:v>
                      </c:pt>
                      <c:pt idx="87">
                        <c:v>395.38788453426901</c:v>
                      </c:pt>
                      <c:pt idx="88">
                        <c:v>395.38788453426901</c:v>
                      </c:pt>
                      <c:pt idx="89">
                        <c:v>395.38788453426901</c:v>
                      </c:pt>
                      <c:pt idx="90">
                        <c:v>395.38788453426901</c:v>
                      </c:pt>
                      <c:pt idx="91">
                        <c:v>395.38788453426901</c:v>
                      </c:pt>
                      <c:pt idx="92">
                        <c:v>395.38788453426901</c:v>
                      </c:pt>
                      <c:pt idx="93">
                        <c:v>395.38788453426901</c:v>
                      </c:pt>
                      <c:pt idx="94">
                        <c:v>395.38788453426901</c:v>
                      </c:pt>
                      <c:pt idx="95">
                        <c:v>395.38788453426901</c:v>
                      </c:pt>
                      <c:pt idx="96">
                        <c:v>395.38788453426901</c:v>
                      </c:pt>
                      <c:pt idx="97">
                        <c:v>395.38788453426901</c:v>
                      </c:pt>
                      <c:pt idx="98">
                        <c:v>395.38788453426901</c:v>
                      </c:pt>
                      <c:pt idx="99">
                        <c:v>395.38788453426901</c:v>
                      </c:pt>
                      <c:pt idx="100">
                        <c:v>395.38788453426901</c:v>
                      </c:pt>
                      <c:pt idx="101">
                        <c:v>395.38788453426901</c:v>
                      </c:pt>
                      <c:pt idx="102">
                        <c:v>395.38788453426901</c:v>
                      </c:pt>
                      <c:pt idx="103">
                        <c:v>395.38788453426901</c:v>
                      </c:pt>
                      <c:pt idx="104">
                        <c:v>395.38788453426901</c:v>
                      </c:pt>
                      <c:pt idx="105">
                        <c:v>395.38788453426901</c:v>
                      </c:pt>
                      <c:pt idx="106">
                        <c:v>395.38788453426901</c:v>
                      </c:pt>
                      <c:pt idx="107">
                        <c:v>395.38788453426901</c:v>
                      </c:pt>
                      <c:pt idx="108">
                        <c:v>395.38788453426901</c:v>
                      </c:pt>
                      <c:pt idx="109">
                        <c:v>395.38788453426901</c:v>
                      </c:pt>
                      <c:pt idx="110">
                        <c:v>395.38788453426901</c:v>
                      </c:pt>
                      <c:pt idx="111">
                        <c:v>395.38788453426901</c:v>
                      </c:pt>
                      <c:pt idx="112">
                        <c:v>395.38788453426901</c:v>
                      </c:pt>
                      <c:pt idx="113">
                        <c:v>395.38788453426901</c:v>
                      </c:pt>
                      <c:pt idx="114">
                        <c:v>395.38788453426901</c:v>
                      </c:pt>
                      <c:pt idx="115">
                        <c:v>395.38788453426901</c:v>
                      </c:pt>
                      <c:pt idx="116">
                        <c:v>395.38788453426901</c:v>
                      </c:pt>
                      <c:pt idx="117">
                        <c:v>395.38788453426901</c:v>
                      </c:pt>
                      <c:pt idx="118">
                        <c:v>395.38788453426901</c:v>
                      </c:pt>
                      <c:pt idx="119">
                        <c:v>395.38788453426901</c:v>
                      </c:pt>
                      <c:pt idx="120">
                        <c:v>395.38788453426901</c:v>
                      </c:pt>
                      <c:pt idx="121">
                        <c:v>395.38788453426901</c:v>
                      </c:pt>
                      <c:pt idx="122">
                        <c:v>395.38788453426901</c:v>
                      </c:pt>
                      <c:pt idx="123">
                        <c:v>395.38788453426901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17F-4DFC-B691-F94FE186ECAD}"/>
                  </c:ext>
                </c:extLst>
              </c15:ser>
            </c15:filteredLineSeries>
          </c:ext>
        </c:extLst>
      </c:lineChart>
      <c:catAx>
        <c:axId val="1367725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73807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136773807"/>
        <c:scaling>
          <c:orientation val="minMax"/>
          <c:max val="60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Cumulative Emissions </a:t>
                </a:r>
                <a:r>
                  <a:rPr lang="en-BE" dirty="0"/>
                  <a:t>(</a:t>
                </a:r>
                <a:r>
                  <a:rPr lang="en-BE" dirty="0" err="1"/>
                  <a:t>tC</a:t>
                </a:r>
                <a:r>
                  <a:rPr lang="en-GB" dirty="0"/>
                  <a:t>O2</a:t>
                </a:r>
                <a:r>
                  <a:rPr lang="en-BE" dirty="0"/>
                  <a:t>/ha</a:t>
                </a:r>
                <a:r>
                  <a:rPr lang="en-GB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7725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E37BE-662F-4779-ACDB-E5F93103576E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77863-6D24-4329-B9C7-12B2EF35C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2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Maryland is2.5Mha, Belgium is 3Mha.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77863-6D24-4329-B9C7-12B2EF35CB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16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77863-6D24-4329-B9C7-12B2EF35CB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1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BE" dirty="0"/>
              <a:t>Explain the GWP method.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77863-6D24-4329-B9C7-12B2EF35CB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25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BCEF1-EE73-47F0-FD5B-883BD4B88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3BE24-1C8B-4180-F42E-31CE030D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2F30A-7A0E-266A-972C-A6C2D710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BB77-62F8-4C39-B740-66E0251FBC17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37B53-6613-538E-85E9-0ABDB6E1F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BE" dirty="0"/>
              <a:t>Groom &amp; Venmans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82929-DAE6-4EE4-DEFD-F408DBEB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A008-3808-4239-BDD3-067FF7C2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95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F972B-3CF9-617B-AE16-E0B92079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8419D-BD71-A64C-8198-CAD247D2C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592EB-F06E-A232-32CF-4AF22C90F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BB77-62F8-4C39-B740-66E0251FBC17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337DE-6476-695A-1E8C-AC59AA0C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5EC0A-1116-40F3-FF3F-F636151F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A008-3808-4239-BDD3-067FF7C2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23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85D5B2-9553-306E-0860-A4A0A25198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808D04-9A24-4474-29C8-55873770D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E0B1D-DE68-A3BD-D628-2081AF79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BB77-62F8-4C39-B740-66E0251FBC17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982B6-49D3-DC6F-3250-EDEA981AE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73709-874E-3C69-25B2-A474E1E5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A008-3808-4239-BDD3-067FF7C2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99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CF92-A0DF-C6B3-58A0-7D6326F7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3E295-ED8A-EB4B-9FC7-AB6376398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E85E1-C2B2-2436-EC23-74B74D5C7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BB77-62F8-4C39-B740-66E0251FBC17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609C8-9F41-6A53-06B2-B2919BC0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BE" dirty="0"/>
              <a:t>Groom &amp; Venmans, 6th NBER EEPE conference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889F5-73BB-0FB2-1286-00F6E3997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A008-3808-4239-BDD3-067FF7C2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8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4090-5929-82E6-248C-1CF6EFE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C77A3-3868-6510-AFC6-5FE4AD09C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C1227-9585-56DD-6918-DE367628A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BB77-62F8-4C39-B740-66E0251FBC17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8EFC-EAF8-2C5F-0A3D-5FC273CF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D11D-C35B-AEB1-0373-70077D0E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A008-3808-4239-BDD3-067FF7C2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3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CFE43-6630-6E3A-DCC6-2DC2F6ED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F07B1-6692-EE94-51C3-673789686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A06DA-D668-2D5D-F7B8-8DFE9B8BF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FD046-226B-EDA8-09A1-5759236A5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BB77-62F8-4C39-B740-66E0251FBC17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BB01F-5DE4-F76D-03A9-E10B95410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42ADA-67A1-CF6A-8002-09530B0E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A008-3808-4239-BDD3-067FF7C2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71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7B96-3738-039E-3C1F-298759BA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3E34E-005F-8113-A82F-02589E72C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F01FD-AE54-A9A3-0B57-0911CE0F5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D6112F-1067-E2E9-5798-22831B0BE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27E428-65E2-D614-04B8-65B2D679B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0638F5-9CEA-3270-0998-AC8FC821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BB77-62F8-4C39-B740-66E0251FBC17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F8516-D270-E7E4-A473-C80AF175D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73969-41F4-04D8-45A2-5E265FB4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A008-3808-4239-BDD3-067FF7C2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7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D74EC-22A2-18F7-6CBC-0D124EE4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089855-A53B-928A-DB5E-10238DE7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BB77-62F8-4C39-B740-66E0251FBC17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98D732-2BA3-5777-DF45-88E1C3E6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8B475-A1EE-8535-A0FE-A7694BAF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A008-3808-4239-BDD3-067FF7C2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1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6765D2-BFDC-CE16-AAF6-67B517DE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BB77-62F8-4C39-B740-66E0251FBC17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CACB94-B912-81C2-8770-FB755E75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BE" dirty="0"/>
              <a:t>Groom &amp; Venmans, 6th NBER EEPE conference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C5A17-426F-1E6F-3166-BCA127A5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A008-3808-4239-BDD3-067FF7C2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9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C6DD-545A-12C6-CA25-C86C71F6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3212F-A8C2-D412-0B78-B1AC8D630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DB677-A121-39D5-2B91-948B2B6CF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9F047-5D49-537E-FE7B-120BF486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BB77-62F8-4C39-B740-66E0251FBC17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8A216-704F-284A-6998-520379AC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9F0B4-43F6-5496-9B5F-4EDFE797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A008-3808-4239-BDD3-067FF7C2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48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D2A3F-2727-CCE1-38BA-C09B20EF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4C92B4-F74D-AD75-0E73-9B6B15DA1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7CD33-1C77-8474-B755-15375FA2B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F4C70-F3E8-2B87-6E5B-35DA8F07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BB77-62F8-4C39-B740-66E0251FBC17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855DC-ECF9-3E73-7755-130C5C22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4DBFF-477E-B698-719A-6537F7F5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5A008-3808-4239-BDD3-067FF7C2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542AEA-EFA8-FFE5-EA93-13CDCF09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6C7E4-86EC-BA68-1BCA-E6968C3EC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BAB48-4152-9380-ECB7-49EF69EA6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5BB77-62F8-4C39-B740-66E0251FBC17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33553-278C-C62A-3A54-4C604B6C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BE" dirty="0"/>
              <a:t>Groom &amp; Venmans, 6th NBER EEPE conference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B056A-9FC2-2941-4867-A2A05507A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5A008-3808-4239-BDD3-067FF7C251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57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52CDD-93BD-40A6-A4CC-4638BA1FCB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social value of </a:t>
            </a:r>
            <a:br>
              <a:rPr lang="en-BE" dirty="0"/>
            </a:br>
            <a:r>
              <a:rPr lang="en-BE" dirty="0"/>
              <a:t>temporary carbon removals </a:t>
            </a:r>
            <a:br>
              <a:rPr lang="en-BE" dirty="0"/>
            </a:br>
            <a:r>
              <a:rPr lang="en-BE" dirty="0"/>
              <a:t>and delayed emissions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871E30-B8A8-4EF8-85AA-09C370517E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Frank Venmans</a:t>
            </a:r>
            <a:r>
              <a:rPr lang="en-BE" dirty="0"/>
              <a:t> </a:t>
            </a:r>
            <a:endParaRPr lang="en-GB" dirty="0"/>
          </a:p>
          <a:p>
            <a:r>
              <a:rPr lang="en-GB" dirty="0"/>
              <a:t>Ben Groom 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A1FF889B-F6E4-02CB-8F5F-8BA845574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055" y="5735637"/>
            <a:ext cx="2313689" cy="590011"/>
          </a:xfrm>
          <a:prstGeom prst="rect">
            <a:avLst/>
          </a:prstGeom>
        </p:spPr>
      </p:pic>
      <p:pic>
        <p:nvPicPr>
          <p:cNvPr id="5" name="Picture 2" descr="Download London School of Economics and Political Science (LSE) Logo in SVG  Vector or PNG File Format - Logo.wine">
            <a:extLst>
              <a:ext uri="{FF2B5EF4-FFF2-40B4-BE49-F238E27FC236}">
                <a16:creationId xmlns:a16="http://schemas.microsoft.com/office/drawing/2014/main" id="{9C27E8EC-AA4D-997A-1282-78EA28B1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33" y="5122671"/>
            <a:ext cx="2803433" cy="18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University of Exeter | University Info | 230 Masters in English -  Mastersportal.com">
            <a:extLst>
              <a:ext uri="{FF2B5EF4-FFF2-40B4-BE49-F238E27FC236}">
                <a16:creationId xmlns:a16="http://schemas.microsoft.com/office/drawing/2014/main" id="{3CCDA864-7EBB-B647-A2B7-3B8C43C1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288" y="5240411"/>
            <a:ext cx="2456712" cy="16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84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FFC7-38D9-4329-9E55-890A9E1D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dirty="0"/>
              <a:t>Social Value of a</a:t>
            </a:r>
            <a:r>
              <a:rPr lang="en-GB" dirty="0"/>
              <a:t> </a:t>
            </a:r>
            <a:r>
              <a:rPr lang="en-BE" dirty="0"/>
              <a:t>T</a:t>
            </a:r>
            <a:r>
              <a:rPr lang="en-GB" dirty="0" err="1"/>
              <a:t>emporary</a:t>
            </a:r>
            <a:r>
              <a:rPr lang="en-GB" dirty="0"/>
              <a:t> </a:t>
            </a:r>
            <a:r>
              <a:rPr lang="en-BE" dirty="0"/>
              <a:t>Removal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E1E80E-08B5-46A8-A98B-4A16EB0EA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65042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𝑆𝑉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𝑇𝑅</m:t>
                          </m:r>
                        </m:e>
                        <m:sub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/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/>
                          </m:sSub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groupCh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𝑚𝑎𝑟𝑔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𝑑𝑎𝑚𝑎𝑔𝑒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E" b="0" i="1" smtClean="0">
                          <a:latin typeface="Cambria Math" panose="02040503050406030204" pitchFamily="18" charset="0"/>
                        </a:rPr>
                        <m:t>𝑆𝐶</m:t>
                      </m:r>
                      <m:sSub>
                        <m:sSubPr>
                          <m:ctrlPr>
                            <a:rPr lang="en-B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BE" b="0" i="1" smtClean="0">
                          <a:latin typeface="Cambria Math" panose="02040503050406030204" pitchFamily="18" charset="0"/>
                        </a:rPr>
                        <m:t>−</m:t>
                      </m:r>
                      <m:limLow>
                        <m:limLowPr>
                          <m:ctrlPr>
                            <a:rPr lang="en-BE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BE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p>
                                <m:sSupPr>
                                  <m:ctrlPr>
                                    <a:rPr lang="en-B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B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B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B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sSub>
                                    <m:sSubPr>
                                      <m:ctrlPr>
                                        <a:rPr lang="en-BE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BE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/>
                                  </m:sSub>
                                </m:sup>
                              </m:sSup>
                              <m:r>
                                <a:rPr lang="en-BE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𝑆𝐶</m:t>
                              </m:r>
                              <m:sSub>
                                <m:sSubPr>
                                  <m:ctrlPr>
                                    <a:rPr lang="en-B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BE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BE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BE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/>
                                  </m:sSub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𝑖𝑚𝑝𝑒𝑟𝑚𝑎𝑛𝑒𝑛𝑐𝑒</m:t>
                          </m:r>
                        </m:lim>
                      </m:limLow>
                    </m:oMath>
                  </m:oMathPara>
                </a14:m>
                <a:endParaRPr lang="en-BE" dirty="0"/>
              </a:p>
              <a:p>
                <a:r>
                  <a:rPr lang="en-BE" dirty="0"/>
                  <a:t>Proof: SCC always increases at a rate below the discount rate.</a:t>
                </a:r>
              </a:p>
              <a:p>
                <a:pPr lvl="1"/>
                <a:r>
                  <a:rPr lang="en-BE" dirty="0"/>
                  <a:t>Formula is the same when there is a temperature constraint.</a:t>
                </a:r>
              </a:p>
              <a:p>
                <a:r>
                  <a:rPr lang="en-BE" dirty="0"/>
                  <a:t>In cost-effectiveness analysis the </a:t>
                </a:r>
                <a:r>
                  <a:rPr lang="en-BE" i="1" dirty="0"/>
                  <a:t>carbon price </a:t>
                </a:r>
                <a:r>
                  <a:rPr lang="en-BE" dirty="0"/>
                  <a:t>increases at discount rate. </a:t>
                </a: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E1E80E-08B5-46A8-A98B-4A16EB0EA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65042" cy="4351338"/>
              </a:xfrm>
              <a:blipFill>
                <a:blip r:embed="rId2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11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un shining through a forest">
            <a:extLst>
              <a:ext uri="{FF2B5EF4-FFF2-40B4-BE49-F238E27FC236}">
                <a16:creationId xmlns:a16="http://schemas.microsoft.com/office/drawing/2014/main" id="{BDE3239D-47F0-5CD1-0247-995D47EA9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21" b="77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726D80-60F3-72C3-F74F-F0EAFC22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BE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Failure and additionality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062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FFC7-38D9-4329-9E55-890A9E1D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 temporary </a:t>
            </a:r>
            <a:r>
              <a:rPr lang="en-BE" dirty="0"/>
              <a:t>removal</a:t>
            </a:r>
            <a:r>
              <a:rPr lang="en-GB" dirty="0"/>
              <a:t> with failure risk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E1E80E-08B5-46A8-A98B-4A16EB0EA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Assume that each year, there is a constant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that the project fails. </a:t>
                </a:r>
                <a:endParaRPr lang="en-BE" dirty="0"/>
              </a:p>
              <a:p>
                <a:r>
                  <a:rPr lang="en-BE" dirty="0"/>
                  <a:t>Survival probability beyond time t </a:t>
                </a:r>
                <a:r>
                  <a:rPr lang="en-GB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B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BE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𝑆𝑉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/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/>
                          </m:sSub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B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BE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</m:sup>
                          </m:sSup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groupCh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𝑚𝑎𝑟𝑔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𝑑𝑎𝑚𝑎𝑔𝑒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E1E80E-08B5-46A8-A98B-4A16EB0EA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51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58CB76C-8937-48D8-8B69-7344761FE5DD}"/>
              </a:ext>
            </a:extLst>
          </p:cNvPr>
          <p:cNvCxnSpPr>
            <a:cxnSpLocks/>
          </p:cNvCxnSpPr>
          <p:nvPr/>
        </p:nvCxnSpPr>
        <p:spPr>
          <a:xfrm>
            <a:off x="882925" y="3951524"/>
            <a:ext cx="7810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564AB0-8BA2-4E60-85D2-F76A85B1ACE6}"/>
              </a:ext>
            </a:extLst>
          </p:cNvPr>
          <p:cNvCxnSpPr>
            <a:cxnSpLocks/>
          </p:cNvCxnSpPr>
          <p:nvPr/>
        </p:nvCxnSpPr>
        <p:spPr>
          <a:xfrm>
            <a:off x="872383" y="5871854"/>
            <a:ext cx="7810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AE5102-1245-4C1F-AB2D-587B1D85DEA6}"/>
              </a:ext>
            </a:extLst>
          </p:cNvPr>
          <p:cNvCxnSpPr>
            <a:cxnSpLocks/>
          </p:cNvCxnSpPr>
          <p:nvPr/>
        </p:nvCxnSpPr>
        <p:spPr>
          <a:xfrm flipV="1">
            <a:off x="872383" y="4822902"/>
            <a:ext cx="0" cy="1029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9769BB-7F0B-4957-9BC2-C4F2BC0DDF94}"/>
              </a:ext>
            </a:extLst>
          </p:cNvPr>
          <p:cNvCxnSpPr>
            <a:cxnSpLocks/>
          </p:cNvCxnSpPr>
          <p:nvPr/>
        </p:nvCxnSpPr>
        <p:spPr>
          <a:xfrm flipV="1">
            <a:off x="882925" y="2921714"/>
            <a:ext cx="0" cy="1029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83A3A2-5A00-4A9B-B0B2-CC86A26CF63D}"/>
              </a:ext>
            </a:extLst>
          </p:cNvPr>
          <p:cNvSpPr txBox="1"/>
          <p:nvPr/>
        </p:nvSpPr>
        <p:spPr>
          <a:xfrm>
            <a:off x="8204782" y="4010948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15D7A-C5C3-47C6-9368-7D39BCDD8298}"/>
              </a:ext>
            </a:extLst>
          </p:cNvPr>
          <p:cNvSpPr txBox="1"/>
          <p:nvPr/>
        </p:nvSpPr>
        <p:spPr>
          <a:xfrm>
            <a:off x="8194241" y="5901262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3ADA78-C2CF-4865-AB80-0477C728B6DF}"/>
              </a:ext>
            </a:extLst>
          </p:cNvPr>
          <p:cNvSpPr txBox="1"/>
          <p:nvPr/>
        </p:nvSpPr>
        <p:spPr>
          <a:xfrm rot="16200000">
            <a:off x="-1705177" y="3028740"/>
            <a:ext cx="440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Causal (additional) effect of the project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660815-974C-437E-AB7F-DAE1839B263F}"/>
              </a:ext>
            </a:extLst>
          </p:cNvPr>
          <p:cNvSpPr txBox="1"/>
          <p:nvPr/>
        </p:nvSpPr>
        <p:spPr>
          <a:xfrm>
            <a:off x="3443207" y="4525268"/>
            <a:ext cx="509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Non-additionality for forest preservation project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C14873-DABE-4A52-BAF8-291AE09F94EA}"/>
              </a:ext>
            </a:extLst>
          </p:cNvPr>
          <p:cNvSpPr txBox="1"/>
          <p:nvPr/>
        </p:nvSpPr>
        <p:spPr>
          <a:xfrm>
            <a:off x="3443208" y="2574581"/>
            <a:ext cx="443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Non-additionality for reforestation project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9D6492-A35A-4847-84FE-2B79D8266A1D}"/>
              </a:ext>
            </a:extLst>
          </p:cNvPr>
          <p:cNvCxnSpPr>
            <a:cxnSpLocks/>
          </p:cNvCxnSpPr>
          <p:nvPr/>
        </p:nvCxnSpPr>
        <p:spPr>
          <a:xfrm>
            <a:off x="882925" y="3436619"/>
            <a:ext cx="39052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01B42E-61FD-41FA-A0E2-24875CD69E09}"/>
              </a:ext>
            </a:extLst>
          </p:cNvPr>
          <p:cNvCxnSpPr>
            <a:cxnSpLocks/>
          </p:cNvCxnSpPr>
          <p:nvPr/>
        </p:nvCxnSpPr>
        <p:spPr>
          <a:xfrm>
            <a:off x="2224933" y="5337807"/>
            <a:ext cx="55061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C8C3CA-8AFF-4D9A-92B5-9ED1A1CFFEB7}"/>
              </a:ext>
            </a:extLst>
          </p:cNvPr>
          <p:cNvCxnSpPr>
            <a:cxnSpLocks/>
          </p:cNvCxnSpPr>
          <p:nvPr/>
        </p:nvCxnSpPr>
        <p:spPr>
          <a:xfrm>
            <a:off x="4788175" y="3436619"/>
            <a:ext cx="0" cy="4978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AC7D6E-C99F-48B0-8325-966BC65B8836}"/>
              </a:ext>
            </a:extLst>
          </p:cNvPr>
          <p:cNvCxnSpPr>
            <a:cxnSpLocks/>
          </p:cNvCxnSpPr>
          <p:nvPr/>
        </p:nvCxnSpPr>
        <p:spPr>
          <a:xfrm>
            <a:off x="2238065" y="5337807"/>
            <a:ext cx="0" cy="4978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F8EA1D-8989-409E-B28D-DC76C433D1F7}"/>
              </a:ext>
            </a:extLst>
          </p:cNvPr>
          <p:cNvCxnSpPr>
            <a:cxnSpLocks/>
          </p:cNvCxnSpPr>
          <p:nvPr/>
        </p:nvCxnSpPr>
        <p:spPr>
          <a:xfrm flipH="1">
            <a:off x="4788175" y="3213406"/>
            <a:ext cx="775132" cy="721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D6D200E-1532-4610-A96F-B3C6951513EA}"/>
              </a:ext>
            </a:extLst>
          </p:cNvPr>
          <p:cNvSpPr txBox="1"/>
          <p:nvPr/>
        </p:nvSpPr>
        <p:spPr>
          <a:xfrm>
            <a:off x="5566636" y="2891706"/>
            <a:ext cx="4518734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 of reforestation in baseline scenario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FAFAAC-E063-4A10-84FC-30ACD22164DC}"/>
              </a:ext>
            </a:extLst>
          </p:cNvPr>
          <p:cNvSpPr txBox="1"/>
          <p:nvPr/>
        </p:nvSpPr>
        <p:spPr>
          <a:xfrm>
            <a:off x="2854415" y="6488668"/>
            <a:ext cx="502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 when the forest is cut in the baseline scenario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8B337C-04DC-4C77-9B5C-D076B79FE90C}"/>
              </a:ext>
            </a:extLst>
          </p:cNvPr>
          <p:cNvCxnSpPr>
            <a:cxnSpLocks/>
          </p:cNvCxnSpPr>
          <p:nvPr/>
        </p:nvCxnSpPr>
        <p:spPr>
          <a:xfrm flipH="1" flipV="1">
            <a:off x="2238065" y="5890997"/>
            <a:ext cx="557073" cy="775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3AE03BF-AF68-43AE-8A55-F0EA4EB3B8CD}"/>
              </a:ext>
            </a:extLst>
          </p:cNvPr>
          <p:cNvCxnSpPr>
            <a:cxnSpLocks/>
          </p:cNvCxnSpPr>
          <p:nvPr/>
        </p:nvCxnSpPr>
        <p:spPr>
          <a:xfrm>
            <a:off x="4788175" y="3934436"/>
            <a:ext cx="29534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7898927-3FF9-4D47-8083-CBFECD25DD5A}"/>
              </a:ext>
            </a:extLst>
          </p:cNvPr>
          <p:cNvCxnSpPr>
            <a:cxnSpLocks/>
          </p:cNvCxnSpPr>
          <p:nvPr/>
        </p:nvCxnSpPr>
        <p:spPr>
          <a:xfrm>
            <a:off x="872383" y="5835624"/>
            <a:ext cx="136568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DAC526E-EEDC-4BBD-85FF-C647BDF81578}"/>
              </a:ext>
            </a:extLst>
          </p:cNvPr>
          <p:cNvCxnSpPr>
            <a:cxnSpLocks/>
          </p:cNvCxnSpPr>
          <p:nvPr/>
        </p:nvCxnSpPr>
        <p:spPr>
          <a:xfrm>
            <a:off x="882924" y="2078920"/>
            <a:ext cx="7810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EA51C3-FC72-4CE2-B748-2968F1169B58}"/>
              </a:ext>
            </a:extLst>
          </p:cNvPr>
          <p:cNvCxnSpPr>
            <a:cxnSpLocks/>
          </p:cNvCxnSpPr>
          <p:nvPr/>
        </p:nvCxnSpPr>
        <p:spPr>
          <a:xfrm flipV="1">
            <a:off x="882924" y="1049110"/>
            <a:ext cx="0" cy="1029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3EBECCA-C14A-44B9-A468-8A9E86F1B259}"/>
              </a:ext>
            </a:extLst>
          </p:cNvPr>
          <p:cNvSpPr txBox="1"/>
          <p:nvPr/>
        </p:nvSpPr>
        <p:spPr>
          <a:xfrm>
            <a:off x="8204781" y="2138344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FFE91E-E61E-4EB0-82AF-943CAD14D4C3}"/>
              </a:ext>
            </a:extLst>
          </p:cNvPr>
          <p:cNvSpPr txBox="1"/>
          <p:nvPr/>
        </p:nvSpPr>
        <p:spPr>
          <a:xfrm>
            <a:off x="3443208" y="1027643"/>
            <a:ext cx="443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Failure risk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CD8DAB3-FD3E-4BD7-9D3A-55D1007E7F55}"/>
              </a:ext>
            </a:extLst>
          </p:cNvPr>
          <p:cNvCxnSpPr>
            <a:cxnSpLocks/>
          </p:cNvCxnSpPr>
          <p:nvPr/>
        </p:nvCxnSpPr>
        <p:spPr>
          <a:xfrm>
            <a:off x="882924" y="1564015"/>
            <a:ext cx="39052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4414CBC-5747-4C4A-89F9-14F906824203}"/>
              </a:ext>
            </a:extLst>
          </p:cNvPr>
          <p:cNvCxnSpPr>
            <a:cxnSpLocks/>
          </p:cNvCxnSpPr>
          <p:nvPr/>
        </p:nvCxnSpPr>
        <p:spPr>
          <a:xfrm>
            <a:off x="4788174" y="1564015"/>
            <a:ext cx="0" cy="4978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D1705D6-0B8C-4FDF-9273-0D9BB574AAEA}"/>
              </a:ext>
            </a:extLst>
          </p:cNvPr>
          <p:cNvCxnSpPr>
            <a:cxnSpLocks/>
          </p:cNvCxnSpPr>
          <p:nvPr/>
        </p:nvCxnSpPr>
        <p:spPr>
          <a:xfrm flipH="1">
            <a:off x="4788174" y="1340802"/>
            <a:ext cx="775132" cy="721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71EF0EA-A938-458A-89BB-99F3DF5F5E70}"/>
              </a:ext>
            </a:extLst>
          </p:cNvPr>
          <p:cNvSpPr txBox="1"/>
          <p:nvPr/>
        </p:nvSpPr>
        <p:spPr>
          <a:xfrm>
            <a:off x="5566635" y="1019102"/>
            <a:ext cx="4518734" cy="3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 of failure of the project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F7E816-E92C-4AAB-B49A-81F641F53468}"/>
              </a:ext>
            </a:extLst>
          </p:cNvPr>
          <p:cNvCxnSpPr>
            <a:cxnSpLocks/>
          </p:cNvCxnSpPr>
          <p:nvPr/>
        </p:nvCxnSpPr>
        <p:spPr>
          <a:xfrm>
            <a:off x="4788174" y="2061832"/>
            <a:ext cx="29534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Title 1">
            <a:extLst>
              <a:ext uri="{FF2B5EF4-FFF2-40B4-BE49-F238E27FC236}">
                <a16:creationId xmlns:a16="http://schemas.microsoft.com/office/drawing/2014/main" id="{DD73E676-CEE7-46EB-BA30-0E083D93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76" y="49629"/>
            <a:ext cx="10515600" cy="757128"/>
          </a:xfrm>
        </p:spPr>
        <p:txBody>
          <a:bodyPr>
            <a:normAutofit/>
          </a:bodyPr>
          <a:lstStyle/>
          <a:p>
            <a:r>
              <a:rPr lang="en-GB" dirty="0"/>
              <a:t>Additionality risk</a:t>
            </a:r>
          </a:p>
        </p:txBody>
      </p:sp>
    </p:spTree>
    <p:extLst>
      <p:ext uri="{BB962C8B-B14F-4D97-AF65-F5344CB8AC3E}">
        <p14:creationId xmlns:p14="http://schemas.microsoft.com/office/powerpoint/2010/main" val="218418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39B9F6-F1CF-1206-40F9-2C5D7961A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726"/>
            <a:ext cx="12192000" cy="4620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C8DB10-6106-4A33-B825-2CAAE2A51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A202C-761A-41A5-A460-57476D5E8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2D4685-BFA3-4CBA-A93F-CD5FDE93C64F}"/>
              </a:ext>
            </a:extLst>
          </p:cNvPr>
          <p:cNvSpPr/>
          <p:nvPr/>
        </p:nvSpPr>
        <p:spPr>
          <a:xfrm>
            <a:off x="5690075" y="3429000"/>
            <a:ext cx="811850" cy="41874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0DE6C0-1C9D-7A04-D2DF-DF220EFB7F0B}"/>
              </a:ext>
            </a:extLst>
          </p:cNvPr>
          <p:cNvSpPr txBox="1"/>
          <p:nvPr/>
        </p:nvSpPr>
        <p:spPr>
          <a:xfrm>
            <a:off x="248093" y="5336175"/>
            <a:ext cx="11695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BE" dirty="0"/>
              <a:t>Jayachandran et al. (2017) in Uganda, </a:t>
            </a:r>
          </a:p>
          <a:p>
            <a:pPr marL="342900" indent="-342900">
              <a:buAutoNum type="alphaLcParenR"/>
            </a:pPr>
            <a:r>
              <a:rPr lang="en-BE" dirty="0"/>
              <a:t>Guizar-Coutino et al. (2022) REDD+; </a:t>
            </a:r>
          </a:p>
          <a:p>
            <a:pPr marL="342900" indent="-342900">
              <a:buAutoNum type="alphaLcParenR"/>
            </a:pPr>
            <a:r>
              <a:rPr lang="en-BE" dirty="0" err="1"/>
              <a:t>Badgely</a:t>
            </a:r>
            <a:r>
              <a:rPr lang="en-BE" dirty="0"/>
              <a:t> et al. (2022) in California and Acre study</a:t>
            </a:r>
          </a:p>
          <a:p>
            <a:pPr marL="342900" indent="-342900">
              <a:buAutoNum type="alphaLcParenR"/>
            </a:pPr>
            <a:r>
              <a:rPr lang="en-BE" dirty="0"/>
              <a:t>West et al. (2023) tropical forests</a:t>
            </a:r>
          </a:p>
          <a:p>
            <a:pPr marL="342900" indent="-342900">
              <a:buAutoNum type="alphaLcParenR"/>
            </a:pPr>
            <a:r>
              <a:rPr lang="en-BE" dirty="0"/>
              <a:t>sum of c) and 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3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un shining through a forest">
            <a:extLst>
              <a:ext uri="{FF2B5EF4-FFF2-40B4-BE49-F238E27FC236}">
                <a16:creationId xmlns:a16="http://schemas.microsoft.com/office/drawing/2014/main" id="{BDE3239D-47F0-5CD1-0247-995D47EA9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21" b="77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726D80-60F3-72C3-F74F-F0EAFC22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BE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Applications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43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D245-8460-121E-221C-6E5CDBD89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Applications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40B22-B2DE-EBCD-492E-DDFD902EB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Offset hard-to-abate emissions using SVTR/SCC</a:t>
            </a:r>
          </a:p>
          <a:p>
            <a:r>
              <a:rPr lang="en-BE" dirty="0"/>
              <a:t>Rank temporary and permanent projects according to SVTR/cost</a:t>
            </a:r>
          </a:p>
          <a:p>
            <a:r>
              <a:rPr lang="en-BE" dirty="0"/>
              <a:t>Estimate the potential welfare gain of an removal market: SVTR-cost</a:t>
            </a:r>
          </a:p>
          <a:p>
            <a:r>
              <a:rPr lang="en-BE" dirty="0"/>
              <a:t>Shorten the contract length of long term removals</a:t>
            </a:r>
            <a:endParaRPr lang="en-US" dirty="0"/>
          </a:p>
          <a:p>
            <a:pPr lvl="1"/>
            <a:r>
              <a:rPr lang="en-US" dirty="0"/>
              <a:t>Nature-based offsets should commit to store</a:t>
            </a:r>
            <a:r>
              <a:rPr lang="en-BE" dirty="0"/>
              <a:t> carbon for, say,</a:t>
            </a:r>
            <a:r>
              <a:rPr lang="en-US" dirty="0"/>
              <a:t> 50 years</a:t>
            </a:r>
          </a:p>
          <a:p>
            <a:pPr lvl="1"/>
            <a:r>
              <a:rPr lang="en-BE" dirty="0"/>
              <a:t>Store </a:t>
            </a:r>
            <a:r>
              <a:rPr lang="en-US" dirty="0"/>
              <a:t>2.5</a:t>
            </a:r>
            <a:r>
              <a:rPr lang="en-BE" dirty="0"/>
              <a:t> tonnes of CO2 to compensate 1 tonne emitted</a:t>
            </a:r>
            <a:r>
              <a:rPr lang="en-US" dirty="0"/>
              <a:t> </a:t>
            </a:r>
          </a:p>
          <a:p>
            <a:pPr lvl="1"/>
            <a:r>
              <a:rPr lang="en-BE" dirty="0"/>
              <a:t>After 50</a:t>
            </a:r>
            <a:r>
              <a:rPr lang="en-US" dirty="0"/>
              <a:t> years, the same project can offset again emissions if additionality is proven.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CE72E-1039-97A6-D0EC-0DCF6E2C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dirty="0"/>
              <a:t>Life cycle analysis: Pellets vs fossil fuels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5F522-DA80-1794-964B-98592B31E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62" y="1825625"/>
            <a:ext cx="10386237" cy="4351338"/>
          </a:xfrm>
        </p:spPr>
        <p:txBody>
          <a:bodyPr/>
          <a:lstStyle/>
          <a:p>
            <a:r>
              <a:rPr lang="en-BE" dirty="0">
                <a:solidFill>
                  <a:schemeClr val="accent1"/>
                </a:solidFill>
              </a:rPr>
              <a:t>Pellets</a:t>
            </a:r>
            <a:r>
              <a:rPr lang="en-BE" dirty="0"/>
              <a:t> : 8000$/ha</a:t>
            </a:r>
          </a:p>
          <a:p>
            <a:r>
              <a:rPr lang="en-BE" dirty="0">
                <a:solidFill>
                  <a:schemeClr val="accent4"/>
                </a:solidFill>
              </a:rPr>
              <a:t>Methane</a:t>
            </a:r>
            <a:r>
              <a:rPr lang="en-BE" dirty="0"/>
              <a:t>: 12000$/ha</a:t>
            </a:r>
          </a:p>
          <a:p>
            <a:r>
              <a:rPr lang="en-BE" dirty="0"/>
              <a:t>Oil: 16,000$/ha 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DB0F71D-19AC-43F2-B4D3-2B4A3BD9D2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6858741"/>
              </p:ext>
            </p:extLst>
          </p:nvPr>
        </p:nvGraphicFramePr>
        <p:xfrm>
          <a:off x="5285710" y="2145073"/>
          <a:ext cx="6906290" cy="429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8625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698A0-CB7C-9810-5C91-3D48EEF6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Carbon debt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EBA9-0DB9-5F24-3550-FC3C0D950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Negative emissions after 2050 are hard to finance.</a:t>
            </a:r>
          </a:p>
          <a:p>
            <a:r>
              <a:rPr lang="en-BE" dirty="0"/>
              <a:t>Emitting companies could be made liable to remove CO2 in the future. </a:t>
            </a:r>
          </a:p>
          <a:p>
            <a:r>
              <a:rPr lang="en-BE" dirty="0"/>
              <a:t>In this case their emissions are temporary. </a:t>
            </a:r>
          </a:p>
          <a:p>
            <a:r>
              <a:rPr lang="en-BE" dirty="0"/>
              <a:t>The SVRT formula values these temporary emissions and could be charged upfront to limit problems with bankruptcy.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85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un shining through a forest">
            <a:extLst>
              <a:ext uri="{FF2B5EF4-FFF2-40B4-BE49-F238E27FC236}">
                <a16:creationId xmlns:a16="http://schemas.microsoft.com/office/drawing/2014/main" id="{BDE3239D-47F0-5CD1-0247-995D47EA9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21" b="77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726D80-60F3-72C3-F74F-F0EAFC22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BE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Potential shortcomings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65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un shining through a forest">
            <a:extLst>
              <a:ext uri="{FF2B5EF4-FFF2-40B4-BE49-F238E27FC236}">
                <a16:creationId xmlns:a16="http://schemas.microsoft.com/office/drawing/2014/main" id="{BDE3239D-47F0-5CD1-0247-995D47EA9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21" b="77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726D80-60F3-72C3-F74F-F0EAFC22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Motivation</a:t>
            </a:r>
          </a:p>
        </p:txBody>
      </p: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717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4FC1-921D-4C18-3E46-D73D8158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Damages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955E0-9719-BF38-7C5E-F90D160F3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0989"/>
          </a:xfrm>
        </p:spPr>
        <p:txBody>
          <a:bodyPr>
            <a:normAutofit/>
          </a:bodyPr>
          <a:lstStyle/>
          <a:p>
            <a:r>
              <a:rPr lang="en-BE" dirty="0"/>
              <a:t>Damages are </a:t>
            </a:r>
            <a:r>
              <a:rPr lang="en-BE" dirty="0" err="1"/>
              <a:t>unkown</a:t>
            </a:r>
            <a:endParaRPr lang="en-BE" dirty="0"/>
          </a:p>
          <a:p>
            <a:pPr lvl="1"/>
            <a:r>
              <a:rPr lang="en-BE" dirty="0"/>
              <a:t>SVTR/SCC is independent of the size of quadratic damages</a:t>
            </a:r>
          </a:p>
          <a:p>
            <a:pPr lvl="1"/>
            <a:r>
              <a:rPr lang="en-BE" dirty="0"/>
              <a:t>The damages are positive, so SVTR&gt;0</a:t>
            </a:r>
          </a:p>
          <a:p>
            <a:r>
              <a:rPr lang="en-BE" dirty="0"/>
              <a:t>Damages depend not only on warming, but also on </a:t>
            </a:r>
          </a:p>
          <a:p>
            <a:pPr lvl="1"/>
            <a:r>
              <a:rPr lang="en-BE" dirty="0"/>
              <a:t>warming speed (adaptation, species migration)</a:t>
            </a:r>
          </a:p>
          <a:p>
            <a:pPr lvl="1"/>
            <a:r>
              <a:rPr lang="en-BE" dirty="0"/>
              <a:t>cumulative warming (ice melting, ocean warming)</a:t>
            </a:r>
          </a:p>
          <a:p>
            <a:endParaRPr lang="en-BE" dirty="0"/>
          </a:p>
          <a:p>
            <a:pPr marL="457200" lvl="1" indent="0">
              <a:buNone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695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BE0AC-0D7E-E4A3-E521-E6732DA5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dirty="0"/>
              <a:t>After the end of the project, nothing has changed...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F92B1-A931-184D-920A-6DC7100EF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BE" dirty="0"/>
              <a:t>Temperature is indeed back to baseline</a:t>
            </a:r>
          </a:p>
          <a:p>
            <a:r>
              <a:rPr lang="en-BE" dirty="0"/>
              <a:t>Some effects are permanent (species extinction, avoided tipping points, technological change)</a:t>
            </a:r>
          </a:p>
          <a:p>
            <a:r>
              <a:rPr lang="en-BE" dirty="0"/>
              <a:t>A chain of temporary projects is identical to a permanent removal</a:t>
            </a:r>
          </a:p>
          <a:p>
            <a:r>
              <a:rPr lang="en-BE" dirty="0"/>
              <a:t>Intertemporal transfers can lead to large welfare gains (SVTR&gt;&gt;cost)</a:t>
            </a:r>
          </a:p>
          <a:p>
            <a:r>
              <a:rPr lang="en-BE" dirty="0"/>
              <a:t>If you dislike intertemporal transfers, offset methane with 20 year carbon removals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0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9C32-4069-C1E2-B77E-0C138A79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Discount rate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09732-0349-E4ED-75DA-4FD0FDDBB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At zero discount rate the SVTR is larger</a:t>
            </a:r>
          </a:p>
          <a:p>
            <a:r>
              <a:rPr lang="en-BE" dirty="0"/>
              <a:t>At zero discount rate the SCC is infinite</a:t>
            </a:r>
          </a:p>
          <a:p>
            <a:r>
              <a:rPr lang="en-BE" dirty="0"/>
              <a:t>At zero discount rate there is no inequality aversion in the model</a:t>
            </a:r>
          </a:p>
          <a:p>
            <a:r>
              <a:rPr lang="en-BE" dirty="0"/>
              <a:t>Opportunity costs of capital matter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95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A9433-2113-4BC7-8792-E4704332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F0D8E-0ED0-472F-9BDA-82D630601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BE" dirty="0"/>
              <a:t>The SVTR is always positive. </a:t>
            </a:r>
          </a:p>
          <a:p>
            <a:r>
              <a:rPr lang="en-BE" dirty="0"/>
              <a:t>Avoid dogmatism on temporary vs permanent projects.</a:t>
            </a:r>
          </a:p>
          <a:p>
            <a:r>
              <a:rPr lang="en-US" dirty="0"/>
              <a:t>If a forest is expected to be additional over 50 years, 2.5 </a:t>
            </a:r>
            <a:r>
              <a:rPr lang="en-US" dirty="0" err="1"/>
              <a:t>tonnes</a:t>
            </a:r>
            <a:r>
              <a:rPr lang="en-US" dirty="0"/>
              <a:t> stored in the forest compensates the welfare effect of 1 tonne of fossil fuel emission.</a:t>
            </a:r>
          </a:p>
          <a:p>
            <a:r>
              <a:rPr lang="en-BE" dirty="0"/>
              <a:t>The SVTR is also important for </a:t>
            </a:r>
          </a:p>
          <a:p>
            <a:pPr lvl="1"/>
            <a:r>
              <a:rPr lang="en-BE" dirty="0"/>
              <a:t>project ranking,</a:t>
            </a:r>
            <a:endParaRPr lang="en-US" dirty="0"/>
          </a:p>
          <a:p>
            <a:pPr lvl="1"/>
            <a:r>
              <a:rPr lang="en-BE" dirty="0"/>
              <a:t>life cycle analysis, </a:t>
            </a:r>
          </a:p>
          <a:p>
            <a:pPr lvl="1"/>
            <a:r>
              <a:rPr lang="en-BE" dirty="0"/>
              <a:t>carbon debt.</a:t>
            </a:r>
          </a:p>
        </p:txBody>
      </p:sp>
    </p:spTree>
    <p:extLst>
      <p:ext uri="{BB962C8B-B14F-4D97-AF65-F5344CB8AC3E}">
        <p14:creationId xmlns:p14="http://schemas.microsoft.com/office/powerpoint/2010/main" val="386797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8BC3-9B49-BD12-3565-7BD2FF65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D9BD5-3556-90DE-EF01-46A551593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A2F327-A65E-F64F-F411-402297D58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12"/>
            <a:ext cx="12192000" cy="684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8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CFD11-FCD8-2BA1-2D1C-DC72B15B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The challenge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78D20-96F2-FDC2-3390-B64FF4574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BE" dirty="0"/>
              <a:t>Deforestation, loss of carbon in soils, vanishing seagrass... are cheap to avoid and have a high social value. </a:t>
            </a:r>
          </a:p>
          <a:p>
            <a:r>
              <a:rPr lang="en-BE" dirty="0"/>
              <a:t>1151 of the 2000 largest companies have zero emission targets (BP, Shell...). Most of them plan to buy offsets.</a:t>
            </a:r>
          </a:p>
          <a:p>
            <a:r>
              <a:rPr lang="en-BE" dirty="0"/>
              <a:t>Currently certified offsetting credits total 2.1 Billion tCO2.</a:t>
            </a:r>
          </a:p>
          <a:p>
            <a:r>
              <a:rPr lang="en-BE" dirty="0"/>
              <a:t>The current offsetting market lacks transparency. </a:t>
            </a:r>
          </a:p>
          <a:p>
            <a:r>
              <a:rPr lang="en-BE" dirty="0"/>
              <a:t>But if we can make it work, the welfare potential is huge.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A9433-2113-4BC7-8792-E4704332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Applications of valuing temporary removal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F0D8E-0ED0-472F-9BDA-82D630601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much carbon should be stored in a temporary and risky offsetting project to compensate an emission of 1 tonne of CO2?</a:t>
            </a:r>
          </a:p>
          <a:p>
            <a:r>
              <a:rPr lang="en-BE" dirty="0"/>
              <a:t>How should we rank temporary and permanent removal projects?</a:t>
            </a:r>
          </a:p>
          <a:p>
            <a:r>
              <a:rPr lang="en-BE" dirty="0"/>
              <a:t>Life cycle analysis: pellets vs fossil fuels.</a:t>
            </a:r>
          </a:p>
          <a:p>
            <a:r>
              <a:rPr lang="en-BE" dirty="0"/>
              <a:t>Carbon debt and atmospheric storage costs.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82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un shining through a forest">
            <a:extLst>
              <a:ext uri="{FF2B5EF4-FFF2-40B4-BE49-F238E27FC236}">
                <a16:creationId xmlns:a16="http://schemas.microsoft.com/office/drawing/2014/main" id="{BDE3239D-47F0-5CD1-0247-995D47EA9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21" b="77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726D80-60F3-72C3-F74F-F0EAFC22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BE" sz="3600" dirty="0"/>
              <a:t>Integrating physical science and economics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03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F4F7-4870-0E7D-398E-641077183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5F4AD-EADC-C9D4-2748-08F6004E3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B45F81-F9DB-8685-9F72-4FAAD6486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8" y="214485"/>
            <a:ext cx="10688542" cy="3336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55B4F3-CAE6-9E6D-9D48-C06097981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95" y="3140557"/>
            <a:ext cx="10602805" cy="3877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0B01C3-0A85-42EC-20DE-55719FBBA20C}"/>
                  </a:ext>
                </a:extLst>
              </p:cNvPr>
              <p:cNvSpPr txBox="1"/>
              <p:nvPr/>
            </p:nvSpPr>
            <p:spPr>
              <a:xfrm>
                <a:off x="2966484" y="5050465"/>
                <a:ext cx="77617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BE" b="0" dirty="0"/>
                  <a:t>=&gt; </a:t>
                </a:r>
                <a:r>
                  <a:rPr lang="en-US" b="0" dirty="0"/>
                  <a:t>Temperature</a:t>
                </a:r>
                <a:r>
                  <a:rPr lang="en-BE" b="0" dirty="0"/>
                  <a:t> is proportional to cumulative emissions with a short delay </a:t>
                </a:r>
                <a14:m>
                  <m:oMath xmlns:m="http://schemas.openxmlformats.org/officeDocument/2006/math">
                    <m:r>
                      <a:rPr lang="en-BE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BE" b="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40B01C3-0A85-42EC-20DE-55719FBBA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84" y="5050465"/>
                <a:ext cx="7761767" cy="646331"/>
              </a:xfrm>
              <a:prstGeom prst="rect">
                <a:avLst/>
              </a:prstGeom>
              <a:blipFill>
                <a:blip r:embed="rId5"/>
                <a:stretch>
                  <a:fillRect l="-707" t="-46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19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7A75-D277-4D2D-994C-5B3AD76A2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Cost of Carbon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90BAC-62CA-480A-B940-278616B186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Social cost of carbon is the discounted sum of marginal damages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𝑆𝐶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n-B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BE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BE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BE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</m:d>
                            </m:sup>
                          </m:sSup>
                          <m:r>
                            <a:rPr lang="en-BE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groupCh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𝑚𝑎𝑟𝑔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𝑑𝑎𝑚𝑎𝑔𝑒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90BAC-62CA-480A-B940-278616B18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C4C4095-0B3D-7089-D134-80BD0BAF8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123" y="3827773"/>
            <a:ext cx="7645753" cy="27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0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20E9-A3FD-B104-9456-9408565B0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86A6B-2363-A65B-142C-DB53CAD7B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2762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0BF23-0593-9307-DFB7-76223691C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42" y="203051"/>
            <a:ext cx="9607763" cy="3396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99CEE1-555E-7A67-20FC-296C01F2D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595" y="3095261"/>
            <a:ext cx="9735354" cy="375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2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2329</TotalTime>
  <Words>756</Words>
  <Application>Microsoft Office PowerPoint</Application>
  <PresentationFormat>Widescreen</PresentationFormat>
  <Paragraphs>100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The social value of  temporary carbon removals  and delayed emissions</vt:lpstr>
      <vt:lpstr>Motivation</vt:lpstr>
      <vt:lpstr>PowerPoint Presentation</vt:lpstr>
      <vt:lpstr>The challenge</vt:lpstr>
      <vt:lpstr>Applications of valuing temporary removal </vt:lpstr>
      <vt:lpstr>Integrating physical science and economics</vt:lpstr>
      <vt:lpstr>PowerPoint Presentation</vt:lpstr>
      <vt:lpstr>Social Cost of Carbon</vt:lpstr>
      <vt:lpstr>PowerPoint Presentation</vt:lpstr>
      <vt:lpstr>Social Value of a Temporary Removal</vt:lpstr>
      <vt:lpstr>Failure and additionality</vt:lpstr>
      <vt:lpstr>A temporary removal with failure risk</vt:lpstr>
      <vt:lpstr>Additionality risk</vt:lpstr>
      <vt:lpstr>PowerPoint Presentation</vt:lpstr>
      <vt:lpstr>Applications</vt:lpstr>
      <vt:lpstr>Applications</vt:lpstr>
      <vt:lpstr>Life cycle analysis: Pellets vs fossil fuels</vt:lpstr>
      <vt:lpstr>Carbon debt</vt:lpstr>
      <vt:lpstr>Potential shortcomings</vt:lpstr>
      <vt:lpstr>Damages</vt:lpstr>
      <vt:lpstr>After the end of the project, nothing has changed...</vt:lpstr>
      <vt:lpstr>Discount rate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social value of offsets</dc:title>
  <dc:creator>Venmans1,F</dc:creator>
  <cp:lastModifiedBy>Venmans1,F</cp:lastModifiedBy>
  <cp:revision>3</cp:revision>
  <dcterms:created xsi:type="dcterms:W3CDTF">2021-12-07T10:45:06Z</dcterms:created>
  <dcterms:modified xsi:type="dcterms:W3CDTF">2024-05-23T17:22:46Z</dcterms:modified>
</cp:coreProperties>
</file>