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1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5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8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2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5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2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5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4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6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7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E6A7B-7939-496B-B6C2-26A5E0BB370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168EC-916B-4070-8E04-BF358ACF6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7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“Learning about homelessness using linked survey and administrative data”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Comments by Dan O’Flaherty</a:t>
            </a:r>
          </a:p>
          <a:p>
            <a:r>
              <a:rPr lang="en-US" dirty="0" smtClean="0"/>
              <a:t>July 24,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2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Overview: Welcome addition to homelessness literature and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learn several new facts, and some old ones too</a:t>
            </a:r>
          </a:p>
          <a:p>
            <a:r>
              <a:rPr lang="en-US" dirty="0" smtClean="0"/>
              <a:t>We find out about at least one new source of data we never knew was there.</a:t>
            </a:r>
          </a:p>
        </p:txBody>
      </p:sp>
    </p:spTree>
    <p:extLst>
      <p:ext uri="{BB962C8B-B14F-4D97-AF65-F5344CB8AC3E}">
        <p14:creationId xmlns:p14="http://schemas.microsoft.com/office/powerpoint/2010/main" val="22367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a half million people are homeless at most points in time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so far.  </a:t>
            </a:r>
          </a:p>
          <a:p>
            <a:r>
              <a:rPr lang="en-US" dirty="0" smtClean="0"/>
              <a:t>About evenly divided between sheltered and unsheltered.</a:t>
            </a:r>
          </a:p>
          <a:p>
            <a:r>
              <a:rPr lang="en-US" dirty="0" smtClean="0"/>
              <a:t>About 40% African American, and the majority male. A lot of single individuals but a substantial number of families with children too.</a:t>
            </a:r>
          </a:p>
          <a:p>
            <a:r>
              <a:rPr lang="en-US" dirty="0" smtClean="0"/>
              <a:t>More likely to be disabled than the average poor person, but many are not disabled, probably a majority.</a:t>
            </a:r>
          </a:p>
          <a:p>
            <a:r>
              <a:rPr lang="en-US" dirty="0" smtClean="0"/>
              <a:t>A lot are employed, a lot with recent employment experience.</a:t>
            </a:r>
          </a:p>
          <a:p>
            <a:r>
              <a:rPr lang="en-US" dirty="0" smtClean="0"/>
              <a:t>Confirmations are valuable.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8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Unsheltered homelessness—new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2010 decennial census SBE count.  </a:t>
            </a:r>
          </a:p>
          <a:p>
            <a:r>
              <a:rPr lang="en-US" dirty="0" smtClean="0"/>
              <a:t>National population is about the same size as the AHAR PIT.</a:t>
            </a:r>
          </a:p>
          <a:p>
            <a:r>
              <a:rPr lang="en-US" dirty="0" smtClean="0"/>
              <a:t>Consistent training, instructions, method nationally.</a:t>
            </a:r>
          </a:p>
          <a:p>
            <a:r>
              <a:rPr lang="en-US" dirty="0" smtClean="0"/>
              <a:t>Professional staff.</a:t>
            </a:r>
          </a:p>
          <a:p>
            <a:r>
              <a:rPr lang="en-US" dirty="0" smtClean="0"/>
              <a:t>New demographic information not available in PIT.</a:t>
            </a:r>
          </a:p>
          <a:p>
            <a:r>
              <a:rPr lang="en-US" dirty="0" smtClean="0"/>
              <a:t>Some longitudinal data but low PIK rates.</a:t>
            </a:r>
          </a:p>
          <a:p>
            <a:r>
              <a:rPr lang="en-US" dirty="0" smtClean="0"/>
              <a:t>Will it ever happen again?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70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Sheltered homelessness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ACS—never exploited before as far as I know</a:t>
            </a:r>
          </a:p>
          <a:p>
            <a:r>
              <a:rPr lang="en-US" dirty="0" smtClean="0"/>
              <a:t>Total is noticeably less than PIT count.</a:t>
            </a:r>
          </a:p>
          <a:p>
            <a:r>
              <a:rPr lang="en-US" dirty="0" smtClean="0"/>
              <a:t>Are hotels, motels, DV responsible?  What is the NYC number?</a:t>
            </a:r>
          </a:p>
          <a:p>
            <a:r>
              <a:rPr lang="en-US" dirty="0" smtClean="0"/>
              <a:t>Shelters are really not well defined</a:t>
            </a:r>
          </a:p>
          <a:p>
            <a:r>
              <a:rPr lang="en-US" dirty="0" smtClean="0"/>
              <a:t>Likely to be a more lasting contribution than unsheltered.</a:t>
            </a:r>
          </a:p>
          <a:p>
            <a:r>
              <a:rPr lang="en-US" dirty="0" smtClean="0"/>
              <a:t>Main contribution is longitudinal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2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Longitudinal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who are having “not a bad year, but a bad decade.”</a:t>
            </a:r>
          </a:p>
          <a:p>
            <a:r>
              <a:rPr lang="en-US" dirty="0" smtClean="0"/>
              <a:t>But in AHAR data the ratio of shelter point prevalence to shelter incidence is about 4—so average shelter spell is around 3-4  months.</a:t>
            </a:r>
          </a:p>
          <a:p>
            <a:r>
              <a:rPr lang="en-US" dirty="0" smtClean="0"/>
              <a:t>Is a year too long to observe what’s going on?  For some reason, many people who are in a shelter in some months are also not in a shelter in other months.</a:t>
            </a:r>
          </a:p>
          <a:p>
            <a:r>
              <a:rPr lang="en-US" dirty="0" smtClean="0"/>
              <a:t>Journeys Home has longitudinal data at a higher frequency—maybe a way of seeing what gets masked when only annual data are used.</a:t>
            </a:r>
          </a:p>
          <a:p>
            <a:r>
              <a:rPr lang="en-US" dirty="0" smtClean="0"/>
              <a:t>Looking forward to the work on transitions.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47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forward to the work on mobility, too.</a:t>
            </a:r>
          </a:p>
          <a:p>
            <a:r>
              <a:rPr lang="en-US" dirty="0" smtClean="0"/>
              <a:t>This paper reports gross mobility, not net.</a:t>
            </a:r>
          </a:p>
          <a:p>
            <a:r>
              <a:rPr lang="en-US" dirty="0" smtClean="0"/>
              <a:t>Even if only 11% of homeless people left their home states, if they all went to Santa Monica it would be a problem.</a:t>
            </a:r>
          </a:p>
          <a:p>
            <a:r>
              <a:rPr lang="en-US" dirty="0" smtClean="0"/>
              <a:t>But in the other direction: if you listen to mayors and program operators, every city is a net importer of homeless people.  Possible only in the nation of Lake </a:t>
            </a:r>
            <a:r>
              <a:rPr lang="en-US" dirty="0" err="1" smtClean="0"/>
              <a:t>Wobegon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8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43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6230</TotalTime>
  <Words>448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“Learning about homelessness using linked survey and administrative data”</vt:lpstr>
      <vt:lpstr>Overview: Welcome addition to homelessness literature and practice</vt:lpstr>
      <vt:lpstr>Confirmations</vt:lpstr>
      <vt:lpstr>Unsheltered homelessness—new information</vt:lpstr>
      <vt:lpstr>Sheltered homelessness</vt:lpstr>
      <vt:lpstr>Longitudinal results</vt:lpstr>
      <vt:lpstr>Mobility</vt:lpstr>
      <vt:lpstr>Thank you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“Learning about homelessness using linked survey and administrative data”</dc:title>
  <dc:creator>Dan</dc:creator>
  <cp:lastModifiedBy>Dan</cp:lastModifiedBy>
  <cp:revision>6</cp:revision>
  <dcterms:created xsi:type="dcterms:W3CDTF">2020-07-01T14:14:07Z</dcterms:created>
  <dcterms:modified xsi:type="dcterms:W3CDTF">2020-07-14T18:56:02Z</dcterms:modified>
</cp:coreProperties>
</file>