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60" r:id="rId2"/>
    <p:sldMasterId id="2147483682" r:id="rId3"/>
  </p:sldMasterIdLst>
  <p:notesMasterIdLst>
    <p:notesMasterId r:id="rId33"/>
  </p:notesMasterIdLst>
  <p:sldIdLst>
    <p:sldId id="378" r:id="rId4"/>
    <p:sldId id="504" r:id="rId5"/>
    <p:sldId id="514" r:id="rId6"/>
    <p:sldId id="510" r:id="rId7"/>
    <p:sldId id="536" r:id="rId8"/>
    <p:sldId id="537" r:id="rId9"/>
    <p:sldId id="535" r:id="rId10"/>
    <p:sldId id="498" r:id="rId11"/>
    <p:sldId id="499" r:id="rId12"/>
    <p:sldId id="500" r:id="rId13"/>
    <p:sldId id="501" r:id="rId14"/>
    <p:sldId id="511" r:id="rId15"/>
    <p:sldId id="512" r:id="rId16"/>
    <p:sldId id="528" r:id="rId17"/>
    <p:sldId id="513" r:id="rId18"/>
    <p:sldId id="516" r:id="rId19"/>
    <p:sldId id="517" r:id="rId20"/>
    <p:sldId id="518" r:id="rId21"/>
    <p:sldId id="519" r:id="rId22"/>
    <p:sldId id="529" r:id="rId23"/>
    <p:sldId id="494" r:id="rId24"/>
    <p:sldId id="525" r:id="rId25"/>
    <p:sldId id="524" r:id="rId26"/>
    <p:sldId id="530" r:id="rId27"/>
    <p:sldId id="527" r:id="rId28"/>
    <p:sldId id="532" r:id="rId29"/>
    <p:sldId id="533" r:id="rId30"/>
    <p:sldId id="534" r:id="rId31"/>
    <p:sldId id="50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initials="J" lastIdx="4" clrIdx="0">
    <p:extLst/>
  </p:cmAuthor>
  <p:cmAuthor id="2" name="Jason" initials="J [2]" lastIdx="1" clrIdx="1">
    <p:extLst/>
  </p:cmAuthor>
  <p:cmAuthor id="3" name="Jason" initials="J [3]" lastIdx="1" clrIdx="2">
    <p:extLst/>
  </p:cmAuthor>
  <p:cmAuthor id="4" name="Jason Furman" initials="JF" lastIdx="103" clrIdx="3">
    <p:extLst/>
  </p:cmAuthor>
  <p:cmAuthor id="5" name="Harris Eppsteiner" initials="HE" lastIdx="9" clrIdx="4">
    <p:extLst/>
  </p:cmAuthor>
  <p:cmAuthor id="6" name="Willie Powell" initials="WP" lastIdx="27" clrIdx="5">
    <p:extLst>
      <p:ext uri="{19B8F6BF-5375-455C-9EA6-DF929625EA0E}">
        <p15:presenceInfo xmlns:p15="http://schemas.microsoft.com/office/powerpoint/2012/main" userId="1d0455947d2cbeb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A3A"/>
    <a:srgbClr val="36719F"/>
    <a:srgbClr val="1B4870"/>
    <a:srgbClr val="569BBE"/>
    <a:srgbClr val="B509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E462E-54DD-5247-AA9F-6D784D1206A0}" v="8355" dt="2018-09-10T05:21:44.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846" autoAdjust="0"/>
  </p:normalViewPr>
  <p:slideViewPr>
    <p:cSldViewPr>
      <p:cViewPr varScale="1">
        <p:scale>
          <a:sx n="96" d="100"/>
          <a:sy n="96" d="100"/>
        </p:scale>
        <p:origin x="1576"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792"/>
    </p:cViewPr>
  </p:sorterViewPr>
  <p:notesViewPr>
    <p:cSldViewPr>
      <p:cViewPr varScale="1">
        <p:scale>
          <a:sx n="85" d="100"/>
          <a:sy n="85" d="100"/>
        </p:scale>
        <p:origin x="456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6/11/relationships/changesInfo" Target="changesInfos/changesInfo1.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Furman" userId="3eaaa3808a235de1" providerId="LiveId" clId="{2FFE462E-54DD-5247-AA9F-6D784D1206A0}"/>
    <pc:docChg chg="undo custSel addSld delSld modSld sldOrd">
      <pc:chgData name="Jason Furman" userId="3eaaa3808a235de1" providerId="LiveId" clId="{2FFE462E-54DD-5247-AA9F-6D784D1206A0}" dt="2018-09-10T05:21:44.775" v="8355" actId="2696"/>
      <pc:docMkLst>
        <pc:docMk/>
      </pc:docMkLst>
      <pc:sldChg chg="modSp">
        <pc:chgData name="Jason Furman" userId="3eaaa3808a235de1" providerId="LiveId" clId="{2FFE462E-54DD-5247-AA9F-6D784D1206A0}" dt="2018-09-10T00:19:24.074" v="81" actId="20577"/>
        <pc:sldMkLst>
          <pc:docMk/>
          <pc:sldMk cId="2923814067" sldId="378"/>
        </pc:sldMkLst>
        <pc:spChg chg="mod">
          <ac:chgData name="Jason Furman" userId="3eaaa3808a235de1" providerId="LiveId" clId="{2FFE462E-54DD-5247-AA9F-6D784D1206A0}" dt="2018-09-10T00:19:24.074" v="81" actId="20577"/>
          <ac:spMkLst>
            <pc:docMk/>
            <pc:sldMk cId="2923814067" sldId="378"/>
            <ac:spMk id="6" creationId="{00000000-0000-0000-0000-000000000000}"/>
          </ac:spMkLst>
        </pc:spChg>
        <pc:spChg chg="mod">
          <ac:chgData name="Jason Furman" userId="3eaaa3808a235de1" providerId="LiveId" clId="{2FFE462E-54DD-5247-AA9F-6D784D1206A0}" dt="2018-09-10T00:18:44.630" v="27" actId="20577"/>
          <ac:spMkLst>
            <pc:docMk/>
            <pc:sldMk cId="2923814067" sldId="378"/>
            <ac:spMk id="8" creationId="{00000000-0000-0000-0000-000000000000}"/>
          </ac:spMkLst>
        </pc:spChg>
      </pc:sldChg>
      <pc:sldChg chg="del">
        <pc:chgData name="Jason Furman" userId="3eaaa3808a235de1" providerId="LiveId" clId="{2FFE462E-54DD-5247-AA9F-6D784D1206A0}" dt="2018-09-10T02:31:54.508" v="88" actId="2696"/>
        <pc:sldMkLst>
          <pc:docMk/>
          <pc:sldMk cId="3201434892" sldId="466"/>
        </pc:sldMkLst>
      </pc:sldChg>
      <pc:sldChg chg="del">
        <pc:chgData name="Jason Furman" userId="3eaaa3808a235de1" providerId="LiveId" clId="{2FFE462E-54DD-5247-AA9F-6D784D1206A0}" dt="2018-09-10T02:31:49.704" v="86" actId="2696"/>
        <pc:sldMkLst>
          <pc:docMk/>
          <pc:sldMk cId="2447355415" sldId="477"/>
        </pc:sldMkLst>
      </pc:sldChg>
      <pc:sldChg chg="del">
        <pc:chgData name="Jason Furman" userId="3eaaa3808a235de1" providerId="LiveId" clId="{2FFE462E-54DD-5247-AA9F-6D784D1206A0}" dt="2018-09-10T00:19:28.542" v="82" actId="2696"/>
        <pc:sldMkLst>
          <pc:docMk/>
          <pc:sldMk cId="2145761663" sldId="479"/>
        </pc:sldMkLst>
      </pc:sldChg>
      <pc:sldChg chg="del">
        <pc:chgData name="Jason Furman" userId="3eaaa3808a235de1" providerId="LiveId" clId="{2FFE462E-54DD-5247-AA9F-6D784D1206A0}" dt="2018-09-10T02:31:53.003" v="87" actId="2696"/>
        <pc:sldMkLst>
          <pc:docMk/>
          <pc:sldMk cId="3754087216" sldId="480"/>
        </pc:sldMkLst>
      </pc:sldChg>
      <pc:sldChg chg="del">
        <pc:chgData name="Jason Furman" userId="3eaaa3808a235de1" providerId="LiveId" clId="{2FFE462E-54DD-5247-AA9F-6D784D1206A0}" dt="2018-09-10T02:31:55.791" v="89" actId="2696"/>
        <pc:sldMkLst>
          <pc:docMk/>
          <pc:sldMk cId="3191537221" sldId="481"/>
        </pc:sldMkLst>
      </pc:sldChg>
      <pc:sldChg chg="del">
        <pc:chgData name="Jason Furman" userId="3eaaa3808a235de1" providerId="LiveId" clId="{2FFE462E-54DD-5247-AA9F-6D784D1206A0}" dt="2018-09-10T02:31:57.648" v="90" actId="2696"/>
        <pc:sldMkLst>
          <pc:docMk/>
          <pc:sldMk cId="3277630041" sldId="482"/>
        </pc:sldMkLst>
      </pc:sldChg>
      <pc:sldChg chg="del">
        <pc:chgData name="Jason Furman" userId="3eaaa3808a235de1" providerId="LiveId" clId="{2FFE462E-54DD-5247-AA9F-6D784D1206A0}" dt="2018-09-10T02:31:59.525" v="91" actId="2696"/>
        <pc:sldMkLst>
          <pc:docMk/>
          <pc:sldMk cId="2084862377" sldId="483"/>
        </pc:sldMkLst>
      </pc:sldChg>
      <pc:sldChg chg="del">
        <pc:chgData name="Jason Furman" userId="3eaaa3808a235de1" providerId="LiveId" clId="{2FFE462E-54DD-5247-AA9F-6D784D1206A0}" dt="2018-09-10T02:32:00.324" v="92" actId="2696"/>
        <pc:sldMkLst>
          <pc:docMk/>
          <pc:sldMk cId="142610745" sldId="484"/>
        </pc:sldMkLst>
      </pc:sldChg>
      <pc:sldChg chg="del">
        <pc:chgData name="Jason Furman" userId="3eaaa3808a235de1" providerId="LiveId" clId="{2FFE462E-54DD-5247-AA9F-6D784D1206A0}" dt="2018-09-10T02:32:01.025" v="93" actId="2696"/>
        <pc:sldMkLst>
          <pc:docMk/>
          <pc:sldMk cId="2868421244" sldId="485"/>
        </pc:sldMkLst>
      </pc:sldChg>
      <pc:sldChg chg="del">
        <pc:chgData name="Jason Furman" userId="3eaaa3808a235de1" providerId="LiveId" clId="{2FFE462E-54DD-5247-AA9F-6D784D1206A0}" dt="2018-09-10T02:32:50.725" v="97" actId="2696"/>
        <pc:sldMkLst>
          <pc:docMk/>
          <pc:sldMk cId="2909667720" sldId="486"/>
        </pc:sldMkLst>
      </pc:sldChg>
      <pc:sldChg chg="add del">
        <pc:chgData name="Jason Furman" userId="3eaaa3808a235de1" providerId="LiveId" clId="{2FFE462E-54DD-5247-AA9F-6D784D1206A0}" dt="2018-09-10T02:32:05.941" v="96" actId="2696"/>
        <pc:sldMkLst>
          <pc:docMk/>
          <pc:sldMk cId="3721169337" sldId="487"/>
        </pc:sldMkLst>
      </pc:sldChg>
      <pc:sldChg chg="del">
        <pc:chgData name="Jason Furman" userId="3eaaa3808a235de1" providerId="LiveId" clId="{2FFE462E-54DD-5247-AA9F-6D784D1206A0}" dt="2018-09-10T02:32:58.523" v="101" actId="2696"/>
        <pc:sldMkLst>
          <pc:docMk/>
          <pc:sldMk cId="3496976266" sldId="492"/>
        </pc:sldMkLst>
      </pc:sldChg>
      <pc:sldChg chg="addSp modSp">
        <pc:chgData name="Jason Furman" userId="3eaaa3808a235de1" providerId="LiveId" clId="{2FFE462E-54DD-5247-AA9F-6D784D1206A0}" dt="2018-09-10T05:00:22.485" v="6938" actId="20577"/>
        <pc:sldMkLst>
          <pc:docMk/>
          <pc:sldMk cId="1323117734" sldId="494"/>
        </pc:sldMkLst>
        <pc:spChg chg="add mod">
          <ac:chgData name="Jason Furman" userId="3eaaa3808a235de1" providerId="LiveId" clId="{2FFE462E-54DD-5247-AA9F-6D784D1206A0}" dt="2018-09-10T05:00:22.485" v="6938" actId="20577"/>
          <ac:spMkLst>
            <pc:docMk/>
            <pc:sldMk cId="1323117734" sldId="494"/>
            <ac:spMk id="6" creationId="{77D31EB1-782F-1843-B789-B22DB5CB5D18}"/>
          </ac:spMkLst>
        </pc:spChg>
      </pc:sldChg>
      <pc:sldChg chg="del">
        <pc:chgData name="Jason Furman" userId="3eaaa3808a235de1" providerId="LiveId" clId="{2FFE462E-54DD-5247-AA9F-6D784D1206A0}" dt="2018-09-10T02:33:10.100" v="107" actId="2696"/>
        <pc:sldMkLst>
          <pc:docMk/>
          <pc:sldMk cId="615216292" sldId="495"/>
        </pc:sldMkLst>
      </pc:sldChg>
      <pc:sldChg chg="del">
        <pc:chgData name="Jason Furman" userId="3eaaa3808a235de1" providerId="LiveId" clId="{2FFE462E-54DD-5247-AA9F-6D784D1206A0}" dt="2018-09-10T02:31:47.911" v="85" actId="2696"/>
        <pc:sldMkLst>
          <pc:docMk/>
          <pc:sldMk cId="635574426" sldId="496"/>
        </pc:sldMkLst>
      </pc:sldChg>
      <pc:sldChg chg="add del">
        <pc:chgData name="Jason Furman" userId="3eaaa3808a235de1" providerId="LiveId" clId="{2FFE462E-54DD-5247-AA9F-6D784D1206A0}" dt="2018-09-10T02:38:28.892" v="842" actId="2696"/>
        <pc:sldMkLst>
          <pc:docMk/>
          <pc:sldMk cId="1384920051" sldId="497"/>
        </pc:sldMkLst>
      </pc:sldChg>
      <pc:sldChg chg="del">
        <pc:chgData name="Jason Furman" userId="3eaaa3808a235de1" providerId="LiveId" clId="{2FFE462E-54DD-5247-AA9F-6D784D1206A0}" dt="2018-09-10T02:32:59.456" v="102" actId="2696"/>
        <pc:sldMkLst>
          <pc:docMk/>
          <pc:sldMk cId="1634023639" sldId="497"/>
        </pc:sldMkLst>
      </pc:sldChg>
      <pc:sldChg chg="del">
        <pc:chgData name="Jason Furman" userId="3eaaa3808a235de1" providerId="LiveId" clId="{2FFE462E-54DD-5247-AA9F-6D784D1206A0}" dt="2018-09-10T02:33:00.220" v="103" actId="2696"/>
        <pc:sldMkLst>
          <pc:docMk/>
          <pc:sldMk cId="479126631" sldId="498"/>
        </pc:sldMkLst>
      </pc:sldChg>
      <pc:sldChg chg="addSp modSp add">
        <pc:chgData name="Jason Furman" userId="3eaaa3808a235de1" providerId="LiveId" clId="{2FFE462E-54DD-5247-AA9F-6D784D1206A0}" dt="2018-09-10T04:58:49.387" v="6857" actId="20577"/>
        <pc:sldMkLst>
          <pc:docMk/>
          <pc:sldMk cId="3799396014" sldId="498"/>
        </pc:sldMkLst>
        <pc:spChg chg="add mod">
          <ac:chgData name="Jason Furman" userId="3eaaa3808a235de1" providerId="LiveId" clId="{2FFE462E-54DD-5247-AA9F-6D784D1206A0}" dt="2018-09-10T04:58:49.387" v="6857" actId="20577"/>
          <ac:spMkLst>
            <pc:docMk/>
            <pc:sldMk cId="3799396014" sldId="498"/>
            <ac:spMk id="5" creationId="{DFD3BE58-A659-F142-9830-D54874032DE5}"/>
          </ac:spMkLst>
        </pc:spChg>
      </pc:sldChg>
      <pc:sldChg chg="del">
        <pc:chgData name="Jason Furman" userId="3eaaa3808a235de1" providerId="LiveId" clId="{2FFE462E-54DD-5247-AA9F-6D784D1206A0}" dt="2018-09-10T02:33:01.017" v="104" actId="2696"/>
        <pc:sldMkLst>
          <pc:docMk/>
          <pc:sldMk cId="2132525788" sldId="499"/>
        </pc:sldMkLst>
      </pc:sldChg>
      <pc:sldChg chg="addSp modSp add">
        <pc:chgData name="Jason Furman" userId="3eaaa3808a235de1" providerId="LiveId" clId="{2FFE462E-54DD-5247-AA9F-6D784D1206A0}" dt="2018-09-10T04:58:52.186" v="6859" actId="20577"/>
        <pc:sldMkLst>
          <pc:docMk/>
          <pc:sldMk cId="4261459408" sldId="499"/>
        </pc:sldMkLst>
        <pc:spChg chg="add mod">
          <ac:chgData name="Jason Furman" userId="3eaaa3808a235de1" providerId="LiveId" clId="{2FFE462E-54DD-5247-AA9F-6D784D1206A0}" dt="2018-09-10T04:58:52.186" v="6859" actId="20577"/>
          <ac:spMkLst>
            <pc:docMk/>
            <pc:sldMk cId="4261459408" sldId="499"/>
            <ac:spMk id="7" creationId="{FA8228B7-198A-0445-83C8-0BEB90890F89}"/>
          </ac:spMkLst>
        </pc:spChg>
      </pc:sldChg>
      <pc:sldChg chg="del">
        <pc:chgData name="Jason Furman" userId="3eaaa3808a235de1" providerId="LiveId" clId="{2FFE462E-54DD-5247-AA9F-6D784D1206A0}" dt="2018-09-10T02:33:01.670" v="105" actId="2696"/>
        <pc:sldMkLst>
          <pc:docMk/>
          <pc:sldMk cId="321617618" sldId="500"/>
        </pc:sldMkLst>
      </pc:sldChg>
      <pc:sldChg chg="addSp modSp add">
        <pc:chgData name="Jason Furman" userId="3eaaa3808a235de1" providerId="LiveId" clId="{2FFE462E-54DD-5247-AA9F-6D784D1206A0}" dt="2018-09-10T04:58:55.299" v="6861" actId="20577"/>
        <pc:sldMkLst>
          <pc:docMk/>
          <pc:sldMk cId="3149436049" sldId="500"/>
        </pc:sldMkLst>
        <pc:spChg chg="add mod">
          <ac:chgData name="Jason Furman" userId="3eaaa3808a235de1" providerId="LiveId" clId="{2FFE462E-54DD-5247-AA9F-6D784D1206A0}" dt="2018-09-10T04:58:55.299" v="6861" actId="20577"/>
          <ac:spMkLst>
            <pc:docMk/>
            <pc:sldMk cId="3149436049" sldId="500"/>
            <ac:spMk id="6" creationId="{FB2825A4-2045-E94F-9209-0B74DAA9642D}"/>
          </ac:spMkLst>
        </pc:spChg>
      </pc:sldChg>
      <pc:sldChg chg="addSp modSp add">
        <pc:chgData name="Jason Furman" userId="3eaaa3808a235de1" providerId="LiveId" clId="{2FFE462E-54DD-5247-AA9F-6D784D1206A0}" dt="2018-09-10T04:58:58.375" v="6863" actId="20577"/>
        <pc:sldMkLst>
          <pc:docMk/>
          <pc:sldMk cId="226694251" sldId="501"/>
        </pc:sldMkLst>
        <pc:spChg chg="add mod">
          <ac:chgData name="Jason Furman" userId="3eaaa3808a235de1" providerId="LiveId" clId="{2FFE462E-54DD-5247-AA9F-6D784D1206A0}" dt="2018-09-10T04:58:58.375" v="6863" actId="20577"/>
          <ac:spMkLst>
            <pc:docMk/>
            <pc:sldMk cId="226694251" sldId="501"/>
            <ac:spMk id="5" creationId="{A9941AF9-0202-1F47-A3D3-91EEE908175D}"/>
          </ac:spMkLst>
        </pc:spChg>
      </pc:sldChg>
      <pc:sldChg chg="del">
        <pc:chgData name="Jason Furman" userId="3eaaa3808a235de1" providerId="LiveId" clId="{2FFE462E-54DD-5247-AA9F-6D784D1206A0}" dt="2018-09-10T02:33:02.258" v="106" actId="2696"/>
        <pc:sldMkLst>
          <pc:docMk/>
          <pc:sldMk cId="1983140611" sldId="501"/>
        </pc:sldMkLst>
      </pc:sldChg>
      <pc:sldChg chg="del">
        <pc:chgData name="Jason Furman" userId="3eaaa3808a235de1" providerId="LiveId" clId="{2FFE462E-54DD-5247-AA9F-6D784D1206A0}" dt="2018-09-10T02:42:40.544" v="1559" actId="2696"/>
        <pc:sldMkLst>
          <pc:docMk/>
          <pc:sldMk cId="2664545648" sldId="502"/>
        </pc:sldMkLst>
      </pc:sldChg>
      <pc:sldChg chg="del">
        <pc:chgData name="Jason Furman" userId="3eaaa3808a235de1" providerId="LiveId" clId="{2FFE462E-54DD-5247-AA9F-6D784D1206A0}" dt="2018-09-10T02:32:57.321" v="100" actId="2696"/>
        <pc:sldMkLst>
          <pc:docMk/>
          <pc:sldMk cId="2120409691" sldId="503"/>
        </pc:sldMkLst>
      </pc:sldChg>
      <pc:sldChg chg="modSp">
        <pc:chgData name="Jason Furman" userId="3eaaa3808a235de1" providerId="LiveId" clId="{2FFE462E-54DD-5247-AA9F-6D784D1206A0}" dt="2018-09-10T04:58:21.461" v="6853" actId="20577"/>
        <pc:sldMkLst>
          <pc:docMk/>
          <pc:sldMk cId="114467701" sldId="504"/>
        </pc:sldMkLst>
        <pc:spChg chg="mod">
          <ac:chgData name="Jason Furman" userId="3eaaa3808a235de1" providerId="LiveId" clId="{2FFE462E-54DD-5247-AA9F-6D784D1206A0}" dt="2018-09-10T02:33:31.158" v="172" actId="20577"/>
          <ac:spMkLst>
            <pc:docMk/>
            <pc:sldMk cId="114467701" sldId="504"/>
            <ac:spMk id="2" creationId="{00000000-0000-0000-0000-000000000000}"/>
          </ac:spMkLst>
        </pc:spChg>
        <pc:spChg chg="mod">
          <ac:chgData name="Jason Furman" userId="3eaaa3808a235de1" providerId="LiveId" clId="{2FFE462E-54DD-5247-AA9F-6D784D1206A0}" dt="2018-09-10T04:58:21.461" v="6853" actId="20577"/>
          <ac:spMkLst>
            <pc:docMk/>
            <pc:sldMk cId="114467701" sldId="504"/>
            <ac:spMk id="6" creationId="{B21C9E7A-5F87-1A40-951C-5A6150284F3A}"/>
          </ac:spMkLst>
        </pc:spChg>
      </pc:sldChg>
      <pc:sldChg chg="del">
        <pc:chgData name="Jason Furman" userId="3eaaa3808a235de1" providerId="LiveId" clId="{2FFE462E-54DD-5247-AA9F-6D784D1206A0}" dt="2018-09-10T02:32:56.738" v="99" actId="2696"/>
        <pc:sldMkLst>
          <pc:docMk/>
          <pc:sldMk cId="3583711972" sldId="505"/>
        </pc:sldMkLst>
      </pc:sldChg>
      <pc:sldChg chg="del">
        <pc:chgData name="Jason Furman" userId="3eaaa3808a235de1" providerId="LiveId" clId="{2FFE462E-54DD-5247-AA9F-6D784D1206A0}" dt="2018-09-10T02:32:52.022" v="98" actId="2696"/>
        <pc:sldMkLst>
          <pc:docMk/>
          <pc:sldMk cId="376563508" sldId="506"/>
        </pc:sldMkLst>
      </pc:sldChg>
      <pc:sldChg chg="del">
        <pc:chgData name="Jason Furman" userId="3eaaa3808a235de1" providerId="LiveId" clId="{2FFE462E-54DD-5247-AA9F-6D784D1206A0}" dt="2018-09-10T02:33:10.671" v="108" actId="2696"/>
        <pc:sldMkLst>
          <pc:docMk/>
          <pc:sldMk cId="4103069707" sldId="507"/>
        </pc:sldMkLst>
      </pc:sldChg>
      <pc:sldChg chg="del">
        <pc:chgData name="Jason Furman" userId="3eaaa3808a235de1" providerId="LiveId" clId="{2FFE462E-54DD-5247-AA9F-6D784D1206A0}" dt="2018-09-10T02:31:47.066" v="84" actId="2696"/>
        <pc:sldMkLst>
          <pc:docMk/>
          <pc:sldMk cId="68986637" sldId="508"/>
        </pc:sldMkLst>
      </pc:sldChg>
      <pc:sldChg chg="add">
        <pc:chgData name="Jason Furman" userId="3eaaa3808a235de1" providerId="LiveId" clId="{2FFE462E-54DD-5247-AA9F-6D784D1206A0}" dt="2018-09-10T00:19:29.033" v="83"/>
        <pc:sldMkLst>
          <pc:docMk/>
          <pc:sldMk cId="1592791155" sldId="509"/>
        </pc:sldMkLst>
      </pc:sldChg>
      <pc:sldChg chg="addSp delSp modSp add">
        <pc:chgData name="Jason Furman" userId="3eaaa3808a235de1" providerId="LiveId" clId="{2FFE462E-54DD-5247-AA9F-6D784D1206A0}" dt="2018-09-10T05:06:19.730" v="7194"/>
        <pc:sldMkLst>
          <pc:docMk/>
          <pc:sldMk cId="2055811507" sldId="510"/>
        </pc:sldMkLst>
        <pc:spChg chg="mod">
          <ac:chgData name="Jason Furman" userId="3eaaa3808a235de1" providerId="LiveId" clId="{2FFE462E-54DD-5247-AA9F-6D784D1206A0}" dt="2018-09-10T05:02:58.279" v="7192" actId="20577"/>
          <ac:spMkLst>
            <pc:docMk/>
            <pc:sldMk cId="2055811507" sldId="510"/>
            <ac:spMk id="2" creationId="{00000000-0000-0000-0000-000000000000}"/>
          </ac:spMkLst>
        </pc:spChg>
        <pc:spChg chg="add mod">
          <ac:chgData name="Jason Furman" userId="3eaaa3808a235de1" providerId="LiveId" clId="{2FFE462E-54DD-5247-AA9F-6D784D1206A0}" dt="2018-09-10T05:02:45.640" v="7129" actId="20577"/>
          <ac:spMkLst>
            <pc:docMk/>
            <pc:sldMk cId="2055811507" sldId="510"/>
            <ac:spMk id="5" creationId="{6D5A2FF7-8CED-6F4D-BDCA-F114D24BA62E}"/>
          </ac:spMkLst>
        </pc:spChg>
        <pc:spChg chg="del mod">
          <ac:chgData name="Jason Furman" userId="3eaaa3808a235de1" providerId="LiveId" clId="{2FFE462E-54DD-5247-AA9F-6D784D1206A0}" dt="2018-09-10T02:38:00.804" v="792"/>
          <ac:spMkLst>
            <pc:docMk/>
            <pc:sldMk cId="2055811507" sldId="510"/>
            <ac:spMk id="6" creationId="{B21C9E7A-5F87-1A40-951C-5A6150284F3A}"/>
          </ac:spMkLst>
        </pc:spChg>
        <pc:spChg chg="add del">
          <ac:chgData name="Jason Furman" userId="3eaaa3808a235de1" providerId="LiveId" clId="{2FFE462E-54DD-5247-AA9F-6D784D1206A0}" dt="2018-09-10T05:01:56.266" v="7082"/>
          <ac:spMkLst>
            <pc:docMk/>
            <pc:sldMk cId="2055811507" sldId="510"/>
            <ac:spMk id="7" creationId="{8229F571-3EDC-0E4A-8665-712CB8122C6E}"/>
          </ac:spMkLst>
        </pc:spChg>
        <pc:spChg chg="add">
          <ac:chgData name="Jason Furman" userId="3eaaa3808a235de1" providerId="LiveId" clId="{2FFE462E-54DD-5247-AA9F-6D784D1206A0}" dt="2018-09-10T05:06:19.730" v="7194"/>
          <ac:spMkLst>
            <pc:docMk/>
            <pc:sldMk cId="2055811507" sldId="510"/>
            <ac:spMk id="8" creationId="{DA438F53-E83E-334D-B2D4-FADF63EAAAEC}"/>
          </ac:spMkLst>
        </pc:spChg>
        <pc:picChg chg="add del">
          <ac:chgData name="Jason Furman" userId="3eaaa3808a235de1" providerId="LiveId" clId="{2FFE462E-54DD-5247-AA9F-6D784D1206A0}" dt="2018-09-10T05:06:19.215" v="7193" actId="478"/>
          <ac:picMkLst>
            <pc:docMk/>
            <pc:sldMk cId="2055811507" sldId="510"/>
            <ac:picMk id="4" creationId="{4CBDE1D9-4386-474A-A270-0D3C27A7E551}"/>
          </ac:picMkLst>
        </pc:picChg>
        <pc:picChg chg="add">
          <ac:chgData name="Jason Furman" userId="3eaaa3808a235de1" providerId="LiveId" clId="{2FFE462E-54DD-5247-AA9F-6D784D1206A0}" dt="2018-09-10T05:06:19.730" v="7194"/>
          <ac:picMkLst>
            <pc:docMk/>
            <pc:sldMk cId="2055811507" sldId="510"/>
            <ac:picMk id="9" creationId="{EC19D3AA-DCD7-E44F-AB80-4BFD55B84FA4}"/>
          </ac:picMkLst>
        </pc:picChg>
      </pc:sldChg>
      <pc:sldChg chg="addSp delSp modSp add">
        <pc:chgData name="Jason Furman" userId="3eaaa3808a235de1" providerId="LiveId" clId="{2FFE462E-54DD-5247-AA9F-6D784D1206A0}" dt="2018-09-10T04:59:01.556" v="6865" actId="20577"/>
        <pc:sldMkLst>
          <pc:docMk/>
          <pc:sldMk cId="2901923434" sldId="511"/>
        </pc:sldMkLst>
        <pc:spChg chg="mod">
          <ac:chgData name="Jason Furman" userId="3eaaa3808a235de1" providerId="LiveId" clId="{2FFE462E-54DD-5247-AA9F-6D784D1206A0}" dt="2018-09-10T02:38:57.938" v="951" actId="20577"/>
          <ac:spMkLst>
            <pc:docMk/>
            <pc:sldMk cId="2901923434" sldId="511"/>
            <ac:spMk id="2" creationId="{00000000-0000-0000-0000-000000000000}"/>
          </ac:spMkLst>
        </pc:spChg>
        <pc:spChg chg="add mod">
          <ac:chgData name="Jason Furman" userId="3eaaa3808a235de1" providerId="LiveId" clId="{2FFE462E-54DD-5247-AA9F-6D784D1206A0}" dt="2018-09-10T04:59:01.556" v="6865" actId="20577"/>
          <ac:spMkLst>
            <pc:docMk/>
            <pc:sldMk cId="2901923434" sldId="511"/>
            <ac:spMk id="5" creationId="{6F796FB9-083A-4A4B-9E0C-B5980C1A8B4A}"/>
          </ac:spMkLst>
        </pc:spChg>
        <pc:spChg chg="mod">
          <ac:chgData name="Jason Furman" userId="3eaaa3808a235de1" providerId="LiveId" clId="{2FFE462E-54DD-5247-AA9F-6D784D1206A0}" dt="2018-09-10T02:42:03.711" v="1558" actId="20577"/>
          <ac:spMkLst>
            <pc:docMk/>
            <pc:sldMk cId="2901923434" sldId="511"/>
            <ac:spMk id="6" creationId="{B21C9E7A-5F87-1A40-951C-5A6150284F3A}"/>
          </ac:spMkLst>
        </pc:spChg>
        <pc:picChg chg="add del">
          <ac:chgData name="Jason Furman" userId="3eaaa3808a235de1" providerId="LiveId" clId="{2FFE462E-54DD-5247-AA9F-6D784D1206A0}" dt="2018-09-10T02:43:43.927" v="1561"/>
          <ac:picMkLst>
            <pc:docMk/>
            <pc:sldMk cId="2901923434" sldId="511"/>
            <ac:picMk id="4" creationId="{8A915E0A-D2C1-5940-95A1-9B262CDBD1C7}"/>
          </ac:picMkLst>
        </pc:picChg>
      </pc:sldChg>
      <pc:sldChg chg="addSp delSp modSp add">
        <pc:chgData name="Jason Furman" userId="3eaaa3808a235de1" providerId="LiveId" clId="{2FFE462E-54DD-5247-AA9F-6D784D1206A0}" dt="2018-09-10T04:59:04.613" v="6867" actId="20577"/>
        <pc:sldMkLst>
          <pc:docMk/>
          <pc:sldMk cId="267012429" sldId="512"/>
        </pc:sldMkLst>
        <pc:spChg chg="mod">
          <ac:chgData name="Jason Furman" userId="3eaaa3808a235de1" providerId="LiveId" clId="{2FFE462E-54DD-5247-AA9F-6D784D1206A0}" dt="2018-09-10T02:44:37.672" v="1667" actId="20577"/>
          <ac:spMkLst>
            <pc:docMk/>
            <pc:sldMk cId="267012429" sldId="512"/>
            <ac:spMk id="2" creationId="{00000000-0000-0000-0000-000000000000}"/>
          </ac:spMkLst>
        </pc:spChg>
        <pc:spChg chg="add mod">
          <ac:chgData name="Jason Furman" userId="3eaaa3808a235de1" providerId="LiveId" clId="{2FFE462E-54DD-5247-AA9F-6D784D1206A0}" dt="2018-09-10T04:59:04.613" v="6867" actId="20577"/>
          <ac:spMkLst>
            <pc:docMk/>
            <pc:sldMk cId="267012429" sldId="512"/>
            <ac:spMk id="5" creationId="{452B4507-D3B2-9E4D-B002-BFAAD1AD8761}"/>
          </ac:spMkLst>
        </pc:spChg>
        <pc:spChg chg="del">
          <ac:chgData name="Jason Furman" userId="3eaaa3808a235de1" providerId="LiveId" clId="{2FFE462E-54DD-5247-AA9F-6D784D1206A0}" dt="2018-09-10T02:43:56.896" v="1563" actId="478"/>
          <ac:spMkLst>
            <pc:docMk/>
            <pc:sldMk cId="267012429" sldId="512"/>
            <ac:spMk id="6" creationId="{B21C9E7A-5F87-1A40-951C-5A6150284F3A}"/>
          </ac:spMkLst>
        </pc:spChg>
        <pc:picChg chg="add">
          <ac:chgData name="Jason Furman" userId="3eaaa3808a235de1" providerId="LiveId" clId="{2FFE462E-54DD-5247-AA9F-6D784D1206A0}" dt="2018-09-10T02:43:57.374" v="1564"/>
          <ac:picMkLst>
            <pc:docMk/>
            <pc:sldMk cId="267012429" sldId="512"/>
            <ac:picMk id="4" creationId="{BCFE805F-562D-EF49-9A92-1FCD1F655A26}"/>
          </ac:picMkLst>
        </pc:picChg>
      </pc:sldChg>
      <pc:sldChg chg="addSp modSp add">
        <pc:chgData name="Jason Furman" userId="3eaaa3808a235de1" providerId="LiveId" clId="{2FFE462E-54DD-5247-AA9F-6D784D1206A0}" dt="2018-09-10T04:59:09.480" v="6869" actId="20577"/>
        <pc:sldMkLst>
          <pc:docMk/>
          <pc:sldMk cId="1400868967" sldId="513"/>
        </pc:sldMkLst>
        <pc:spChg chg="mod">
          <ac:chgData name="Jason Furman" userId="3eaaa3808a235de1" providerId="LiveId" clId="{2FFE462E-54DD-5247-AA9F-6D784D1206A0}" dt="2018-09-10T02:45:20.846" v="1708" actId="20577"/>
          <ac:spMkLst>
            <pc:docMk/>
            <pc:sldMk cId="1400868967" sldId="513"/>
            <ac:spMk id="2" creationId="{00000000-0000-0000-0000-000000000000}"/>
          </ac:spMkLst>
        </pc:spChg>
        <pc:spChg chg="add mod">
          <ac:chgData name="Jason Furman" userId="3eaaa3808a235de1" providerId="LiveId" clId="{2FFE462E-54DD-5247-AA9F-6D784D1206A0}" dt="2018-09-10T04:59:09.480" v="6869" actId="20577"/>
          <ac:spMkLst>
            <pc:docMk/>
            <pc:sldMk cId="1400868967" sldId="513"/>
            <ac:spMk id="4" creationId="{5C55DEB2-D345-3944-A85A-EA782A5CCDB1}"/>
          </ac:spMkLst>
        </pc:spChg>
        <pc:spChg chg="mod">
          <ac:chgData name="Jason Furman" userId="3eaaa3808a235de1" providerId="LiveId" clId="{2FFE462E-54DD-5247-AA9F-6D784D1206A0}" dt="2018-09-10T02:50:35.352" v="2514" actId="20577"/>
          <ac:spMkLst>
            <pc:docMk/>
            <pc:sldMk cId="1400868967" sldId="513"/>
            <ac:spMk id="6" creationId="{B21C9E7A-5F87-1A40-951C-5A6150284F3A}"/>
          </ac:spMkLst>
        </pc:spChg>
      </pc:sldChg>
      <pc:sldChg chg="modSp add">
        <pc:chgData name="Jason Furman" userId="3eaaa3808a235de1" providerId="LiveId" clId="{2FFE462E-54DD-5247-AA9F-6D784D1206A0}" dt="2018-09-10T04:58:40.424" v="6855" actId="207"/>
        <pc:sldMkLst>
          <pc:docMk/>
          <pc:sldMk cId="237162402" sldId="514"/>
        </pc:sldMkLst>
        <pc:spChg chg="mod">
          <ac:chgData name="Jason Furman" userId="3eaaa3808a235de1" providerId="LiveId" clId="{2FFE462E-54DD-5247-AA9F-6D784D1206A0}" dt="2018-09-10T04:58:40.424" v="6855" actId="207"/>
          <ac:spMkLst>
            <pc:docMk/>
            <pc:sldMk cId="237162402" sldId="514"/>
            <ac:spMk id="6" creationId="{B21C9E7A-5F87-1A40-951C-5A6150284F3A}"/>
          </ac:spMkLst>
        </pc:spChg>
      </pc:sldChg>
      <pc:sldChg chg="add del">
        <pc:chgData name="Jason Furman" userId="3eaaa3808a235de1" providerId="LiveId" clId="{2FFE462E-54DD-5247-AA9F-6D784D1206A0}" dt="2018-09-10T03:54:06.438" v="5220" actId="2696"/>
        <pc:sldMkLst>
          <pc:docMk/>
          <pc:sldMk cId="2408768414" sldId="515"/>
        </pc:sldMkLst>
      </pc:sldChg>
      <pc:sldChg chg="addSp delSp modSp add">
        <pc:chgData name="Jason Furman" userId="3eaaa3808a235de1" providerId="LiveId" clId="{2FFE462E-54DD-5247-AA9F-6D784D1206A0}" dt="2018-09-10T05:00:01.599" v="6904"/>
        <pc:sldMkLst>
          <pc:docMk/>
          <pc:sldMk cId="809179555" sldId="516"/>
        </pc:sldMkLst>
        <pc:spChg chg="mod">
          <ac:chgData name="Jason Furman" userId="3eaaa3808a235de1" providerId="LiveId" clId="{2FFE462E-54DD-5247-AA9F-6D784D1206A0}" dt="2018-09-10T03:00:25.096" v="2634" actId="20577"/>
          <ac:spMkLst>
            <pc:docMk/>
            <pc:sldMk cId="809179555" sldId="516"/>
            <ac:spMk id="2" creationId="{00000000-0000-0000-0000-000000000000}"/>
          </ac:spMkLst>
        </pc:spChg>
        <pc:spChg chg="add mod">
          <ac:chgData name="Jason Furman" userId="3eaaa3808a235de1" providerId="LiveId" clId="{2FFE462E-54DD-5247-AA9F-6D784D1206A0}" dt="2018-09-10T02:56:36.291" v="2609" actId="255"/>
          <ac:spMkLst>
            <pc:docMk/>
            <pc:sldMk cId="809179555" sldId="516"/>
            <ac:spMk id="5" creationId="{9D41CAD3-9267-014E-867C-3486A19B3EB6}"/>
          </ac:spMkLst>
        </pc:spChg>
        <pc:spChg chg="del">
          <ac:chgData name="Jason Furman" userId="3eaaa3808a235de1" providerId="LiveId" clId="{2FFE462E-54DD-5247-AA9F-6D784D1206A0}" dt="2018-09-10T02:54:46.369" v="2575" actId="478"/>
          <ac:spMkLst>
            <pc:docMk/>
            <pc:sldMk cId="809179555" sldId="516"/>
            <ac:spMk id="6" creationId="{B21C9E7A-5F87-1A40-951C-5A6150284F3A}"/>
          </ac:spMkLst>
        </pc:spChg>
        <pc:spChg chg="add mod">
          <ac:chgData name="Jason Furman" userId="3eaaa3808a235de1" providerId="LiveId" clId="{2FFE462E-54DD-5247-AA9F-6D784D1206A0}" dt="2018-09-10T03:00:38.765" v="2636" actId="1076"/>
          <ac:spMkLst>
            <pc:docMk/>
            <pc:sldMk cId="809179555" sldId="516"/>
            <ac:spMk id="7" creationId="{1FCFD4EA-9689-024E-B5A0-F58EA66C2426}"/>
          </ac:spMkLst>
        </pc:spChg>
        <pc:spChg chg="add">
          <ac:chgData name="Jason Furman" userId="3eaaa3808a235de1" providerId="LiveId" clId="{2FFE462E-54DD-5247-AA9F-6D784D1206A0}" dt="2018-09-10T05:00:01.599" v="6904"/>
          <ac:spMkLst>
            <pc:docMk/>
            <pc:sldMk cId="809179555" sldId="516"/>
            <ac:spMk id="8" creationId="{C36BF2C4-5310-2F42-BFC8-76BB77BEC3CA}"/>
          </ac:spMkLst>
        </pc:spChg>
        <pc:picChg chg="add mod">
          <ac:chgData name="Jason Furman" userId="3eaaa3808a235de1" providerId="LiveId" clId="{2FFE462E-54DD-5247-AA9F-6D784D1206A0}" dt="2018-09-10T02:56:12.962" v="2586" actId="1076"/>
          <ac:picMkLst>
            <pc:docMk/>
            <pc:sldMk cId="809179555" sldId="516"/>
            <ac:picMk id="3" creationId="{E0C3C2D9-DA9F-A04F-ADB8-A30ABD15A832}"/>
          </ac:picMkLst>
        </pc:picChg>
        <pc:picChg chg="add mod">
          <ac:chgData name="Jason Furman" userId="3eaaa3808a235de1" providerId="LiveId" clId="{2FFE462E-54DD-5247-AA9F-6D784D1206A0}" dt="2018-09-10T03:00:32.349" v="2635" actId="14100"/>
          <ac:picMkLst>
            <pc:docMk/>
            <pc:sldMk cId="809179555" sldId="516"/>
            <ac:picMk id="4" creationId="{014F6CDF-2E23-244B-9CBA-A95DF55EAE6B}"/>
          </ac:picMkLst>
        </pc:picChg>
      </pc:sldChg>
      <pc:sldChg chg="addSp modSp add">
        <pc:chgData name="Jason Furman" userId="3eaaa3808a235de1" providerId="LiveId" clId="{2FFE462E-54DD-5247-AA9F-6D784D1206A0}" dt="2018-09-10T05:16:01.617" v="7981" actId="20577"/>
        <pc:sldMkLst>
          <pc:docMk/>
          <pc:sldMk cId="604369713" sldId="517"/>
        </pc:sldMkLst>
        <pc:spChg chg="mod">
          <ac:chgData name="Jason Furman" userId="3eaaa3808a235de1" providerId="LiveId" clId="{2FFE462E-54DD-5247-AA9F-6D784D1206A0}" dt="2018-09-10T03:04:16.284" v="2741" actId="20577"/>
          <ac:spMkLst>
            <pc:docMk/>
            <pc:sldMk cId="604369713" sldId="517"/>
            <ac:spMk id="2" creationId="{00000000-0000-0000-0000-000000000000}"/>
          </ac:spMkLst>
        </pc:spChg>
        <pc:spChg chg="add">
          <ac:chgData name="Jason Furman" userId="3eaaa3808a235de1" providerId="LiveId" clId="{2FFE462E-54DD-5247-AA9F-6D784D1206A0}" dt="2018-09-10T05:00:02.824" v="6905"/>
          <ac:spMkLst>
            <pc:docMk/>
            <pc:sldMk cId="604369713" sldId="517"/>
            <ac:spMk id="4" creationId="{E9241E05-D3C5-F84D-9866-B6EA62F08DA6}"/>
          </ac:spMkLst>
        </pc:spChg>
        <pc:spChg chg="mod">
          <ac:chgData name="Jason Furman" userId="3eaaa3808a235de1" providerId="LiveId" clId="{2FFE462E-54DD-5247-AA9F-6D784D1206A0}" dt="2018-09-10T05:16:01.617" v="7981" actId="20577"/>
          <ac:spMkLst>
            <pc:docMk/>
            <pc:sldMk cId="604369713" sldId="517"/>
            <ac:spMk id="6" creationId="{B21C9E7A-5F87-1A40-951C-5A6150284F3A}"/>
          </ac:spMkLst>
        </pc:spChg>
      </pc:sldChg>
      <pc:sldChg chg="addSp modSp add">
        <pc:chgData name="Jason Furman" userId="3eaaa3808a235de1" providerId="LiveId" clId="{2FFE462E-54DD-5247-AA9F-6D784D1206A0}" dt="2018-09-10T05:00:04.384" v="6906"/>
        <pc:sldMkLst>
          <pc:docMk/>
          <pc:sldMk cId="1150807231" sldId="518"/>
        </pc:sldMkLst>
        <pc:spChg chg="mod">
          <ac:chgData name="Jason Furman" userId="3eaaa3808a235de1" providerId="LiveId" clId="{2FFE462E-54DD-5247-AA9F-6D784D1206A0}" dt="2018-09-10T03:06:49.611" v="3047" actId="20577"/>
          <ac:spMkLst>
            <pc:docMk/>
            <pc:sldMk cId="1150807231" sldId="518"/>
            <ac:spMk id="2" creationId="{00000000-0000-0000-0000-000000000000}"/>
          </ac:spMkLst>
        </pc:spChg>
        <pc:spChg chg="add">
          <ac:chgData name="Jason Furman" userId="3eaaa3808a235de1" providerId="LiveId" clId="{2FFE462E-54DD-5247-AA9F-6D784D1206A0}" dt="2018-09-10T05:00:04.384" v="6906"/>
          <ac:spMkLst>
            <pc:docMk/>
            <pc:sldMk cId="1150807231" sldId="518"/>
            <ac:spMk id="4" creationId="{AD22240B-6CC1-8240-A352-121E919AF10A}"/>
          </ac:spMkLst>
        </pc:spChg>
        <pc:spChg chg="mod">
          <ac:chgData name="Jason Furman" userId="3eaaa3808a235de1" providerId="LiveId" clId="{2FFE462E-54DD-5247-AA9F-6D784D1206A0}" dt="2018-09-10T03:14:49.386" v="3619" actId="114"/>
          <ac:spMkLst>
            <pc:docMk/>
            <pc:sldMk cId="1150807231" sldId="518"/>
            <ac:spMk id="6" creationId="{B21C9E7A-5F87-1A40-951C-5A6150284F3A}"/>
          </ac:spMkLst>
        </pc:spChg>
      </pc:sldChg>
      <pc:sldChg chg="addSp modSp add">
        <pc:chgData name="Jason Furman" userId="3eaaa3808a235de1" providerId="LiveId" clId="{2FFE462E-54DD-5247-AA9F-6D784D1206A0}" dt="2018-09-10T05:21:40.880" v="8354" actId="20577"/>
        <pc:sldMkLst>
          <pc:docMk/>
          <pc:sldMk cId="3030329419" sldId="519"/>
        </pc:sldMkLst>
        <pc:spChg chg="mod">
          <ac:chgData name="Jason Furman" userId="3eaaa3808a235de1" providerId="LiveId" clId="{2FFE462E-54DD-5247-AA9F-6D784D1206A0}" dt="2018-09-10T03:18:36.151" v="3818" actId="20577"/>
          <ac:spMkLst>
            <pc:docMk/>
            <pc:sldMk cId="3030329419" sldId="519"/>
            <ac:spMk id="2" creationId="{00000000-0000-0000-0000-000000000000}"/>
          </ac:spMkLst>
        </pc:spChg>
        <pc:spChg chg="add">
          <ac:chgData name="Jason Furman" userId="3eaaa3808a235de1" providerId="LiveId" clId="{2FFE462E-54DD-5247-AA9F-6D784D1206A0}" dt="2018-09-10T05:00:05.989" v="6907"/>
          <ac:spMkLst>
            <pc:docMk/>
            <pc:sldMk cId="3030329419" sldId="519"/>
            <ac:spMk id="4" creationId="{C5E8CA16-6A3D-514E-88BA-359ED7570585}"/>
          </ac:spMkLst>
        </pc:spChg>
        <pc:spChg chg="mod">
          <ac:chgData name="Jason Furman" userId="3eaaa3808a235de1" providerId="LiveId" clId="{2FFE462E-54DD-5247-AA9F-6D784D1206A0}" dt="2018-09-10T05:21:40.880" v="8354" actId="20577"/>
          <ac:spMkLst>
            <pc:docMk/>
            <pc:sldMk cId="3030329419" sldId="519"/>
            <ac:spMk id="6" creationId="{B21C9E7A-5F87-1A40-951C-5A6150284F3A}"/>
          </ac:spMkLst>
        </pc:spChg>
      </pc:sldChg>
      <pc:sldChg chg="add del">
        <pc:chgData name="Jason Furman" userId="3eaaa3808a235de1" providerId="LiveId" clId="{2FFE462E-54DD-5247-AA9F-6D784D1206A0}" dt="2018-09-10T03:54:22.826" v="5224" actId="2696"/>
        <pc:sldMkLst>
          <pc:docMk/>
          <pc:sldMk cId="2135580869" sldId="520"/>
        </pc:sldMkLst>
      </pc:sldChg>
      <pc:sldChg chg="addSp modSp add del">
        <pc:chgData name="Jason Furman" userId="3eaaa3808a235de1" providerId="LiveId" clId="{2FFE462E-54DD-5247-AA9F-6D784D1206A0}" dt="2018-09-10T05:21:44.775" v="8355" actId="2696"/>
        <pc:sldMkLst>
          <pc:docMk/>
          <pc:sldMk cId="1798553111" sldId="521"/>
        </pc:sldMkLst>
        <pc:spChg chg="mod">
          <ac:chgData name="Jason Furman" userId="3eaaa3808a235de1" providerId="LiveId" clId="{2FFE462E-54DD-5247-AA9F-6D784D1206A0}" dt="2018-09-10T03:20:25.364" v="3842" actId="20577"/>
          <ac:spMkLst>
            <pc:docMk/>
            <pc:sldMk cId="1798553111" sldId="521"/>
            <ac:spMk id="2" creationId="{00000000-0000-0000-0000-000000000000}"/>
          </ac:spMkLst>
        </pc:spChg>
        <pc:spChg chg="add">
          <ac:chgData name="Jason Furman" userId="3eaaa3808a235de1" providerId="LiveId" clId="{2FFE462E-54DD-5247-AA9F-6D784D1206A0}" dt="2018-09-10T05:00:07.672" v="6908"/>
          <ac:spMkLst>
            <pc:docMk/>
            <pc:sldMk cId="1798553111" sldId="521"/>
            <ac:spMk id="4" creationId="{340685EC-8708-7941-BE10-452A1417B0BD}"/>
          </ac:spMkLst>
        </pc:spChg>
      </pc:sldChg>
      <pc:sldChg chg="add del">
        <pc:chgData name="Jason Furman" userId="3eaaa3808a235de1" providerId="LiveId" clId="{2FFE462E-54DD-5247-AA9F-6D784D1206A0}" dt="2018-09-10T03:55:03.360" v="5233" actId="2696"/>
        <pc:sldMkLst>
          <pc:docMk/>
          <pc:sldMk cId="152906365" sldId="522"/>
        </pc:sldMkLst>
      </pc:sldChg>
      <pc:sldChg chg="addSp delSp modSp add del">
        <pc:chgData name="Jason Furman" userId="3eaaa3808a235de1" providerId="LiveId" clId="{2FFE462E-54DD-5247-AA9F-6D784D1206A0}" dt="2018-09-10T03:42:22.744" v="4264" actId="2696"/>
        <pc:sldMkLst>
          <pc:docMk/>
          <pc:sldMk cId="548887774" sldId="522"/>
        </pc:sldMkLst>
        <pc:spChg chg="mod">
          <ac:chgData name="Jason Furman" userId="3eaaa3808a235de1" providerId="LiveId" clId="{2FFE462E-54DD-5247-AA9F-6D784D1206A0}" dt="2018-09-10T03:38:16.483" v="4072" actId="20577"/>
          <ac:spMkLst>
            <pc:docMk/>
            <pc:sldMk cId="548887774" sldId="522"/>
            <ac:spMk id="2" creationId="{00000000-0000-0000-0000-000000000000}"/>
          </ac:spMkLst>
        </pc:spChg>
        <pc:spChg chg="del">
          <ac:chgData name="Jason Furman" userId="3eaaa3808a235de1" providerId="LiveId" clId="{2FFE462E-54DD-5247-AA9F-6D784D1206A0}" dt="2018-09-10T03:20:50.042" v="3846" actId="478"/>
          <ac:spMkLst>
            <pc:docMk/>
            <pc:sldMk cId="548887774" sldId="522"/>
            <ac:spMk id="4" creationId="{00000000-0000-0000-0000-000000000000}"/>
          </ac:spMkLst>
        </pc:spChg>
        <pc:spChg chg="del">
          <ac:chgData name="Jason Furman" userId="3eaaa3808a235de1" providerId="LiveId" clId="{2FFE462E-54DD-5247-AA9F-6D784D1206A0}" dt="2018-09-10T03:20:47.140" v="3845" actId="478"/>
          <ac:spMkLst>
            <pc:docMk/>
            <pc:sldMk cId="548887774" sldId="522"/>
            <ac:spMk id="5" creationId="{00000000-0000-0000-0000-000000000000}"/>
          </ac:spMkLst>
        </pc:spChg>
        <pc:spChg chg="add del mod">
          <ac:chgData name="Jason Furman" userId="3eaaa3808a235de1" providerId="LiveId" clId="{2FFE462E-54DD-5247-AA9F-6D784D1206A0}" dt="2018-09-10T03:29:11.686" v="3951" actId="11529"/>
          <ac:spMkLst>
            <pc:docMk/>
            <pc:sldMk cId="548887774" sldId="522"/>
            <ac:spMk id="8" creationId="{FA180EE3-1920-B745-B625-645C62FFF94D}"/>
          </ac:spMkLst>
        </pc:spChg>
        <pc:spChg chg="add mod">
          <ac:chgData name="Jason Furman" userId="3eaaa3808a235de1" providerId="LiveId" clId="{2FFE462E-54DD-5247-AA9F-6D784D1206A0}" dt="2018-09-10T03:33:27.804" v="3987" actId="14100"/>
          <ac:spMkLst>
            <pc:docMk/>
            <pc:sldMk cId="548887774" sldId="522"/>
            <ac:spMk id="16" creationId="{A8C58215-C866-384E-BE6F-1AD08383CF75}"/>
          </ac:spMkLst>
        </pc:spChg>
        <pc:spChg chg="add mod">
          <ac:chgData name="Jason Furman" userId="3eaaa3808a235de1" providerId="LiveId" clId="{2FFE462E-54DD-5247-AA9F-6D784D1206A0}" dt="2018-09-10T03:33:42.287" v="3999" actId="20577"/>
          <ac:spMkLst>
            <pc:docMk/>
            <pc:sldMk cId="548887774" sldId="522"/>
            <ac:spMk id="17" creationId="{FDC0192A-BDDD-9845-A3B3-C7E4EDD4BF80}"/>
          </ac:spMkLst>
        </pc:spChg>
        <pc:spChg chg="add mod">
          <ac:chgData name="Jason Furman" userId="3eaaa3808a235de1" providerId="LiveId" clId="{2FFE462E-54DD-5247-AA9F-6D784D1206A0}" dt="2018-09-10T03:34:36.820" v="4033" actId="1076"/>
          <ac:spMkLst>
            <pc:docMk/>
            <pc:sldMk cId="548887774" sldId="522"/>
            <ac:spMk id="18" creationId="{0FAC94A6-D9DE-054E-A916-CCFC4FAD9B59}"/>
          </ac:spMkLst>
        </pc:spChg>
        <pc:spChg chg="add mod">
          <ac:chgData name="Jason Furman" userId="3eaaa3808a235de1" providerId="LiveId" clId="{2FFE462E-54DD-5247-AA9F-6D784D1206A0}" dt="2018-09-10T03:35:25.689" v="4037" actId="2085"/>
          <ac:spMkLst>
            <pc:docMk/>
            <pc:sldMk cId="548887774" sldId="522"/>
            <ac:spMk id="19" creationId="{152FE499-7649-E74A-9F5F-0B747876A771}"/>
          </ac:spMkLst>
        </pc:spChg>
        <pc:spChg chg="add del mod">
          <ac:chgData name="Jason Furman" userId="3eaaa3808a235de1" providerId="LiveId" clId="{2FFE462E-54DD-5247-AA9F-6D784D1206A0}" dt="2018-09-10T03:36:19.896" v="4040" actId="478"/>
          <ac:spMkLst>
            <pc:docMk/>
            <pc:sldMk cId="548887774" sldId="522"/>
            <ac:spMk id="20" creationId="{2F32E80C-7B78-D245-BD38-84D715ACEC00}"/>
          </ac:spMkLst>
        </pc:spChg>
        <pc:spChg chg="add del mod">
          <ac:chgData name="Jason Furman" userId="3eaaa3808a235de1" providerId="LiveId" clId="{2FFE462E-54DD-5247-AA9F-6D784D1206A0}" dt="2018-09-10T03:36:46.591" v="4043" actId="478"/>
          <ac:spMkLst>
            <pc:docMk/>
            <pc:sldMk cId="548887774" sldId="522"/>
            <ac:spMk id="21" creationId="{0117F776-48BF-BB4E-B985-B6D43F7DC5F1}"/>
          </ac:spMkLst>
        </pc:spChg>
        <pc:spChg chg="add del mod">
          <ac:chgData name="Jason Furman" userId="3eaaa3808a235de1" providerId="LiveId" clId="{2FFE462E-54DD-5247-AA9F-6D784D1206A0}" dt="2018-09-10T03:37:06.457" v="4045" actId="478"/>
          <ac:spMkLst>
            <pc:docMk/>
            <pc:sldMk cId="548887774" sldId="522"/>
            <ac:spMk id="22" creationId="{56647F25-9B40-EB48-A3C4-6C9D122CA107}"/>
          </ac:spMkLst>
        </pc:spChg>
        <pc:spChg chg="add mod">
          <ac:chgData name="Jason Furman" userId="3eaaa3808a235de1" providerId="LiveId" clId="{2FFE462E-54DD-5247-AA9F-6D784D1206A0}" dt="2018-09-10T03:37:51.344" v="4047" actId="692"/>
          <ac:spMkLst>
            <pc:docMk/>
            <pc:sldMk cId="548887774" sldId="522"/>
            <ac:spMk id="23" creationId="{BFD6C66B-B53B-7C47-A8FB-61D6BFB3ABE4}"/>
          </ac:spMkLst>
        </pc:spChg>
        <pc:picChg chg="del">
          <ac:chgData name="Jason Furman" userId="3eaaa3808a235de1" providerId="LiveId" clId="{2FFE462E-54DD-5247-AA9F-6D784D1206A0}" dt="2018-09-10T03:20:44.452" v="3844" actId="478"/>
          <ac:picMkLst>
            <pc:docMk/>
            <pc:sldMk cId="548887774" sldId="522"/>
            <ac:picMk id="3" creationId="{00000000-0000-0000-0000-000000000000}"/>
          </ac:picMkLst>
        </pc:picChg>
        <pc:cxnChg chg="add del mod">
          <ac:chgData name="Jason Furman" userId="3eaaa3808a235de1" providerId="LiveId" clId="{2FFE462E-54DD-5247-AA9F-6D784D1206A0}" dt="2018-09-10T03:28:55.325" v="3949" actId="11529"/>
          <ac:cxnSpMkLst>
            <pc:docMk/>
            <pc:sldMk cId="548887774" sldId="522"/>
            <ac:cxnSpMk id="7" creationId="{0B02CFFB-AA03-E341-993E-FA8BC0259501}"/>
          </ac:cxnSpMkLst>
        </pc:cxnChg>
        <pc:cxnChg chg="add del mod">
          <ac:chgData name="Jason Furman" userId="3eaaa3808a235de1" providerId="LiveId" clId="{2FFE462E-54DD-5247-AA9F-6D784D1206A0}" dt="2018-09-10T03:29:33.092" v="3953" actId="11529"/>
          <ac:cxnSpMkLst>
            <pc:docMk/>
            <pc:sldMk cId="548887774" sldId="522"/>
            <ac:cxnSpMk id="10" creationId="{9DE2C805-7152-E045-8AA1-5C1A0150ED58}"/>
          </ac:cxnSpMkLst>
        </pc:cxnChg>
        <pc:cxnChg chg="add mod">
          <ac:chgData name="Jason Furman" userId="3eaaa3808a235de1" providerId="LiveId" clId="{2FFE462E-54DD-5247-AA9F-6D784D1206A0}" dt="2018-09-10T03:31:27.396" v="3971" actId="692"/>
          <ac:cxnSpMkLst>
            <pc:docMk/>
            <pc:sldMk cId="548887774" sldId="522"/>
            <ac:cxnSpMk id="12" creationId="{33D8FDE9-0234-E145-9D2F-A2B71F62B14F}"/>
          </ac:cxnSpMkLst>
        </pc:cxnChg>
        <pc:cxnChg chg="add mod">
          <ac:chgData name="Jason Furman" userId="3eaaa3808a235de1" providerId="LiveId" clId="{2FFE462E-54DD-5247-AA9F-6D784D1206A0}" dt="2018-09-10T03:31:20.946" v="3964" actId="692"/>
          <ac:cxnSpMkLst>
            <pc:docMk/>
            <pc:sldMk cId="548887774" sldId="522"/>
            <ac:cxnSpMk id="14" creationId="{8D2A66DC-80F9-1F49-811C-B8B841F16E65}"/>
          </ac:cxnSpMkLst>
        </pc:cxnChg>
      </pc:sldChg>
      <pc:sldChg chg="modSp add del">
        <pc:chgData name="Jason Furman" userId="3eaaa3808a235de1" providerId="LiveId" clId="{2FFE462E-54DD-5247-AA9F-6D784D1206A0}" dt="2018-09-10T03:42:22.753" v="4265" actId="2696"/>
        <pc:sldMkLst>
          <pc:docMk/>
          <pc:sldMk cId="1343082722" sldId="523"/>
        </pc:sldMkLst>
        <pc:spChg chg="mod">
          <ac:chgData name="Jason Furman" userId="3eaaa3808a235de1" providerId="LiveId" clId="{2FFE462E-54DD-5247-AA9F-6D784D1206A0}" dt="2018-09-10T03:38:59.490" v="4242" actId="20577"/>
          <ac:spMkLst>
            <pc:docMk/>
            <pc:sldMk cId="1343082722" sldId="523"/>
            <ac:spMk id="2" creationId="{00000000-0000-0000-0000-000000000000}"/>
          </ac:spMkLst>
        </pc:spChg>
        <pc:spChg chg="mod">
          <ac:chgData name="Jason Furman" userId="3eaaa3808a235de1" providerId="LiveId" clId="{2FFE462E-54DD-5247-AA9F-6D784D1206A0}" dt="2018-09-10T03:39:15.035" v="4263" actId="14100"/>
          <ac:spMkLst>
            <pc:docMk/>
            <pc:sldMk cId="1343082722" sldId="523"/>
            <ac:spMk id="17" creationId="{FDC0192A-BDDD-9845-A3B3-C7E4EDD4BF80}"/>
          </ac:spMkLst>
        </pc:spChg>
      </pc:sldChg>
      <pc:sldChg chg="add del">
        <pc:chgData name="Jason Furman" userId="3eaaa3808a235de1" providerId="LiveId" clId="{2FFE462E-54DD-5247-AA9F-6D784D1206A0}" dt="2018-09-10T03:55:03.369" v="5234" actId="2696"/>
        <pc:sldMkLst>
          <pc:docMk/>
          <pc:sldMk cId="3433580928" sldId="523"/>
        </pc:sldMkLst>
      </pc:sldChg>
      <pc:sldChg chg="addSp modSp add ord">
        <pc:chgData name="Jason Furman" userId="3eaaa3808a235de1" providerId="LiveId" clId="{2FFE462E-54DD-5247-AA9F-6D784D1206A0}" dt="2018-09-10T05:00:29.443" v="6940"/>
        <pc:sldMkLst>
          <pc:docMk/>
          <pc:sldMk cId="1997978185" sldId="524"/>
        </pc:sldMkLst>
        <pc:spChg chg="mod">
          <ac:chgData name="Jason Furman" userId="3eaaa3808a235de1" providerId="LiveId" clId="{2FFE462E-54DD-5247-AA9F-6D784D1206A0}" dt="2018-09-10T03:42:52.234" v="4382" actId="20577"/>
          <ac:spMkLst>
            <pc:docMk/>
            <pc:sldMk cId="1997978185" sldId="524"/>
            <ac:spMk id="2" creationId="{00000000-0000-0000-0000-000000000000}"/>
          </ac:spMkLst>
        </pc:spChg>
        <pc:spChg chg="add">
          <ac:chgData name="Jason Furman" userId="3eaaa3808a235de1" providerId="LiveId" clId="{2FFE462E-54DD-5247-AA9F-6D784D1206A0}" dt="2018-09-10T05:00:29.443" v="6940"/>
          <ac:spMkLst>
            <pc:docMk/>
            <pc:sldMk cId="1997978185" sldId="524"/>
            <ac:spMk id="4" creationId="{28633F33-6340-204C-B42D-03C6DFAD01B4}"/>
          </ac:spMkLst>
        </pc:spChg>
        <pc:spChg chg="mod">
          <ac:chgData name="Jason Furman" userId="3eaaa3808a235de1" providerId="LiveId" clId="{2FFE462E-54DD-5247-AA9F-6D784D1206A0}" dt="2018-09-10T03:45:01.031" v="4859" actId="20577"/>
          <ac:spMkLst>
            <pc:docMk/>
            <pc:sldMk cId="1997978185" sldId="524"/>
            <ac:spMk id="6" creationId="{B21C9E7A-5F87-1A40-951C-5A6150284F3A}"/>
          </ac:spMkLst>
        </pc:spChg>
      </pc:sldChg>
      <pc:sldChg chg="addSp delSp modSp add">
        <pc:chgData name="Jason Furman" userId="3eaaa3808a235de1" providerId="LiveId" clId="{2FFE462E-54DD-5247-AA9F-6D784D1206A0}" dt="2018-09-10T05:00:27.010" v="6939"/>
        <pc:sldMkLst>
          <pc:docMk/>
          <pc:sldMk cId="3416412397" sldId="525"/>
        </pc:sldMkLst>
        <pc:spChg chg="mod">
          <ac:chgData name="Jason Furman" userId="3eaaa3808a235de1" providerId="LiveId" clId="{2FFE462E-54DD-5247-AA9F-6D784D1206A0}" dt="2018-09-10T03:51:23.384" v="5105" actId="20577"/>
          <ac:spMkLst>
            <pc:docMk/>
            <pc:sldMk cId="3416412397" sldId="525"/>
            <ac:spMk id="2" creationId="{00000000-0000-0000-0000-000000000000}"/>
          </ac:spMkLst>
        </pc:spChg>
        <pc:spChg chg="add mod">
          <ac:chgData name="Jason Furman" userId="3eaaa3808a235de1" providerId="LiveId" clId="{2FFE462E-54DD-5247-AA9F-6D784D1206A0}" dt="2018-09-10T03:52:00.931" v="5137" actId="20577"/>
          <ac:spMkLst>
            <pc:docMk/>
            <pc:sldMk cId="3416412397" sldId="525"/>
            <ac:spMk id="5" creationId="{178DBAF1-A521-AE40-BD8E-FD69F0394EEA}"/>
          </ac:spMkLst>
        </pc:spChg>
        <pc:spChg chg="del mod">
          <ac:chgData name="Jason Furman" userId="3eaaa3808a235de1" providerId="LiveId" clId="{2FFE462E-54DD-5247-AA9F-6D784D1206A0}" dt="2018-09-10T03:51:27.759" v="5107" actId="478"/>
          <ac:spMkLst>
            <pc:docMk/>
            <pc:sldMk cId="3416412397" sldId="525"/>
            <ac:spMk id="6" creationId="{B21C9E7A-5F87-1A40-951C-5A6150284F3A}"/>
          </ac:spMkLst>
        </pc:spChg>
        <pc:spChg chg="add">
          <ac:chgData name="Jason Furman" userId="3eaaa3808a235de1" providerId="LiveId" clId="{2FFE462E-54DD-5247-AA9F-6D784D1206A0}" dt="2018-09-10T05:00:27.010" v="6939"/>
          <ac:spMkLst>
            <pc:docMk/>
            <pc:sldMk cId="3416412397" sldId="525"/>
            <ac:spMk id="7" creationId="{610B879B-5B4D-3745-8BC5-071ECD2D31E5}"/>
          </ac:spMkLst>
        </pc:spChg>
        <pc:picChg chg="add mod">
          <ac:chgData name="Jason Furman" userId="3eaaa3808a235de1" providerId="LiveId" clId="{2FFE462E-54DD-5247-AA9F-6D784D1206A0}" dt="2018-09-10T03:51:41.544" v="5111" actId="1076"/>
          <ac:picMkLst>
            <pc:docMk/>
            <pc:sldMk cId="3416412397" sldId="525"/>
            <ac:picMk id="3" creationId="{DA8D90FB-7832-F244-8E49-BAC5F5CA62A0}"/>
          </ac:picMkLst>
        </pc:picChg>
      </pc:sldChg>
      <pc:sldChg chg="add del">
        <pc:chgData name="Jason Furman" userId="3eaaa3808a235de1" providerId="LiveId" clId="{2FFE462E-54DD-5247-AA9F-6D784D1206A0}" dt="2018-09-10T03:54:47.859" v="5229" actId="2696"/>
        <pc:sldMkLst>
          <pc:docMk/>
          <pc:sldMk cId="1238002068" sldId="526"/>
        </pc:sldMkLst>
      </pc:sldChg>
      <pc:sldChg chg="addSp delSp modSp add">
        <pc:chgData name="Jason Furman" userId="3eaaa3808a235de1" providerId="LiveId" clId="{2FFE462E-54DD-5247-AA9F-6D784D1206A0}" dt="2018-09-10T05:01:32.557" v="7078" actId="20577"/>
        <pc:sldMkLst>
          <pc:docMk/>
          <pc:sldMk cId="2521372474" sldId="527"/>
        </pc:sldMkLst>
        <pc:spChg chg="mod">
          <ac:chgData name="Jason Furman" userId="3eaaa3808a235de1" providerId="LiveId" clId="{2FFE462E-54DD-5247-AA9F-6D784D1206A0}" dt="2018-09-10T04:45:11.441" v="5710" actId="20577"/>
          <ac:spMkLst>
            <pc:docMk/>
            <pc:sldMk cId="2521372474" sldId="527"/>
            <ac:spMk id="2" creationId="{00000000-0000-0000-0000-000000000000}"/>
          </ac:spMkLst>
        </pc:spChg>
        <pc:spChg chg="add del">
          <ac:chgData name="Jason Furman" userId="3eaaa3808a235de1" providerId="LiveId" clId="{2FFE462E-54DD-5247-AA9F-6D784D1206A0}" dt="2018-09-10T05:00:49.412" v="6944" actId="478"/>
          <ac:spMkLst>
            <pc:docMk/>
            <pc:sldMk cId="2521372474" sldId="527"/>
            <ac:spMk id="4" creationId="{2F667A32-DB53-F648-8681-C3CB33F27986}"/>
          </ac:spMkLst>
        </pc:spChg>
        <pc:spChg chg="add mod">
          <ac:chgData name="Jason Furman" userId="3eaaa3808a235de1" providerId="LiveId" clId="{2FFE462E-54DD-5247-AA9F-6D784D1206A0}" dt="2018-09-10T05:01:32.557" v="7078" actId="20577"/>
          <ac:spMkLst>
            <pc:docMk/>
            <pc:sldMk cId="2521372474" sldId="527"/>
            <ac:spMk id="5" creationId="{F1619B83-470B-F945-BC1B-9FC06B311F13}"/>
          </ac:spMkLst>
        </pc:spChg>
        <pc:spChg chg="mod">
          <ac:chgData name="Jason Furman" userId="3eaaa3808a235de1" providerId="LiveId" clId="{2FFE462E-54DD-5247-AA9F-6D784D1206A0}" dt="2018-09-10T04:13:17.414" v="5516" actId="20577"/>
          <ac:spMkLst>
            <pc:docMk/>
            <pc:sldMk cId="2521372474" sldId="527"/>
            <ac:spMk id="6" creationId="{B21C9E7A-5F87-1A40-951C-5A6150284F3A}"/>
          </ac:spMkLst>
        </pc:spChg>
      </pc:sldChg>
      <pc:sldChg chg="modSp add">
        <pc:chgData name="Jason Furman" userId="3eaaa3808a235de1" providerId="LiveId" clId="{2FFE462E-54DD-5247-AA9F-6D784D1206A0}" dt="2018-09-10T04:59:15.583" v="6886" actId="20577"/>
        <pc:sldMkLst>
          <pc:docMk/>
          <pc:sldMk cId="1577311519" sldId="528"/>
        </pc:sldMkLst>
        <pc:spChg chg="mod">
          <ac:chgData name="Jason Furman" userId="3eaaa3808a235de1" providerId="LiveId" clId="{2FFE462E-54DD-5247-AA9F-6D784D1206A0}" dt="2018-09-10T04:59:15.583" v="6886" actId="20577"/>
          <ac:spMkLst>
            <pc:docMk/>
            <pc:sldMk cId="1577311519" sldId="528"/>
            <ac:spMk id="6" creationId="{B21C9E7A-5F87-1A40-951C-5A6150284F3A}"/>
          </ac:spMkLst>
        </pc:spChg>
      </pc:sldChg>
      <pc:sldChg chg="addSp delSp modSp add">
        <pc:chgData name="Jason Furman" userId="3eaaa3808a235de1" providerId="LiveId" clId="{2FFE462E-54DD-5247-AA9F-6D784D1206A0}" dt="2018-09-10T05:00:13.301" v="6910" actId="478"/>
        <pc:sldMkLst>
          <pc:docMk/>
          <pc:sldMk cId="4195103287" sldId="529"/>
        </pc:sldMkLst>
        <pc:spChg chg="add del">
          <ac:chgData name="Jason Furman" userId="3eaaa3808a235de1" providerId="LiveId" clId="{2FFE462E-54DD-5247-AA9F-6D784D1206A0}" dt="2018-09-10T05:00:13.301" v="6910" actId="478"/>
          <ac:spMkLst>
            <pc:docMk/>
            <pc:sldMk cId="4195103287" sldId="529"/>
            <ac:spMk id="4" creationId="{F1F118F8-2290-B440-9885-493F98FC1A46}"/>
          </ac:spMkLst>
        </pc:spChg>
        <pc:spChg chg="mod">
          <ac:chgData name="Jason Furman" userId="3eaaa3808a235de1" providerId="LiveId" clId="{2FFE462E-54DD-5247-AA9F-6D784D1206A0}" dt="2018-09-10T04:59:31.280" v="6896" actId="20577"/>
          <ac:spMkLst>
            <pc:docMk/>
            <pc:sldMk cId="4195103287" sldId="529"/>
            <ac:spMk id="6" creationId="{B21C9E7A-5F87-1A40-951C-5A6150284F3A}"/>
          </ac:spMkLst>
        </pc:spChg>
      </pc:sldChg>
      <pc:sldChg chg="addSp delSp modSp add">
        <pc:chgData name="Jason Furman" userId="3eaaa3808a235de1" providerId="LiveId" clId="{2FFE462E-54DD-5247-AA9F-6D784D1206A0}" dt="2018-09-10T05:00:43.939" v="6943" actId="478"/>
        <pc:sldMkLst>
          <pc:docMk/>
          <pc:sldMk cId="2018475824" sldId="530"/>
        </pc:sldMkLst>
        <pc:spChg chg="add del">
          <ac:chgData name="Jason Furman" userId="3eaaa3808a235de1" providerId="LiveId" clId="{2FFE462E-54DD-5247-AA9F-6D784D1206A0}" dt="2018-09-10T05:00:43.939" v="6943" actId="478"/>
          <ac:spMkLst>
            <pc:docMk/>
            <pc:sldMk cId="2018475824" sldId="530"/>
            <ac:spMk id="4" creationId="{3A61D155-92B7-054F-8BA8-1BB90A2535A9}"/>
          </ac:spMkLst>
        </pc:spChg>
        <pc:spChg chg="mod">
          <ac:chgData name="Jason Furman" userId="3eaaa3808a235de1" providerId="LiveId" clId="{2FFE462E-54DD-5247-AA9F-6D784D1206A0}" dt="2018-09-10T04:59:43.636" v="6903" actId="20577"/>
          <ac:spMkLst>
            <pc:docMk/>
            <pc:sldMk cId="2018475824" sldId="530"/>
            <ac:spMk id="6" creationId="{B21C9E7A-5F87-1A40-951C-5A6150284F3A}"/>
          </ac:spMkLst>
        </pc:spChg>
      </pc:sldChg>
      <pc:sldChg chg="add del">
        <pc:chgData name="Jason Furman" userId="3eaaa3808a235de1" providerId="LiveId" clId="{2FFE462E-54DD-5247-AA9F-6D784D1206A0}" dt="2018-09-10T04:51:31.516" v="5894" actId="2696"/>
        <pc:sldMkLst>
          <pc:docMk/>
          <pc:sldMk cId="414802053" sldId="531"/>
        </pc:sldMkLst>
      </pc:sldChg>
      <pc:sldChg chg="addSp delSp modSp add">
        <pc:chgData name="Jason Furman" userId="3eaaa3808a235de1" providerId="LiveId" clId="{2FFE462E-54DD-5247-AA9F-6D784D1206A0}" dt="2018-09-10T05:01:36.888" v="7079"/>
        <pc:sldMkLst>
          <pc:docMk/>
          <pc:sldMk cId="289445008" sldId="532"/>
        </pc:sldMkLst>
        <pc:spChg chg="mod">
          <ac:chgData name="Jason Furman" userId="3eaaa3808a235de1" providerId="LiveId" clId="{2FFE462E-54DD-5247-AA9F-6D784D1206A0}" dt="2018-09-10T04:45:20.893" v="5724" actId="20577"/>
          <ac:spMkLst>
            <pc:docMk/>
            <pc:sldMk cId="289445008" sldId="532"/>
            <ac:spMk id="2" creationId="{00000000-0000-0000-0000-000000000000}"/>
          </ac:spMkLst>
        </pc:spChg>
        <pc:spChg chg="add mod">
          <ac:chgData name="Jason Furman" userId="3eaaa3808a235de1" providerId="LiveId" clId="{2FFE462E-54DD-5247-AA9F-6D784D1206A0}" dt="2018-09-10T04:45:31.917" v="5725" actId="207"/>
          <ac:spMkLst>
            <pc:docMk/>
            <pc:sldMk cId="289445008" sldId="532"/>
            <ac:spMk id="5" creationId="{03CB84A0-B40E-3C4D-B552-1B573D88100A}"/>
          </ac:spMkLst>
        </pc:spChg>
        <pc:spChg chg="del">
          <ac:chgData name="Jason Furman" userId="3eaaa3808a235de1" providerId="LiveId" clId="{2FFE462E-54DD-5247-AA9F-6D784D1206A0}" dt="2018-09-10T04:43:21.935" v="5610" actId="478"/>
          <ac:spMkLst>
            <pc:docMk/>
            <pc:sldMk cId="289445008" sldId="532"/>
            <ac:spMk id="6" creationId="{B21C9E7A-5F87-1A40-951C-5A6150284F3A}"/>
          </ac:spMkLst>
        </pc:spChg>
        <pc:spChg chg="add mod">
          <ac:chgData name="Jason Furman" userId="3eaaa3808a235de1" providerId="LiveId" clId="{2FFE462E-54DD-5247-AA9F-6D784D1206A0}" dt="2018-09-10T04:44:53.118" v="5673" actId="20577"/>
          <ac:spMkLst>
            <pc:docMk/>
            <pc:sldMk cId="289445008" sldId="532"/>
            <ac:spMk id="7" creationId="{6EDF36CC-7CB7-4E4A-89BE-AD9FCBD82DD2}"/>
          </ac:spMkLst>
        </pc:spChg>
        <pc:spChg chg="add">
          <ac:chgData name="Jason Furman" userId="3eaaa3808a235de1" providerId="LiveId" clId="{2FFE462E-54DD-5247-AA9F-6D784D1206A0}" dt="2018-09-10T05:01:36.888" v="7079"/>
          <ac:spMkLst>
            <pc:docMk/>
            <pc:sldMk cId="289445008" sldId="532"/>
            <ac:spMk id="8" creationId="{4C732180-EB9F-5B4C-B433-953421837D25}"/>
          </ac:spMkLst>
        </pc:spChg>
        <pc:picChg chg="add mod">
          <ac:chgData name="Jason Furman" userId="3eaaa3808a235de1" providerId="LiveId" clId="{2FFE462E-54DD-5247-AA9F-6D784D1206A0}" dt="2018-09-10T04:44:26.817" v="5624" actId="1076"/>
          <ac:picMkLst>
            <pc:docMk/>
            <pc:sldMk cId="289445008" sldId="532"/>
            <ac:picMk id="3" creationId="{11724484-44E4-8545-BB7D-B0A563DAF6BD}"/>
          </ac:picMkLst>
        </pc:picChg>
        <pc:picChg chg="add mod">
          <ac:chgData name="Jason Furman" userId="3eaaa3808a235de1" providerId="LiveId" clId="{2FFE462E-54DD-5247-AA9F-6D784D1206A0}" dt="2018-09-10T04:44:00.249" v="5616" actId="1076"/>
          <ac:picMkLst>
            <pc:docMk/>
            <pc:sldMk cId="289445008" sldId="532"/>
            <ac:picMk id="4" creationId="{71A4A8E2-D012-E44F-BB32-A8CC4B3A6BDC}"/>
          </ac:picMkLst>
        </pc:picChg>
      </pc:sldChg>
      <pc:sldChg chg="addSp modSp add">
        <pc:chgData name="Jason Furman" userId="3eaaa3808a235de1" providerId="LiveId" clId="{2FFE462E-54DD-5247-AA9F-6D784D1206A0}" dt="2018-09-10T05:01:38.557" v="7080"/>
        <pc:sldMkLst>
          <pc:docMk/>
          <pc:sldMk cId="1329900994" sldId="533"/>
        </pc:sldMkLst>
        <pc:spChg chg="mod">
          <ac:chgData name="Jason Furman" userId="3eaaa3808a235de1" providerId="LiveId" clId="{2FFE462E-54DD-5247-AA9F-6D784D1206A0}" dt="2018-09-10T04:45:59.281" v="5764" actId="20577"/>
          <ac:spMkLst>
            <pc:docMk/>
            <pc:sldMk cId="1329900994" sldId="533"/>
            <ac:spMk id="2" creationId="{00000000-0000-0000-0000-000000000000}"/>
          </ac:spMkLst>
        </pc:spChg>
        <pc:spChg chg="add">
          <ac:chgData name="Jason Furman" userId="3eaaa3808a235de1" providerId="LiveId" clId="{2FFE462E-54DD-5247-AA9F-6D784D1206A0}" dt="2018-09-10T05:01:38.557" v="7080"/>
          <ac:spMkLst>
            <pc:docMk/>
            <pc:sldMk cId="1329900994" sldId="533"/>
            <ac:spMk id="4" creationId="{DE521C0D-D823-234D-B291-F5EFD8097A09}"/>
          </ac:spMkLst>
        </pc:spChg>
        <pc:spChg chg="mod">
          <ac:chgData name="Jason Furman" userId="3eaaa3808a235de1" providerId="LiveId" clId="{2FFE462E-54DD-5247-AA9F-6D784D1206A0}" dt="2018-09-10T04:51:27.954" v="5893" actId="20577"/>
          <ac:spMkLst>
            <pc:docMk/>
            <pc:sldMk cId="1329900994" sldId="533"/>
            <ac:spMk id="6" creationId="{B21C9E7A-5F87-1A40-951C-5A6150284F3A}"/>
          </ac:spMkLst>
        </pc:spChg>
      </pc:sldChg>
      <pc:sldChg chg="modSp add">
        <pc:chgData name="Jason Furman" userId="3eaaa3808a235de1" providerId="LiveId" clId="{2FFE462E-54DD-5247-AA9F-6D784D1206A0}" dt="2018-09-10T04:55:28.069" v="6674" actId="20577"/>
        <pc:sldMkLst>
          <pc:docMk/>
          <pc:sldMk cId="48309843" sldId="534"/>
        </pc:sldMkLst>
        <pc:spChg chg="mod">
          <ac:chgData name="Jason Furman" userId="3eaaa3808a235de1" providerId="LiveId" clId="{2FFE462E-54DD-5247-AA9F-6D784D1206A0}" dt="2018-09-10T04:54:41.378" v="6551" actId="20577"/>
          <ac:spMkLst>
            <pc:docMk/>
            <pc:sldMk cId="48309843" sldId="534"/>
            <ac:spMk id="2" creationId="{00000000-0000-0000-0000-000000000000}"/>
          </ac:spMkLst>
        </pc:spChg>
        <pc:spChg chg="mod">
          <ac:chgData name="Jason Furman" userId="3eaaa3808a235de1" providerId="LiveId" clId="{2FFE462E-54DD-5247-AA9F-6D784D1206A0}" dt="2018-09-10T04:55:28.069" v="6674" actId="20577"/>
          <ac:spMkLst>
            <pc:docMk/>
            <pc:sldMk cId="48309843" sldId="534"/>
            <ac:spMk id="6" creationId="{B21C9E7A-5F87-1A40-951C-5A6150284F3A}"/>
          </ac:spMkLst>
        </pc:spChg>
      </pc:sldChg>
      <pc:sldChg chg="modSp add">
        <pc:chgData name="Jason Furman" userId="3eaaa3808a235de1" providerId="LiveId" clId="{2FFE462E-54DD-5247-AA9F-6D784D1206A0}" dt="2018-09-10T05:09:24.045" v="7197" actId="207"/>
        <pc:sldMkLst>
          <pc:docMk/>
          <pc:sldMk cId="1647618743" sldId="535"/>
        </pc:sldMkLst>
        <pc:spChg chg="mod">
          <ac:chgData name="Jason Furman" userId="3eaaa3808a235de1" providerId="LiveId" clId="{2FFE462E-54DD-5247-AA9F-6D784D1206A0}" dt="2018-09-10T05:09:24.045" v="7197" actId="207"/>
          <ac:spMkLst>
            <pc:docMk/>
            <pc:sldMk cId="1647618743" sldId="535"/>
            <ac:spMk id="6" creationId="{B21C9E7A-5F87-1A40-951C-5A6150284F3A}"/>
          </ac:spMkLst>
        </pc:spChg>
      </pc:sldChg>
      <pc:sldChg chg="addSp delSp modSp add">
        <pc:chgData name="Jason Furman" userId="3eaaa3808a235de1" providerId="LiveId" clId="{2FFE462E-54DD-5247-AA9F-6D784D1206A0}" dt="2018-09-10T05:12:28.170" v="7481" actId="20577"/>
        <pc:sldMkLst>
          <pc:docMk/>
          <pc:sldMk cId="1740724542" sldId="536"/>
        </pc:sldMkLst>
        <pc:spChg chg="mod">
          <ac:chgData name="Jason Furman" userId="3eaaa3808a235de1" providerId="LiveId" clId="{2FFE462E-54DD-5247-AA9F-6D784D1206A0}" dt="2018-09-10T05:11:06.497" v="7293" actId="20577"/>
          <ac:spMkLst>
            <pc:docMk/>
            <pc:sldMk cId="1740724542" sldId="536"/>
            <ac:spMk id="2" creationId="{00000000-0000-0000-0000-000000000000}"/>
          </ac:spMkLst>
        </pc:spChg>
        <pc:spChg chg="del">
          <ac:chgData name="Jason Furman" userId="3eaaa3808a235de1" providerId="LiveId" clId="{2FFE462E-54DD-5247-AA9F-6D784D1206A0}" dt="2018-09-10T05:09:52.484" v="7199" actId="478"/>
          <ac:spMkLst>
            <pc:docMk/>
            <pc:sldMk cId="1740724542" sldId="536"/>
            <ac:spMk id="5" creationId="{6F796FB9-083A-4A4B-9E0C-B5980C1A8B4A}"/>
          </ac:spMkLst>
        </pc:spChg>
        <pc:spChg chg="mod">
          <ac:chgData name="Jason Furman" userId="3eaaa3808a235de1" providerId="LiveId" clId="{2FFE462E-54DD-5247-AA9F-6D784D1206A0}" dt="2018-09-10T05:12:28.170" v="7481" actId="20577"/>
          <ac:spMkLst>
            <pc:docMk/>
            <pc:sldMk cId="1740724542" sldId="536"/>
            <ac:spMk id="6" creationId="{B21C9E7A-5F87-1A40-951C-5A6150284F3A}"/>
          </ac:spMkLst>
        </pc:spChg>
        <pc:spChg chg="add">
          <ac:chgData name="Jason Furman" userId="3eaaa3808a235de1" providerId="LiveId" clId="{2FFE462E-54DD-5247-AA9F-6D784D1206A0}" dt="2018-09-10T05:09:52.895" v="7200"/>
          <ac:spMkLst>
            <pc:docMk/>
            <pc:sldMk cId="1740724542" sldId="536"/>
            <ac:spMk id="7" creationId="{D9C9C509-70B3-2845-9EEE-97D112A669C4}"/>
          </ac:spMkLst>
        </pc:spChg>
      </pc:sldChg>
      <pc:sldChg chg="modSp add">
        <pc:chgData name="Jason Furman" userId="3eaaa3808a235de1" providerId="LiveId" clId="{2FFE462E-54DD-5247-AA9F-6D784D1206A0}" dt="2018-09-10T05:13:16.643" v="7628" actId="20577"/>
        <pc:sldMkLst>
          <pc:docMk/>
          <pc:sldMk cId="104801114" sldId="537"/>
        </pc:sldMkLst>
        <pc:spChg chg="mod">
          <ac:chgData name="Jason Furman" userId="3eaaa3808a235de1" providerId="LiveId" clId="{2FFE462E-54DD-5247-AA9F-6D784D1206A0}" dt="2018-09-10T05:12:40.564" v="7513" actId="20577"/>
          <ac:spMkLst>
            <pc:docMk/>
            <pc:sldMk cId="104801114" sldId="537"/>
            <ac:spMk id="2" creationId="{00000000-0000-0000-0000-000000000000}"/>
          </ac:spMkLst>
        </pc:spChg>
        <pc:spChg chg="mod">
          <ac:chgData name="Jason Furman" userId="3eaaa3808a235de1" providerId="LiveId" clId="{2FFE462E-54DD-5247-AA9F-6D784D1206A0}" dt="2018-09-10T05:13:16.643" v="7628" actId="20577"/>
          <ac:spMkLst>
            <pc:docMk/>
            <pc:sldMk cId="104801114" sldId="537"/>
            <ac:spMk id="6" creationId="{B21C9E7A-5F87-1A40-951C-5A6150284F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C3A28-0A19-D94E-8DDB-4448DE610058}" type="datetimeFigureOut">
              <a:rPr lang="en-US" smtClean="0"/>
              <a:t>9/10/18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13F312-5DBD-5E47-99B0-D22D9CB546A7}" type="slidenum">
              <a:rPr lang="en-US" smtClean="0"/>
              <a:t>‹#›</a:t>
            </a:fld>
            <a:endParaRPr lang="en-US" dirty="0"/>
          </a:p>
        </p:txBody>
      </p:sp>
    </p:spTree>
    <p:extLst>
      <p:ext uri="{BB962C8B-B14F-4D97-AF65-F5344CB8AC3E}">
        <p14:creationId xmlns:p14="http://schemas.microsoft.com/office/powerpoint/2010/main" val="212173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13F312-5DBD-5E47-99B0-D22D9CB546A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56675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9</a:t>
            </a:fld>
            <a:endParaRPr lang="en-US"/>
          </a:p>
        </p:txBody>
      </p:sp>
    </p:spTree>
    <p:extLst>
      <p:ext uri="{BB962C8B-B14F-4D97-AF65-F5344CB8AC3E}">
        <p14:creationId xmlns:p14="http://schemas.microsoft.com/office/powerpoint/2010/main" val="218470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13F312-5DBD-5E47-99B0-D22D9CB546A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430591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pening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1981199"/>
          </a:xfrm>
        </p:spPr>
        <p:txBody>
          <a:bodyPr/>
          <a:lstStyle>
            <a:lvl1pPr>
              <a:defRPr b="1">
                <a:solidFill>
                  <a:srgbClr val="172A3A"/>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371600" y="3581400"/>
            <a:ext cx="6400800" cy="2438400"/>
          </a:xfrm>
        </p:spPr>
        <p:txBody>
          <a:bodyPr/>
          <a:lstStyle>
            <a:lvl1pPr marL="0" indent="0" algn="ctr">
              <a:buNone/>
              <a:defRPr baseline="0">
                <a:solidFill>
                  <a:srgbClr val="36719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Author(s)</a:t>
            </a:r>
          </a:p>
        </p:txBody>
      </p:sp>
      <p:sp>
        <p:nvSpPr>
          <p:cNvPr id="10" name="Footer Placeholder 4"/>
          <p:cNvSpPr>
            <a:spLocks noGrp="1"/>
          </p:cNvSpPr>
          <p:nvPr>
            <p:ph type="ftr" sz="quarter" idx="3"/>
          </p:nvPr>
        </p:nvSpPr>
        <p:spPr>
          <a:xfrm>
            <a:off x="1219200" y="6356350"/>
            <a:ext cx="6858000" cy="365125"/>
          </a:xfrm>
          <a:prstGeom prst="rect">
            <a:avLst/>
          </a:prstGeom>
        </p:spPr>
        <p:txBody>
          <a:bodyPr vert="horz" lIns="91440" tIns="45720" rIns="91440" bIns="45720" rtlCol="0" anchor="ctr"/>
          <a:lstStyle>
            <a:lvl1pPr algn="ctr">
              <a:defRPr sz="1000">
                <a:solidFill>
                  <a:srgbClr val="172A3A"/>
                </a:solidFill>
                <a:latin typeface="Arial" pitchFamily="34" charset="0"/>
                <a:cs typeface="Arial" pitchFamily="34" charset="0"/>
              </a:defRPr>
            </a:lvl1pPr>
          </a:lstStyle>
          <a:p>
            <a:r>
              <a:rPr lang="en-US" dirty="0"/>
              <a:t>Peterson Institute for International Economics  |  1750 Massachusetts Ave., NW  |  Washington, DC  20036</a:t>
            </a:r>
          </a:p>
        </p:txBody>
      </p:sp>
      <p:sp>
        <p:nvSpPr>
          <p:cNvPr id="11"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i="1">
                <a:solidFill>
                  <a:srgbClr val="172A3A"/>
                </a:solidFill>
                <a:latin typeface="Arial" pitchFamily="34" charset="0"/>
                <a:cs typeface="Arial" pitchFamily="34" charset="0"/>
              </a:defRPr>
            </a:lvl1pPr>
          </a:lstStyle>
          <a:p>
            <a:fld id="{F5B96425-3B17-4A79-94CF-4199F6356F23}" type="datetimeFigureOut">
              <a:rPr lang="en-US" smtClean="0"/>
              <a:pPr/>
              <a:t>9/10/18</a:t>
            </a:fld>
            <a:endParaRPr lang="en-US" dirty="0"/>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172A3A"/>
                </a:solidFill>
                <a:latin typeface="Arial" pitchFamily="34" charset="0"/>
                <a:cs typeface="Arial" pitchFamily="34" charset="0"/>
              </a:defRPr>
            </a:lvl1pPr>
          </a:lstStyle>
          <a:p>
            <a:fld id="{778DCDDD-39C2-4E65-B7C4-6894F02AC3BC}"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639" y="304800"/>
            <a:ext cx="3820161" cy="533400"/>
          </a:xfrm>
          <a:prstGeom prst="rect">
            <a:avLst/>
          </a:prstGeom>
        </p:spPr>
      </p:pic>
    </p:spTree>
    <p:extLst>
      <p:ext uri="{BB962C8B-B14F-4D97-AF65-F5344CB8AC3E}">
        <p14:creationId xmlns:p14="http://schemas.microsoft.com/office/powerpoint/2010/main" val="1063573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410200"/>
            <a:ext cx="5486400" cy="83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000" i="1">
                <a:solidFill>
                  <a:srgbClr val="1B4870"/>
                </a:solidFill>
                <a:latin typeface="Arial" pitchFamily="34" charset="0"/>
                <a:cs typeface="Arial" pitchFamily="34" charset="0"/>
              </a:defRPr>
            </a:lvl1pPr>
          </a:lstStyle>
          <a:p>
            <a:fld id="{3889E9E3-DD47-4CC5-9D93-C7849E08506E}" type="datetimeFigureOut">
              <a:rPr lang="en-US" smtClean="0"/>
              <a:pPr/>
              <a:t>9/10/18</a:t>
            </a:fld>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endParaRPr lang="en-US"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1B4870"/>
                </a:solidFill>
                <a:latin typeface="Arial" pitchFamily="34" charset="0"/>
                <a:cs typeface="Arial" pitchFamily="34" charset="0"/>
              </a:defRPr>
            </a:lvl1pPr>
          </a:lstStyle>
          <a:p>
            <a:fld id="{F3698329-7E74-489C-977A-F404E138E57F}" type="slidenum">
              <a:rPr lang="en-US" smtClean="0"/>
              <a:pPr/>
              <a:t>‹#›</a:t>
            </a:fld>
            <a:endParaRPr lang="en-US" dirty="0"/>
          </a:p>
        </p:txBody>
      </p:sp>
    </p:spTree>
    <p:extLst>
      <p:ext uri="{BB962C8B-B14F-4D97-AF65-F5344CB8AC3E}">
        <p14:creationId xmlns:p14="http://schemas.microsoft.com/office/powerpoint/2010/main" val="389878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Opening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3"/>
            <a:ext cx="7772400" cy="1981199"/>
          </a:xfrm>
        </p:spPr>
        <p:txBody>
          <a:bodyPr/>
          <a:lstStyle>
            <a:lvl1pPr>
              <a:defRPr b="1">
                <a:solidFill>
                  <a:srgbClr val="172A3A"/>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371600" y="3581400"/>
            <a:ext cx="6400800" cy="2438400"/>
          </a:xfrm>
        </p:spPr>
        <p:txBody>
          <a:bodyPr/>
          <a:lstStyle>
            <a:lvl1pPr marL="0" indent="0" algn="ctr">
              <a:buNone/>
              <a:defRPr baseline="0">
                <a:solidFill>
                  <a:srgbClr val="36719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Author(s)</a:t>
            </a:r>
          </a:p>
        </p:txBody>
      </p:sp>
      <p:sp>
        <p:nvSpPr>
          <p:cNvPr id="10" name="Footer Placeholder 4"/>
          <p:cNvSpPr>
            <a:spLocks noGrp="1"/>
          </p:cNvSpPr>
          <p:nvPr>
            <p:ph type="ftr" sz="quarter" idx="3"/>
          </p:nvPr>
        </p:nvSpPr>
        <p:spPr>
          <a:xfrm>
            <a:off x="1219200" y="6356352"/>
            <a:ext cx="6858000" cy="365125"/>
          </a:xfrm>
          <a:prstGeom prst="rect">
            <a:avLst/>
          </a:prstGeom>
        </p:spPr>
        <p:txBody>
          <a:bodyPr vert="horz" lIns="91440" tIns="45720" rIns="91440" bIns="45720" rtlCol="0" anchor="ctr"/>
          <a:lstStyle>
            <a:lvl1pPr algn="ctr">
              <a:defRPr sz="1000">
                <a:solidFill>
                  <a:srgbClr val="172A3A"/>
                </a:solidFill>
                <a:latin typeface="Arial" pitchFamily="34" charset="0"/>
                <a:cs typeface="Arial" pitchFamily="34" charset="0"/>
              </a:defRPr>
            </a:lvl1pPr>
          </a:lstStyle>
          <a:p>
            <a:r>
              <a:rPr lang="en-US" dirty="0"/>
              <a:t>Peterson Institute for International Economics  |  1750 Massachusetts Ave., NW  |  Washington, DC  20036</a:t>
            </a:r>
          </a:p>
        </p:txBody>
      </p:sp>
      <p:sp>
        <p:nvSpPr>
          <p:cNvPr id="11" name="Date Placeholder 3" hidden="1"/>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i="1">
                <a:solidFill>
                  <a:srgbClr val="172A3A"/>
                </a:solidFill>
                <a:latin typeface="Arial" pitchFamily="34" charset="0"/>
                <a:cs typeface="Arial" pitchFamily="34" charset="0"/>
              </a:defRPr>
            </a:lvl1pPr>
          </a:lstStyle>
          <a:p>
            <a:fld id="{F5B96425-3B17-4A79-94CF-4199F6356F23}" type="datetimeFigureOut">
              <a:rPr lang="en-US" smtClean="0"/>
              <a:pPr/>
              <a:t>9/10/18</a:t>
            </a:fld>
            <a:endParaRPr lang="en-US" dirty="0"/>
          </a:p>
        </p:txBody>
      </p:sp>
      <p:sp>
        <p:nvSpPr>
          <p:cNvPr id="12"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72A3A"/>
                </a:solidFill>
                <a:latin typeface="Arial" pitchFamily="34" charset="0"/>
                <a:cs typeface="Arial" pitchFamily="34" charset="0"/>
              </a:defRPr>
            </a:lvl1pPr>
          </a:lstStyle>
          <a:p>
            <a:fld id="{778DCDDD-39C2-4E65-B7C4-6894F02AC3BC}" type="slidenum">
              <a:rPr lang="en-US" smtClean="0"/>
              <a:pPr/>
              <a:t>‹#›</a:t>
            </a:fld>
            <a:endParaRPr lang="en-US" dirty="0"/>
          </a:p>
        </p:txBody>
      </p:sp>
      <p:pic>
        <p:nvPicPr>
          <p:cNvPr id="5" name="Picture 4"/>
          <p:cNvPicPr>
            <a:picLocks noChangeAspect="1"/>
          </p:cNvPicPr>
          <p:nvPr userDrawn="1"/>
        </p:nvPicPr>
        <p:blipFill rotWithShape="1">
          <a:blip r:embed="rId2"/>
          <a:srcRect t="5263" r="2686" b="24561"/>
          <a:stretch/>
        </p:blipFill>
        <p:spPr>
          <a:xfrm>
            <a:off x="152402" y="228600"/>
            <a:ext cx="4724399" cy="613558"/>
          </a:xfrm>
          <a:prstGeom prst="rect">
            <a:avLst/>
          </a:prstGeom>
        </p:spPr>
      </p:pic>
    </p:spTree>
    <p:extLst>
      <p:ext uri="{BB962C8B-B14F-4D97-AF65-F5344CB8AC3E}">
        <p14:creationId xmlns:p14="http://schemas.microsoft.com/office/powerpoint/2010/main" val="1080439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Bullet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 y="365760"/>
            <a:ext cx="8991600" cy="1143000"/>
          </a:xfrm>
        </p:spPr>
        <p:txBody>
          <a:bodyPr>
            <a:normAutofit/>
          </a:bodyPr>
          <a:lstStyle>
            <a:lvl1pPr>
              <a:defRPr sz="3000">
                <a:solidFill>
                  <a:srgbClr val="B50938"/>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i="1">
                <a:solidFill>
                  <a:srgbClr val="1B4870"/>
                </a:solidFill>
                <a:latin typeface="Arial" pitchFamily="34" charset="0"/>
                <a:cs typeface="Arial" pitchFamily="34" charset="0"/>
              </a:defRPr>
            </a:lvl1pPr>
          </a:lstStyle>
          <a:p>
            <a:fld id="{3889E9E3-DD47-4CC5-9D93-C7849E08506E}" type="datetimeFigureOut">
              <a:rPr lang="en-US" smtClean="0"/>
              <a:pPr/>
              <a:t>9/10/18</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B4870"/>
                </a:solidFill>
                <a:latin typeface="Arial" pitchFamily="34" charset="0"/>
                <a:cs typeface="Arial" pitchFamily="34" charset="0"/>
              </a:defRPr>
            </a:lvl1pPr>
          </a:lstStyle>
          <a:p>
            <a:fld id="{F3698329-7E74-489C-977A-F404E138E57F}" type="slidenum">
              <a:rPr lang="en-US" smtClean="0"/>
              <a:pPr/>
              <a:t>‹#›</a:t>
            </a:fld>
            <a:endParaRPr lang="en-US" dirty="0"/>
          </a:p>
        </p:txBody>
      </p:sp>
      <p:sp>
        <p:nvSpPr>
          <p:cNvPr id="8" name="Rectangle 7"/>
          <p:cNvSpPr/>
          <p:nvPr userDrawn="1"/>
        </p:nvSpPr>
        <p:spPr>
          <a:xfrm>
            <a:off x="0" y="0"/>
            <a:ext cx="9144000" cy="365760"/>
          </a:xfrm>
          <a:prstGeom prst="rect">
            <a:avLst/>
          </a:prstGeom>
          <a:solidFill>
            <a:srgbClr val="B71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0468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Bullet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 y="365760"/>
            <a:ext cx="8991600" cy="1143000"/>
          </a:xfrm>
        </p:spPr>
        <p:txBody>
          <a:bodyPr>
            <a:normAutofit/>
          </a:bodyPr>
          <a:lstStyle>
            <a:lvl1pPr>
              <a:defRPr sz="3000">
                <a:solidFill>
                  <a:srgbClr val="B50938"/>
                </a:solidFill>
              </a:defRPr>
            </a:lvl1pPr>
          </a:lstStyle>
          <a:p>
            <a:r>
              <a:rPr lang="en-US" dirty="0"/>
              <a:t>Click to edit master title style</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i="1">
                <a:solidFill>
                  <a:srgbClr val="1B4870"/>
                </a:solidFill>
                <a:latin typeface="Arial" pitchFamily="34" charset="0"/>
                <a:cs typeface="Arial" pitchFamily="34" charset="0"/>
              </a:defRPr>
            </a:lvl1pPr>
          </a:lstStyle>
          <a:p>
            <a:fld id="{3889E9E3-DD47-4CC5-9D93-C7849E08506E}" type="datetimeFigureOut">
              <a:rPr lang="en-US" smtClean="0"/>
              <a:pPr/>
              <a:t>9/10/18</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B4870"/>
                </a:solidFill>
                <a:latin typeface="Arial" pitchFamily="34" charset="0"/>
                <a:cs typeface="Arial" pitchFamily="34" charset="0"/>
              </a:defRPr>
            </a:lvl1pPr>
          </a:lstStyle>
          <a:p>
            <a:fld id="{F3698329-7E74-489C-977A-F404E138E57F}" type="slidenum">
              <a:rPr lang="en-US" smtClean="0"/>
              <a:pPr/>
              <a:t>‹#›</a:t>
            </a:fld>
            <a:endParaRPr lang="en-US" dirty="0"/>
          </a:p>
        </p:txBody>
      </p:sp>
      <p:sp>
        <p:nvSpPr>
          <p:cNvPr id="8" name="Rectangle 7"/>
          <p:cNvSpPr/>
          <p:nvPr userDrawn="1"/>
        </p:nvSpPr>
        <p:spPr>
          <a:xfrm>
            <a:off x="0" y="0"/>
            <a:ext cx="9144000" cy="365760"/>
          </a:xfrm>
          <a:prstGeom prst="rect">
            <a:avLst/>
          </a:prstGeom>
          <a:solidFill>
            <a:srgbClr val="B71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6377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i="1">
                <a:solidFill>
                  <a:srgbClr val="1B4870"/>
                </a:solidFill>
                <a:latin typeface="Arial" pitchFamily="34" charset="0"/>
                <a:cs typeface="Arial" pitchFamily="34" charset="0"/>
              </a:defRPr>
            </a:lvl1pPr>
          </a:lstStyle>
          <a:p>
            <a:fld id="{3889E9E3-DD47-4CC5-9D93-C7849E08506E}" type="datetimeFigureOut">
              <a:rPr lang="en-US" smtClean="0"/>
              <a:pPr/>
              <a:t>9/10/18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1B4870"/>
                </a:solidFill>
                <a:latin typeface="Arial" pitchFamily="34" charset="0"/>
                <a:cs typeface="Arial" pitchFamily="34" charset="0"/>
              </a:defRPr>
            </a:lvl1pPr>
          </a:lstStyle>
          <a:p>
            <a:fld id="{F3698329-7E74-489C-977A-F404E138E57F}" type="slidenum">
              <a:rPr lang="en-US" smtClean="0"/>
              <a:pPr/>
              <a:t>‹#›</a:t>
            </a:fld>
            <a:endParaRPr lang="en-US" dirty="0"/>
          </a:p>
        </p:txBody>
      </p:sp>
    </p:spTree>
    <p:extLst>
      <p:ext uri="{BB962C8B-B14F-4D97-AF65-F5344CB8AC3E}">
        <p14:creationId xmlns:p14="http://schemas.microsoft.com/office/powerpoint/2010/main" val="132394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baseline="0"/>
            </a:lvl1pPr>
          </a:lstStyle>
          <a:p>
            <a:pPr lvl="0"/>
            <a:r>
              <a:rPr lang="en-US" dirty="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i="1">
                <a:solidFill>
                  <a:srgbClr val="1B4870"/>
                </a:solidFill>
                <a:latin typeface="Arial" pitchFamily="34" charset="0"/>
                <a:cs typeface="Arial" pitchFamily="34" charset="0"/>
              </a:defRPr>
            </a:lvl1pPr>
          </a:lstStyle>
          <a:p>
            <a:fld id="{3889E9E3-DD47-4CC5-9D93-C7849E08506E}" type="datetimeFigureOut">
              <a:rPr lang="en-US" smtClean="0"/>
              <a:pPr/>
              <a:t>9/10/18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1B4870"/>
                </a:solidFill>
                <a:latin typeface="Arial" pitchFamily="34" charset="0"/>
                <a:cs typeface="Arial" pitchFamily="34" charset="0"/>
              </a:defRPr>
            </a:lvl1pPr>
          </a:lstStyle>
          <a:p>
            <a:fld id="{F3698329-7E74-489C-977A-F404E138E57F}" type="slidenum">
              <a:rPr lang="en-US" smtClean="0"/>
              <a:pPr/>
              <a:t>‹#›</a:t>
            </a:fld>
            <a:endParaRPr lang="en-US" dirty="0"/>
          </a:p>
        </p:txBody>
      </p:sp>
    </p:spTree>
    <p:extLst>
      <p:ext uri="{BB962C8B-B14F-4D97-AF65-F5344CB8AC3E}">
        <p14:creationId xmlns:p14="http://schemas.microsoft.com/office/powerpoint/2010/main" val="202249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8288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000" i="1">
                <a:solidFill>
                  <a:srgbClr val="1B4870"/>
                </a:solidFill>
                <a:latin typeface="Arial" pitchFamily="34" charset="0"/>
                <a:cs typeface="Arial" pitchFamily="34" charset="0"/>
              </a:defRPr>
            </a:lvl1pPr>
          </a:lstStyle>
          <a:p>
            <a:fld id="{3889E9E3-DD47-4CC5-9D93-C7849E08506E}" type="datetimeFigureOut">
              <a:rPr lang="en-US" smtClean="0"/>
              <a:pPr/>
              <a:t>9/10/18</a:t>
            </a:fld>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endParaRPr lang="en-US"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1B4870"/>
                </a:solidFill>
                <a:latin typeface="Arial" pitchFamily="34" charset="0"/>
                <a:cs typeface="Arial" pitchFamily="34" charset="0"/>
              </a:defRPr>
            </a:lvl1pPr>
          </a:lstStyle>
          <a:p>
            <a:fld id="{F3698329-7E74-489C-977A-F404E138E57F}" type="slidenum">
              <a:rPr lang="en-US" smtClean="0"/>
              <a:pPr/>
              <a:t>‹#›</a:t>
            </a:fld>
            <a:endParaRPr lang="en-US" dirty="0"/>
          </a:p>
        </p:txBody>
      </p:sp>
    </p:spTree>
    <p:extLst>
      <p:ext uri="{BB962C8B-B14F-4D97-AF65-F5344CB8AC3E}">
        <p14:creationId xmlns:p14="http://schemas.microsoft.com/office/powerpoint/2010/main" val="16183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828800"/>
            <a:ext cx="4040188" cy="639762"/>
          </a:xfrm>
        </p:spPr>
        <p:txBody>
          <a:bodyPr anchor="b"/>
          <a:lstStyle>
            <a:lvl1pPr marL="0" indent="0">
              <a:buNone/>
              <a:defRPr sz="2400" b="1">
                <a:solidFill>
                  <a:srgbClr val="1B4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68562"/>
            <a:ext cx="4040188" cy="3779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828800"/>
            <a:ext cx="4041775" cy="639762"/>
          </a:xfrm>
        </p:spPr>
        <p:txBody>
          <a:bodyPr anchor="b"/>
          <a:lstStyle>
            <a:lvl1pPr marL="0" indent="0">
              <a:buNone/>
              <a:defRPr sz="2400" b="1">
                <a:solidFill>
                  <a:srgbClr val="1B4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468562"/>
            <a:ext cx="4041775" cy="3779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2971353-DDC9-4ABC-B649-43DC2760B263}" type="datetimeFigureOut">
              <a:rPr lang="en-US" smtClean="0"/>
              <a:t>9/10/18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216A28F-CE26-4394-8788-19F9F7A358E7}" type="slidenum">
              <a:rPr lang="en-US" smtClean="0"/>
              <a:t>‹#›</a:t>
            </a:fld>
            <a:endParaRPr lang="en-US" dirty="0"/>
          </a:p>
        </p:txBody>
      </p:sp>
    </p:spTree>
    <p:extLst>
      <p:ext uri="{BB962C8B-B14F-4D97-AF65-F5344CB8AC3E}">
        <p14:creationId xmlns:p14="http://schemas.microsoft.com/office/powerpoint/2010/main" val="2332398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i="1">
                <a:solidFill>
                  <a:srgbClr val="1B4870"/>
                </a:solidFill>
                <a:latin typeface="Arial" pitchFamily="34" charset="0"/>
                <a:cs typeface="Arial" pitchFamily="34" charset="0"/>
              </a:defRPr>
            </a:lvl1pPr>
          </a:lstStyle>
          <a:p>
            <a:fld id="{3889E9E3-DD47-4CC5-9D93-C7849E08506E}" type="datetimeFigureOut">
              <a:rPr lang="en-US" smtClean="0"/>
              <a:pPr/>
              <a:t>9/10/18</a:t>
            </a:fld>
            <a:endParaRPr lang="en-US" dirty="0"/>
          </a:p>
        </p:txBody>
      </p:sp>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endParaRPr lang="en-US" dirty="0"/>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1B4870"/>
                </a:solidFill>
                <a:latin typeface="Arial" pitchFamily="34" charset="0"/>
                <a:cs typeface="Arial" pitchFamily="34" charset="0"/>
              </a:defRPr>
            </a:lvl1pPr>
          </a:lstStyle>
          <a:p>
            <a:fld id="{F3698329-7E74-489C-977A-F404E138E57F}" type="slidenum">
              <a:rPr lang="en-US" smtClean="0"/>
              <a:pPr/>
              <a:t>‹#›</a:t>
            </a:fld>
            <a:endParaRPr lang="en-US" dirty="0"/>
          </a:p>
        </p:txBody>
      </p:sp>
    </p:spTree>
    <p:extLst>
      <p:ext uri="{BB962C8B-B14F-4D97-AF65-F5344CB8AC3E}">
        <p14:creationId xmlns:p14="http://schemas.microsoft.com/office/powerpoint/2010/main" val="25320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i="1">
                <a:solidFill>
                  <a:srgbClr val="1B4870"/>
                </a:solidFill>
                <a:latin typeface="Arial" pitchFamily="34" charset="0"/>
                <a:cs typeface="Arial" pitchFamily="34" charset="0"/>
              </a:defRPr>
            </a:lvl1pPr>
          </a:lstStyle>
          <a:p>
            <a:fld id="{3889E9E3-DD47-4CC5-9D93-C7849E08506E}" type="datetimeFigureOut">
              <a:rPr lang="en-US" smtClean="0"/>
              <a:pPr/>
              <a:t>9/10/18</a:t>
            </a:fld>
            <a:endParaRPr lang="en-US" dirty="0"/>
          </a:p>
        </p:txBody>
      </p:sp>
      <p:sp>
        <p:nvSpPr>
          <p:cNvPr id="3"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endParaRPr lang="en-US" dirty="0"/>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1B4870"/>
                </a:solidFill>
                <a:latin typeface="Arial" pitchFamily="34" charset="0"/>
                <a:cs typeface="Arial" pitchFamily="34" charset="0"/>
              </a:defRPr>
            </a:lvl1pPr>
          </a:lstStyle>
          <a:p>
            <a:fld id="{F3698329-7E74-489C-977A-F404E138E57F}" type="slidenum">
              <a:rPr lang="en-US" smtClean="0"/>
              <a:pPr/>
              <a:t>‹#›</a:t>
            </a:fld>
            <a:endParaRPr lang="en-US" dirty="0"/>
          </a:p>
        </p:txBody>
      </p:sp>
    </p:spTree>
    <p:extLst>
      <p:ext uri="{BB962C8B-B14F-4D97-AF65-F5344CB8AC3E}">
        <p14:creationId xmlns:p14="http://schemas.microsoft.com/office/powerpoint/2010/main" val="128060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08313" cy="9779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457200"/>
            <a:ext cx="4806950" cy="5791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a:defRPr sz="1000" i="1">
                <a:solidFill>
                  <a:srgbClr val="1B4870"/>
                </a:solidFill>
                <a:latin typeface="Arial" pitchFamily="34" charset="0"/>
                <a:cs typeface="Arial" pitchFamily="34" charset="0"/>
              </a:defRPr>
            </a:lvl1pPr>
          </a:lstStyle>
          <a:p>
            <a:fld id="{3889E9E3-DD47-4CC5-9D93-C7849E08506E}" type="datetimeFigureOut">
              <a:rPr lang="en-US" smtClean="0"/>
              <a:pPr/>
              <a:t>9/10/18</a:t>
            </a:fld>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endParaRPr lang="en-US"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1B4870"/>
                </a:solidFill>
                <a:latin typeface="Arial" pitchFamily="34" charset="0"/>
                <a:cs typeface="Arial" pitchFamily="34" charset="0"/>
              </a:defRPr>
            </a:lvl1pPr>
          </a:lstStyle>
          <a:p>
            <a:fld id="{F3698329-7E74-489C-977A-F404E138E57F}" type="slidenum">
              <a:rPr lang="en-US" smtClean="0"/>
              <a:pPr/>
              <a:t>‹#›</a:t>
            </a:fld>
            <a:endParaRPr lang="en-US" dirty="0"/>
          </a:p>
        </p:txBody>
      </p:sp>
    </p:spTree>
    <p:extLst>
      <p:ext uri="{BB962C8B-B14F-4D97-AF65-F5344CB8AC3E}">
        <p14:creationId xmlns:p14="http://schemas.microsoft.com/office/powerpoint/2010/main" val="31831914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2.jpe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219200" y="6356350"/>
            <a:ext cx="6858000" cy="365125"/>
          </a:xfrm>
          <a:prstGeom prst="rect">
            <a:avLst/>
          </a:prstGeom>
        </p:spPr>
        <p:txBody>
          <a:bodyPr vert="horz" lIns="91440" tIns="45720" rIns="91440" bIns="45720" rtlCol="0" anchor="ctr"/>
          <a:lstStyle>
            <a:lvl1pPr algn="ctr">
              <a:defRPr sz="1000">
                <a:solidFill>
                  <a:srgbClr val="172A3A"/>
                </a:solidFill>
                <a:latin typeface="Arial" pitchFamily="34" charset="0"/>
                <a:cs typeface="Arial" pitchFamily="34" charset="0"/>
              </a:defRPr>
            </a:lvl1pPr>
          </a:lstStyle>
          <a:p>
            <a:r>
              <a:rPr lang="en-US" dirty="0"/>
              <a:t>Peterson Institute for International Economics  |  1750 Massachusetts Ave., NW  |  Washington, DC  20036</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i="1">
                <a:solidFill>
                  <a:srgbClr val="172A3A"/>
                </a:solidFill>
                <a:latin typeface="Arial" pitchFamily="34" charset="0"/>
                <a:cs typeface="Arial" pitchFamily="34" charset="0"/>
              </a:defRPr>
            </a:lvl1pPr>
          </a:lstStyle>
          <a:p>
            <a:fld id="{F5B96425-3B17-4A79-94CF-4199F6356F23}" type="datetimeFigureOut">
              <a:rPr lang="en-US" smtClean="0"/>
              <a:pPr/>
              <a:t>9/10/18</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172A3A"/>
                </a:solidFill>
                <a:latin typeface="Arial" pitchFamily="34" charset="0"/>
                <a:cs typeface="Arial" pitchFamily="34" charset="0"/>
              </a:defRPr>
            </a:lvl1pPr>
          </a:lstStyle>
          <a:p>
            <a:fld id="{778DCDDD-39C2-4E65-B7C4-6894F02AC3BC}" type="slidenum">
              <a:rPr lang="en-US" smtClean="0"/>
              <a:pPr/>
              <a:t>‹#›</a:t>
            </a:fld>
            <a:endParaRPr lang="en-US" dirty="0"/>
          </a:p>
        </p:txBody>
      </p:sp>
    </p:spTree>
    <p:extLst>
      <p:ext uri="{BB962C8B-B14F-4D97-AF65-F5344CB8AC3E}">
        <p14:creationId xmlns:p14="http://schemas.microsoft.com/office/powerpoint/2010/main" val="948491398"/>
      </p:ext>
    </p:extLst>
  </p:cSld>
  <p:clrMap bg1="lt1" tx1="dk1" bg2="lt2" tx2="dk2" accent1="accent1" accent2="accent2" accent3="accent3" accent4="accent4" accent5="accent5" accent6="accent6" hlink="hlink" folHlink="folHlink"/>
  <p:sldLayoutIdLst>
    <p:sldLayoutId id="2147483672" r:id="rId1"/>
    <p:sldLayoutId id="2147483684" r:id="rId2"/>
  </p:sldLayoutIdLst>
  <p:txStyles>
    <p:titleStyle>
      <a:lvl1pPr algn="ctr" defTabSz="914400" rtl="0" eaLnBrk="1" latinLnBrk="0" hangingPunct="1">
        <a:spcBef>
          <a:spcPct val="0"/>
        </a:spcBef>
        <a:buNone/>
        <a:defRPr sz="4400" b="1" kern="1200">
          <a:solidFill>
            <a:srgbClr val="172A3A"/>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36719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36719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36719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36719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36719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9438"/>
            <a:ext cx="7848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828801"/>
            <a:ext cx="8229600" cy="441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i="1">
                <a:solidFill>
                  <a:srgbClr val="172A3A"/>
                </a:solidFill>
                <a:latin typeface="Arial" pitchFamily="34" charset="0"/>
                <a:cs typeface="Arial" pitchFamily="34" charset="0"/>
              </a:defRPr>
            </a:lvl1pPr>
          </a:lstStyle>
          <a:p>
            <a:fld id="{3889E9E3-DD47-4CC5-9D93-C7849E08506E}" type="datetimeFigureOut">
              <a:rPr lang="en-US" smtClean="0"/>
              <a:pPr/>
              <a:t>9/10/18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172A3A"/>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172A3A"/>
                </a:solidFill>
                <a:latin typeface="Arial" pitchFamily="34" charset="0"/>
                <a:cs typeface="Arial" pitchFamily="34" charset="0"/>
              </a:defRPr>
            </a:lvl1pPr>
          </a:lstStyle>
          <a:p>
            <a:fld id="{F3698329-7E74-489C-977A-F404E138E57F}" type="slidenum">
              <a:rPr lang="en-US" smtClean="0"/>
              <a:pPr/>
              <a:t>‹#›</a:t>
            </a:fld>
            <a:endParaRPr lang="en-US" dirty="0"/>
          </a:p>
        </p:txBody>
      </p:sp>
      <p:sp>
        <p:nvSpPr>
          <p:cNvPr id="9" name="Rectangle 8"/>
          <p:cNvSpPr/>
          <p:nvPr userDrawn="1"/>
        </p:nvSpPr>
        <p:spPr>
          <a:xfrm>
            <a:off x="0" y="0"/>
            <a:ext cx="9144000" cy="366713"/>
          </a:xfrm>
          <a:prstGeom prst="rect">
            <a:avLst/>
          </a:prstGeom>
          <a:solidFill>
            <a:srgbClr val="36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610600" y="616437"/>
            <a:ext cx="391161" cy="526563"/>
          </a:xfrm>
          <a:prstGeom prst="rect">
            <a:avLst/>
          </a:prstGeom>
        </p:spPr>
      </p:pic>
    </p:spTree>
    <p:extLst>
      <p:ext uri="{BB962C8B-B14F-4D97-AF65-F5344CB8AC3E}">
        <p14:creationId xmlns:p14="http://schemas.microsoft.com/office/powerpoint/2010/main" val="3934067050"/>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64" r:id="rId3"/>
    <p:sldLayoutId id="2147483679" r:id="rId4"/>
    <p:sldLayoutId id="2147483666" r:id="rId5"/>
    <p:sldLayoutId id="2147483667" r:id="rId6"/>
    <p:sldLayoutId id="2147483668" r:id="rId7"/>
    <p:sldLayoutId id="2147483669" r:id="rId8"/>
  </p:sldLayoutIdLst>
  <p:txStyles>
    <p:titleStyle>
      <a:lvl1pPr algn="ctr" defTabSz="914400" rtl="0" eaLnBrk="1" latinLnBrk="0" hangingPunct="1">
        <a:spcBef>
          <a:spcPct val="0"/>
        </a:spcBef>
        <a:buNone/>
        <a:defRPr sz="4100" b="1" kern="1200">
          <a:solidFill>
            <a:srgbClr val="36719F"/>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72A3A"/>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72A3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72A3A"/>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72A3A"/>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72A3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219200" y="6356352"/>
            <a:ext cx="6858000" cy="365125"/>
          </a:xfrm>
          <a:prstGeom prst="rect">
            <a:avLst/>
          </a:prstGeom>
        </p:spPr>
        <p:txBody>
          <a:bodyPr vert="horz" lIns="91440" tIns="45720" rIns="91440" bIns="45720" rtlCol="0" anchor="ctr"/>
          <a:lstStyle>
            <a:lvl1pPr algn="ctr">
              <a:defRPr sz="1000">
                <a:solidFill>
                  <a:srgbClr val="172A3A"/>
                </a:solidFill>
                <a:latin typeface="Arial" pitchFamily="34" charset="0"/>
                <a:cs typeface="Arial" pitchFamily="34" charset="0"/>
              </a:defRPr>
            </a:lvl1pPr>
          </a:lstStyle>
          <a:p>
            <a:r>
              <a:rPr lang="en-US" dirty="0"/>
              <a:t>Peterson Institute for International Economics  |  1750 Massachusetts Ave., NW  |  Washington, DC  20036</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i="1">
                <a:solidFill>
                  <a:srgbClr val="172A3A"/>
                </a:solidFill>
                <a:latin typeface="Arial" pitchFamily="34" charset="0"/>
                <a:cs typeface="Arial" pitchFamily="34" charset="0"/>
              </a:defRPr>
            </a:lvl1pPr>
          </a:lstStyle>
          <a:p>
            <a:fld id="{F5B96425-3B17-4A79-94CF-4199F6356F23}" type="datetimeFigureOut">
              <a:rPr lang="en-US" smtClean="0"/>
              <a:pPr/>
              <a:t>9/10/18</a:t>
            </a:fld>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72A3A"/>
                </a:solidFill>
                <a:latin typeface="Arial" pitchFamily="34" charset="0"/>
                <a:cs typeface="Arial" pitchFamily="34" charset="0"/>
              </a:defRPr>
            </a:lvl1pPr>
          </a:lstStyle>
          <a:p>
            <a:fld id="{778DCDDD-39C2-4E65-B7C4-6894F02AC3BC}" type="slidenum">
              <a:rPr lang="en-US" smtClean="0"/>
              <a:pPr/>
              <a:t>‹#›</a:t>
            </a:fld>
            <a:endParaRPr lang="en-US" dirty="0"/>
          </a:p>
        </p:txBody>
      </p:sp>
    </p:spTree>
    <p:extLst>
      <p:ext uri="{BB962C8B-B14F-4D97-AF65-F5344CB8AC3E}">
        <p14:creationId xmlns:p14="http://schemas.microsoft.com/office/powerpoint/2010/main" val="4004292224"/>
      </p:ext>
    </p:extLst>
  </p:cSld>
  <p:clrMap bg1="lt1" tx1="dk1" bg2="lt2" tx2="dk2" accent1="accent1" accent2="accent2" accent3="accent3" accent4="accent4" accent5="accent5" accent6="accent6" hlink="hlink" folHlink="folHlink"/>
  <p:sldLayoutIdLst>
    <p:sldLayoutId id="2147483683" r:id="rId1"/>
    <p:sldLayoutId id="2147483685" r:id="rId2"/>
  </p:sldLayoutIdLst>
  <p:txStyles>
    <p:titleStyle>
      <a:lvl1pPr algn="ctr" defTabSz="914400" rtl="0" eaLnBrk="1" latinLnBrk="0" hangingPunct="1">
        <a:spcBef>
          <a:spcPct val="0"/>
        </a:spcBef>
        <a:buNone/>
        <a:defRPr sz="4400" b="1" kern="1200">
          <a:solidFill>
            <a:srgbClr val="172A3A"/>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36719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36719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36719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36719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36719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0" y="1143002"/>
            <a:ext cx="9144000" cy="1981199"/>
          </a:xfrm>
        </p:spPr>
        <p:txBody>
          <a:bodyPr>
            <a:normAutofit/>
          </a:bodyPr>
          <a:lstStyle/>
          <a:p>
            <a:r>
              <a:rPr lang="en-US" dirty="0"/>
              <a:t>AI Policy Considerations</a:t>
            </a:r>
            <a:endParaRPr lang="en-US" sz="2200" u="sng" dirty="0">
              <a:solidFill>
                <a:srgbClr val="FF0000"/>
              </a:solidFill>
            </a:endParaRPr>
          </a:p>
        </p:txBody>
      </p:sp>
      <p:sp>
        <p:nvSpPr>
          <p:cNvPr id="10" name="Subtitle 2"/>
          <p:cNvSpPr>
            <a:spLocks noGrp="1"/>
          </p:cNvSpPr>
          <p:nvPr>
            <p:ph type="subTitle" idx="1"/>
          </p:nvPr>
        </p:nvSpPr>
        <p:spPr>
          <a:xfrm>
            <a:off x="1371600" y="3346080"/>
            <a:ext cx="6400800" cy="1143001"/>
          </a:xfrm>
        </p:spPr>
        <p:txBody>
          <a:bodyPr>
            <a:noAutofit/>
          </a:bodyPr>
          <a:lstStyle/>
          <a:p>
            <a:r>
              <a:rPr lang="en-US" sz="3600" b="1" dirty="0">
                <a:solidFill>
                  <a:srgbClr val="A71930"/>
                </a:solidFill>
              </a:rPr>
              <a:t>Jason Furman</a:t>
            </a:r>
          </a:p>
          <a:p>
            <a:r>
              <a:rPr lang="en-US" sz="2600" b="1" dirty="0">
                <a:solidFill>
                  <a:schemeClr val="tx1"/>
                </a:solidFill>
              </a:rPr>
              <a:t>Harvard Kennedy School and Peterson Institute for International Economics</a:t>
            </a:r>
          </a:p>
        </p:txBody>
      </p:sp>
      <p:sp>
        <p:nvSpPr>
          <p:cNvPr id="11" name="Footer Placeholder 4"/>
          <p:cNvSpPr>
            <a:spLocks noGrp="1"/>
          </p:cNvSpPr>
          <p:nvPr>
            <p:ph type="ftr" sz="quarter" idx="3"/>
          </p:nvPr>
        </p:nvSpPr>
        <p:spPr>
          <a:xfrm>
            <a:off x="1143000" y="6356352"/>
            <a:ext cx="68580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r>
              <a:rPr lang="en-US" dirty="0">
                <a:solidFill>
                  <a:srgbClr val="172A3A"/>
                </a:solidFill>
              </a:rPr>
              <a:t>Harvard Kennedy School  |  79 John F. Kennedy Street | Cambridge, MA 02138</a:t>
            </a:r>
          </a:p>
        </p:txBody>
      </p:sp>
      <p:sp>
        <p:nvSpPr>
          <p:cNvPr id="6" name="Subtitle 2"/>
          <p:cNvSpPr txBox="1">
            <a:spLocks/>
          </p:cNvSpPr>
          <p:nvPr/>
        </p:nvSpPr>
        <p:spPr>
          <a:xfrm>
            <a:off x="0" y="4991472"/>
            <a:ext cx="9144000" cy="15474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baseline="0">
                <a:solidFill>
                  <a:srgbClr val="36719F"/>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100" b="1" dirty="0">
                <a:solidFill>
                  <a:prstClr val="black"/>
                </a:solidFill>
              </a:rPr>
              <a:t>NBER Conference on the Economics of Artificial Intelligence</a:t>
            </a:r>
          </a:p>
          <a:p>
            <a:r>
              <a:rPr lang="en-US" sz="2100" b="1" dirty="0">
                <a:solidFill>
                  <a:prstClr val="black"/>
                </a:solidFill>
              </a:rPr>
              <a:t>Toronto, Canada</a:t>
            </a:r>
          </a:p>
          <a:p>
            <a:r>
              <a:rPr lang="en-US" sz="2100" b="1" dirty="0">
                <a:solidFill>
                  <a:prstClr val="black"/>
                </a:solidFill>
              </a:rPr>
              <a:t>September 14, 2018</a:t>
            </a:r>
          </a:p>
        </p:txBody>
      </p:sp>
    </p:spTree>
    <p:extLst>
      <p:ext uri="{BB962C8B-B14F-4D97-AF65-F5344CB8AC3E}">
        <p14:creationId xmlns:p14="http://schemas.microsoft.com/office/powerpoint/2010/main" val="292381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56" y="457200"/>
            <a:ext cx="8971844" cy="1143000"/>
          </a:xfrm>
        </p:spPr>
        <p:txBody>
          <a:bodyPr>
            <a:noAutofit/>
          </a:bodyPr>
          <a:lstStyle/>
          <a:p>
            <a:r>
              <a:rPr lang="en-US" sz="3000" dirty="0"/>
              <a:t>And in 1935…</a:t>
            </a:r>
          </a:p>
        </p:txBody>
      </p:sp>
      <p:sp>
        <p:nvSpPr>
          <p:cNvPr id="10" name="TextBox 9"/>
          <p:cNvSpPr txBox="1"/>
          <p:nvPr/>
        </p:nvSpPr>
        <p:spPr>
          <a:xfrm>
            <a:off x="0" y="6400800"/>
            <a:ext cx="9144000" cy="353943"/>
          </a:xfrm>
          <a:prstGeom prst="rect">
            <a:avLst/>
          </a:prstGeom>
          <a:noFill/>
        </p:spPr>
        <p:txBody>
          <a:bodyPr wrap="square" rtlCol="0">
            <a:spAutoFit/>
          </a:bodyPr>
          <a:lstStyle/>
          <a:p>
            <a:pPr algn="ctr"/>
            <a:r>
              <a:rPr lang="en-US" sz="1700" i="1" dirty="0">
                <a:latin typeface="Arial" panose="020B0604020202020204" pitchFamily="34" charset="0"/>
                <a:cs typeface="Arial" panose="020B0604020202020204" pitchFamily="34" charset="0"/>
              </a:rPr>
              <a:t>Washington Post, January 1935</a:t>
            </a:r>
          </a:p>
        </p:txBody>
      </p:sp>
      <p:pic>
        <p:nvPicPr>
          <p:cNvPr id="4" name="Picture 3"/>
          <p:cNvPicPr>
            <a:picLocks noChangeAspect="1"/>
          </p:cNvPicPr>
          <p:nvPr/>
        </p:nvPicPr>
        <p:blipFill>
          <a:blip r:embed="rId2"/>
          <a:stretch>
            <a:fillRect/>
          </a:stretch>
        </p:blipFill>
        <p:spPr>
          <a:xfrm>
            <a:off x="906406" y="1600200"/>
            <a:ext cx="7331188" cy="2667937"/>
          </a:xfrm>
          <a:prstGeom prst="rect">
            <a:avLst/>
          </a:prstGeom>
        </p:spPr>
      </p:pic>
      <p:pic>
        <p:nvPicPr>
          <p:cNvPr id="5" name="Picture 4"/>
          <p:cNvPicPr>
            <a:picLocks noChangeAspect="1"/>
          </p:cNvPicPr>
          <p:nvPr/>
        </p:nvPicPr>
        <p:blipFill>
          <a:blip r:embed="rId3"/>
          <a:stretch>
            <a:fillRect/>
          </a:stretch>
        </p:blipFill>
        <p:spPr>
          <a:xfrm>
            <a:off x="2243603" y="4268137"/>
            <a:ext cx="4656794" cy="2053949"/>
          </a:xfrm>
          <a:prstGeom prst="rect">
            <a:avLst/>
          </a:prstGeom>
        </p:spPr>
      </p:pic>
      <p:sp>
        <p:nvSpPr>
          <p:cNvPr id="6" name="TextBox 5">
            <a:extLst>
              <a:ext uri="{FF2B5EF4-FFF2-40B4-BE49-F238E27FC236}">
                <a16:creationId xmlns:a16="http://schemas.microsoft.com/office/drawing/2014/main" id="{FB2825A4-2045-E94F-9209-0B74DAA9642D}"/>
              </a:ext>
            </a:extLst>
          </p:cNvPr>
          <p:cNvSpPr txBox="1"/>
          <p:nvPr/>
        </p:nvSpPr>
        <p:spPr>
          <a:xfrm>
            <a:off x="152400" y="32550"/>
            <a:ext cx="4267200" cy="292388"/>
          </a:xfrm>
          <a:prstGeom prst="rect">
            <a:avLst/>
          </a:prstGeom>
          <a:noFill/>
        </p:spPr>
        <p:txBody>
          <a:bodyPr wrap="square" rtlCol="0">
            <a:spAutoFit/>
          </a:bodyPr>
          <a:lstStyle/>
          <a:p>
            <a:r>
              <a:rPr lang="en-US" sz="1300" dirty="0">
                <a:solidFill>
                  <a:schemeClr val="bg1"/>
                </a:solidFill>
                <a:latin typeface="Arial" charset="0"/>
                <a:ea typeface="Arial" charset="0"/>
                <a:cs typeface="Arial" charset="0"/>
              </a:rPr>
              <a:t>2. Base Policy on the Present</a:t>
            </a:r>
          </a:p>
        </p:txBody>
      </p:sp>
    </p:spTree>
    <p:extLst>
      <p:ext uri="{BB962C8B-B14F-4D97-AF65-F5344CB8AC3E}">
        <p14:creationId xmlns:p14="http://schemas.microsoft.com/office/powerpoint/2010/main" val="3149436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56" y="457200"/>
            <a:ext cx="8971844" cy="1143000"/>
          </a:xfrm>
        </p:spPr>
        <p:txBody>
          <a:bodyPr>
            <a:noAutofit/>
          </a:bodyPr>
          <a:lstStyle/>
          <a:p>
            <a:r>
              <a:rPr lang="en-US" sz="3000" dirty="0"/>
              <a:t>And in 1812</a:t>
            </a:r>
          </a:p>
        </p:txBody>
      </p:sp>
      <p:sp>
        <p:nvSpPr>
          <p:cNvPr id="10" name="TextBox 9"/>
          <p:cNvSpPr txBox="1"/>
          <p:nvPr/>
        </p:nvSpPr>
        <p:spPr>
          <a:xfrm>
            <a:off x="0" y="6400800"/>
            <a:ext cx="9144000" cy="353943"/>
          </a:xfrm>
          <a:prstGeom prst="rect">
            <a:avLst/>
          </a:prstGeom>
          <a:noFill/>
        </p:spPr>
        <p:txBody>
          <a:bodyPr wrap="square" rtlCol="0">
            <a:spAutoFit/>
          </a:bodyPr>
          <a:lstStyle/>
          <a:p>
            <a:pPr algn="ctr"/>
            <a:r>
              <a:rPr lang="en-US" sz="1700" i="1" dirty="0">
                <a:latin typeface="Arial" panose="020B0604020202020204" pitchFamily="34" charset="0"/>
                <a:cs typeface="Arial" panose="020B0604020202020204" pitchFamily="34" charset="0"/>
              </a:rPr>
              <a:t>Reward Poster for Luddite Attacks Near Leeds, March 1812</a:t>
            </a:r>
          </a:p>
        </p:txBody>
      </p:sp>
      <p:pic>
        <p:nvPicPr>
          <p:cNvPr id="3" name="Picture 2"/>
          <p:cNvPicPr>
            <a:picLocks noChangeAspect="1"/>
          </p:cNvPicPr>
          <p:nvPr/>
        </p:nvPicPr>
        <p:blipFill>
          <a:blip r:embed="rId2"/>
          <a:stretch>
            <a:fillRect/>
          </a:stretch>
        </p:blipFill>
        <p:spPr>
          <a:xfrm>
            <a:off x="2479711" y="1600200"/>
            <a:ext cx="4184578" cy="4800600"/>
          </a:xfrm>
          <a:prstGeom prst="rect">
            <a:avLst/>
          </a:prstGeom>
        </p:spPr>
      </p:pic>
      <p:sp>
        <p:nvSpPr>
          <p:cNvPr id="5" name="TextBox 4">
            <a:extLst>
              <a:ext uri="{FF2B5EF4-FFF2-40B4-BE49-F238E27FC236}">
                <a16:creationId xmlns:a16="http://schemas.microsoft.com/office/drawing/2014/main" id="{A9941AF9-0202-1F47-A3D3-91EEE908175D}"/>
              </a:ext>
            </a:extLst>
          </p:cNvPr>
          <p:cNvSpPr txBox="1"/>
          <p:nvPr/>
        </p:nvSpPr>
        <p:spPr>
          <a:xfrm>
            <a:off x="152400" y="32550"/>
            <a:ext cx="4267200" cy="292388"/>
          </a:xfrm>
          <a:prstGeom prst="rect">
            <a:avLst/>
          </a:prstGeom>
          <a:noFill/>
        </p:spPr>
        <p:txBody>
          <a:bodyPr wrap="square" rtlCol="0">
            <a:spAutoFit/>
          </a:bodyPr>
          <a:lstStyle/>
          <a:p>
            <a:r>
              <a:rPr lang="en-US" sz="1300" dirty="0">
                <a:solidFill>
                  <a:schemeClr val="bg1"/>
                </a:solidFill>
                <a:latin typeface="Arial" charset="0"/>
                <a:ea typeface="Arial" charset="0"/>
                <a:cs typeface="Arial" charset="0"/>
              </a:rPr>
              <a:t>2. Base Policy on the Present</a:t>
            </a:r>
          </a:p>
        </p:txBody>
      </p:sp>
    </p:spTree>
    <p:extLst>
      <p:ext uri="{BB962C8B-B14F-4D97-AF65-F5344CB8AC3E}">
        <p14:creationId xmlns:p14="http://schemas.microsoft.com/office/powerpoint/2010/main" val="226694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Some issues about designing policies for the future of work</a:t>
            </a:r>
          </a:p>
        </p:txBody>
      </p:sp>
      <p:sp>
        <p:nvSpPr>
          <p:cNvPr id="6" name="TextBox 5">
            <a:extLst>
              <a:ext uri="{FF2B5EF4-FFF2-40B4-BE49-F238E27FC236}">
                <a16:creationId xmlns:a16="http://schemas.microsoft.com/office/drawing/2014/main" id="{B21C9E7A-5F87-1A40-951C-5A6150284F3A}"/>
              </a:ext>
            </a:extLst>
          </p:cNvPr>
          <p:cNvSpPr txBox="1"/>
          <p:nvPr/>
        </p:nvSpPr>
        <p:spPr>
          <a:xfrm>
            <a:off x="495300" y="1752600"/>
            <a:ext cx="8153400" cy="4893647"/>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The large majority of employment is still in traditional employment relationships that would be recognizable to someone in 1980 or 1990.</a:t>
            </a:r>
          </a:p>
          <a:p>
            <a:pPr marL="457200" indent="-4572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Some evidence that jobs are changing </a:t>
            </a:r>
            <a:r>
              <a:rPr lang="en-US" sz="2600" i="1" dirty="0">
                <a:latin typeface="Arial" panose="020B0604020202020204" pitchFamily="34" charset="0"/>
                <a:cs typeface="Arial" panose="020B0604020202020204" pitchFamily="34" charset="0"/>
              </a:rPr>
              <a:t>less quickly</a:t>
            </a:r>
            <a:r>
              <a:rPr lang="en-US" sz="2600" dirty="0">
                <a:latin typeface="Arial" panose="020B0604020202020204" pitchFamily="34" charset="0"/>
                <a:cs typeface="Arial" panose="020B0604020202020204" pitchFamily="34" charset="0"/>
              </a:rPr>
              <a:t> than in the past.</a:t>
            </a:r>
          </a:p>
          <a:p>
            <a:pPr marL="457200" indent="-4572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Predictions are fraught: the share of jobs requiring social interaction grew while STEM jobs fell from 1980 to 2012 (Deming 2017)</a:t>
            </a:r>
          </a:p>
          <a:p>
            <a:pPr marL="457200" indent="-4572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Can’t do RCTs on the future!</a:t>
            </a:r>
          </a:p>
        </p:txBody>
      </p:sp>
      <p:sp>
        <p:nvSpPr>
          <p:cNvPr id="5" name="TextBox 4">
            <a:extLst>
              <a:ext uri="{FF2B5EF4-FFF2-40B4-BE49-F238E27FC236}">
                <a16:creationId xmlns:a16="http://schemas.microsoft.com/office/drawing/2014/main" id="{6F796FB9-083A-4A4B-9E0C-B5980C1A8B4A}"/>
              </a:ext>
            </a:extLst>
          </p:cNvPr>
          <p:cNvSpPr txBox="1"/>
          <p:nvPr/>
        </p:nvSpPr>
        <p:spPr>
          <a:xfrm>
            <a:off x="152400" y="32550"/>
            <a:ext cx="4267200" cy="292388"/>
          </a:xfrm>
          <a:prstGeom prst="rect">
            <a:avLst/>
          </a:prstGeom>
          <a:noFill/>
        </p:spPr>
        <p:txBody>
          <a:bodyPr wrap="square" rtlCol="0">
            <a:spAutoFit/>
          </a:bodyPr>
          <a:lstStyle/>
          <a:p>
            <a:r>
              <a:rPr lang="en-US" sz="1300" dirty="0">
                <a:solidFill>
                  <a:schemeClr val="bg1"/>
                </a:solidFill>
                <a:latin typeface="Arial" charset="0"/>
                <a:ea typeface="Arial" charset="0"/>
                <a:cs typeface="Arial" charset="0"/>
              </a:rPr>
              <a:t>2. Base Policy on the Present</a:t>
            </a:r>
          </a:p>
        </p:txBody>
      </p:sp>
    </p:spTree>
    <p:extLst>
      <p:ext uri="{BB962C8B-B14F-4D97-AF65-F5344CB8AC3E}">
        <p14:creationId xmlns:p14="http://schemas.microsoft.com/office/powerpoint/2010/main" val="2901923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But we really do need policies for the recent past of work: </a:t>
            </a:r>
            <a:r>
              <a:rPr lang="en-US" i="1" dirty="0"/>
              <a:t>“now more than </a:t>
            </a:r>
            <a:r>
              <a:rPr lang="en-US" i="1" dirty="0" err="1"/>
              <a:t>everism</a:t>
            </a:r>
            <a:r>
              <a:rPr lang="en-US" i="1" dirty="0"/>
              <a:t>”</a:t>
            </a:r>
          </a:p>
        </p:txBody>
      </p:sp>
      <p:pic>
        <p:nvPicPr>
          <p:cNvPr id="4" name="Picture 3">
            <a:extLst>
              <a:ext uri="{FF2B5EF4-FFF2-40B4-BE49-F238E27FC236}">
                <a16:creationId xmlns:a16="http://schemas.microsoft.com/office/drawing/2014/main" id="{BCFE805F-562D-EF49-9A92-1FCD1F655A26}"/>
              </a:ext>
            </a:extLst>
          </p:cNvPr>
          <p:cNvPicPr>
            <a:picLocks noChangeAspect="1"/>
          </p:cNvPicPr>
          <p:nvPr/>
        </p:nvPicPr>
        <p:blipFill>
          <a:blip r:embed="rId2"/>
          <a:stretch>
            <a:fillRect/>
          </a:stretch>
        </p:blipFill>
        <p:spPr>
          <a:xfrm>
            <a:off x="1399032" y="1600200"/>
            <a:ext cx="6339840" cy="4743898"/>
          </a:xfrm>
          <a:prstGeom prst="rect">
            <a:avLst/>
          </a:prstGeom>
        </p:spPr>
      </p:pic>
      <p:sp>
        <p:nvSpPr>
          <p:cNvPr id="5" name="TextBox 4">
            <a:extLst>
              <a:ext uri="{FF2B5EF4-FFF2-40B4-BE49-F238E27FC236}">
                <a16:creationId xmlns:a16="http://schemas.microsoft.com/office/drawing/2014/main" id="{452B4507-D3B2-9E4D-B002-BFAAD1AD8761}"/>
              </a:ext>
            </a:extLst>
          </p:cNvPr>
          <p:cNvSpPr txBox="1"/>
          <p:nvPr/>
        </p:nvSpPr>
        <p:spPr>
          <a:xfrm>
            <a:off x="152400" y="32550"/>
            <a:ext cx="4267200" cy="292388"/>
          </a:xfrm>
          <a:prstGeom prst="rect">
            <a:avLst/>
          </a:prstGeom>
          <a:noFill/>
        </p:spPr>
        <p:txBody>
          <a:bodyPr wrap="square" rtlCol="0">
            <a:spAutoFit/>
          </a:bodyPr>
          <a:lstStyle/>
          <a:p>
            <a:r>
              <a:rPr lang="en-US" sz="1300" dirty="0">
                <a:solidFill>
                  <a:schemeClr val="bg1"/>
                </a:solidFill>
                <a:latin typeface="Arial" charset="0"/>
                <a:ea typeface="Arial" charset="0"/>
                <a:cs typeface="Arial" charset="0"/>
              </a:rPr>
              <a:t>2. Base Policy on the Present</a:t>
            </a:r>
          </a:p>
        </p:txBody>
      </p:sp>
    </p:spTree>
    <p:extLst>
      <p:ext uri="{BB962C8B-B14F-4D97-AF65-F5344CB8AC3E}">
        <p14:creationId xmlns:p14="http://schemas.microsoft.com/office/powerpoint/2010/main" val="267012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AI policy considerations</a:t>
            </a:r>
          </a:p>
        </p:txBody>
      </p:sp>
      <p:sp>
        <p:nvSpPr>
          <p:cNvPr id="6" name="TextBox 5">
            <a:extLst>
              <a:ext uri="{FF2B5EF4-FFF2-40B4-BE49-F238E27FC236}">
                <a16:creationId xmlns:a16="http://schemas.microsoft.com/office/drawing/2014/main" id="{B21C9E7A-5F87-1A40-951C-5A6150284F3A}"/>
              </a:ext>
            </a:extLst>
          </p:cNvPr>
          <p:cNvSpPr txBox="1"/>
          <p:nvPr/>
        </p:nvSpPr>
        <p:spPr>
          <a:xfrm>
            <a:off x="495300" y="1508760"/>
            <a:ext cx="8153400" cy="3785652"/>
          </a:xfrm>
          <a:prstGeom prst="rect">
            <a:avLst/>
          </a:prstGeom>
          <a:noFill/>
        </p:spPr>
        <p:txBody>
          <a:bodyPr wrap="square" rtlCol="0">
            <a:spAutoFit/>
          </a:bodyPr>
          <a:lstStyle/>
          <a:p>
            <a:pPr marL="514350" indent="-514350">
              <a:buFont typeface="+mj-lt"/>
              <a:buAutoNum type="arabicPeriod"/>
            </a:pPr>
            <a:r>
              <a:rPr lang="en-US" sz="2400" b="1" dirty="0">
                <a:solidFill>
                  <a:schemeClr val="bg1">
                    <a:lumMod val="75000"/>
                  </a:schemeClr>
                </a:solidFill>
                <a:latin typeface="Arial" panose="020B0604020202020204" pitchFamily="34" charset="0"/>
                <a:cs typeface="Arial" panose="020B0604020202020204" pitchFamily="34" charset="0"/>
              </a:rPr>
              <a:t>We need more AI</a:t>
            </a:r>
          </a:p>
          <a:p>
            <a:pPr marL="514350" indent="-514350">
              <a:buFont typeface="+mj-lt"/>
              <a:buAutoNum type="arabicPeriod"/>
            </a:pPr>
            <a:endParaRPr lang="en-US" sz="2400" b="1"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r>
              <a:rPr lang="en-US" sz="2400" b="1" dirty="0">
                <a:solidFill>
                  <a:schemeClr val="bg1">
                    <a:lumMod val="75000"/>
                  </a:schemeClr>
                </a:solidFill>
                <a:latin typeface="Arial" panose="020B0604020202020204" pitchFamily="34" charset="0"/>
                <a:cs typeface="Arial" panose="020B0604020202020204" pitchFamily="34" charset="0"/>
              </a:rPr>
              <a:t>Base policy on the present</a:t>
            </a:r>
            <a:endParaRPr lang="en-US" sz="2400"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endParaRPr lang="en-US" sz="2400" dirty="0">
              <a:latin typeface="Arial" panose="020B0604020202020204" pitchFamily="34" charset="0"/>
              <a:cs typeface="Arial" panose="020B0604020202020204" pitchFamily="34" charset="0"/>
            </a:endParaRPr>
          </a:p>
          <a:p>
            <a:pPr marL="514350" indent="-514350">
              <a:buFont typeface="+mj-lt"/>
              <a:buAutoNum type="arabicPeriod"/>
            </a:pPr>
            <a:r>
              <a:rPr lang="en-US" sz="2400" b="1" dirty="0">
                <a:latin typeface="Arial" panose="020B0604020202020204" pitchFamily="34" charset="0"/>
                <a:cs typeface="Arial" panose="020B0604020202020204" pitchFamily="34" charset="0"/>
              </a:rPr>
              <a:t>Should not have AI policy considerations</a:t>
            </a:r>
            <a:endParaRPr lang="en-US" sz="2400" dirty="0">
              <a:latin typeface="Arial" panose="020B0604020202020204" pitchFamily="34" charset="0"/>
              <a:cs typeface="Arial" panose="020B0604020202020204" pitchFamily="34" charset="0"/>
            </a:endParaRPr>
          </a:p>
          <a:p>
            <a:pPr marL="514350" indent="-514350">
              <a:buFont typeface="+mj-lt"/>
              <a:buAutoNum type="arabicPeriod"/>
            </a:pPr>
            <a:endParaRPr lang="en-US" sz="2400"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r>
              <a:rPr lang="en-US" sz="2400" b="1" dirty="0">
                <a:solidFill>
                  <a:schemeClr val="bg1">
                    <a:lumMod val="75000"/>
                  </a:schemeClr>
                </a:solidFill>
                <a:latin typeface="Arial" panose="020B0604020202020204" pitchFamily="34" charset="0"/>
                <a:cs typeface="Arial" panose="020B0604020202020204" pitchFamily="34" charset="0"/>
              </a:rPr>
              <a:t>Compare human to machines</a:t>
            </a:r>
            <a:endParaRPr lang="en-US" sz="2400"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endParaRPr lang="en-US" sz="2400"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r>
              <a:rPr lang="en-US" sz="2400" b="1" dirty="0">
                <a:solidFill>
                  <a:schemeClr val="bg1">
                    <a:lumMod val="75000"/>
                  </a:schemeClr>
                </a:solidFill>
                <a:latin typeface="Arial" panose="020B0604020202020204" pitchFamily="34" charset="0"/>
                <a:cs typeface="Arial" panose="020B0604020202020204" pitchFamily="34" charset="0"/>
              </a:rPr>
              <a:t>AI is—and will continue to—raise novel issues in multiple policy domains</a:t>
            </a:r>
          </a:p>
        </p:txBody>
      </p:sp>
    </p:spTree>
    <p:extLst>
      <p:ext uri="{BB962C8B-B14F-4D97-AF65-F5344CB8AC3E}">
        <p14:creationId xmlns:p14="http://schemas.microsoft.com/office/powerpoint/2010/main" val="1577311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problems with AI-specific regulation</a:t>
            </a:r>
          </a:p>
        </p:txBody>
      </p:sp>
      <p:sp>
        <p:nvSpPr>
          <p:cNvPr id="6" name="TextBox 5">
            <a:extLst>
              <a:ext uri="{FF2B5EF4-FFF2-40B4-BE49-F238E27FC236}">
                <a16:creationId xmlns:a16="http://schemas.microsoft.com/office/drawing/2014/main" id="{B21C9E7A-5F87-1A40-951C-5A6150284F3A}"/>
              </a:ext>
            </a:extLst>
          </p:cNvPr>
          <p:cNvSpPr txBox="1"/>
          <p:nvPr/>
        </p:nvSpPr>
        <p:spPr>
          <a:xfrm>
            <a:off x="495300" y="1752600"/>
            <a:ext cx="8153400" cy="8094524"/>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AI is a tool and we don’t have tool-specific regulators. (Imagine a regulator for regressions.)</a:t>
            </a:r>
          </a:p>
          <a:p>
            <a:pPr marL="457200" indent="-4572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Domain-specific regulators would benefit from more AI-specific knowledge, but AI regulators could never know enough about each domain.</a:t>
            </a:r>
          </a:p>
          <a:p>
            <a:pPr marL="457200" indent="-4572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Perils of coordinating between an AI regulator and a domain-specific regulator.</a:t>
            </a:r>
          </a:p>
          <a:p>
            <a:pPr marL="457200" indent="-4572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err="1">
                <a:latin typeface="Arial" panose="020B0604020202020204" pitchFamily="34" charset="0"/>
                <a:cs typeface="Arial" panose="020B0604020202020204" pitchFamily="34" charset="0"/>
              </a:rPr>
              <a:t>Permissionless</a:t>
            </a:r>
            <a:r>
              <a:rPr lang="en-US" sz="2600" dirty="0">
                <a:latin typeface="Arial" panose="020B0604020202020204" pitchFamily="34" charset="0"/>
                <a:cs typeface="Arial" panose="020B0604020202020204" pitchFamily="34" charset="0"/>
              </a:rPr>
              <a:t> innovation is central to technological progress.</a:t>
            </a:r>
          </a:p>
          <a:p>
            <a:pPr marL="457200" indent="-4572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Predictions are fraught: the share of jobs requiring social interaction grew while STEM jobs fell from 1980 to 2012 (Deming 2017)</a:t>
            </a:r>
          </a:p>
          <a:p>
            <a:pPr marL="457200" indent="-4572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Can’t do RCTs on the future!</a:t>
            </a:r>
          </a:p>
        </p:txBody>
      </p:sp>
      <p:sp>
        <p:nvSpPr>
          <p:cNvPr id="4" name="TextBox 3">
            <a:extLst>
              <a:ext uri="{FF2B5EF4-FFF2-40B4-BE49-F238E27FC236}">
                <a16:creationId xmlns:a16="http://schemas.microsoft.com/office/drawing/2014/main" id="{5C55DEB2-D345-3944-A85A-EA782A5CCDB1}"/>
              </a:ext>
            </a:extLst>
          </p:cNvPr>
          <p:cNvSpPr txBox="1"/>
          <p:nvPr/>
        </p:nvSpPr>
        <p:spPr>
          <a:xfrm>
            <a:off x="152400" y="32550"/>
            <a:ext cx="4267200" cy="292388"/>
          </a:xfrm>
          <a:prstGeom prst="rect">
            <a:avLst/>
          </a:prstGeom>
          <a:noFill/>
        </p:spPr>
        <p:txBody>
          <a:bodyPr wrap="square" rtlCol="0">
            <a:spAutoFit/>
          </a:bodyPr>
          <a:lstStyle/>
          <a:p>
            <a:r>
              <a:rPr lang="en-US" sz="1300" dirty="0">
                <a:solidFill>
                  <a:schemeClr val="bg1"/>
                </a:solidFill>
                <a:latin typeface="Arial" charset="0"/>
                <a:ea typeface="Arial" charset="0"/>
                <a:cs typeface="Arial" charset="0"/>
              </a:rPr>
              <a:t>3. Should not have AI policy considerations</a:t>
            </a:r>
          </a:p>
        </p:txBody>
      </p:sp>
    </p:spTree>
    <p:extLst>
      <p:ext uri="{BB962C8B-B14F-4D97-AF65-F5344CB8AC3E}">
        <p14:creationId xmlns:p14="http://schemas.microsoft.com/office/powerpoint/2010/main" val="1400868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automated vehicles</a:t>
            </a:r>
          </a:p>
        </p:txBody>
      </p:sp>
      <p:pic>
        <p:nvPicPr>
          <p:cNvPr id="3" name="Picture 2">
            <a:extLst>
              <a:ext uri="{FF2B5EF4-FFF2-40B4-BE49-F238E27FC236}">
                <a16:creationId xmlns:a16="http://schemas.microsoft.com/office/drawing/2014/main" id="{E0C3C2D9-DA9F-A04F-ADB8-A30ABD15A832}"/>
              </a:ext>
            </a:extLst>
          </p:cNvPr>
          <p:cNvPicPr>
            <a:picLocks noChangeAspect="1"/>
          </p:cNvPicPr>
          <p:nvPr/>
        </p:nvPicPr>
        <p:blipFill>
          <a:blip r:embed="rId2"/>
          <a:stretch>
            <a:fillRect/>
          </a:stretch>
        </p:blipFill>
        <p:spPr>
          <a:xfrm>
            <a:off x="762000" y="1828800"/>
            <a:ext cx="3540799" cy="4577706"/>
          </a:xfrm>
          <a:prstGeom prst="rect">
            <a:avLst/>
          </a:prstGeom>
        </p:spPr>
      </p:pic>
      <p:pic>
        <p:nvPicPr>
          <p:cNvPr id="4" name="Picture 3">
            <a:extLst>
              <a:ext uri="{FF2B5EF4-FFF2-40B4-BE49-F238E27FC236}">
                <a16:creationId xmlns:a16="http://schemas.microsoft.com/office/drawing/2014/main" id="{014F6CDF-2E23-244B-9CBA-A95DF55EAE6B}"/>
              </a:ext>
            </a:extLst>
          </p:cNvPr>
          <p:cNvPicPr>
            <a:picLocks noChangeAspect="1"/>
          </p:cNvPicPr>
          <p:nvPr/>
        </p:nvPicPr>
        <p:blipFill>
          <a:blip r:embed="rId3"/>
          <a:stretch>
            <a:fillRect/>
          </a:stretch>
        </p:blipFill>
        <p:spPr>
          <a:xfrm>
            <a:off x="4724400" y="1948414"/>
            <a:ext cx="4069586" cy="3156986"/>
          </a:xfrm>
          <a:prstGeom prst="rect">
            <a:avLst/>
          </a:prstGeom>
        </p:spPr>
      </p:pic>
      <p:sp>
        <p:nvSpPr>
          <p:cNvPr id="5" name="TextBox 4">
            <a:extLst>
              <a:ext uri="{FF2B5EF4-FFF2-40B4-BE49-F238E27FC236}">
                <a16:creationId xmlns:a16="http://schemas.microsoft.com/office/drawing/2014/main" id="{9D41CAD3-9267-014E-867C-3486A19B3EB6}"/>
              </a:ext>
            </a:extLst>
          </p:cNvPr>
          <p:cNvSpPr txBox="1"/>
          <p:nvPr/>
        </p:nvSpPr>
        <p:spPr>
          <a:xfrm>
            <a:off x="1483399" y="1363980"/>
            <a:ext cx="2819400" cy="430887"/>
          </a:xfrm>
          <a:prstGeom prst="rect">
            <a:avLst/>
          </a:prstGeom>
          <a:noFill/>
        </p:spPr>
        <p:txBody>
          <a:bodyPr wrap="square" rtlCol="0">
            <a:spAutoFit/>
          </a:bodyPr>
          <a:lstStyle/>
          <a:p>
            <a:r>
              <a:rPr lang="en-US" sz="2200" b="1" u="sng" dirty="0"/>
              <a:t>September 2016</a:t>
            </a:r>
          </a:p>
        </p:txBody>
      </p:sp>
      <p:sp>
        <p:nvSpPr>
          <p:cNvPr id="7" name="TextBox 6">
            <a:extLst>
              <a:ext uri="{FF2B5EF4-FFF2-40B4-BE49-F238E27FC236}">
                <a16:creationId xmlns:a16="http://schemas.microsoft.com/office/drawing/2014/main" id="{1FCFD4EA-9689-024E-B5A0-F58EA66C2426}"/>
              </a:ext>
            </a:extLst>
          </p:cNvPr>
          <p:cNvSpPr txBox="1"/>
          <p:nvPr/>
        </p:nvSpPr>
        <p:spPr>
          <a:xfrm>
            <a:off x="5562600" y="1702446"/>
            <a:ext cx="2819400" cy="430887"/>
          </a:xfrm>
          <a:prstGeom prst="rect">
            <a:avLst/>
          </a:prstGeom>
          <a:noFill/>
        </p:spPr>
        <p:txBody>
          <a:bodyPr wrap="square" rtlCol="0">
            <a:spAutoFit/>
          </a:bodyPr>
          <a:lstStyle/>
          <a:p>
            <a:r>
              <a:rPr lang="en-US" sz="2200" b="1" u="sng" dirty="0"/>
              <a:t>September 2017</a:t>
            </a:r>
          </a:p>
        </p:txBody>
      </p:sp>
      <p:sp>
        <p:nvSpPr>
          <p:cNvPr id="8" name="TextBox 7">
            <a:extLst>
              <a:ext uri="{FF2B5EF4-FFF2-40B4-BE49-F238E27FC236}">
                <a16:creationId xmlns:a16="http://schemas.microsoft.com/office/drawing/2014/main" id="{C36BF2C4-5310-2F42-BFC8-76BB77BEC3CA}"/>
              </a:ext>
            </a:extLst>
          </p:cNvPr>
          <p:cNvSpPr txBox="1"/>
          <p:nvPr/>
        </p:nvSpPr>
        <p:spPr>
          <a:xfrm>
            <a:off x="152400" y="32550"/>
            <a:ext cx="4267200" cy="292388"/>
          </a:xfrm>
          <a:prstGeom prst="rect">
            <a:avLst/>
          </a:prstGeom>
          <a:noFill/>
        </p:spPr>
        <p:txBody>
          <a:bodyPr wrap="square" rtlCol="0">
            <a:spAutoFit/>
          </a:bodyPr>
          <a:lstStyle/>
          <a:p>
            <a:r>
              <a:rPr lang="en-US" sz="1300" dirty="0">
                <a:solidFill>
                  <a:schemeClr val="bg1"/>
                </a:solidFill>
                <a:latin typeface="Arial" charset="0"/>
                <a:ea typeface="Arial" charset="0"/>
                <a:cs typeface="Arial" charset="0"/>
              </a:rPr>
              <a:t>3. Should not have AI policy considerations</a:t>
            </a:r>
          </a:p>
        </p:txBody>
      </p:sp>
    </p:spTree>
    <p:extLst>
      <p:ext uri="{BB962C8B-B14F-4D97-AF65-F5344CB8AC3E}">
        <p14:creationId xmlns:p14="http://schemas.microsoft.com/office/powerpoint/2010/main" val="809179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National Highway Traffic Safety Administration (NHTSA) is the domain-specific authority</a:t>
            </a:r>
          </a:p>
        </p:txBody>
      </p:sp>
      <p:sp>
        <p:nvSpPr>
          <p:cNvPr id="6" name="TextBox 5">
            <a:extLst>
              <a:ext uri="{FF2B5EF4-FFF2-40B4-BE49-F238E27FC236}">
                <a16:creationId xmlns:a16="http://schemas.microsoft.com/office/drawing/2014/main" id="{B21C9E7A-5F87-1A40-951C-5A6150284F3A}"/>
              </a:ext>
            </a:extLst>
          </p:cNvPr>
          <p:cNvSpPr txBox="1"/>
          <p:nvPr/>
        </p:nvSpPr>
        <p:spPr>
          <a:xfrm>
            <a:off x="495300" y="1752600"/>
            <a:ext cx="8153400" cy="3693319"/>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Mandates specific safety features</a:t>
            </a:r>
          </a:p>
          <a:p>
            <a:pPr marL="457200" indent="-4572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Investigates safety issues and orders recalls</a:t>
            </a:r>
          </a:p>
          <a:p>
            <a:pPr marL="457200" indent="-4572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Tests and provides information</a:t>
            </a:r>
          </a:p>
          <a:p>
            <a:pPr marL="457200" indent="-4572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Provides guidance and standards</a:t>
            </a:r>
          </a:p>
          <a:p>
            <a:pPr marL="457200" indent="-4572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Public information &amp; works with states</a:t>
            </a:r>
          </a:p>
        </p:txBody>
      </p:sp>
      <p:sp>
        <p:nvSpPr>
          <p:cNvPr id="4" name="TextBox 3">
            <a:extLst>
              <a:ext uri="{FF2B5EF4-FFF2-40B4-BE49-F238E27FC236}">
                <a16:creationId xmlns:a16="http://schemas.microsoft.com/office/drawing/2014/main" id="{E9241E05-D3C5-F84D-9866-B6EA62F08DA6}"/>
              </a:ext>
            </a:extLst>
          </p:cNvPr>
          <p:cNvSpPr txBox="1"/>
          <p:nvPr/>
        </p:nvSpPr>
        <p:spPr>
          <a:xfrm>
            <a:off x="152400" y="32550"/>
            <a:ext cx="4267200" cy="292388"/>
          </a:xfrm>
          <a:prstGeom prst="rect">
            <a:avLst/>
          </a:prstGeom>
          <a:noFill/>
        </p:spPr>
        <p:txBody>
          <a:bodyPr wrap="square" rtlCol="0">
            <a:spAutoFit/>
          </a:bodyPr>
          <a:lstStyle/>
          <a:p>
            <a:r>
              <a:rPr lang="en-US" sz="1300" dirty="0">
                <a:solidFill>
                  <a:schemeClr val="bg1"/>
                </a:solidFill>
                <a:latin typeface="Arial" charset="0"/>
                <a:ea typeface="Arial" charset="0"/>
                <a:cs typeface="Arial" charset="0"/>
              </a:rPr>
              <a:t>3. Should not have AI policy considerations</a:t>
            </a:r>
          </a:p>
        </p:txBody>
      </p:sp>
    </p:spTree>
    <p:extLst>
      <p:ext uri="{BB962C8B-B14F-4D97-AF65-F5344CB8AC3E}">
        <p14:creationId xmlns:p14="http://schemas.microsoft.com/office/powerpoint/2010/main" val="604369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 long history of auto innovations related to safety and convenience</a:t>
            </a:r>
          </a:p>
        </p:txBody>
      </p:sp>
      <p:sp>
        <p:nvSpPr>
          <p:cNvPr id="6" name="TextBox 5">
            <a:extLst>
              <a:ext uri="{FF2B5EF4-FFF2-40B4-BE49-F238E27FC236}">
                <a16:creationId xmlns:a16="http://schemas.microsoft.com/office/drawing/2014/main" id="{B21C9E7A-5F87-1A40-951C-5A6150284F3A}"/>
              </a:ext>
            </a:extLst>
          </p:cNvPr>
          <p:cNvSpPr txBox="1"/>
          <p:nvPr/>
        </p:nvSpPr>
        <p:spPr>
          <a:xfrm>
            <a:off x="495300" y="1752600"/>
            <a:ext cx="8153400" cy="5262979"/>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u="sng" dirty="0">
                <a:latin typeface="Arial" panose="020B0604020202020204" pitchFamily="34" charset="0"/>
                <a:cs typeface="Arial" panose="020B0604020202020204" pitchFamily="34" charset="0"/>
              </a:rPr>
              <a:t>Mandatory</a:t>
            </a:r>
            <a:r>
              <a:rPr lang="en-US" sz="2400" dirty="0">
                <a:latin typeface="Arial" panose="020B0604020202020204" pitchFamily="34" charset="0"/>
                <a:cs typeface="Arial" panose="020B0604020202020204" pitchFamily="34" charset="0"/>
              </a:rPr>
              <a:t> include: seat belts, air bags, electronic stability control, rear visibility cameras, LATCH, tire pressure monitors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u="sng" dirty="0">
                <a:latin typeface="Arial" panose="020B0604020202020204" pitchFamily="34" charset="0"/>
                <a:cs typeface="Arial" panose="020B0604020202020204" pitchFamily="34" charset="0"/>
              </a:rPr>
              <a:t>Optional</a:t>
            </a:r>
            <a:r>
              <a:rPr lang="en-US" sz="2400" dirty="0">
                <a:latin typeface="Arial" panose="020B0604020202020204" pitchFamily="34" charset="0"/>
                <a:cs typeface="Arial" panose="020B0604020202020204" pitchFamily="34" charset="0"/>
              </a:rPr>
              <a:t> include: automatic transmission, antilock brakes, cruise control, adaptive cruise control, forward collision warning, active avoidance systems</a:t>
            </a:r>
          </a:p>
          <a:p>
            <a:endParaRPr lang="en-US" sz="2400" u="sng" dirty="0">
              <a:latin typeface="Arial" panose="020B0604020202020204" pitchFamily="34" charset="0"/>
              <a:cs typeface="Arial" panose="020B0604020202020204" pitchFamily="34" charset="0"/>
            </a:endParaRPr>
          </a:p>
          <a:p>
            <a:r>
              <a:rPr lang="en-US" sz="2400" i="1" dirty="0">
                <a:latin typeface="Arial" panose="020B0604020202020204" pitchFamily="34" charset="0"/>
                <a:cs typeface="Arial" panose="020B0604020202020204" pitchFamily="34" charset="0"/>
              </a:rPr>
              <a:t>Almost all of the innovations were developed by automakers and subsequently standardized/regulated by NHTSA and, in some cases, made mandatory.</a:t>
            </a:r>
          </a:p>
          <a:p>
            <a:endParaRPr lang="en-US" sz="2400" u="sng" dirty="0">
              <a:latin typeface="Arial" panose="020B0604020202020204" pitchFamily="34" charset="0"/>
              <a:cs typeface="Arial" panose="020B0604020202020204" pitchFamily="34" charset="0"/>
            </a:endParaRPr>
          </a:p>
          <a:p>
            <a:endParaRPr lang="en-US" sz="2400" b="1" u="sng"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D22240B-6CC1-8240-A352-121E919AF10A}"/>
              </a:ext>
            </a:extLst>
          </p:cNvPr>
          <p:cNvSpPr txBox="1"/>
          <p:nvPr/>
        </p:nvSpPr>
        <p:spPr>
          <a:xfrm>
            <a:off x="152400" y="32550"/>
            <a:ext cx="4267200" cy="292388"/>
          </a:xfrm>
          <a:prstGeom prst="rect">
            <a:avLst/>
          </a:prstGeom>
          <a:noFill/>
        </p:spPr>
        <p:txBody>
          <a:bodyPr wrap="square" rtlCol="0">
            <a:spAutoFit/>
          </a:bodyPr>
          <a:lstStyle/>
          <a:p>
            <a:r>
              <a:rPr lang="en-US" sz="1300" dirty="0">
                <a:solidFill>
                  <a:schemeClr val="bg1"/>
                </a:solidFill>
                <a:latin typeface="Arial" charset="0"/>
                <a:ea typeface="Arial" charset="0"/>
                <a:cs typeface="Arial" charset="0"/>
              </a:rPr>
              <a:t>3. Should not have AI policy considerations</a:t>
            </a:r>
          </a:p>
        </p:txBody>
      </p:sp>
    </p:spTree>
    <p:extLst>
      <p:ext uri="{BB962C8B-B14F-4D97-AF65-F5344CB8AC3E}">
        <p14:creationId xmlns:p14="http://schemas.microsoft.com/office/powerpoint/2010/main" val="1150807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Obama administration policy on autonomous vehicles</a:t>
            </a:r>
          </a:p>
        </p:txBody>
      </p:sp>
      <p:sp>
        <p:nvSpPr>
          <p:cNvPr id="6" name="TextBox 5">
            <a:extLst>
              <a:ext uri="{FF2B5EF4-FFF2-40B4-BE49-F238E27FC236}">
                <a16:creationId xmlns:a16="http://schemas.microsoft.com/office/drawing/2014/main" id="{B21C9E7A-5F87-1A40-951C-5A6150284F3A}"/>
              </a:ext>
            </a:extLst>
          </p:cNvPr>
          <p:cNvSpPr txBox="1"/>
          <p:nvPr/>
        </p:nvSpPr>
        <p:spPr>
          <a:xfrm>
            <a:off x="495300" y="1752600"/>
            <a:ext cx="8153400" cy="4893647"/>
          </a:xfrm>
          <a:prstGeom prst="rect">
            <a:avLst/>
          </a:prstGeom>
          <a:noFill/>
        </p:spPr>
        <p:txBody>
          <a:bodyPr wrap="square" rtlCol="0">
            <a:spAutoFit/>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Vehicle Performance Guidance for Automated Vehicles</a:t>
            </a:r>
          </a:p>
          <a:p>
            <a:pPr marL="457200" indent="-457200">
              <a:buFont typeface="+mj-lt"/>
              <a:buAutoNum type="arabicPeriod"/>
            </a:pPr>
            <a:endParaRPr lang="en-US" sz="2400" dirty="0">
              <a:latin typeface="Arial" panose="020B0604020202020204" pitchFamily="34" charset="0"/>
              <a:cs typeface="Arial" panose="020B0604020202020204" pitchFamily="34" charset="0"/>
            </a:endParaRPr>
          </a:p>
          <a:p>
            <a:pPr marL="457200" indent="-457200">
              <a:buFont typeface="+mj-lt"/>
              <a:buAutoNum type="arabicPeriod"/>
            </a:pPr>
            <a:r>
              <a:rPr lang="en-US" sz="2400" dirty="0">
                <a:latin typeface="Arial" panose="020B0604020202020204" pitchFamily="34" charset="0"/>
                <a:cs typeface="Arial" panose="020B0604020202020204" pitchFamily="34" charset="0"/>
              </a:rPr>
              <a:t>Model State Policy </a:t>
            </a:r>
          </a:p>
          <a:p>
            <a:pPr marL="457200" indent="-457200">
              <a:buFont typeface="+mj-lt"/>
              <a:buAutoNum type="arabicPeriod"/>
            </a:pPr>
            <a:endParaRPr lang="en-US" sz="2400" dirty="0">
              <a:latin typeface="Arial" panose="020B0604020202020204" pitchFamily="34" charset="0"/>
              <a:cs typeface="Arial" panose="020B0604020202020204" pitchFamily="34" charset="0"/>
            </a:endParaRPr>
          </a:p>
          <a:p>
            <a:pPr marL="457200" indent="-457200">
              <a:buFont typeface="+mj-lt"/>
              <a:buAutoNum type="arabicPeriod"/>
            </a:pPr>
            <a:r>
              <a:rPr lang="en-US" sz="2400" dirty="0">
                <a:latin typeface="Arial" panose="020B0604020202020204" pitchFamily="34" charset="0"/>
                <a:cs typeface="Arial" panose="020B0604020202020204" pitchFamily="34" charset="0"/>
              </a:rPr>
              <a:t>NHTSA’s Current Regulatory Tools</a:t>
            </a:r>
          </a:p>
          <a:p>
            <a:pPr marL="457200" indent="-457200">
              <a:buFont typeface="+mj-lt"/>
              <a:buAutoNum type="arabicPeriod"/>
            </a:pPr>
            <a:endParaRPr lang="en-US" sz="2400" dirty="0">
              <a:latin typeface="Arial" panose="020B0604020202020204" pitchFamily="34" charset="0"/>
              <a:cs typeface="Arial" panose="020B0604020202020204" pitchFamily="34" charset="0"/>
            </a:endParaRPr>
          </a:p>
          <a:p>
            <a:pPr marL="457200" indent="-457200">
              <a:buFont typeface="+mj-lt"/>
              <a:buAutoNum type="arabicPeriod"/>
            </a:pPr>
            <a:r>
              <a:rPr lang="en-US" sz="2400" dirty="0">
                <a:latin typeface="Arial" panose="020B0604020202020204" pitchFamily="34" charset="0"/>
                <a:cs typeface="Arial" panose="020B0604020202020204" pitchFamily="34" charset="0"/>
              </a:rPr>
              <a:t>New Tools and Authorities</a:t>
            </a:r>
          </a:p>
          <a:p>
            <a:pPr marL="457200" indent="-457200">
              <a:buFont typeface="+mj-lt"/>
              <a:buAutoNum type="arabicPeriod"/>
            </a:pPr>
            <a:endParaRPr lang="en-US" sz="2400" dirty="0">
              <a:latin typeface="Arial" panose="020B0604020202020204" pitchFamily="34" charset="0"/>
              <a:cs typeface="Arial" panose="020B0604020202020204" pitchFamily="34" charset="0"/>
            </a:endParaRPr>
          </a:p>
          <a:p>
            <a:r>
              <a:rPr lang="en-US" sz="2400" b="1" i="1" dirty="0">
                <a:latin typeface="Arial" panose="020B0604020202020204" pitchFamily="34" charset="0"/>
                <a:cs typeface="Arial" panose="020B0604020202020204" pitchFamily="34" charset="0"/>
              </a:rPr>
              <a:t>The Trump administration built on these rules with a plan it called “2.0”:</a:t>
            </a:r>
            <a:r>
              <a:rPr lang="en-US" sz="2400" i="1" dirty="0">
                <a:latin typeface="Arial" panose="020B0604020202020204" pitchFamily="34" charset="0"/>
                <a:cs typeface="Arial" panose="020B0604020202020204" pitchFamily="34" charset="0"/>
              </a:rPr>
              <a:t> extended to Level 3 automation, walked back from some of the new tools/authorities, dropped some of the guidelines in areas like ethics/privacy, fleshed out other guidelines.</a:t>
            </a:r>
            <a:endParaRPr lang="en-US" sz="2400" b="1" i="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5E8CA16-6A3D-514E-88BA-359ED7570585}"/>
              </a:ext>
            </a:extLst>
          </p:cNvPr>
          <p:cNvSpPr txBox="1"/>
          <p:nvPr/>
        </p:nvSpPr>
        <p:spPr>
          <a:xfrm>
            <a:off x="152400" y="32550"/>
            <a:ext cx="4267200" cy="292388"/>
          </a:xfrm>
          <a:prstGeom prst="rect">
            <a:avLst/>
          </a:prstGeom>
          <a:noFill/>
        </p:spPr>
        <p:txBody>
          <a:bodyPr wrap="square" rtlCol="0">
            <a:spAutoFit/>
          </a:bodyPr>
          <a:lstStyle/>
          <a:p>
            <a:r>
              <a:rPr lang="en-US" sz="1300" dirty="0">
                <a:solidFill>
                  <a:schemeClr val="bg1"/>
                </a:solidFill>
                <a:latin typeface="Arial" charset="0"/>
                <a:ea typeface="Arial" charset="0"/>
                <a:cs typeface="Arial" charset="0"/>
              </a:rPr>
              <a:t>3. Should not have AI policy considerations</a:t>
            </a:r>
          </a:p>
        </p:txBody>
      </p:sp>
    </p:spTree>
    <p:extLst>
      <p:ext uri="{BB962C8B-B14F-4D97-AF65-F5344CB8AC3E}">
        <p14:creationId xmlns:p14="http://schemas.microsoft.com/office/powerpoint/2010/main" val="303032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AI policy considerations</a:t>
            </a:r>
          </a:p>
        </p:txBody>
      </p:sp>
      <p:sp>
        <p:nvSpPr>
          <p:cNvPr id="6" name="TextBox 5">
            <a:extLst>
              <a:ext uri="{FF2B5EF4-FFF2-40B4-BE49-F238E27FC236}">
                <a16:creationId xmlns:a16="http://schemas.microsoft.com/office/drawing/2014/main" id="{B21C9E7A-5F87-1A40-951C-5A6150284F3A}"/>
              </a:ext>
            </a:extLst>
          </p:cNvPr>
          <p:cNvSpPr txBox="1"/>
          <p:nvPr/>
        </p:nvSpPr>
        <p:spPr>
          <a:xfrm>
            <a:off x="495300" y="1508760"/>
            <a:ext cx="8153400" cy="4893647"/>
          </a:xfrm>
          <a:prstGeom prst="rect">
            <a:avLst/>
          </a:prstGeom>
          <a:noFill/>
        </p:spPr>
        <p:txBody>
          <a:bodyPr wrap="square" rtlCol="0">
            <a:spAutoFit/>
          </a:bodyPr>
          <a:lstStyle/>
          <a:p>
            <a:pPr marL="514350" indent="-514350">
              <a:buFont typeface="+mj-lt"/>
              <a:buAutoNum type="arabicPeriod"/>
            </a:pPr>
            <a:r>
              <a:rPr lang="en-US" sz="2400" b="1" dirty="0">
                <a:latin typeface="Arial" panose="020B0604020202020204" pitchFamily="34" charset="0"/>
                <a:cs typeface="Arial" panose="020B0604020202020204" pitchFamily="34" charset="0"/>
              </a:rPr>
              <a:t>We need more AI:</a:t>
            </a:r>
            <a:r>
              <a:rPr lang="en-US" sz="2400" dirty="0">
                <a:latin typeface="Arial" panose="020B0604020202020204" pitchFamily="34" charset="0"/>
                <a:cs typeface="Arial" panose="020B0604020202020204" pitchFamily="34" charset="0"/>
              </a:rPr>
              <a:t> Productivity growth is too low</a:t>
            </a:r>
            <a:endParaRPr lang="en-US" sz="2400" b="1" dirty="0">
              <a:latin typeface="Arial" panose="020B0604020202020204" pitchFamily="34" charset="0"/>
              <a:cs typeface="Arial" panose="020B0604020202020204" pitchFamily="34" charset="0"/>
            </a:endParaRPr>
          </a:p>
          <a:p>
            <a:pPr marL="514350" indent="-514350">
              <a:buFont typeface="+mj-lt"/>
              <a:buAutoNum type="arabicPeriod"/>
            </a:pPr>
            <a:endParaRPr lang="en-US" sz="2400" b="1" dirty="0">
              <a:latin typeface="Arial" panose="020B0604020202020204" pitchFamily="34" charset="0"/>
              <a:cs typeface="Arial" panose="020B0604020202020204" pitchFamily="34" charset="0"/>
            </a:endParaRPr>
          </a:p>
          <a:p>
            <a:pPr marL="514350" indent="-514350">
              <a:buFont typeface="+mj-lt"/>
              <a:buAutoNum type="arabicPeriod"/>
            </a:pPr>
            <a:r>
              <a:rPr lang="en-US" sz="2400" b="1" dirty="0">
                <a:latin typeface="Arial" panose="020B0604020202020204" pitchFamily="34" charset="0"/>
                <a:cs typeface="Arial" panose="020B0604020202020204" pitchFamily="34" charset="0"/>
              </a:rPr>
              <a:t>Base policy on the present:</a:t>
            </a:r>
            <a:r>
              <a:rPr lang="en-US" sz="2400" dirty="0">
                <a:latin typeface="Arial" panose="020B0604020202020204" pitchFamily="34" charset="0"/>
                <a:cs typeface="Arial" panose="020B0604020202020204" pitchFamily="34" charset="0"/>
              </a:rPr>
              <a:t> The world is changing more slowly and less predictably than we think</a:t>
            </a:r>
          </a:p>
          <a:p>
            <a:pPr marL="514350" indent="-514350">
              <a:buFont typeface="+mj-lt"/>
              <a:buAutoNum type="arabicPeriod"/>
            </a:pPr>
            <a:endParaRPr lang="en-US" sz="2400" dirty="0">
              <a:latin typeface="Arial" panose="020B0604020202020204" pitchFamily="34" charset="0"/>
              <a:cs typeface="Arial" panose="020B0604020202020204" pitchFamily="34" charset="0"/>
            </a:endParaRPr>
          </a:p>
          <a:p>
            <a:pPr marL="514350" indent="-514350">
              <a:buFont typeface="+mj-lt"/>
              <a:buAutoNum type="arabicPeriod"/>
            </a:pPr>
            <a:r>
              <a:rPr lang="en-US" sz="2400" b="1" dirty="0">
                <a:latin typeface="Arial" panose="020B0604020202020204" pitchFamily="34" charset="0"/>
                <a:cs typeface="Arial" panose="020B0604020202020204" pitchFamily="34" charset="0"/>
              </a:rPr>
              <a:t>Should not have AI policy considerations:</a:t>
            </a:r>
            <a:r>
              <a:rPr lang="en-US" sz="2400" dirty="0">
                <a:latin typeface="Arial" panose="020B0604020202020204" pitchFamily="34" charset="0"/>
                <a:cs typeface="Arial" panose="020B0604020202020204" pitchFamily="34" charset="0"/>
              </a:rPr>
              <a:t> Domain specific regulation</a:t>
            </a:r>
          </a:p>
          <a:p>
            <a:pPr marL="514350" indent="-514350">
              <a:buFont typeface="+mj-lt"/>
              <a:buAutoNum type="arabicPeriod"/>
            </a:pPr>
            <a:endParaRPr lang="en-US" sz="2400" dirty="0">
              <a:latin typeface="Arial" panose="020B0604020202020204" pitchFamily="34" charset="0"/>
              <a:cs typeface="Arial" panose="020B0604020202020204" pitchFamily="34" charset="0"/>
            </a:endParaRPr>
          </a:p>
          <a:p>
            <a:pPr marL="514350" indent="-514350">
              <a:buFont typeface="+mj-lt"/>
              <a:buAutoNum type="arabicPeriod"/>
            </a:pPr>
            <a:r>
              <a:rPr lang="en-US" sz="2400" b="1" dirty="0">
                <a:latin typeface="Arial" panose="020B0604020202020204" pitchFamily="34" charset="0"/>
                <a:cs typeface="Arial" panose="020B0604020202020204" pitchFamily="34" charset="0"/>
              </a:rPr>
              <a:t>Compare human to machines: </a:t>
            </a:r>
            <a:r>
              <a:rPr lang="en-US" sz="2400" dirty="0">
                <a:latin typeface="Arial" panose="020B0604020202020204" pitchFamily="34" charset="0"/>
                <a:cs typeface="Arial" panose="020B0604020202020204" pitchFamily="34" charset="0"/>
              </a:rPr>
              <a:t>If you have AI policy considerations, compare humans to machines</a:t>
            </a:r>
          </a:p>
          <a:p>
            <a:pPr marL="514350" indent="-514350">
              <a:buFont typeface="+mj-lt"/>
              <a:buAutoNum type="arabicPeriod"/>
            </a:pPr>
            <a:endParaRPr lang="en-US" sz="2400" dirty="0">
              <a:latin typeface="Arial" panose="020B0604020202020204" pitchFamily="34" charset="0"/>
              <a:cs typeface="Arial" panose="020B0604020202020204" pitchFamily="34" charset="0"/>
            </a:endParaRPr>
          </a:p>
          <a:p>
            <a:pPr marL="514350" indent="-514350">
              <a:buFont typeface="+mj-lt"/>
              <a:buAutoNum type="arabicPeriod"/>
            </a:pPr>
            <a:r>
              <a:rPr lang="en-US" sz="2400" b="1" dirty="0">
                <a:latin typeface="Arial" panose="020B0604020202020204" pitchFamily="34" charset="0"/>
                <a:cs typeface="Arial" panose="020B0604020202020204" pitchFamily="34" charset="0"/>
              </a:rPr>
              <a:t>AI is—and will continue to—raise novel issues in multiple policy domains</a:t>
            </a:r>
          </a:p>
        </p:txBody>
      </p:sp>
    </p:spTree>
    <p:extLst>
      <p:ext uri="{BB962C8B-B14F-4D97-AF65-F5344CB8AC3E}">
        <p14:creationId xmlns:p14="http://schemas.microsoft.com/office/powerpoint/2010/main" val="114467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AI policy considerations</a:t>
            </a:r>
          </a:p>
        </p:txBody>
      </p:sp>
      <p:sp>
        <p:nvSpPr>
          <p:cNvPr id="6" name="TextBox 5">
            <a:extLst>
              <a:ext uri="{FF2B5EF4-FFF2-40B4-BE49-F238E27FC236}">
                <a16:creationId xmlns:a16="http://schemas.microsoft.com/office/drawing/2014/main" id="{B21C9E7A-5F87-1A40-951C-5A6150284F3A}"/>
              </a:ext>
            </a:extLst>
          </p:cNvPr>
          <p:cNvSpPr txBox="1"/>
          <p:nvPr/>
        </p:nvSpPr>
        <p:spPr>
          <a:xfrm>
            <a:off x="495300" y="1508760"/>
            <a:ext cx="8153400" cy="3785652"/>
          </a:xfrm>
          <a:prstGeom prst="rect">
            <a:avLst/>
          </a:prstGeom>
          <a:noFill/>
        </p:spPr>
        <p:txBody>
          <a:bodyPr wrap="square" rtlCol="0">
            <a:spAutoFit/>
          </a:bodyPr>
          <a:lstStyle/>
          <a:p>
            <a:pPr marL="514350" indent="-514350">
              <a:buFont typeface="+mj-lt"/>
              <a:buAutoNum type="arabicPeriod"/>
            </a:pPr>
            <a:r>
              <a:rPr lang="en-US" sz="2400" b="1" dirty="0">
                <a:solidFill>
                  <a:schemeClr val="bg1">
                    <a:lumMod val="75000"/>
                  </a:schemeClr>
                </a:solidFill>
                <a:latin typeface="Arial" panose="020B0604020202020204" pitchFamily="34" charset="0"/>
                <a:cs typeface="Arial" panose="020B0604020202020204" pitchFamily="34" charset="0"/>
              </a:rPr>
              <a:t>We need more AI</a:t>
            </a:r>
          </a:p>
          <a:p>
            <a:pPr marL="514350" indent="-514350">
              <a:buFont typeface="+mj-lt"/>
              <a:buAutoNum type="arabicPeriod"/>
            </a:pPr>
            <a:endParaRPr lang="en-US" sz="2400" b="1"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r>
              <a:rPr lang="en-US" sz="2400" b="1" dirty="0">
                <a:solidFill>
                  <a:schemeClr val="bg1">
                    <a:lumMod val="75000"/>
                  </a:schemeClr>
                </a:solidFill>
                <a:latin typeface="Arial" panose="020B0604020202020204" pitchFamily="34" charset="0"/>
                <a:cs typeface="Arial" panose="020B0604020202020204" pitchFamily="34" charset="0"/>
              </a:rPr>
              <a:t>Base policy on the present</a:t>
            </a:r>
            <a:endParaRPr lang="en-US" sz="2400"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endParaRPr lang="en-US" sz="2400"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r>
              <a:rPr lang="en-US" sz="2400" b="1" dirty="0">
                <a:solidFill>
                  <a:schemeClr val="bg1">
                    <a:lumMod val="75000"/>
                  </a:schemeClr>
                </a:solidFill>
                <a:latin typeface="Arial" panose="020B0604020202020204" pitchFamily="34" charset="0"/>
                <a:cs typeface="Arial" panose="020B0604020202020204" pitchFamily="34" charset="0"/>
              </a:rPr>
              <a:t>Should not have AI policy considerations</a:t>
            </a:r>
            <a:endParaRPr lang="en-US" sz="2400"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endParaRPr lang="en-US" sz="2400" dirty="0">
              <a:latin typeface="Arial" panose="020B0604020202020204" pitchFamily="34" charset="0"/>
              <a:cs typeface="Arial" panose="020B0604020202020204" pitchFamily="34" charset="0"/>
            </a:endParaRPr>
          </a:p>
          <a:p>
            <a:pPr marL="514350" indent="-514350">
              <a:buFont typeface="+mj-lt"/>
              <a:buAutoNum type="arabicPeriod"/>
            </a:pPr>
            <a:r>
              <a:rPr lang="en-US" sz="2400" b="1" dirty="0">
                <a:latin typeface="Arial" panose="020B0604020202020204" pitchFamily="34" charset="0"/>
                <a:cs typeface="Arial" panose="020B0604020202020204" pitchFamily="34" charset="0"/>
              </a:rPr>
              <a:t>Compare human to machines</a:t>
            </a:r>
            <a:endParaRPr lang="en-US" sz="2400" dirty="0">
              <a:latin typeface="Arial" panose="020B0604020202020204" pitchFamily="34" charset="0"/>
              <a:cs typeface="Arial" panose="020B0604020202020204" pitchFamily="34" charset="0"/>
            </a:endParaRPr>
          </a:p>
          <a:p>
            <a:pPr marL="514350" indent="-514350">
              <a:buFont typeface="+mj-lt"/>
              <a:buAutoNum type="arabicPeriod"/>
            </a:pPr>
            <a:endParaRPr lang="en-US" sz="2400" dirty="0">
              <a:latin typeface="Arial" panose="020B0604020202020204" pitchFamily="34" charset="0"/>
              <a:cs typeface="Arial" panose="020B0604020202020204" pitchFamily="34" charset="0"/>
            </a:endParaRPr>
          </a:p>
          <a:p>
            <a:pPr marL="514350" indent="-514350">
              <a:buFont typeface="+mj-lt"/>
              <a:buAutoNum type="arabicPeriod"/>
            </a:pPr>
            <a:r>
              <a:rPr lang="en-US" sz="2400" b="1" dirty="0">
                <a:solidFill>
                  <a:schemeClr val="bg1">
                    <a:lumMod val="75000"/>
                  </a:schemeClr>
                </a:solidFill>
                <a:latin typeface="Arial" panose="020B0604020202020204" pitchFamily="34" charset="0"/>
                <a:cs typeface="Arial" panose="020B0604020202020204" pitchFamily="34" charset="0"/>
              </a:rPr>
              <a:t>AI is—and will continue to—raise novel issues in multiple policy domains</a:t>
            </a:r>
          </a:p>
        </p:txBody>
      </p:sp>
    </p:spTree>
    <p:extLst>
      <p:ext uri="{BB962C8B-B14F-4D97-AF65-F5344CB8AC3E}">
        <p14:creationId xmlns:p14="http://schemas.microsoft.com/office/powerpoint/2010/main" val="4195103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Machines vs. Humans: Which is better?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95400"/>
            <a:ext cx="7200900" cy="5318096"/>
          </a:xfrm>
          <a:prstGeom prst="rect">
            <a:avLst/>
          </a:prstGeom>
        </p:spPr>
      </p:pic>
      <p:sp>
        <p:nvSpPr>
          <p:cNvPr id="4" name="TextBox 3"/>
          <p:cNvSpPr txBox="1"/>
          <p:nvPr/>
        </p:nvSpPr>
        <p:spPr>
          <a:xfrm>
            <a:off x="4038600" y="1905000"/>
            <a:ext cx="990600" cy="769441"/>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vs.</a:t>
            </a:r>
          </a:p>
        </p:txBody>
      </p:sp>
      <p:sp>
        <p:nvSpPr>
          <p:cNvPr id="5" name="TextBox 4"/>
          <p:cNvSpPr txBox="1"/>
          <p:nvPr/>
        </p:nvSpPr>
        <p:spPr>
          <a:xfrm>
            <a:off x="6220" y="6627168"/>
            <a:ext cx="9144000" cy="230832"/>
          </a:xfrm>
          <a:prstGeom prst="rect">
            <a:avLst/>
          </a:prstGeom>
          <a:noFill/>
        </p:spPr>
        <p:txBody>
          <a:bodyPr wrap="square" rtlCol="0">
            <a:spAutoFit/>
          </a:bodyPr>
          <a:lstStyle/>
          <a:p>
            <a:pPr>
              <a:defRPr/>
            </a:pPr>
            <a:r>
              <a:rPr lang="en-US" sz="900" kern="0" dirty="0">
                <a:solidFill>
                  <a:sysClr val="windowText" lastClr="000000"/>
                </a:solidFill>
                <a:latin typeface="Arial" panose="020B0604020202020204" pitchFamily="34" charset="0"/>
                <a:cs typeface="Arial" panose="020B0604020202020204" pitchFamily="34" charset="0"/>
              </a:rPr>
              <a:t>Source: denverpost.com.</a:t>
            </a:r>
          </a:p>
        </p:txBody>
      </p:sp>
      <p:sp>
        <p:nvSpPr>
          <p:cNvPr id="6" name="TextBox 5">
            <a:extLst>
              <a:ext uri="{FF2B5EF4-FFF2-40B4-BE49-F238E27FC236}">
                <a16:creationId xmlns:a16="http://schemas.microsoft.com/office/drawing/2014/main" id="{77D31EB1-782F-1843-B789-B22DB5CB5D18}"/>
              </a:ext>
            </a:extLst>
          </p:cNvPr>
          <p:cNvSpPr txBox="1"/>
          <p:nvPr/>
        </p:nvSpPr>
        <p:spPr>
          <a:xfrm>
            <a:off x="152400" y="32550"/>
            <a:ext cx="4267200" cy="292388"/>
          </a:xfrm>
          <a:prstGeom prst="rect">
            <a:avLst/>
          </a:prstGeom>
          <a:noFill/>
        </p:spPr>
        <p:txBody>
          <a:bodyPr wrap="square" rtlCol="0">
            <a:spAutoFit/>
          </a:bodyPr>
          <a:lstStyle/>
          <a:p>
            <a:r>
              <a:rPr lang="en-US" sz="1300" dirty="0">
                <a:solidFill>
                  <a:schemeClr val="bg1"/>
                </a:solidFill>
                <a:latin typeface="Arial" charset="0"/>
                <a:ea typeface="Arial" charset="0"/>
                <a:cs typeface="Arial" charset="0"/>
              </a:rPr>
              <a:t>4. Compare humans to machines</a:t>
            </a:r>
          </a:p>
        </p:txBody>
      </p:sp>
    </p:spTree>
    <p:extLst>
      <p:ext uri="{BB962C8B-B14F-4D97-AF65-F5344CB8AC3E}">
        <p14:creationId xmlns:p14="http://schemas.microsoft.com/office/powerpoint/2010/main" val="1323117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Machines can often do better than biased, inefficient and suboptimal humans</a:t>
            </a:r>
          </a:p>
        </p:txBody>
      </p:sp>
      <p:pic>
        <p:nvPicPr>
          <p:cNvPr id="3" name="Picture 2">
            <a:extLst>
              <a:ext uri="{FF2B5EF4-FFF2-40B4-BE49-F238E27FC236}">
                <a16:creationId xmlns:a16="http://schemas.microsoft.com/office/drawing/2014/main" id="{DA8D90FB-7832-F244-8E49-BAC5F5CA62A0}"/>
              </a:ext>
            </a:extLst>
          </p:cNvPr>
          <p:cNvPicPr>
            <a:picLocks noChangeAspect="1"/>
          </p:cNvPicPr>
          <p:nvPr/>
        </p:nvPicPr>
        <p:blipFill>
          <a:blip r:embed="rId2"/>
          <a:stretch>
            <a:fillRect/>
          </a:stretch>
        </p:blipFill>
        <p:spPr>
          <a:xfrm>
            <a:off x="2643872" y="1545336"/>
            <a:ext cx="3856256" cy="5029200"/>
          </a:xfrm>
          <a:prstGeom prst="rect">
            <a:avLst/>
          </a:prstGeom>
        </p:spPr>
      </p:pic>
      <p:sp>
        <p:nvSpPr>
          <p:cNvPr id="5" name="TextBox 4">
            <a:extLst>
              <a:ext uri="{FF2B5EF4-FFF2-40B4-BE49-F238E27FC236}">
                <a16:creationId xmlns:a16="http://schemas.microsoft.com/office/drawing/2014/main" id="{178DBAF1-A521-AE40-BD8E-FD69F0394EEA}"/>
              </a:ext>
            </a:extLst>
          </p:cNvPr>
          <p:cNvSpPr txBox="1"/>
          <p:nvPr/>
        </p:nvSpPr>
        <p:spPr>
          <a:xfrm>
            <a:off x="6220" y="6627168"/>
            <a:ext cx="9144000" cy="230832"/>
          </a:xfrm>
          <a:prstGeom prst="rect">
            <a:avLst/>
          </a:prstGeom>
          <a:noFill/>
        </p:spPr>
        <p:txBody>
          <a:bodyPr wrap="square" rtlCol="0">
            <a:spAutoFit/>
          </a:bodyPr>
          <a:lstStyle/>
          <a:p>
            <a:pPr>
              <a:defRPr/>
            </a:pPr>
            <a:r>
              <a:rPr lang="en-US" sz="900" kern="0" dirty="0">
                <a:solidFill>
                  <a:sysClr val="windowText" lastClr="000000"/>
                </a:solidFill>
                <a:latin typeface="Arial" panose="020B0604020202020204" pitchFamily="34" charset="0"/>
                <a:cs typeface="Arial" panose="020B0604020202020204" pitchFamily="34" charset="0"/>
              </a:rPr>
              <a:t>Source: Kleinberg et al (2017).</a:t>
            </a:r>
          </a:p>
        </p:txBody>
      </p:sp>
      <p:sp>
        <p:nvSpPr>
          <p:cNvPr id="7" name="TextBox 6">
            <a:extLst>
              <a:ext uri="{FF2B5EF4-FFF2-40B4-BE49-F238E27FC236}">
                <a16:creationId xmlns:a16="http://schemas.microsoft.com/office/drawing/2014/main" id="{610B879B-5B4D-3745-8BC5-071ECD2D31E5}"/>
              </a:ext>
            </a:extLst>
          </p:cNvPr>
          <p:cNvSpPr txBox="1"/>
          <p:nvPr/>
        </p:nvSpPr>
        <p:spPr>
          <a:xfrm>
            <a:off x="152400" y="32550"/>
            <a:ext cx="4267200" cy="292388"/>
          </a:xfrm>
          <a:prstGeom prst="rect">
            <a:avLst/>
          </a:prstGeom>
          <a:noFill/>
        </p:spPr>
        <p:txBody>
          <a:bodyPr wrap="square" rtlCol="0">
            <a:spAutoFit/>
          </a:bodyPr>
          <a:lstStyle/>
          <a:p>
            <a:r>
              <a:rPr lang="en-US" sz="1300" dirty="0">
                <a:solidFill>
                  <a:schemeClr val="bg1"/>
                </a:solidFill>
                <a:latin typeface="Arial" charset="0"/>
                <a:ea typeface="Arial" charset="0"/>
                <a:cs typeface="Arial" charset="0"/>
              </a:rPr>
              <a:t>4. Compare humans to machines</a:t>
            </a:r>
          </a:p>
        </p:txBody>
      </p:sp>
    </p:spTree>
    <p:extLst>
      <p:ext uri="{BB962C8B-B14F-4D97-AF65-F5344CB8AC3E}">
        <p14:creationId xmlns:p14="http://schemas.microsoft.com/office/powerpoint/2010/main" val="3416412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Should we wait until automated vehicles are as safe as humans to deploy them?</a:t>
            </a:r>
          </a:p>
        </p:txBody>
      </p:sp>
      <p:sp>
        <p:nvSpPr>
          <p:cNvPr id="6" name="TextBox 5">
            <a:extLst>
              <a:ext uri="{FF2B5EF4-FFF2-40B4-BE49-F238E27FC236}">
                <a16:creationId xmlns:a16="http://schemas.microsoft.com/office/drawing/2014/main" id="{B21C9E7A-5F87-1A40-951C-5A6150284F3A}"/>
              </a:ext>
            </a:extLst>
          </p:cNvPr>
          <p:cNvSpPr txBox="1"/>
          <p:nvPr/>
        </p:nvSpPr>
        <p:spPr>
          <a:xfrm>
            <a:off x="495300" y="1508760"/>
            <a:ext cx="8153400" cy="378565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 that would be waiting too long:</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Safety-convenience tradeoff: </a:t>
            </a:r>
            <a:r>
              <a:rPr lang="en-US" sz="2400" dirty="0">
                <a:latin typeface="Arial" panose="020B0604020202020204" pitchFamily="34" charset="0"/>
                <a:cs typeface="Arial" panose="020B0604020202020204" pitchFamily="34" charset="0"/>
              </a:rPr>
              <a:t>Our auto policies trade off safety vs. convenience (otherwise the speed limit would be 5 mph). Automated vehicles are much more convenient and thus worth a safety cost.</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Dynamic considerations:</a:t>
            </a:r>
            <a:r>
              <a:rPr lang="en-US" sz="2400" dirty="0">
                <a:latin typeface="Arial" panose="020B0604020202020204" pitchFamily="34" charset="0"/>
                <a:cs typeface="Arial" panose="020B0604020202020204" pitchFamily="34" charset="0"/>
              </a:rPr>
              <a:t> Deploying more autonomous technology today allows more learning to develop safer future technologies.</a:t>
            </a:r>
            <a:endParaRPr lang="en-US" sz="2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8633F33-6340-204C-B42D-03C6DFAD01B4}"/>
              </a:ext>
            </a:extLst>
          </p:cNvPr>
          <p:cNvSpPr txBox="1"/>
          <p:nvPr/>
        </p:nvSpPr>
        <p:spPr>
          <a:xfrm>
            <a:off x="152400" y="32550"/>
            <a:ext cx="4267200" cy="292388"/>
          </a:xfrm>
          <a:prstGeom prst="rect">
            <a:avLst/>
          </a:prstGeom>
          <a:noFill/>
        </p:spPr>
        <p:txBody>
          <a:bodyPr wrap="square" rtlCol="0">
            <a:spAutoFit/>
          </a:bodyPr>
          <a:lstStyle/>
          <a:p>
            <a:r>
              <a:rPr lang="en-US" sz="1300" dirty="0">
                <a:solidFill>
                  <a:schemeClr val="bg1"/>
                </a:solidFill>
                <a:latin typeface="Arial" charset="0"/>
                <a:ea typeface="Arial" charset="0"/>
                <a:cs typeface="Arial" charset="0"/>
              </a:rPr>
              <a:t>4. Compare humans to machines</a:t>
            </a:r>
          </a:p>
        </p:txBody>
      </p:sp>
    </p:spTree>
    <p:extLst>
      <p:ext uri="{BB962C8B-B14F-4D97-AF65-F5344CB8AC3E}">
        <p14:creationId xmlns:p14="http://schemas.microsoft.com/office/powerpoint/2010/main" val="1997978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AI policy considerations</a:t>
            </a:r>
          </a:p>
        </p:txBody>
      </p:sp>
      <p:sp>
        <p:nvSpPr>
          <p:cNvPr id="6" name="TextBox 5">
            <a:extLst>
              <a:ext uri="{FF2B5EF4-FFF2-40B4-BE49-F238E27FC236}">
                <a16:creationId xmlns:a16="http://schemas.microsoft.com/office/drawing/2014/main" id="{B21C9E7A-5F87-1A40-951C-5A6150284F3A}"/>
              </a:ext>
            </a:extLst>
          </p:cNvPr>
          <p:cNvSpPr txBox="1"/>
          <p:nvPr/>
        </p:nvSpPr>
        <p:spPr>
          <a:xfrm>
            <a:off x="495300" y="1508760"/>
            <a:ext cx="8153400" cy="3785652"/>
          </a:xfrm>
          <a:prstGeom prst="rect">
            <a:avLst/>
          </a:prstGeom>
          <a:noFill/>
        </p:spPr>
        <p:txBody>
          <a:bodyPr wrap="square" rtlCol="0">
            <a:spAutoFit/>
          </a:bodyPr>
          <a:lstStyle/>
          <a:p>
            <a:pPr marL="514350" indent="-514350">
              <a:buFont typeface="+mj-lt"/>
              <a:buAutoNum type="arabicPeriod"/>
            </a:pPr>
            <a:r>
              <a:rPr lang="en-US" sz="2400" b="1" dirty="0">
                <a:solidFill>
                  <a:schemeClr val="bg1">
                    <a:lumMod val="75000"/>
                  </a:schemeClr>
                </a:solidFill>
                <a:latin typeface="Arial" panose="020B0604020202020204" pitchFamily="34" charset="0"/>
                <a:cs typeface="Arial" panose="020B0604020202020204" pitchFamily="34" charset="0"/>
              </a:rPr>
              <a:t>We need more AI</a:t>
            </a:r>
          </a:p>
          <a:p>
            <a:pPr marL="514350" indent="-514350">
              <a:buFont typeface="+mj-lt"/>
              <a:buAutoNum type="arabicPeriod"/>
            </a:pPr>
            <a:endParaRPr lang="en-US" sz="2400" b="1"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r>
              <a:rPr lang="en-US" sz="2400" b="1" dirty="0">
                <a:solidFill>
                  <a:schemeClr val="bg1">
                    <a:lumMod val="75000"/>
                  </a:schemeClr>
                </a:solidFill>
                <a:latin typeface="Arial" panose="020B0604020202020204" pitchFamily="34" charset="0"/>
                <a:cs typeface="Arial" panose="020B0604020202020204" pitchFamily="34" charset="0"/>
              </a:rPr>
              <a:t>Base policy on the present</a:t>
            </a:r>
            <a:endParaRPr lang="en-US" sz="2400"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endParaRPr lang="en-US" sz="2400"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r>
              <a:rPr lang="en-US" sz="2400" b="1" dirty="0">
                <a:solidFill>
                  <a:schemeClr val="bg1">
                    <a:lumMod val="75000"/>
                  </a:schemeClr>
                </a:solidFill>
                <a:latin typeface="Arial" panose="020B0604020202020204" pitchFamily="34" charset="0"/>
                <a:cs typeface="Arial" panose="020B0604020202020204" pitchFamily="34" charset="0"/>
              </a:rPr>
              <a:t>Should not have AI policy considerations</a:t>
            </a:r>
            <a:endParaRPr lang="en-US" sz="2400"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endParaRPr lang="en-US" sz="2400" dirty="0">
              <a:latin typeface="Arial" panose="020B0604020202020204" pitchFamily="34" charset="0"/>
              <a:cs typeface="Arial" panose="020B0604020202020204" pitchFamily="34" charset="0"/>
            </a:endParaRPr>
          </a:p>
          <a:p>
            <a:pPr marL="514350" indent="-514350">
              <a:buFont typeface="+mj-lt"/>
              <a:buAutoNum type="arabicPeriod"/>
            </a:pPr>
            <a:r>
              <a:rPr lang="en-US" sz="2400" b="1" dirty="0">
                <a:solidFill>
                  <a:schemeClr val="bg1">
                    <a:lumMod val="75000"/>
                  </a:schemeClr>
                </a:solidFill>
                <a:latin typeface="Arial" panose="020B0604020202020204" pitchFamily="34" charset="0"/>
                <a:cs typeface="Arial" panose="020B0604020202020204" pitchFamily="34" charset="0"/>
              </a:rPr>
              <a:t>Compare human to machines</a:t>
            </a:r>
            <a:endParaRPr lang="en-US" sz="2400"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endParaRPr lang="en-US" sz="2400" dirty="0">
              <a:latin typeface="Arial" panose="020B0604020202020204" pitchFamily="34" charset="0"/>
              <a:cs typeface="Arial" panose="020B0604020202020204" pitchFamily="34" charset="0"/>
            </a:endParaRPr>
          </a:p>
          <a:p>
            <a:pPr marL="514350" indent="-514350">
              <a:buFont typeface="+mj-lt"/>
              <a:buAutoNum type="arabicPeriod"/>
            </a:pPr>
            <a:r>
              <a:rPr lang="en-US" sz="2400" b="1" dirty="0">
                <a:latin typeface="Arial" panose="020B0604020202020204" pitchFamily="34" charset="0"/>
                <a:cs typeface="Arial" panose="020B0604020202020204" pitchFamily="34" charset="0"/>
              </a:rPr>
              <a:t>AI is—and will continue to—raise novel issues in multiple policy domains</a:t>
            </a:r>
          </a:p>
        </p:txBody>
      </p:sp>
    </p:spTree>
    <p:extLst>
      <p:ext uri="{BB962C8B-B14F-4D97-AF65-F5344CB8AC3E}">
        <p14:creationId xmlns:p14="http://schemas.microsoft.com/office/powerpoint/2010/main" val="2018475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Digital competition or concentration?</a:t>
            </a:r>
          </a:p>
        </p:txBody>
      </p:sp>
      <p:sp>
        <p:nvSpPr>
          <p:cNvPr id="6" name="TextBox 5">
            <a:extLst>
              <a:ext uri="{FF2B5EF4-FFF2-40B4-BE49-F238E27FC236}">
                <a16:creationId xmlns:a16="http://schemas.microsoft.com/office/drawing/2014/main" id="{B21C9E7A-5F87-1A40-951C-5A6150284F3A}"/>
              </a:ext>
            </a:extLst>
          </p:cNvPr>
          <p:cNvSpPr txBox="1"/>
          <p:nvPr/>
        </p:nvSpPr>
        <p:spPr>
          <a:xfrm>
            <a:off x="495300" y="1508760"/>
            <a:ext cx="8153400" cy="3046988"/>
          </a:xfrm>
          <a:prstGeom prst="rect">
            <a:avLst/>
          </a:prstGeom>
          <a:noFill/>
        </p:spPr>
        <p:txBody>
          <a:bodyPr wrap="square" rtlCol="0">
            <a:sp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Digital technologies can reduce fixed costs and thus barriers to entry…</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…But, digital platform markets have led to competition for the market: direct and indirect network effects (</a:t>
            </a:r>
            <a:r>
              <a:rPr lang="en-US" sz="2400" dirty="0"/>
              <a:t>Rochet and </a:t>
            </a:r>
            <a:r>
              <a:rPr lang="en-US" sz="2400" dirty="0" err="1"/>
              <a:t>Tirole</a:t>
            </a:r>
            <a:r>
              <a:rPr lang="en-US" sz="2400" dirty="0"/>
              <a:t>, 2003; 2006)</a:t>
            </a:r>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1619B83-470B-F945-BC1B-9FC06B311F13}"/>
              </a:ext>
            </a:extLst>
          </p:cNvPr>
          <p:cNvSpPr txBox="1"/>
          <p:nvPr/>
        </p:nvSpPr>
        <p:spPr>
          <a:xfrm>
            <a:off x="152400" y="32550"/>
            <a:ext cx="7086600" cy="292388"/>
          </a:xfrm>
          <a:prstGeom prst="rect">
            <a:avLst/>
          </a:prstGeom>
          <a:noFill/>
        </p:spPr>
        <p:txBody>
          <a:bodyPr wrap="square" rtlCol="0">
            <a:spAutoFit/>
          </a:bodyPr>
          <a:lstStyle/>
          <a:p>
            <a:r>
              <a:rPr lang="en-US" sz="1300" dirty="0">
                <a:solidFill>
                  <a:schemeClr val="bg1"/>
                </a:solidFill>
                <a:latin typeface="Arial" charset="0"/>
                <a:ea typeface="Arial" charset="0"/>
                <a:cs typeface="Arial" charset="0"/>
              </a:rPr>
              <a:t>5. AI is—and will continue to—raise novel issues in multiple policy domains</a:t>
            </a:r>
          </a:p>
        </p:txBody>
      </p:sp>
    </p:spTree>
    <p:extLst>
      <p:ext uri="{BB962C8B-B14F-4D97-AF65-F5344CB8AC3E}">
        <p14:creationId xmlns:p14="http://schemas.microsoft.com/office/powerpoint/2010/main" val="2521372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 key question for AI/ML: what are the returns to scale in data?</a:t>
            </a:r>
          </a:p>
        </p:txBody>
      </p:sp>
      <p:pic>
        <p:nvPicPr>
          <p:cNvPr id="3" name="Picture 2">
            <a:extLst>
              <a:ext uri="{FF2B5EF4-FFF2-40B4-BE49-F238E27FC236}">
                <a16:creationId xmlns:a16="http://schemas.microsoft.com/office/drawing/2014/main" id="{11724484-44E4-8545-BB7D-B0A563DAF6BD}"/>
              </a:ext>
            </a:extLst>
          </p:cNvPr>
          <p:cNvPicPr>
            <a:picLocks noChangeAspect="1"/>
          </p:cNvPicPr>
          <p:nvPr/>
        </p:nvPicPr>
        <p:blipFill>
          <a:blip r:embed="rId2"/>
          <a:stretch>
            <a:fillRect/>
          </a:stretch>
        </p:blipFill>
        <p:spPr>
          <a:xfrm>
            <a:off x="4724400" y="2438400"/>
            <a:ext cx="4058421" cy="2764200"/>
          </a:xfrm>
          <a:prstGeom prst="rect">
            <a:avLst/>
          </a:prstGeom>
        </p:spPr>
      </p:pic>
      <p:pic>
        <p:nvPicPr>
          <p:cNvPr id="4" name="Picture 3">
            <a:extLst>
              <a:ext uri="{FF2B5EF4-FFF2-40B4-BE49-F238E27FC236}">
                <a16:creationId xmlns:a16="http://schemas.microsoft.com/office/drawing/2014/main" id="{71A4A8E2-D012-E44F-BB32-A8CC4B3A6BDC}"/>
              </a:ext>
            </a:extLst>
          </p:cNvPr>
          <p:cNvPicPr>
            <a:picLocks noChangeAspect="1"/>
          </p:cNvPicPr>
          <p:nvPr/>
        </p:nvPicPr>
        <p:blipFill>
          <a:blip r:embed="rId3"/>
          <a:stretch>
            <a:fillRect/>
          </a:stretch>
        </p:blipFill>
        <p:spPr>
          <a:xfrm>
            <a:off x="228600" y="2743200"/>
            <a:ext cx="3597683" cy="2165350"/>
          </a:xfrm>
          <a:prstGeom prst="rect">
            <a:avLst/>
          </a:prstGeom>
        </p:spPr>
      </p:pic>
      <p:sp>
        <p:nvSpPr>
          <p:cNvPr id="5" name="TextBox 4">
            <a:extLst>
              <a:ext uri="{FF2B5EF4-FFF2-40B4-BE49-F238E27FC236}">
                <a16:creationId xmlns:a16="http://schemas.microsoft.com/office/drawing/2014/main" id="{03CB84A0-B40E-3C4D-B552-1B573D88100A}"/>
              </a:ext>
            </a:extLst>
          </p:cNvPr>
          <p:cNvSpPr txBox="1"/>
          <p:nvPr/>
        </p:nvSpPr>
        <p:spPr>
          <a:xfrm>
            <a:off x="4038600" y="3200400"/>
            <a:ext cx="609600" cy="381000"/>
          </a:xfrm>
          <a:prstGeom prst="rect">
            <a:avLst/>
          </a:prstGeom>
          <a:noFill/>
        </p:spPr>
        <p:txBody>
          <a:bodyPr wrap="square" rtlCol="0">
            <a:spAutoFit/>
          </a:bodyPr>
          <a:lstStyle/>
          <a:p>
            <a:r>
              <a:rPr lang="en-US" b="1" dirty="0">
                <a:solidFill>
                  <a:srgbClr val="FF0000"/>
                </a:solidFill>
              </a:rPr>
              <a:t>OR</a:t>
            </a:r>
          </a:p>
        </p:txBody>
      </p:sp>
      <p:sp>
        <p:nvSpPr>
          <p:cNvPr id="7" name="TextBox 6">
            <a:extLst>
              <a:ext uri="{FF2B5EF4-FFF2-40B4-BE49-F238E27FC236}">
                <a16:creationId xmlns:a16="http://schemas.microsoft.com/office/drawing/2014/main" id="{6EDF36CC-7CB7-4E4A-89BE-AD9FCBD82DD2}"/>
              </a:ext>
            </a:extLst>
          </p:cNvPr>
          <p:cNvSpPr txBox="1"/>
          <p:nvPr/>
        </p:nvSpPr>
        <p:spPr>
          <a:xfrm>
            <a:off x="6220" y="6627168"/>
            <a:ext cx="9144000" cy="230832"/>
          </a:xfrm>
          <a:prstGeom prst="rect">
            <a:avLst/>
          </a:prstGeom>
          <a:noFill/>
        </p:spPr>
        <p:txBody>
          <a:bodyPr wrap="square" rtlCol="0">
            <a:spAutoFit/>
          </a:bodyPr>
          <a:lstStyle/>
          <a:p>
            <a:pPr>
              <a:defRPr/>
            </a:pPr>
            <a:r>
              <a:rPr lang="en-US" sz="900" kern="0" dirty="0">
                <a:solidFill>
                  <a:sysClr val="windowText" lastClr="000000"/>
                </a:solidFill>
                <a:latin typeface="Arial" panose="020B0604020202020204" pitchFamily="34" charset="0"/>
                <a:cs typeface="Arial" panose="020B0604020202020204" pitchFamily="34" charset="0"/>
              </a:rPr>
              <a:t>Source: Posner and Weil (2018).</a:t>
            </a:r>
          </a:p>
        </p:txBody>
      </p:sp>
      <p:sp>
        <p:nvSpPr>
          <p:cNvPr id="8" name="TextBox 7">
            <a:extLst>
              <a:ext uri="{FF2B5EF4-FFF2-40B4-BE49-F238E27FC236}">
                <a16:creationId xmlns:a16="http://schemas.microsoft.com/office/drawing/2014/main" id="{4C732180-EB9F-5B4C-B433-953421837D25}"/>
              </a:ext>
            </a:extLst>
          </p:cNvPr>
          <p:cNvSpPr txBox="1"/>
          <p:nvPr/>
        </p:nvSpPr>
        <p:spPr>
          <a:xfrm>
            <a:off x="152400" y="32550"/>
            <a:ext cx="7086600" cy="292388"/>
          </a:xfrm>
          <a:prstGeom prst="rect">
            <a:avLst/>
          </a:prstGeom>
          <a:noFill/>
        </p:spPr>
        <p:txBody>
          <a:bodyPr wrap="square" rtlCol="0">
            <a:spAutoFit/>
          </a:bodyPr>
          <a:lstStyle/>
          <a:p>
            <a:r>
              <a:rPr lang="en-US" sz="1300" dirty="0">
                <a:solidFill>
                  <a:schemeClr val="bg1"/>
                </a:solidFill>
                <a:latin typeface="Arial" charset="0"/>
                <a:ea typeface="Arial" charset="0"/>
                <a:cs typeface="Arial" charset="0"/>
              </a:rPr>
              <a:t>5. AI is—and will continue to—raise novel issues in multiple policy domains</a:t>
            </a:r>
          </a:p>
        </p:txBody>
      </p:sp>
    </p:spTree>
    <p:extLst>
      <p:ext uri="{BB962C8B-B14F-4D97-AF65-F5344CB8AC3E}">
        <p14:creationId xmlns:p14="http://schemas.microsoft.com/office/powerpoint/2010/main" val="289445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Is algorithmic collusion a new threat?</a:t>
            </a:r>
          </a:p>
        </p:txBody>
      </p:sp>
      <p:sp>
        <p:nvSpPr>
          <p:cNvPr id="6" name="TextBox 5">
            <a:extLst>
              <a:ext uri="{FF2B5EF4-FFF2-40B4-BE49-F238E27FC236}">
                <a16:creationId xmlns:a16="http://schemas.microsoft.com/office/drawing/2014/main" id="{B21C9E7A-5F87-1A40-951C-5A6150284F3A}"/>
              </a:ext>
            </a:extLst>
          </p:cNvPr>
          <p:cNvSpPr txBox="1"/>
          <p:nvPr/>
        </p:nvSpPr>
        <p:spPr>
          <a:xfrm>
            <a:off x="495300" y="1508760"/>
            <a:ext cx="8153400" cy="341632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Forms of tacit collusion (</a:t>
            </a:r>
            <a:r>
              <a:rPr lang="en-US" sz="2400" dirty="0" err="1">
                <a:latin typeface="Arial" panose="020B0604020202020204" pitchFamily="34" charset="0"/>
                <a:cs typeface="Arial" panose="020B0604020202020204" pitchFamily="34" charset="0"/>
              </a:rPr>
              <a:t>Ezrachi</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Stucke</a:t>
            </a:r>
            <a:r>
              <a:rPr lang="en-US" sz="2400" dirty="0">
                <a:latin typeface="Arial" panose="020B0604020202020204" pitchFamily="34" charset="0"/>
                <a:cs typeface="Arial" panose="020B0604020202020204" pitchFamily="34" charset="0"/>
              </a:rPr>
              <a:t> 2016):</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Messenger</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Hub and spoke</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Predictable agent</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Digital eye</a:t>
            </a:r>
          </a:p>
        </p:txBody>
      </p:sp>
      <p:sp>
        <p:nvSpPr>
          <p:cNvPr id="4" name="TextBox 3">
            <a:extLst>
              <a:ext uri="{FF2B5EF4-FFF2-40B4-BE49-F238E27FC236}">
                <a16:creationId xmlns:a16="http://schemas.microsoft.com/office/drawing/2014/main" id="{DE521C0D-D823-234D-B291-F5EFD8097A09}"/>
              </a:ext>
            </a:extLst>
          </p:cNvPr>
          <p:cNvSpPr txBox="1"/>
          <p:nvPr/>
        </p:nvSpPr>
        <p:spPr>
          <a:xfrm>
            <a:off x="152400" y="32550"/>
            <a:ext cx="7086600" cy="292388"/>
          </a:xfrm>
          <a:prstGeom prst="rect">
            <a:avLst/>
          </a:prstGeom>
          <a:noFill/>
        </p:spPr>
        <p:txBody>
          <a:bodyPr wrap="square" rtlCol="0">
            <a:spAutoFit/>
          </a:bodyPr>
          <a:lstStyle/>
          <a:p>
            <a:r>
              <a:rPr lang="en-US" sz="1300" dirty="0">
                <a:solidFill>
                  <a:schemeClr val="bg1"/>
                </a:solidFill>
                <a:latin typeface="Arial" charset="0"/>
                <a:ea typeface="Arial" charset="0"/>
                <a:cs typeface="Arial" charset="0"/>
              </a:rPr>
              <a:t>5. AI is—and will continue to—raise novel issues in multiple policy domains</a:t>
            </a:r>
          </a:p>
        </p:txBody>
      </p:sp>
    </p:spTree>
    <p:extLst>
      <p:ext uri="{BB962C8B-B14F-4D97-AF65-F5344CB8AC3E}">
        <p14:creationId xmlns:p14="http://schemas.microsoft.com/office/powerpoint/2010/main" val="1329900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Concluding considerations on uncertainty</a:t>
            </a:r>
          </a:p>
        </p:txBody>
      </p:sp>
      <p:sp>
        <p:nvSpPr>
          <p:cNvPr id="6" name="TextBox 5">
            <a:extLst>
              <a:ext uri="{FF2B5EF4-FFF2-40B4-BE49-F238E27FC236}">
                <a16:creationId xmlns:a16="http://schemas.microsoft.com/office/drawing/2014/main" id="{B21C9E7A-5F87-1A40-951C-5A6150284F3A}"/>
              </a:ext>
            </a:extLst>
          </p:cNvPr>
          <p:cNvSpPr txBox="1"/>
          <p:nvPr/>
        </p:nvSpPr>
        <p:spPr>
          <a:xfrm>
            <a:off x="495300" y="1508760"/>
            <a:ext cx="8153400"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More research is surely needed-–can’t wait for the third annual conference.</a:t>
            </a:r>
          </a:p>
          <a:p>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But, more research is always needed but policy can never wait for certainty.</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 the technological space a view that the speed of innovation renders regulation and antitrust enforcement irrelevant of counterproductive—</a:t>
            </a:r>
            <a:r>
              <a:rPr lang="en-US" sz="2400" i="1" dirty="0">
                <a:latin typeface="Arial" panose="020B0604020202020204" pitchFamily="34" charset="0"/>
                <a:cs typeface="Arial" panose="020B0604020202020204" pitchFamily="34" charset="0"/>
              </a:rPr>
              <a:t>may often be true</a:t>
            </a:r>
            <a:r>
              <a:rPr 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But, some private changes are irreversible and the cost of errors may not be symmetric. For example, it is easier to block an acquisition—and potentially approve it later—than to reverse it once it is done.</a:t>
            </a:r>
          </a:p>
        </p:txBody>
      </p:sp>
    </p:spTree>
    <p:extLst>
      <p:ext uri="{BB962C8B-B14F-4D97-AF65-F5344CB8AC3E}">
        <p14:creationId xmlns:p14="http://schemas.microsoft.com/office/powerpoint/2010/main" val="48309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0" y="1143002"/>
            <a:ext cx="9144000" cy="1981199"/>
          </a:xfrm>
        </p:spPr>
        <p:txBody>
          <a:bodyPr>
            <a:normAutofit/>
          </a:bodyPr>
          <a:lstStyle/>
          <a:p>
            <a:r>
              <a:rPr lang="en-US" dirty="0"/>
              <a:t>AI Policy Considerations</a:t>
            </a:r>
            <a:endParaRPr lang="en-US" sz="2200" u="sng" dirty="0">
              <a:solidFill>
                <a:srgbClr val="FF0000"/>
              </a:solidFill>
            </a:endParaRPr>
          </a:p>
        </p:txBody>
      </p:sp>
      <p:sp>
        <p:nvSpPr>
          <p:cNvPr id="10" name="Subtitle 2"/>
          <p:cNvSpPr>
            <a:spLocks noGrp="1"/>
          </p:cNvSpPr>
          <p:nvPr>
            <p:ph type="subTitle" idx="1"/>
          </p:nvPr>
        </p:nvSpPr>
        <p:spPr>
          <a:xfrm>
            <a:off x="1371600" y="3346080"/>
            <a:ext cx="6400800" cy="1143001"/>
          </a:xfrm>
        </p:spPr>
        <p:txBody>
          <a:bodyPr>
            <a:noAutofit/>
          </a:bodyPr>
          <a:lstStyle/>
          <a:p>
            <a:r>
              <a:rPr lang="en-US" sz="3600" b="1" dirty="0">
                <a:solidFill>
                  <a:srgbClr val="A71930"/>
                </a:solidFill>
              </a:rPr>
              <a:t>Jason Furman</a:t>
            </a:r>
          </a:p>
          <a:p>
            <a:r>
              <a:rPr lang="en-US" sz="2600" b="1" dirty="0">
                <a:solidFill>
                  <a:schemeClr val="tx1"/>
                </a:solidFill>
              </a:rPr>
              <a:t>Harvard Kennedy School and Peterson Institute for International Economics</a:t>
            </a:r>
          </a:p>
        </p:txBody>
      </p:sp>
      <p:sp>
        <p:nvSpPr>
          <p:cNvPr id="11" name="Footer Placeholder 4"/>
          <p:cNvSpPr>
            <a:spLocks noGrp="1"/>
          </p:cNvSpPr>
          <p:nvPr>
            <p:ph type="ftr" sz="quarter" idx="3"/>
          </p:nvPr>
        </p:nvSpPr>
        <p:spPr>
          <a:xfrm>
            <a:off x="1143000" y="6356352"/>
            <a:ext cx="68580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r>
              <a:rPr lang="en-US" dirty="0">
                <a:solidFill>
                  <a:srgbClr val="172A3A"/>
                </a:solidFill>
              </a:rPr>
              <a:t>Harvard Kennedy School  |  79 John F. Kennedy Street | Cambridge, MA 02138</a:t>
            </a:r>
          </a:p>
        </p:txBody>
      </p:sp>
      <p:sp>
        <p:nvSpPr>
          <p:cNvPr id="6" name="Subtitle 2"/>
          <p:cNvSpPr txBox="1">
            <a:spLocks/>
          </p:cNvSpPr>
          <p:nvPr/>
        </p:nvSpPr>
        <p:spPr>
          <a:xfrm>
            <a:off x="0" y="4991472"/>
            <a:ext cx="9144000" cy="15474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baseline="0">
                <a:solidFill>
                  <a:srgbClr val="36719F"/>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100" b="1" dirty="0">
                <a:solidFill>
                  <a:prstClr val="black"/>
                </a:solidFill>
              </a:rPr>
              <a:t>NBER Conference on the Economics of Artificial Intelligence</a:t>
            </a:r>
          </a:p>
          <a:p>
            <a:r>
              <a:rPr lang="en-US" sz="2100" b="1" dirty="0">
                <a:solidFill>
                  <a:prstClr val="black"/>
                </a:solidFill>
              </a:rPr>
              <a:t>Toronto, Canada</a:t>
            </a:r>
          </a:p>
          <a:p>
            <a:r>
              <a:rPr lang="en-US" sz="2100" b="1" dirty="0">
                <a:solidFill>
                  <a:prstClr val="black"/>
                </a:solidFill>
              </a:rPr>
              <a:t>September 14, 2018</a:t>
            </a:r>
          </a:p>
        </p:txBody>
      </p:sp>
    </p:spTree>
    <p:extLst>
      <p:ext uri="{BB962C8B-B14F-4D97-AF65-F5344CB8AC3E}">
        <p14:creationId xmlns:p14="http://schemas.microsoft.com/office/powerpoint/2010/main" val="1592791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AI policy considerations</a:t>
            </a:r>
          </a:p>
        </p:txBody>
      </p:sp>
      <p:sp>
        <p:nvSpPr>
          <p:cNvPr id="6" name="TextBox 5">
            <a:extLst>
              <a:ext uri="{FF2B5EF4-FFF2-40B4-BE49-F238E27FC236}">
                <a16:creationId xmlns:a16="http://schemas.microsoft.com/office/drawing/2014/main" id="{B21C9E7A-5F87-1A40-951C-5A6150284F3A}"/>
              </a:ext>
            </a:extLst>
          </p:cNvPr>
          <p:cNvSpPr txBox="1"/>
          <p:nvPr/>
        </p:nvSpPr>
        <p:spPr>
          <a:xfrm>
            <a:off x="495300" y="1508760"/>
            <a:ext cx="8153400" cy="3785652"/>
          </a:xfrm>
          <a:prstGeom prst="rect">
            <a:avLst/>
          </a:prstGeom>
          <a:noFill/>
        </p:spPr>
        <p:txBody>
          <a:bodyPr wrap="square" rtlCol="0">
            <a:spAutoFit/>
          </a:bodyPr>
          <a:lstStyle/>
          <a:p>
            <a:pPr marL="514350" indent="-514350">
              <a:buFont typeface="+mj-lt"/>
              <a:buAutoNum type="arabicPeriod"/>
            </a:pPr>
            <a:r>
              <a:rPr lang="en-US" sz="2400" b="1" dirty="0">
                <a:latin typeface="Arial" panose="020B0604020202020204" pitchFamily="34" charset="0"/>
                <a:cs typeface="Arial" panose="020B0604020202020204" pitchFamily="34" charset="0"/>
              </a:rPr>
              <a:t>We need more AI</a:t>
            </a:r>
          </a:p>
          <a:p>
            <a:pPr marL="514350" indent="-514350">
              <a:buFont typeface="+mj-lt"/>
              <a:buAutoNum type="arabicPeriod"/>
            </a:pPr>
            <a:endParaRPr lang="en-US" sz="2400" b="1" dirty="0">
              <a:latin typeface="Arial" panose="020B0604020202020204" pitchFamily="34" charset="0"/>
              <a:cs typeface="Arial" panose="020B0604020202020204" pitchFamily="34" charset="0"/>
            </a:endParaRPr>
          </a:p>
          <a:p>
            <a:pPr marL="514350" indent="-514350">
              <a:buFont typeface="+mj-lt"/>
              <a:buAutoNum type="arabicPeriod"/>
            </a:pPr>
            <a:r>
              <a:rPr lang="en-US" sz="2400" b="1" dirty="0">
                <a:solidFill>
                  <a:schemeClr val="bg1">
                    <a:lumMod val="75000"/>
                  </a:schemeClr>
                </a:solidFill>
                <a:latin typeface="Arial" panose="020B0604020202020204" pitchFamily="34" charset="0"/>
                <a:cs typeface="Arial" panose="020B0604020202020204" pitchFamily="34" charset="0"/>
              </a:rPr>
              <a:t>Base policy on the present</a:t>
            </a:r>
          </a:p>
          <a:p>
            <a:pPr marL="514350" indent="-514350">
              <a:buFont typeface="+mj-lt"/>
              <a:buAutoNum type="arabicPeriod"/>
            </a:pPr>
            <a:endParaRPr lang="en-US" sz="2400" dirty="0">
              <a:latin typeface="Arial" panose="020B0604020202020204" pitchFamily="34" charset="0"/>
              <a:cs typeface="Arial" panose="020B0604020202020204" pitchFamily="34" charset="0"/>
            </a:endParaRPr>
          </a:p>
          <a:p>
            <a:pPr marL="514350" indent="-514350">
              <a:buFont typeface="+mj-lt"/>
              <a:buAutoNum type="arabicPeriod"/>
            </a:pPr>
            <a:r>
              <a:rPr lang="en-US" sz="2400" b="1" dirty="0">
                <a:solidFill>
                  <a:schemeClr val="bg1">
                    <a:lumMod val="75000"/>
                  </a:schemeClr>
                </a:solidFill>
                <a:latin typeface="Arial" panose="020B0604020202020204" pitchFamily="34" charset="0"/>
                <a:cs typeface="Arial" panose="020B0604020202020204" pitchFamily="34" charset="0"/>
              </a:rPr>
              <a:t>Should not have AI policy considerations</a:t>
            </a:r>
            <a:endParaRPr lang="en-US" sz="2400"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endParaRPr lang="en-US" sz="2400"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r>
              <a:rPr lang="en-US" sz="2400" b="1" dirty="0">
                <a:solidFill>
                  <a:schemeClr val="bg1">
                    <a:lumMod val="75000"/>
                  </a:schemeClr>
                </a:solidFill>
                <a:latin typeface="Arial" panose="020B0604020202020204" pitchFamily="34" charset="0"/>
                <a:cs typeface="Arial" panose="020B0604020202020204" pitchFamily="34" charset="0"/>
              </a:rPr>
              <a:t>Compare human to machines</a:t>
            </a:r>
            <a:endParaRPr lang="en-US" sz="2400"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endParaRPr lang="en-US" sz="2400"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r>
              <a:rPr lang="en-US" sz="2400" b="1" dirty="0">
                <a:solidFill>
                  <a:schemeClr val="bg1">
                    <a:lumMod val="75000"/>
                  </a:schemeClr>
                </a:solidFill>
                <a:latin typeface="Arial" panose="020B0604020202020204" pitchFamily="34" charset="0"/>
                <a:cs typeface="Arial" panose="020B0604020202020204" pitchFamily="34" charset="0"/>
              </a:rPr>
              <a:t>AI is—and will continue to—raise novel issues in multiple policy domains</a:t>
            </a:r>
          </a:p>
        </p:txBody>
      </p:sp>
    </p:spTree>
    <p:extLst>
      <p:ext uri="{BB962C8B-B14F-4D97-AF65-F5344CB8AC3E}">
        <p14:creationId xmlns:p14="http://schemas.microsoft.com/office/powerpoint/2010/main" val="23716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Productivity growth has slowed in all of the advanced economies</a:t>
            </a:r>
          </a:p>
        </p:txBody>
      </p:sp>
      <p:sp>
        <p:nvSpPr>
          <p:cNvPr id="5" name="TextBox 4">
            <a:extLst>
              <a:ext uri="{FF2B5EF4-FFF2-40B4-BE49-F238E27FC236}">
                <a16:creationId xmlns:a16="http://schemas.microsoft.com/office/drawing/2014/main" id="{6D5A2FF7-8CED-6F4D-BDCA-F114D24BA62E}"/>
              </a:ext>
            </a:extLst>
          </p:cNvPr>
          <p:cNvSpPr txBox="1"/>
          <p:nvPr/>
        </p:nvSpPr>
        <p:spPr>
          <a:xfrm>
            <a:off x="152400" y="32550"/>
            <a:ext cx="4267200" cy="292388"/>
          </a:xfrm>
          <a:prstGeom prst="rect">
            <a:avLst/>
          </a:prstGeom>
          <a:noFill/>
        </p:spPr>
        <p:txBody>
          <a:bodyPr wrap="square" rtlCol="0">
            <a:spAutoFit/>
          </a:bodyPr>
          <a:lstStyle/>
          <a:p>
            <a:r>
              <a:rPr lang="en-US" sz="1300" dirty="0">
                <a:solidFill>
                  <a:schemeClr val="bg1"/>
                </a:solidFill>
                <a:latin typeface="Arial" charset="0"/>
                <a:ea typeface="Arial" charset="0"/>
                <a:cs typeface="Arial" charset="0"/>
              </a:rPr>
              <a:t>1. We need more AI</a:t>
            </a:r>
          </a:p>
        </p:txBody>
      </p:sp>
      <p:sp>
        <p:nvSpPr>
          <p:cNvPr id="8" name="TextBox 7">
            <a:extLst>
              <a:ext uri="{FF2B5EF4-FFF2-40B4-BE49-F238E27FC236}">
                <a16:creationId xmlns:a16="http://schemas.microsoft.com/office/drawing/2014/main" id="{DA438F53-E83E-334D-B2D4-FADF63EAAAEC}"/>
              </a:ext>
            </a:extLst>
          </p:cNvPr>
          <p:cNvSpPr txBox="1"/>
          <p:nvPr/>
        </p:nvSpPr>
        <p:spPr>
          <a:xfrm>
            <a:off x="0" y="6627168"/>
            <a:ext cx="9144000" cy="230832"/>
          </a:xfrm>
          <a:prstGeom prst="rect">
            <a:avLst/>
          </a:prstGeom>
          <a:noFill/>
        </p:spPr>
        <p:txBody>
          <a:bodyPr wrap="square" rtlCol="0">
            <a:spAutoFit/>
          </a:bodyPr>
          <a:lstStyle/>
          <a:p>
            <a:pPr>
              <a:defRPr/>
            </a:pPr>
            <a:r>
              <a:rPr lang="en-US" sz="900" kern="0" dirty="0">
                <a:solidFill>
                  <a:sysClr val="windowText" lastClr="000000"/>
                </a:solidFill>
                <a:latin typeface="Arial" panose="020B0604020202020204" pitchFamily="34" charset="0"/>
                <a:cs typeface="Arial" panose="020B0604020202020204" pitchFamily="34" charset="0"/>
              </a:rPr>
              <a:t>Source: Conference Board, Total Economy Database; author’s calculations.</a:t>
            </a:r>
            <a:endParaRPr lang="en-US" sz="900" i="1" kern="0" dirty="0">
              <a:solidFill>
                <a:sysClr val="windowText" lastClr="00000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C19D3AA-DCD7-E44F-AB80-4BFD55B84FA4}"/>
              </a:ext>
            </a:extLst>
          </p:cNvPr>
          <p:cNvPicPr>
            <a:picLocks noChangeAspect="1"/>
          </p:cNvPicPr>
          <p:nvPr/>
        </p:nvPicPr>
        <p:blipFill>
          <a:blip r:embed="rId2"/>
          <a:stretch>
            <a:fillRect/>
          </a:stretch>
        </p:blipFill>
        <p:spPr>
          <a:xfrm>
            <a:off x="994410" y="1600200"/>
            <a:ext cx="7155180" cy="4751058"/>
          </a:xfrm>
          <a:prstGeom prst="rect">
            <a:avLst/>
          </a:prstGeom>
        </p:spPr>
      </p:pic>
    </p:spTree>
    <p:extLst>
      <p:ext uri="{BB962C8B-B14F-4D97-AF65-F5344CB8AC3E}">
        <p14:creationId xmlns:p14="http://schemas.microsoft.com/office/powerpoint/2010/main" val="205581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Private investment may not be sufficient for AI</a:t>
            </a:r>
          </a:p>
        </p:txBody>
      </p:sp>
      <p:sp>
        <p:nvSpPr>
          <p:cNvPr id="6" name="TextBox 5">
            <a:extLst>
              <a:ext uri="{FF2B5EF4-FFF2-40B4-BE49-F238E27FC236}">
                <a16:creationId xmlns:a16="http://schemas.microsoft.com/office/drawing/2014/main" id="{B21C9E7A-5F87-1A40-951C-5A6150284F3A}"/>
              </a:ext>
            </a:extLst>
          </p:cNvPr>
          <p:cNvSpPr txBox="1"/>
          <p:nvPr/>
        </p:nvSpPr>
        <p:spPr>
          <a:xfrm>
            <a:off x="495300" y="1752600"/>
            <a:ext cx="8153400" cy="3293209"/>
          </a:xfrm>
          <a:prstGeom prst="rect">
            <a:avLst/>
          </a:prstGeom>
          <a:noFill/>
        </p:spPr>
        <p:txBody>
          <a:bodyPr wrap="square" rtlCol="0">
            <a:spAutoFit/>
          </a:bodyPr>
          <a:lstStyle/>
          <a:p>
            <a:pPr marL="514350" indent="-514350">
              <a:buFont typeface="+mj-lt"/>
              <a:buAutoNum type="arabicPeriod"/>
            </a:pPr>
            <a:r>
              <a:rPr lang="en-US" sz="2600" dirty="0">
                <a:latin typeface="Arial" panose="020B0604020202020204" pitchFamily="34" charset="0"/>
                <a:cs typeface="Arial" panose="020B0604020202020204" pitchFamily="34" charset="0"/>
              </a:rPr>
              <a:t>Spillovers (like any area of R&amp;D)</a:t>
            </a:r>
          </a:p>
          <a:p>
            <a:pPr marL="514350" indent="-514350">
              <a:buFont typeface="+mj-lt"/>
              <a:buAutoNum type="arabicPeriod"/>
            </a:pPr>
            <a:endParaRPr lang="en-US" sz="2600" dirty="0">
              <a:latin typeface="Arial" panose="020B0604020202020204" pitchFamily="34" charset="0"/>
              <a:cs typeface="Arial" panose="020B0604020202020204" pitchFamily="34" charset="0"/>
            </a:endParaRPr>
          </a:p>
          <a:p>
            <a:pPr marL="514350" indent="-514350">
              <a:buFont typeface="+mj-lt"/>
              <a:buAutoNum type="arabicPeriod"/>
            </a:pPr>
            <a:r>
              <a:rPr lang="en-US" sz="2600" dirty="0">
                <a:latin typeface="Arial" panose="020B0604020202020204" pitchFamily="34" charset="0"/>
                <a:cs typeface="Arial" panose="020B0604020202020204" pitchFamily="34" charset="0"/>
              </a:rPr>
              <a:t>Cybersecurity, and spillovers from data</a:t>
            </a:r>
          </a:p>
          <a:p>
            <a:pPr marL="514350" indent="-514350">
              <a:buFont typeface="+mj-lt"/>
              <a:buAutoNum type="arabicPeriod"/>
            </a:pPr>
            <a:endParaRPr lang="en-US" sz="2600" dirty="0">
              <a:latin typeface="Arial" panose="020B0604020202020204" pitchFamily="34" charset="0"/>
              <a:cs typeface="Arial" panose="020B0604020202020204" pitchFamily="34" charset="0"/>
            </a:endParaRPr>
          </a:p>
          <a:p>
            <a:pPr marL="514350" indent="-514350">
              <a:buFont typeface="+mj-lt"/>
              <a:buAutoNum type="arabicPeriod"/>
            </a:pPr>
            <a:r>
              <a:rPr lang="en-US" sz="2600" dirty="0">
                <a:latin typeface="Arial" panose="020B0604020202020204" pitchFamily="34" charset="0"/>
                <a:cs typeface="Arial" panose="020B0604020202020204" pitchFamily="34" charset="0"/>
              </a:rPr>
              <a:t>Defining property rights for data</a:t>
            </a:r>
          </a:p>
          <a:p>
            <a:pPr marL="514350" indent="-514350">
              <a:buFont typeface="+mj-lt"/>
              <a:buAutoNum type="arabicPeriod"/>
            </a:pPr>
            <a:endParaRPr lang="en-US" sz="2600" dirty="0">
              <a:latin typeface="Arial" panose="020B0604020202020204" pitchFamily="34" charset="0"/>
              <a:cs typeface="Arial" panose="020B0604020202020204" pitchFamily="34" charset="0"/>
            </a:endParaRPr>
          </a:p>
          <a:p>
            <a:pPr marL="514350" indent="-514350">
              <a:buFont typeface="+mj-lt"/>
              <a:buAutoNum type="arabicPeriod"/>
            </a:pPr>
            <a:r>
              <a:rPr lang="en-US" sz="2600" dirty="0">
                <a:latin typeface="Arial" panose="020B0604020202020204" pitchFamily="34" charset="0"/>
                <a:cs typeface="Arial" panose="020B0604020202020204" pitchFamily="34" charset="0"/>
              </a:rPr>
              <a:t>Increasing returns and strategic competition internationally???</a:t>
            </a:r>
          </a:p>
        </p:txBody>
      </p:sp>
      <p:sp>
        <p:nvSpPr>
          <p:cNvPr id="7" name="TextBox 6">
            <a:extLst>
              <a:ext uri="{FF2B5EF4-FFF2-40B4-BE49-F238E27FC236}">
                <a16:creationId xmlns:a16="http://schemas.microsoft.com/office/drawing/2014/main" id="{D9C9C509-70B3-2845-9EEE-97D112A669C4}"/>
              </a:ext>
            </a:extLst>
          </p:cNvPr>
          <p:cNvSpPr txBox="1"/>
          <p:nvPr/>
        </p:nvSpPr>
        <p:spPr>
          <a:xfrm>
            <a:off x="152400" y="32550"/>
            <a:ext cx="4267200" cy="292388"/>
          </a:xfrm>
          <a:prstGeom prst="rect">
            <a:avLst/>
          </a:prstGeom>
          <a:noFill/>
        </p:spPr>
        <p:txBody>
          <a:bodyPr wrap="square" rtlCol="0">
            <a:spAutoFit/>
          </a:bodyPr>
          <a:lstStyle/>
          <a:p>
            <a:r>
              <a:rPr lang="en-US" sz="1300" dirty="0">
                <a:solidFill>
                  <a:schemeClr val="bg1"/>
                </a:solidFill>
                <a:latin typeface="Arial" charset="0"/>
                <a:ea typeface="Arial" charset="0"/>
                <a:cs typeface="Arial" charset="0"/>
              </a:rPr>
              <a:t>1. We need more AI</a:t>
            </a:r>
          </a:p>
        </p:txBody>
      </p:sp>
    </p:spTree>
    <p:extLst>
      <p:ext uri="{BB962C8B-B14F-4D97-AF65-F5344CB8AC3E}">
        <p14:creationId xmlns:p14="http://schemas.microsoft.com/office/powerpoint/2010/main" val="174072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Some policies to promote AI</a:t>
            </a:r>
          </a:p>
        </p:txBody>
      </p:sp>
      <p:sp>
        <p:nvSpPr>
          <p:cNvPr id="6" name="TextBox 5">
            <a:extLst>
              <a:ext uri="{FF2B5EF4-FFF2-40B4-BE49-F238E27FC236}">
                <a16:creationId xmlns:a16="http://schemas.microsoft.com/office/drawing/2014/main" id="{B21C9E7A-5F87-1A40-951C-5A6150284F3A}"/>
              </a:ext>
            </a:extLst>
          </p:cNvPr>
          <p:cNvSpPr txBox="1"/>
          <p:nvPr/>
        </p:nvSpPr>
        <p:spPr>
          <a:xfrm>
            <a:off x="495300" y="1752600"/>
            <a:ext cx="8153400" cy="2893100"/>
          </a:xfrm>
          <a:prstGeom prst="rect">
            <a:avLst/>
          </a:prstGeom>
          <a:noFill/>
        </p:spPr>
        <p:txBody>
          <a:bodyPr wrap="square" rtlCol="0">
            <a:spAutoFit/>
          </a:bodyPr>
          <a:lstStyle/>
          <a:p>
            <a:pPr marL="514350" indent="-514350">
              <a:buFont typeface="+mj-lt"/>
              <a:buAutoNum type="arabicPeriod"/>
            </a:pPr>
            <a:r>
              <a:rPr lang="en-US" sz="2600" dirty="0">
                <a:latin typeface="Arial" panose="020B0604020202020204" pitchFamily="34" charset="0"/>
                <a:cs typeface="Arial" panose="020B0604020202020204" pitchFamily="34" charset="0"/>
              </a:rPr>
              <a:t>Tax incentives for private R&amp;D</a:t>
            </a:r>
          </a:p>
          <a:p>
            <a:pPr marL="514350" indent="-514350">
              <a:buFont typeface="+mj-lt"/>
              <a:buAutoNum type="arabicPeriod"/>
            </a:pPr>
            <a:endParaRPr lang="en-US" sz="2600" dirty="0">
              <a:latin typeface="Arial" panose="020B0604020202020204" pitchFamily="34" charset="0"/>
              <a:cs typeface="Arial" panose="020B0604020202020204" pitchFamily="34" charset="0"/>
            </a:endParaRPr>
          </a:p>
          <a:p>
            <a:pPr marL="514350" indent="-514350">
              <a:buFont typeface="+mj-lt"/>
              <a:buAutoNum type="arabicPeriod"/>
            </a:pPr>
            <a:r>
              <a:rPr lang="en-US" sz="2600" dirty="0">
                <a:latin typeface="Arial" panose="020B0604020202020204" pitchFamily="34" charset="0"/>
                <a:cs typeface="Arial" panose="020B0604020202020204" pitchFamily="34" charset="0"/>
              </a:rPr>
              <a:t>Basic research</a:t>
            </a:r>
          </a:p>
          <a:p>
            <a:pPr marL="514350" indent="-514350">
              <a:buFont typeface="+mj-lt"/>
              <a:buAutoNum type="arabicPeriod"/>
            </a:pPr>
            <a:endParaRPr lang="en-US" sz="2600" dirty="0">
              <a:latin typeface="Arial" panose="020B0604020202020204" pitchFamily="34" charset="0"/>
              <a:cs typeface="Arial" panose="020B0604020202020204" pitchFamily="34" charset="0"/>
            </a:endParaRPr>
          </a:p>
          <a:p>
            <a:pPr marL="514350" indent="-514350">
              <a:buFont typeface="+mj-lt"/>
              <a:buAutoNum type="arabicPeriod"/>
            </a:pPr>
            <a:r>
              <a:rPr lang="en-US" sz="2600" dirty="0">
                <a:latin typeface="Arial" panose="020B0604020202020204" pitchFamily="34" charset="0"/>
                <a:cs typeface="Arial" panose="020B0604020202020204" pitchFamily="34" charset="0"/>
              </a:rPr>
              <a:t>Cybersecurity and privacy rules</a:t>
            </a:r>
          </a:p>
          <a:p>
            <a:pPr marL="514350" indent="-514350">
              <a:buFont typeface="+mj-lt"/>
              <a:buAutoNum type="arabicPeriod"/>
            </a:pPr>
            <a:endParaRPr lang="en-US" sz="2600" dirty="0">
              <a:latin typeface="Arial" panose="020B0604020202020204" pitchFamily="34" charset="0"/>
              <a:cs typeface="Arial" panose="020B0604020202020204" pitchFamily="34" charset="0"/>
            </a:endParaRPr>
          </a:p>
          <a:p>
            <a:pPr marL="514350" indent="-514350">
              <a:buFont typeface="+mj-lt"/>
              <a:buAutoNum type="arabicPeriod"/>
            </a:pPr>
            <a:r>
              <a:rPr lang="en-US" sz="2600" dirty="0">
                <a:latin typeface="Arial" panose="020B0604020202020204" pitchFamily="34" charset="0"/>
                <a:cs typeface="Arial" panose="020B0604020202020204" pitchFamily="34" charset="0"/>
              </a:rPr>
              <a:t>National effort???</a:t>
            </a:r>
          </a:p>
        </p:txBody>
      </p:sp>
      <p:sp>
        <p:nvSpPr>
          <p:cNvPr id="7" name="TextBox 6">
            <a:extLst>
              <a:ext uri="{FF2B5EF4-FFF2-40B4-BE49-F238E27FC236}">
                <a16:creationId xmlns:a16="http://schemas.microsoft.com/office/drawing/2014/main" id="{D9C9C509-70B3-2845-9EEE-97D112A669C4}"/>
              </a:ext>
            </a:extLst>
          </p:cNvPr>
          <p:cNvSpPr txBox="1"/>
          <p:nvPr/>
        </p:nvSpPr>
        <p:spPr>
          <a:xfrm>
            <a:off x="152400" y="32550"/>
            <a:ext cx="4267200" cy="292388"/>
          </a:xfrm>
          <a:prstGeom prst="rect">
            <a:avLst/>
          </a:prstGeom>
          <a:noFill/>
        </p:spPr>
        <p:txBody>
          <a:bodyPr wrap="square" rtlCol="0">
            <a:spAutoFit/>
          </a:bodyPr>
          <a:lstStyle/>
          <a:p>
            <a:r>
              <a:rPr lang="en-US" sz="1300" dirty="0">
                <a:solidFill>
                  <a:schemeClr val="bg1"/>
                </a:solidFill>
                <a:latin typeface="Arial" charset="0"/>
                <a:ea typeface="Arial" charset="0"/>
                <a:cs typeface="Arial" charset="0"/>
              </a:rPr>
              <a:t>1. We need more AI</a:t>
            </a:r>
          </a:p>
        </p:txBody>
      </p:sp>
    </p:spTree>
    <p:extLst>
      <p:ext uri="{BB962C8B-B14F-4D97-AF65-F5344CB8AC3E}">
        <p14:creationId xmlns:p14="http://schemas.microsoft.com/office/powerpoint/2010/main" val="10480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AI policy considerations</a:t>
            </a:r>
          </a:p>
        </p:txBody>
      </p:sp>
      <p:sp>
        <p:nvSpPr>
          <p:cNvPr id="6" name="TextBox 5">
            <a:extLst>
              <a:ext uri="{FF2B5EF4-FFF2-40B4-BE49-F238E27FC236}">
                <a16:creationId xmlns:a16="http://schemas.microsoft.com/office/drawing/2014/main" id="{B21C9E7A-5F87-1A40-951C-5A6150284F3A}"/>
              </a:ext>
            </a:extLst>
          </p:cNvPr>
          <p:cNvSpPr txBox="1"/>
          <p:nvPr/>
        </p:nvSpPr>
        <p:spPr>
          <a:xfrm>
            <a:off x="495300" y="1508760"/>
            <a:ext cx="8153400" cy="3785652"/>
          </a:xfrm>
          <a:prstGeom prst="rect">
            <a:avLst/>
          </a:prstGeom>
          <a:noFill/>
        </p:spPr>
        <p:txBody>
          <a:bodyPr wrap="square" rtlCol="0">
            <a:spAutoFit/>
          </a:bodyPr>
          <a:lstStyle/>
          <a:p>
            <a:pPr marL="514350" indent="-514350">
              <a:buFont typeface="+mj-lt"/>
              <a:buAutoNum type="arabicPeriod"/>
            </a:pPr>
            <a:r>
              <a:rPr lang="en-US" sz="2400" b="1" dirty="0">
                <a:solidFill>
                  <a:schemeClr val="bg1">
                    <a:lumMod val="75000"/>
                  </a:schemeClr>
                </a:solidFill>
                <a:latin typeface="Arial" panose="020B0604020202020204" pitchFamily="34" charset="0"/>
                <a:cs typeface="Arial" panose="020B0604020202020204" pitchFamily="34" charset="0"/>
              </a:rPr>
              <a:t>We need more AI</a:t>
            </a:r>
          </a:p>
          <a:p>
            <a:pPr marL="514350" indent="-514350">
              <a:buFont typeface="+mj-lt"/>
              <a:buAutoNum type="arabicPeriod"/>
            </a:pPr>
            <a:endParaRPr lang="en-US" sz="2400" b="1" dirty="0">
              <a:latin typeface="Arial" panose="020B0604020202020204" pitchFamily="34" charset="0"/>
              <a:cs typeface="Arial" panose="020B0604020202020204" pitchFamily="34" charset="0"/>
            </a:endParaRPr>
          </a:p>
          <a:p>
            <a:pPr marL="514350" indent="-514350">
              <a:buFont typeface="+mj-lt"/>
              <a:buAutoNum type="arabicPeriod"/>
            </a:pPr>
            <a:r>
              <a:rPr lang="en-US" sz="2400" b="1" dirty="0">
                <a:latin typeface="Arial" panose="020B0604020202020204" pitchFamily="34" charset="0"/>
                <a:cs typeface="Arial" panose="020B0604020202020204" pitchFamily="34" charset="0"/>
              </a:rPr>
              <a:t>Base policy on the present</a:t>
            </a:r>
          </a:p>
          <a:p>
            <a:pPr marL="514350" indent="-514350">
              <a:buFont typeface="+mj-lt"/>
              <a:buAutoNum type="arabicPeriod"/>
            </a:pPr>
            <a:endParaRPr lang="en-US" sz="2400" dirty="0">
              <a:latin typeface="Arial" panose="020B0604020202020204" pitchFamily="34" charset="0"/>
              <a:cs typeface="Arial" panose="020B0604020202020204" pitchFamily="34" charset="0"/>
            </a:endParaRPr>
          </a:p>
          <a:p>
            <a:pPr marL="514350" indent="-514350">
              <a:buFont typeface="+mj-lt"/>
              <a:buAutoNum type="arabicPeriod"/>
            </a:pPr>
            <a:r>
              <a:rPr lang="en-US" sz="2400" b="1" dirty="0">
                <a:solidFill>
                  <a:schemeClr val="bg1">
                    <a:lumMod val="75000"/>
                  </a:schemeClr>
                </a:solidFill>
                <a:latin typeface="Arial" panose="020B0604020202020204" pitchFamily="34" charset="0"/>
                <a:cs typeface="Arial" panose="020B0604020202020204" pitchFamily="34" charset="0"/>
              </a:rPr>
              <a:t>Should not have AI policy considerations</a:t>
            </a:r>
            <a:endParaRPr lang="en-US" sz="2400"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endParaRPr lang="en-US" sz="2400"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r>
              <a:rPr lang="en-US" sz="2400" b="1" dirty="0">
                <a:solidFill>
                  <a:schemeClr val="bg1">
                    <a:lumMod val="75000"/>
                  </a:schemeClr>
                </a:solidFill>
                <a:latin typeface="Arial" panose="020B0604020202020204" pitchFamily="34" charset="0"/>
                <a:cs typeface="Arial" panose="020B0604020202020204" pitchFamily="34" charset="0"/>
              </a:rPr>
              <a:t>Compare human to machines</a:t>
            </a:r>
            <a:endParaRPr lang="en-US" sz="2400"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endParaRPr lang="en-US" sz="2400" dirty="0">
              <a:solidFill>
                <a:schemeClr val="bg1">
                  <a:lumMod val="75000"/>
                </a:schemeClr>
              </a:solidFill>
              <a:latin typeface="Arial" panose="020B0604020202020204" pitchFamily="34" charset="0"/>
              <a:cs typeface="Arial" panose="020B0604020202020204" pitchFamily="34" charset="0"/>
            </a:endParaRPr>
          </a:p>
          <a:p>
            <a:pPr marL="514350" indent="-514350">
              <a:buFont typeface="+mj-lt"/>
              <a:buAutoNum type="arabicPeriod"/>
            </a:pPr>
            <a:r>
              <a:rPr lang="en-US" sz="2400" b="1" dirty="0">
                <a:solidFill>
                  <a:schemeClr val="bg1">
                    <a:lumMod val="75000"/>
                  </a:schemeClr>
                </a:solidFill>
                <a:latin typeface="Arial" panose="020B0604020202020204" pitchFamily="34" charset="0"/>
                <a:cs typeface="Arial" panose="020B0604020202020204" pitchFamily="34" charset="0"/>
              </a:rPr>
              <a:t>AI is—and will continue to—raise novel issues in multiple policy domains</a:t>
            </a:r>
          </a:p>
        </p:txBody>
      </p:sp>
    </p:spTree>
    <p:extLst>
      <p:ext uri="{BB962C8B-B14F-4D97-AF65-F5344CB8AC3E}">
        <p14:creationId xmlns:p14="http://schemas.microsoft.com/office/powerpoint/2010/main" val="1647618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56" y="457200"/>
            <a:ext cx="8971844" cy="1143000"/>
          </a:xfrm>
        </p:spPr>
        <p:txBody>
          <a:bodyPr>
            <a:noAutofit/>
          </a:bodyPr>
          <a:lstStyle/>
          <a:p>
            <a:r>
              <a:rPr lang="en-US" sz="3000" dirty="0"/>
              <a:t>This is also what we thought in 1980…</a:t>
            </a:r>
          </a:p>
        </p:txBody>
      </p:sp>
      <p:sp>
        <p:nvSpPr>
          <p:cNvPr id="10" name="TextBox 9"/>
          <p:cNvSpPr txBox="1"/>
          <p:nvPr/>
        </p:nvSpPr>
        <p:spPr>
          <a:xfrm>
            <a:off x="0" y="6400800"/>
            <a:ext cx="9144000" cy="353943"/>
          </a:xfrm>
          <a:prstGeom prst="rect">
            <a:avLst/>
          </a:prstGeom>
          <a:noFill/>
        </p:spPr>
        <p:txBody>
          <a:bodyPr wrap="square" rtlCol="0">
            <a:spAutoFit/>
          </a:bodyPr>
          <a:lstStyle/>
          <a:p>
            <a:pPr algn="ctr"/>
            <a:r>
              <a:rPr lang="en-US" sz="1700" i="1" dirty="0">
                <a:latin typeface="Arial" panose="020B0604020202020204" pitchFamily="34" charset="0"/>
                <a:cs typeface="Arial" panose="020B0604020202020204" pitchFamily="34" charset="0"/>
              </a:rPr>
              <a:t>New York Times, September 1980</a:t>
            </a:r>
          </a:p>
        </p:txBody>
      </p:sp>
      <p:pic>
        <p:nvPicPr>
          <p:cNvPr id="4" name="Picture 3"/>
          <p:cNvPicPr>
            <a:picLocks noChangeAspect="1"/>
          </p:cNvPicPr>
          <p:nvPr/>
        </p:nvPicPr>
        <p:blipFill>
          <a:blip r:embed="rId2"/>
          <a:stretch>
            <a:fillRect/>
          </a:stretch>
        </p:blipFill>
        <p:spPr>
          <a:xfrm>
            <a:off x="1560206" y="1600200"/>
            <a:ext cx="6023588" cy="4800600"/>
          </a:xfrm>
          <a:prstGeom prst="rect">
            <a:avLst/>
          </a:prstGeom>
        </p:spPr>
      </p:pic>
      <p:sp>
        <p:nvSpPr>
          <p:cNvPr id="5" name="TextBox 4">
            <a:extLst>
              <a:ext uri="{FF2B5EF4-FFF2-40B4-BE49-F238E27FC236}">
                <a16:creationId xmlns:a16="http://schemas.microsoft.com/office/drawing/2014/main" id="{DFD3BE58-A659-F142-9830-D54874032DE5}"/>
              </a:ext>
            </a:extLst>
          </p:cNvPr>
          <p:cNvSpPr txBox="1"/>
          <p:nvPr/>
        </p:nvSpPr>
        <p:spPr>
          <a:xfrm>
            <a:off x="152400" y="32550"/>
            <a:ext cx="4267200" cy="292388"/>
          </a:xfrm>
          <a:prstGeom prst="rect">
            <a:avLst/>
          </a:prstGeom>
          <a:noFill/>
        </p:spPr>
        <p:txBody>
          <a:bodyPr wrap="square" rtlCol="0">
            <a:spAutoFit/>
          </a:bodyPr>
          <a:lstStyle/>
          <a:p>
            <a:r>
              <a:rPr lang="en-US" sz="1300" dirty="0">
                <a:solidFill>
                  <a:schemeClr val="bg1"/>
                </a:solidFill>
                <a:latin typeface="Arial" charset="0"/>
                <a:ea typeface="Arial" charset="0"/>
                <a:cs typeface="Arial" charset="0"/>
              </a:rPr>
              <a:t>2. Base Policy on the Present</a:t>
            </a:r>
          </a:p>
        </p:txBody>
      </p:sp>
    </p:spTree>
    <p:extLst>
      <p:ext uri="{BB962C8B-B14F-4D97-AF65-F5344CB8AC3E}">
        <p14:creationId xmlns:p14="http://schemas.microsoft.com/office/powerpoint/2010/main" val="3799396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56" y="457200"/>
            <a:ext cx="8971844" cy="1143000"/>
          </a:xfrm>
        </p:spPr>
        <p:txBody>
          <a:bodyPr>
            <a:noAutofit/>
          </a:bodyPr>
          <a:lstStyle/>
          <a:p>
            <a:r>
              <a:rPr lang="en-US" sz="3000" dirty="0"/>
              <a:t>And in 1960…</a:t>
            </a:r>
          </a:p>
        </p:txBody>
      </p:sp>
      <p:sp>
        <p:nvSpPr>
          <p:cNvPr id="5" name="TextBox 4"/>
          <p:cNvSpPr txBox="1"/>
          <p:nvPr/>
        </p:nvSpPr>
        <p:spPr>
          <a:xfrm>
            <a:off x="685800" y="4265090"/>
            <a:ext cx="8077200" cy="1938992"/>
          </a:xfrm>
          <a:prstGeom prst="rect">
            <a:avLst/>
          </a:prstGeom>
          <a:noFill/>
        </p:spPr>
        <p:txBody>
          <a:bodyPr wrap="square" rtlCol="0">
            <a:spAutoFit/>
          </a:bodyPr>
          <a:lstStyle/>
          <a:p>
            <a:r>
              <a:rPr lang="en-US" sz="3000" i="1" dirty="0">
                <a:latin typeface="Arial" panose="020B0604020202020204" pitchFamily="34" charset="0"/>
                <a:cs typeface="Arial" panose="020B0604020202020204" pitchFamily="34" charset="0"/>
              </a:rPr>
              <a:t>“But these machines, nevertheless, are true robots—automatic devices that perform human functions or operate with seemingly human intelligence.”</a:t>
            </a:r>
          </a:p>
        </p:txBody>
      </p:sp>
      <p:pic>
        <p:nvPicPr>
          <p:cNvPr id="6" name="Picture 5"/>
          <p:cNvPicPr>
            <a:picLocks noChangeAspect="1"/>
          </p:cNvPicPr>
          <p:nvPr/>
        </p:nvPicPr>
        <p:blipFill>
          <a:blip r:embed="rId3"/>
          <a:stretch>
            <a:fillRect/>
          </a:stretch>
        </p:blipFill>
        <p:spPr>
          <a:xfrm>
            <a:off x="2438400" y="1561045"/>
            <a:ext cx="4127500" cy="2743200"/>
          </a:xfrm>
          <a:prstGeom prst="rect">
            <a:avLst/>
          </a:prstGeom>
        </p:spPr>
      </p:pic>
      <p:sp>
        <p:nvSpPr>
          <p:cNvPr id="7" name="TextBox 6">
            <a:extLst>
              <a:ext uri="{FF2B5EF4-FFF2-40B4-BE49-F238E27FC236}">
                <a16:creationId xmlns:a16="http://schemas.microsoft.com/office/drawing/2014/main" id="{FA8228B7-198A-0445-83C8-0BEB90890F89}"/>
              </a:ext>
            </a:extLst>
          </p:cNvPr>
          <p:cNvSpPr txBox="1"/>
          <p:nvPr/>
        </p:nvSpPr>
        <p:spPr>
          <a:xfrm>
            <a:off x="152400" y="32550"/>
            <a:ext cx="4267200" cy="292388"/>
          </a:xfrm>
          <a:prstGeom prst="rect">
            <a:avLst/>
          </a:prstGeom>
          <a:noFill/>
        </p:spPr>
        <p:txBody>
          <a:bodyPr wrap="square" rtlCol="0">
            <a:spAutoFit/>
          </a:bodyPr>
          <a:lstStyle/>
          <a:p>
            <a:r>
              <a:rPr lang="en-US" sz="1300" dirty="0">
                <a:solidFill>
                  <a:schemeClr val="bg1"/>
                </a:solidFill>
                <a:latin typeface="Arial" charset="0"/>
                <a:ea typeface="Arial" charset="0"/>
                <a:cs typeface="Arial" charset="0"/>
              </a:rPr>
              <a:t>2. Base Policy on the Present</a:t>
            </a:r>
          </a:p>
        </p:txBody>
      </p:sp>
    </p:spTree>
    <p:extLst>
      <p:ext uri="{BB962C8B-B14F-4D97-AF65-F5344CB8AC3E}">
        <p14:creationId xmlns:p14="http://schemas.microsoft.com/office/powerpoint/2010/main" val="42614594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nd Bullet lis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4749</TotalTime>
  <Words>1357</Words>
  <Application>Microsoft Macintosh PowerPoint</Application>
  <PresentationFormat>On-screen Show (4:3)</PresentationFormat>
  <Paragraphs>214</Paragraphs>
  <Slides>29</Slides>
  <Notes>3</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29</vt:i4>
      </vt:variant>
    </vt:vector>
  </HeadingPairs>
  <TitlesOfParts>
    <vt:vector size="34" baseType="lpstr">
      <vt:lpstr>Arial</vt:lpstr>
      <vt:lpstr>Calibri</vt:lpstr>
      <vt:lpstr>Custom Design</vt:lpstr>
      <vt:lpstr>Title and Bullet lists</vt:lpstr>
      <vt:lpstr>1_Custom Design</vt:lpstr>
      <vt:lpstr>AI Policy Considerations</vt:lpstr>
      <vt:lpstr>AI policy considerations</vt:lpstr>
      <vt:lpstr>AI policy considerations</vt:lpstr>
      <vt:lpstr>Productivity growth has slowed in all of the advanced economies</vt:lpstr>
      <vt:lpstr>Private investment may not be sufficient for AI</vt:lpstr>
      <vt:lpstr>Some policies to promote AI</vt:lpstr>
      <vt:lpstr>AI policy considerations</vt:lpstr>
      <vt:lpstr>This is also what we thought in 1980…</vt:lpstr>
      <vt:lpstr>And in 1960…</vt:lpstr>
      <vt:lpstr>And in 1935…</vt:lpstr>
      <vt:lpstr>And in 1812</vt:lpstr>
      <vt:lpstr>Some issues about designing policies for the future of work</vt:lpstr>
      <vt:lpstr>But we really do need policies for the recent past of work: “now more than everism”</vt:lpstr>
      <vt:lpstr>AI policy considerations</vt:lpstr>
      <vt:lpstr>The problems with AI-specific regulation</vt:lpstr>
      <vt:lpstr>Example: automated vehicles</vt:lpstr>
      <vt:lpstr>National Highway Traffic Safety Administration (NHTSA) is the domain-specific authority</vt:lpstr>
      <vt:lpstr>A long history of auto innovations related to safety and convenience</vt:lpstr>
      <vt:lpstr>Obama administration policy on autonomous vehicles</vt:lpstr>
      <vt:lpstr>AI policy considerations</vt:lpstr>
      <vt:lpstr>Machines vs. Humans: Which is better?</vt:lpstr>
      <vt:lpstr>Machines can often do better than biased, inefficient and suboptimal humans</vt:lpstr>
      <vt:lpstr>Should we wait until automated vehicles are as safe as humans to deploy them?</vt:lpstr>
      <vt:lpstr>AI policy considerations</vt:lpstr>
      <vt:lpstr>Digital competition or concentration?</vt:lpstr>
      <vt:lpstr>A key question for AI/ML: what are the returns to scale in data?</vt:lpstr>
      <vt:lpstr>Is algorithmic collusion a new threat?</vt:lpstr>
      <vt:lpstr>Concluding considerations on uncertainty</vt:lpstr>
      <vt:lpstr>AI Policy Considerations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Jason Furman</cp:lastModifiedBy>
  <cp:revision>321</cp:revision>
  <dcterms:created xsi:type="dcterms:W3CDTF">2013-04-02T14:03:18Z</dcterms:created>
  <dcterms:modified xsi:type="dcterms:W3CDTF">2018-09-10T05:21:47Z</dcterms:modified>
</cp:coreProperties>
</file>