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970" r:id="rId1"/>
  </p:sldMasterIdLst>
  <p:notesMasterIdLst>
    <p:notesMasterId r:id="rId12"/>
  </p:notesMasterIdLst>
  <p:handoutMasterIdLst>
    <p:handoutMasterId r:id="rId13"/>
  </p:handoutMasterIdLst>
  <p:sldIdLst>
    <p:sldId id="747" r:id="rId2"/>
    <p:sldId id="724" r:id="rId3"/>
    <p:sldId id="762" r:id="rId4"/>
    <p:sldId id="760" r:id="rId5"/>
    <p:sldId id="758" r:id="rId6"/>
    <p:sldId id="759" r:id="rId7"/>
    <p:sldId id="761" r:id="rId8"/>
    <p:sldId id="757" r:id="rId9"/>
    <p:sldId id="763" r:id="rId10"/>
    <p:sldId id="756" r:id="rId11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22" userDrawn="1">
          <p15:clr>
            <a:srgbClr val="A4A3A4"/>
          </p15:clr>
        </p15:guide>
        <p15:guide id="2" pos="2956" userDrawn="1">
          <p15:clr>
            <a:srgbClr val="A4A3A4"/>
          </p15:clr>
        </p15:guide>
        <p15:guide id="3" orient="horz" pos="2209" userDrawn="1">
          <p15:clr>
            <a:srgbClr val="A4A3A4"/>
          </p15:clr>
        </p15:guide>
        <p15:guide id="4" pos="29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dward Pinto" initials="EP" lastIdx="78" clrIdx="0"/>
  <p:cmAuthor id="1" name="Steve" initials="S" lastIdx="36" clrIdx="1"/>
  <p:cmAuthor id="2" name="Stephen Oliner" initials="SO" lastIdx="503" clrIdx="2">
    <p:extLst/>
  </p:cmAuthor>
  <p:cmAuthor id="3" name="Ed Pinto" initials="EP" lastIdx="279" clrIdx="3">
    <p:extLst/>
  </p:cmAuthor>
  <p:cmAuthor id="4" name="Lilla Lukacs" initials="LL" lastIdx="37" clrIdx="4">
    <p:extLst/>
  </p:cmAuthor>
  <p:cmAuthor id="5" name="Tobias Peter" initials="TP" lastIdx="83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B"/>
    <a:srgbClr val="FFC000"/>
    <a:srgbClr val="DEE9FE"/>
    <a:srgbClr val="E1F4FF"/>
    <a:srgbClr val="E9EDF4"/>
    <a:srgbClr val="B0F4C0"/>
    <a:srgbClr val="0619CC"/>
    <a:srgbClr val="BAC6DC"/>
    <a:srgbClr val="C96009"/>
    <a:srgbClr val="FCEA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6448" autoAdjust="0"/>
  </p:normalViewPr>
  <p:slideViewPr>
    <p:cSldViewPr>
      <p:cViewPr>
        <p:scale>
          <a:sx n="125" d="100"/>
          <a:sy n="125" d="100"/>
        </p:scale>
        <p:origin x="-1188" y="-24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5928"/>
    </p:cViewPr>
  </p:sorterViewPr>
  <p:notesViewPr>
    <p:cSldViewPr>
      <p:cViewPr varScale="1">
        <p:scale>
          <a:sx n="72" d="100"/>
          <a:sy n="72" d="100"/>
        </p:scale>
        <p:origin x="-1962" y="-108"/>
      </p:cViewPr>
      <p:guideLst>
        <p:guide orient="horz" pos="2222"/>
        <p:guide orient="horz" pos="2209"/>
        <p:guide pos="2956"/>
        <p:guide pos="29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Steve\Dropbox\Paper%20--%20MPU%20prices\Price.cascade.2014.11.04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teve\Dropbox\Paper%20--%20MPU%20prices\Price.cascade.2014.11.0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2000-01</a:t>
            </a:r>
          </a:p>
        </c:rich>
      </c:tx>
      <c:layout>
        <c:manualLayout>
          <c:xMode val="edge"/>
          <c:yMode val="edge"/>
          <c:x val="0.42323368910228593"/>
          <c:y val="1.440187972880617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5066718730415833E-2"/>
          <c:y val="0.14498084398725741"/>
          <c:w val="0.91372158958459004"/>
          <c:h val="0.7217152934682440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Data!$X$2:$AE$2</c:f>
              <c:numCache>
                <c:formatCode>General</c:formatCode>
                <c:ptCount val="8"/>
                <c:pt idx="6">
                  <c:v>85.310997009277713</c:v>
                </c:pt>
                <c:pt idx="7">
                  <c:v>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ECC-4ED3-A8C2-B877FFA2C9E8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Data!$X$3:$AE$3</c:f>
              <c:numCache>
                <c:formatCode>General</c:formatCode>
                <c:ptCount val="8"/>
                <c:pt idx="7">
                  <c:v>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ECC-4ED3-A8C2-B877FFA2C9E8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Data!$X$4:$AE$4</c:f>
              <c:numCache>
                <c:formatCode>General</c:formatCode>
                <c:ptCount val="8"/>
                <c:pt idx="6">
                  <c:v>99.556999206542969</c:v>
                </c:pt>
                <c:pt idx="7">
                  <c:v>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ECC-4ED3-A8C2-B877FFA2C9E8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Data!$X$5:$AE$5</c:f>
              <c:numCache>
                <c:formatCode>General</c:formatCode>
                <c:ptCount val="8"/>
                <c:pt idx="7">
                  <c:v>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ECC-4ED3-A8C2-B877FFA2C9E8}"/>
            </c:ext>
          </c:extLst>
        </c:ser>
        <c:ser>
          <c:idx val="4"/>
          <c:order val="4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Data!$X$6:$AE$6</c:f>
              <c:numCache>
                <c:formatCode>General</c:formatCode>
                <c:ptCount val="8"/>
                <c:pt idx="7">
                  <c:v>103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BECC-4ED3-A8C2-B877FFA2C9E8}"/>
            </c:ext>
          </c:extLst>
        </c:ser>
        <c:ser>
          <c:idx val="5"/>
          <c:order val="5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Data!$X$7:$AE$7</c:f>
              <c:numCache>
                <c:formatCode>General</c:formatCode>
                <c:ptCount val="8"/>
                <c:pt idx="7">
                  <c:v>118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BECC-4ED3-A8C2-B877FFA2C9E8}"/>
            </c:ext>
          </c:extLst>
        </c:ser>
        <c:ser>
          <c:idx val="6"/>
          <c:order val="6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Data!$X$8:$AE$8</c:f>
              <c:numCache>
                <c:formatCode>General</c:formatCode>
                <c:ptCount val="8"/>
                <c:pt idx="0">
                  <c:v>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BECC-4ED3-A8C2-B877FFA2C9E8}"/>
            </c:ext>
          </c:extLst>
        </c:ser>
        <c:ser>
          <c:idx val="7"/>
          <c:order val="7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Data!$X$9:$AE$9</c:f>
              <c:numCache>
                <c:formatCode>General</c:formatCode>
                <c:ptCount val="8"/>
                <c:pt idx="0">
                  <c:v>78.333000183105469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BECC-4ED3-A8C2-B877FFA2C9E8}"/>
            </c:ext>
          </c:extLst>
        </c:ser>
        <c:ser>
          <c:idx val="8"/>
          <c:order val="8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Data!$X$10:$AE$10</c:f>
              <c:numCache>
                <c:formatCode>General</c:formatCode>
                <c:ptCount val="8"/>
                <c:pt idx="0">
                  <c:v>104.66699981689371</c:v>
                </c:pt>
                <c:pt idx="1">
                  <c:v>70.333000183105469</c:v>
                </c:pt>
                <c:pt idx="2">
                  <c:v>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BECC-4ED3-A8C2-B877FFA2C9E8}"/>
            </c:ext>
          </c:extLst>
        </c:ser>
        <c:ser>
          <c:idx val="9"/>
          <c:order val="9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Data!$X$11:$AE$11</c:f>
              <c:numCache>
                <c:formatCode>General</c:formatCode>
                <c:ptCount val="8"/>
                <c:pt idx="0">
                  <c:v>140.33299255371199</c:v>
                </c:pt>
                <c:pt idx="1">
                  <c:v>83.666999816893295</c:v>
                </c:pt>
                <c:pt idx="2">
                  <c:v>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BECC-4ED3-A8C2-B877FFA2C9E8}"/>
            </c:ext>
          </c:extLst>
        </c:ser>
        <c:ser>
          <c:idx val="10"/>
          <c:order val="10"/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Data!$X$12:$AE$12</c:f>
              <c:numCache>
                <c:formatCode>General</c:formatCode>
                <c:ptCount val="8"/>
                <c:pt idx="1">
                  <c:v>96.333000183105469</c:v>
                </c:pt>
                <c:pt idx="2">
                  <c:v>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BECC-4ED3-A8C2-B877FFA2C9E8}"/>
            </c:ext>
          </c:extLst>
        </c:ser>
        <c:ser>
          <c:idx val="11"/>
          <c:order val="11"/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Data!$X$13:$AE$13</c:f>
              <c:numCache>
                <c:formatCode>General</c:formatCode>
                <c:ptCount val="8"/>
                <c:pt idx="1">
                  <c:v>120.66699981689371</c:v>
                </c:pt>
                <c:pt idx="2">
                  <c:v>89.015998840332031</c:v>
                </c:pt>
                <c:pt idx="3">
                  <c:v>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BECC-4ED3-A8C2-B877FFA2C9E8}"/>
            </c:ext>
          </c:extLst>
        </c:ser>
        <c:ser>
          <c:idx val="12"/>
          <c:order val="12"/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Data!$X$14:$AE$14</c:f>
              <c:numCache>
                <c:formatCode>General</c:formatCode>
                <c:ptCount val="8"/>
                <c:pt idx="1">
                  <c:v>136</c:v>
                </c:pt>
                <c:pt idx="2">
                  <c:v>105.0380020141593</c:v>
                </c:pt>
                <c:pt idx="3">
                  <c:v>79</c:v>
                </c:pt>
                <c:pt idx="4">
                  <c:v>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BECC-4ED3-A8C2-B877FFA2C9E8}"/>
            </c:ext>
          </c:extLst>
        </c:ser>
        <c:ser>
          <c:idx val="13"/>
          <c:order val="13"/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Data!$X$15:$AE$15</c:f>
              <c:numCache>
                <c:formatCode>General</c:formatCode>
                <c:ptCount val="8"/>
                <c:pt idx="1">
                  <c:v>170</c:v>
                </c:pt>
                <c:pt idx="2">
                  <c:v>126.57900238037109</c:v>
                </c:pt>
                <c:pt idx="3">
                  <c:v>83</c:v>
                </c:pt>
                <c:pt idx="4">
                  <c:v>74.084999084472713</c:v>
                </c:pt>
                <c:pt idx="5">
                  <c:v>69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BECC-4ED3-A8C2-B877FFA2C9E8}"/>
            </c:ext>
          </c:extLst>
        </c:ser>
        <c:ser>
          <c:idx val="14"/>
          <c:order val="14"/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Data!$X$16:$AE$16</c:f>
              <c:numCache>
                <c:formatCode>General</c:formatCode>
                <c:ptCount val="8"/>
                <c:pt idx="1">
                  <c:v>192</c:v>
                </c:pt>
                <c:pt idx="2">
                  <c:v>147.8029937744142</c:v>
                </c:pt>
                <c:pt idx="3">
                  <c:v>88</c:v>
                </c:pt>
                <c:pt idx="4">
                  <c:v>78.084999084472713</c:v>
                </c:pt>
                <c:pt idx="5">
                  <c:v>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BECC-4ED3-A8C2-B877FFA2C9E8}"/>
            </c:ext>
          </c:extLst>
        </c:ser>
        <c:ser>
          <c:idx val="15"/>
          <c:order val="15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Data!$X$17:$AE$17</c:f>
              <c:numCache>
                <c:formatCode>General</c:formatCode>
                <c:ptCount val="8"/>
                <c:pt idx="2">
                  <c:v>155.73800659179679</c:v>
                </c:pt>
                <c:pt idx="3">
                  <c:v>112</c:v>
                </c:pt>
                <c:pt idx="4">
                  <c:v>82.101997375487414</c:v>
                </c:pt>
                <c:pt idx="5">
                  <c:v>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BECC-4ED3-A8C2-B877FFA2C9E8}"/>
            </c:ext>
          </c:extLst>
        </c:ser>
        <c:ser>
          <c:idx val="16"/>
          <c:order val="16"/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Data!$X$18:$AE$18</c:f>
              <c:numCache>
                <c:formatCode>General</c:formatCode>
                <c:ptCount val="8"/>
                <c:pt idx="3">
                  <c:v>160</c:v>
                </c:pt>
                <c:pt idx="4">
                  <c:v>95.779998779296648</c:v>
                </c:pt>
                <c:pt idx="5">
                  <c:v>71.513999938964844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BECC-4ED3-A8C2-B877FFA2C9E8}"/>
            </c:ext>
          </c:extLst>
        </c:ser>
        <c:ser>
          <c:idx val="17"/>
          <c:order val="17"/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Data!$X$19:$AE$19</c:f>
              <c:numCache>
                <c:formatCode>General</c:formatCode>
                <c:ptCount val="8"/>
                <c:pt idx="3">
                  <c:v>170</c:v>
                </c:pt>
                <c:pt idx="4">
                  <c:v>115.88099670410151</c:v>
                </c:pt>
                <c:pt idx="5">
                  <c:v>78.694000244140625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BECC-4ED3-A8C2-B877FFA2C9E8}"/>
            </c:ext>
          </c:extLst>
        </c:ser>
        <c:ser>
          <c:idx val="18"/>
          <c:order val="18"/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Data!$X$20:$AE$20</c:f>
              <c:numCache>
                <c:formatCode>General</c:formatCode>
                <c:ptCount val="8"/>
                <c:pt idx="4">
                  <c:v>138</c:v>
                </c:pt>
                <c:pt idx="5">
                  <c:v>101.3659973144521</c:v>
                </c:pt>
                <c:pt idx="6">
                  <c:v>67.333000183105469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BECC-4ED3-A8C2-B877FFA2C9E8}"/>
            </c:ext>
          </c:extLst>
        </c:ser>
        <c:ser>
          <c:idx val="19"/>
          <c:order val="19"/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Data!$X$21:$AE$21</c:f>
              <c:numCache>
                <c:formatCode>General</c:formatCode>
                <c:ptCount val="8"/>
                <c:pt idx="5">
                  <c:v>99.556999206542969</c:v>
                </c:pt>
                <c:pt idx="6">
                  <c:v>72.333000183105469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BECC-4ED3-A8C2-B877FFA2C9E8}"/>
            </c:ext>
          </c:extLst>
        </c:ser>
        <c:ser>
          <c:idx val="20"/>
          <c:order val="20"/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Data!$X$22:$AE$22</c:f>
              <c:numCache>
                <c:formatCode>General</c:formatCode>
                <c:ptCount val="8"/>
                <c:pt idx="6">
                  <c:v>72.769996643066406</c:v>
                </c:pt>
                <c:pt idx="7">
                  <c:v>66.513999938964844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BECC-4ED3-A8C2-B877FFA2C9E8}"/>
            </c:ext>
          </c:extLst>
        </c:ser>
        <c:ser>
          <c:idx val="21"/>
          <c:order val="21"/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Data!$X$23:$AE$23</c:f>
              <c:numCache>
                <c:formatCode>General</c:formatCode>
                <c:ptCount val="8"/>
                <c:pt idx="3">
                  <c:v>409</c:v>
                </c:pt>
                <c:pt idx="4">
                  <c:v>302.57598876953131</c:v>
                </c:pt>
                <c:pt idx="5">
                  <c:v>172.33299255371199</c:v>
                </c:pt>
                <c:pt idx="6">
                  <c:v>142.66700744629031</c:v>
                </c:pt>
                <c:pt idx="7">
                  <c:v>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5-BECC-4ED3-A8C2-B877FFA2C9E8}"/>
            </c:ext>
          </c:extLst>
        </c:ser>
        <c:ser>
          <c:idx val="22"/>
          <c:order val="22"/>
          <c:spPr>
            <a:ln w="28575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Data!$X$24:$AE$24</c:f>
              <c:numCache>
                <c:formatCode>General</c:formatCode>
                <c:ptCount val="8"/>
                <c:pt idx="3">
                  <c:v>574</c:v>
                </c:pt>
                <c:pt idx="4">
                  <c:v>408.05099487304841</c:v>
                </c:pt>
                <c:pt idx="5">
                  <c:v>177</c:v>
                </c:pt>
                <c:pt idx="6">
                  <c:v>145</c:v>
                </c:pt>
                <c:pt idx="7">
                  <c:v>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6-BECC-4ED3-A8C2-B877FFA2C9E8}"/>
            </c:ext>
          </c:extLst>
        </c:ser>
        <c:ser>
          <c:idx val="24"/>
          <c:order val="24"/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Data!$X$26:$AE$26</c:f>
              <c:numCache>
                <c:formatCode>General</c:formatCode>
                <c:ptCount val="8"/>
                <c:pt idx="5">
                  <c:v>294</c:v>
                </c:pt>
                <c:pt idx="6">
                  <c:v>206.66700744629031</c:v>
                </c:pt>
                <c:pt idx="7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7-BECC-4ED3-A8C2-B877FFA2C9E8}"/>
            </c:ext>
          </c:extLst>
        </c:ser>
        <c:ser>
          <c:idx val="25"/>
          <c:order val="25"/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Data!$X$27:$AE$27</c:f>
              <c:numCache>
                <c:formatCode>General</c:formatCode>
                <c:ptCount val="8"/>
                <c:pt idx="4">
                  <c:v>701</c:v>
                </c:pt>
                <c:pt idx="5">
                  <c:v>340.6669921875</c:v>
                </c:pt>
                <c:pt idx="6">
                  <c:v>240.33299255371199</c:v>
                </c:pt>
                <c:pt idx="7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BECC-4ED3-A8C2-B877FFA2C9E8}"/>
            </c:ext>
          </c:extLst>
        </c:ser>
        <c:ser>
          <c:idx val="26"/>
          <c:order val="26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Data!$X$28:$AE$28</c:f>
              <c:numCache>
                <c:formatCode>General</c:formatCode>
                <c:ptCount val="8"/>
                <c:pt idx="5">
                  <c:v>562</c:v>
                </c:pt>
                <c:pt idx="6">
                  <c:v>352.91799926757238</c:v>
                </c:pt>
                <c:pt idx="7">
                  <c:v>225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BECC-4ED3-A8C2-B877FFA2C9E8}"/>
            </c:ext>
          </c:extLst>
        </c:ser>
        <c:ser>
          <c:idx val="27"/>
          <c:order val="27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Data!$X$29:$AE$29</c:f>
              <c:numCache>
                <c:formatCode>General</c:formatCode>
                <c:ptCount val="8"/>
                <c:pt idx="6">
                  <c:v>349.91799926757238</c:v>
                </c:pt>
                <c:pt idx="7">
                  <c:v>273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A-BECC-4ED3-A8C2-B877FFA2C9E8}"/>
            </c:ext>
          </c:extLst>
        </c:ser>
        <c:ser>
          <c:idx val="28"/>
          <c:order val="28"/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Data!$X$30:$AE$30</c:f>
              <c:numCache>
                <c:formatCode>General</c:formatCode>
                <c:ptCount val="8"/>
                <c:pt idx="6">
                  <c:v>522.40997314453125</c:v>
                </c:pt>
                <c:pt idx="7">
                  <c:v>371.66101074218199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B-BECC-4ED3-A8C2-B877FFA2C9E8}"/>
            </c:ext>
          </c:extLst>
        </c:ser>
        <c:ser>
          <c:idx val="29"/>
          <c:order val="29"/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Data!$X$31:$AE$31</c:f>
              <c:numCache>
                <c:formatCode>General</c:formatCode>
                <c:ptCount val="8"/>
                <c:pt idx="7">
                  <c:v>364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C-BECC-4ED3-A8C2-B877FFA2C9E8}"/>
            </c:ext>
          </c:extLst>
        </c:ser>
        <c:ser>
          <c:idx val="30"/>
          <c:order val="30"/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Data!$X$32:$AE$32</c:f>
              <c:numCache>
                <c:formatCode>General</c:formatCode>
                <c:ptCount val="8"/>
                <c:pt idx="7">
                  <c:v>562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D-BECC-4ED3-A8C2-B877FFA2C9E8}"/>
            </c:ext>
          </c:extLst>
        </c:ser>
        <c:ser>
          <c:idx val="31"/>
          <c:order val="31"/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Data!$X$33:$AE$33</c:f>
              <c:numCache>
                <c:formatCode>General</c:formatCode>
                <c:ptCount val="8"/>
                <c:pt idx="5">
                  <c:v>193</c:v>
                </c:pt>
                <c:pt idx="6">
                  <c:v>189.72099304199219</c:v>
                </c:pt>
                <c:pt idx="7">
                  <c:v>158.08200073242219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E-BECC-4ED3-A8C2-B877FFA2C9E8}"/>
            </c:ext>
          </c:extLst>
        </c:ser>
        <c:ser>
          <c:idx val="32"/>
          <c:order val="32"/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Data!$X$34:$AE$34</c:f>
              <c:numCache>
                <c:formatCode>General</c:formatCode>
                <c:ptCount val="8"/>
                <c:pt idx="0">
                  <c:v>990</c:v>
                </c:pt>
                <c:pt idx="1">
                  <c:v>990</c:v>
                </c:pt>
                <c:pt idx="2">
                  <c:v>663.89099121093739</c:v>
                </c:pt>
                <c:pt idx="3">
                  <c:v>465</c:v>
                </c:pt>
                <c:pt idx="4">
                  <c:v>246.86399841308699</c:v>
                </c:pt>
                <c:pt idx="5">
                  <c:v>203.66700744629031</c:v>
                </c:pt>
                <c:pt idx="6">
                  <c:v>189.72099304199219</c:v>
                </c:pt>
                <c:pt idx="7">
                  <c:v>158.08200073242219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F-BECC-4ED3-A8C2-B877FFA2C9E8}"/>
            </c:ext>
          </c:extLst>
        </c:ser>
        <c:ser>
          <c:idx val="33"/>
          <c:order val="33"/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Data!$X$35:$AE$35</c:f>
              <c:numCache>
                <c:formatCode>General</c:formatCode>
                <c:ptCount val="8"/>
                <c:pt idx="6">
                  <c:v>225.0870056152354</c:v>
                </c:pt>
                <c:pt idx="7">
                  <c:v>183.05499267578119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BECC-4ED3-A8C2-B877FFA2C9E8}"/>
            </c:ext>
          </c:extLst>
        </c:ser>
        <c:ser>
          <c:idx val="34"/>
          <c:order val="34"/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Data!$X$36:$AE$36</c:f>
              <c:numCache>
                <c:formatCode>General</c:formatCode>
                <c:ptCount val="8"/>
                <c:pt idx="6">
                  <c:v>234.0870056152354</c:v>
                </c:pt>
                <c:pt idx="7">
                  <c:v>183.05499267578119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1-BECC-4ED3-A8C2-B877FFA2C9E8}"/>
            </c:ext>
          </c:extLst>
        </c:ser>
        <c:ser>
          <c:idx val="35"/>
          <c:order val="35"/>
          <c:spPr>
            <a:ln w="28575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Data!$X$37:$AE$37</c:f>
              <c:numCache>
                <c:formatCode>General</c:formatCode>
                <c:ptCount val="8"/>
                <c:pt idx="6">
                  <c:v>272.239990234375</c:v>
                </c:pt>
                <c:pt idx="7">
                  <c:v>241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2-BECC-4ED3-A8C2-B877FFA2C9E8}"/>
            </c:ext>
          </c:extLst>
        </c:ser>
        <c:ser>
          <c:idx val="36"/>
          <c:order val="36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Data!$X$38:$AE$38</c:f>
              <c:numCache>
                <c:formatCode>General</c:formatCode>
                <c:ptCount val="8"/>
                <c:pt idx="0">
                  <c:v>193</c:v>
                </c:pt>
                <c:pt idx="1">
                  <c:v>178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BECC-4ED3-A8C2-B877FFA2C9E8}"/>
            </c:ext>
          </c:extLst>
        </c:ser>
        <c:ser>
          <c:idx val="37"/>
          <c:order val="37"/>
          <c:spPr>
            <a:ln w="28575" cap="rnd">
              <a:solidFill>
                <a:schemeClr val="accent2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Data!$X$39:$AE$39</c:f>
              <c:numCache>
                <c:formatCode>General</c:formatCode>
                <c:ptCount val="8"/>
                <c:pt idx="0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4-BECC-4ED3-A8C2-B877FFA2C9E8}"/>
            </c:ext>
          </c:extLst>
        </c:ser>
        <c:ser>
          <c:idx val="38"/>
          <c:order val="38"/>
          <c:spPr>
            <a:ln w="28575" cap="rnd">
              <a:solidFill>
                <a:schemeClr val="accent3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Data!$X$40:$AE$40</c:f>
              <c:numCache>
                <c:formatCode>General</c:formatCode>
                <c:ptCount val="8"/>
                <c:pt idx="0">
                  <c:v>200</c:v>
                </c:pt>
                <c:pt idx="1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5-BECC-4ED3-A8C2-B877FFA2C9E8}"/>
            </c:ext>
          </c:extLst>
        </c:ser>
        <c:ser>
          <c:idx val="39"/>
          <c:order val="39"/>
          <c:spPr>
            <a:ln w="28575" cap="rnd">
              <a:solidFill>
                <a:schemeClr val="accent4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Data!$X$41:$AE$41</c:f>
              <c:numCache>
                <c:formatCode>General</c:formatCode>
                <c:ptCount val="8"/>
                <c:pt idx="0">
                  <c:v>225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BECC-4ED3-A8C2-B877FFA2C9E8}"/>
            </c:ext>
          </c:extLst>
        </c:ser>
        <c:ser>
          <c:idx val="40"/>
          <c:order val="40"/>
          <c:spPr>
            <a:ln w="28575" cap="rnd">
              <a:solidFill>
                <a:schemeClr val="accent5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Data!$X$42:$AE$42</c:f>
              <c:numCache>
                <c:formatCode>General</c:formatCode>
                <c:ptCount val="8"/>
                <c:pt idx="0">
                  <c:v>209</c:v>
                </c:pt>
                <c:pt idx="1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BECC-4ED3-A8C2-B877FFA2C9E8}"/>
            </c:ext>
          </c:extLst>
        </c:ser>
        <c:ser>
          <c:idx val="41"/>
          <c:order val="41"/>
          <c:spPr>
            <a:ln w="28575" cap="rnd">
              <a:solidFill>
                <a:schemeClr val="accent6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Data!$X$43:$AE$43</c:f>
              <c:numCache>
                <c:formatCode>General</c:formatCode>
                <c:ptCount val="8"/>
                <c:pt idx="0">
                  <c:v>212</c:v>
                </c:pt>
                <c:pt idx="1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8-BECC-4ED3-A8C2-B877FFA2C9E8}"/>
            </c:ext>
          </c:extLst>
        </c:ser>
        <c:ser>
          <c:idx val="42"/>
          <c:order val="42"/>
          <c:spPr>
            <a:ln w="28575" cap="rnd">
              <a:solidFill>
                <a:schemeClr val="accent1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Data!$X$44:$AE$44</c:f>
              <c:numCache>
                <c:formatCode>General</c:formatCode>
                <c:ptCount val="8"/>
                <c:pt idx="0">
                  <c:v>266</c:v>
                </c:pt>
                <c:pt idx="1">
                  <c:v>193.33299255371199</c:v>
                </c:pt>
                <c:pt idx="2">
                  <c:v>168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9-BECC-4ED3-A8C2-B877FFA2C9E8}"/>
            </c:ext>
          </c:extLst>
        </c:ser>
        <c:ser>
          <c:idx val="43"/>
          <c:order val="43"/>
          <c:spPr>
            <a:ln w="28575" cap="rnd">
              <a:solidFill>
                <a:schemeClr val="accent2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Data!$X$45:$AE$45</c:f>
              <c:numCache>
                <c:formatCode>General</c:formatCode>
                <c:ptCount val="8"/>
                <c:pt idx="0">
                  <c:v>266</c:v>
                </c:pt>
                <c:pt idx="1">
                  <c:v>193.33299255371199</c:v>
                </c:pt>
                <c:pt idx="2">
                  <c:v>159.66700744629031</c:v>
                </c:pt>
                <c:pt idx="3">
                  <c:v>143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A-BECC-4ED3-A8C2-B877FFA2C9E8}"/>
            </c:ext>
          </c:extLst>
        </c:ser>
        <c:ser>
          <c:idx val="44"/>
          <c:order val="44"/>
          <c:spPr>
            <a:ln w="28575" cap="rnd">
              <a:solidFill>
                <a:schemeClr val="accent3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Data!$X$46:$AE$46</c:f>
              <c:numCache>
                <c:formatCode>General</c:formatCode>
                <c:ptCount val="8"/>
                <c:pt idx="0">
                  <c:v>272.33300781249812</c:v>
                </c:pt>
                <c:pt idx="1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B-BECC-4ED3-A8C2-B877FFA2C9E8}"/>
            </c:ext>
          </c:extLst>
        </c:ser>
        <c:ser>
          <c:idx val="45"/>
          <c:order val="45"/>
          <c:spPr>
            <a:ln w="28575" cap="rnd">
              <a:solidFill>
                <a:schemeClr val="accent4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Data!$X$47:$AE$47</c:f>
              <c:numCache>
                <c:formatCode>General</c:formatCode>
                <c:ptCount val="8"/>
                <c:pt idx="0">
                  <c:v>272.33300781249812</c:v>
                </c:pt>
                <c:pt idx="1">
                  <c:v>193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C-BECC-4ED3-A8C2-B877FFA2C9E8}"/>
            </c:ext>
          </c:extLst>
        </c:ser>
        <c:ser>
          <c:idx val="46"/>
          <c:order val="46"/>
          <c:spPr>
            <a:ln w="28575" cap="rnd">
              <a:solidFill>
                <a:schemeClr val="accent5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Data!$X$48:$AE$48</c:f>
              <c:numCache>
                <c:formatCode>General</c:formatCode>
                <c:ptCount val="8"/>
                <c:pt idx="0">
                  <c:v>351.6669921875</c:v>
                </c:pt>
                <c:pt idx="1">
                  <c:v>209</c:v>
                </c:pt>
                <c:pt idx="2">
                  <c:v>173</c:v>
                </c:pt>
                <c:pt idx="3">
                  <c:v>149.66700744629031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D-BECC-4ED3-A8C2-B877FFA2C9E8}"/>
            </c:ext>
          </c:extLst>
        </c:ser>
        <c:ser>
          <c:idx val="47"/>
          <c:order val="47"/>
          <c:spPr>
            <a:ln w="28575" cap="rnd">
              <a:solidFill>
                <a:schemeClr val="accent6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Data!$X$49:$AE$49</c:f>
              <c:numCache>
                <c:formatCode>General</c:formatCode>
                <c:ptCount val="8"/>
                <c:pt idx="0">
                  <c:v>374.33300781249812</c:v>
                </c:pt>
                <c:pt idx="1">
                  <c:v>212.33299255371199</c:v>
                </c:pt>
                <c:pt idx="2">
                  <c:v>173</c:v>
                </c:pt>
                <c:pt idx="3">
                  <c:v>156.33299255371199</c:v>
                </c:pt>
                <c:pt idx="4">
                  <c:v>143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E-BECC-4ED3-A8C2-B877FFA2C9E8}"/>
            </c:ext>
          </c:extLst>
        </c:ser>
        <c:ser>
          <c:idx val="48"/>
          <c:order val="48"/>
          <c:spPr>
            <a:ln w="28575" cap="rnd">
              <a:solidFill>
                <a:schemeClr val="accent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Data!$X$50:$AE$50</c:f>
              <c:numCache>
                <c:formatCode>General</c:formatCode>
                <c:ptCount val="8"/>
                <c:pt idx="0">
                  <c:v>465.33300781249812</c:v>
                </c:pt>
                <c:pt idx="1">
                  <c:v>266</c:v>
                </c:pt>
                <c:pt idx="2">
                  <c:v>198.3609924316406</c:v>
                </c:pt>
                <c:pt idx="3">
                  <c:v>163</c:v>
                </c:pt>
                <c:pt idx="4">
                  <c:v>143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BECC-4ED3-A8C2-B877FFA2C9E8}"/>
            </c:ext>
          </c:extLst>
        </c:ser>
        <c:ser>
          <c:idx val="49"/>
          <c:order val="49"/>
          <c:spPr>
            <a:ln w="285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Data!$X$51:$AE$51</c:f>
              <c:numCache>
                <c:formatCode>General</c:formatCode>
                <c:ptCount val="8"/>
                <c:pt idx="0">
                  <c:v>501.33300781249812</c:v>
                </c:pt>
                <c:pt idx="1">
                  <c:v>276.33300781249812</c:v>
                </c:pt>
                <c:pt idx="2">
                  <c:v>200.02699279785051</c:v>
                </c:pt>
                <c:pt idx="3">
                  <c:v>176.33299255371199</c:v>
                </c:pt>
                <c:pt idx="4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0-BECC-4ED3-A8C2-B877FFA2C9E8}"/>
            </c:ext>
          </c:extLst>
        </c:ser>
        <c:ser>
          <c:idx val="50"/>
          <c:order val="50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Data!$X$52:$AE$52</c:f>
              <c:numCache>
                <c:formatCode>General</c:formatCode>
                <c:ptCount val="8"/>
                <c:pt idx="0">
                  <c:v>601.33300781249739</c:v>
                </c:pt>
                <c:pt idx="1">
                  <c:v>376.33300781249812</c:v>
                </c:pt>
                <c:pt idx="2">
                  <c:v>240.13099670410051</c:v>
                </c:pt>
                <c:pt idx="3">
                  <c:v>179.66700744629031</c:v>
                </c:pt>
                <c:pt idx="4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1-BECC-4ED3-A8C2-B877FFA2C9E8}"/>
            </c:ext>
          </c:extLst>
        </c:ser>
        <c:ser>
          <c:idx val="51"/>
          <c:order val="51"/>
          <c:spPr>
            <a:ln w="28575" cap="rnd">
              <a:solidFill>
                <a:schemeClr val="accent4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Data!$X$53:$AE$53</c:f>
              <c:numCache>
                <c:formatCode>General</c:formatCode>
                <c:ptCount val="8"/>
                <c:pt idx="0">
                  <c:v>715</c:v>
                </c:pt>
                <c:pt idx="1">
                  <c:v>444</c:v>
                </c:pt>
                <c:pt idx="2">
                  <c:v>255.82499694824219</c:v>
                </c:pt>
                <c:pt idx="3">
                  <c:v>193</c:v>
                </c:pt>
                <c:pt idx="4">
                  <c:v>183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2-BECC-4ED3-A8C2-B877FFA2C9E8}"/>
            </c:ext>
          </c:extLst>
        </c:ser>
        <c:ser>
          <c:idx val="52"/>
          <c:order val="52"/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Data!$X$54:$AE$54</c:f>
              <c:numCache>
                <c:formatCode>General</c:formatCode>
                <c:ptCount val="8"/>
                <c:pt idx="0">
                  <c:v>715</c:v>
                </c:pt>
                <c:pt idx="1">
                  <c:v>444</c:v>
                </c:pt>
                <c:pt idx="2">
                  <c:v>255.82499694824219</c:v>
                </c:pt>
                <c:pt idx="3">
                  <c:v>193</c:v>
                </c:pt>
                <c:pt idx="4">
                  <c:v>183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3-BECC-4ED3-A8C2-B877FFA2C9E8}"/>
            </c:ext>
          </c:extLst>
        </c:ser>
        <c:ser>
          <c:idx val="53"/>
          <c:order val="53"/>
          <c:spPr>
            <a:ln w="28575" cap="rnd">
              <a:solidFill>
                <a:schemeClr val="accent6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Data!$X$55:$AE$55</c:f>
              <c:numCache>
                <c:formatCode>General</c:formatCode>
                <c:ptCount val="8"/>
                <c:pt idx="0">
                  <c:v>765</c:v>
                </c:pt>
                <c:pt idx="1">
                  <c:v>611.66699218749739</c:v>
                </c:pt>
                <c:pt idx="2">
                  <c:v>366.12600708007659</c:v>
                </c:pt>
                <c:pt idx="3">
                  <c:v>241</c:v>
                </c:pt>
                <c:pt idx="4">
                  <c:v>178.2539978027354</c:v>
                </c:pt>
                <c:pt idx="5">
                  <c:v>163</c:v>
                </c:pt>
                <c:pt idx="6">
                  <c:v>163</c:v>
                </c:pt>
                <c:pt idx="7">
                  <c:v>153.05499267578119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4-BECC-4ED3-A8C2-B877FFA2C9E8}"/>
            </c:ext>
          </c:extLst>
        </c:ser>
        <c:ser>
          <c:idx val="54"/>
          <c:order val="54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Data!$X$56:$AE$56</c:f>
              <c:numCache>
                <c:formatCode>General</c:formatCode>
                <c:ptCount val="8"/>
                <c:pt idx="0">
                  <c:v>776</c:v>
                </c:pt>
                <c:pt idx="1">
                  <c:v>622.66699218749739</c:v>
                </c:pt>
                <c:pt idx="2">
                  <c:v>374.48599243163892</c:v>
                </c:pt>
                <c:pt idx="3">
                  <c:v>241</c:v>
                </c:pt>
                <c:pt idx="4">
                  <c:v>178.2539978027354</c:v>
                </c:pt>
                <c:pt idx="5">
                  <c:v>163</c:v>
                </c:pt>
                <c:pt idx="6">
                  <c:v>163</c:v>
                </c:pt>
                <c:pt idx="7">
                  <c:v>153.05499267578119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5-BECC-4ED3-A8C2-B877FFA2C9E8}"/>
            </c:ext>
          </c:extLst>
        </c:ser>
        <c:ser>
          <c:idx val="55"/>
          <c:order val="55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Data!$X$57:$AE$57</c:f>
              <c:numCache>
                <c:formatCode>General</c:formatCode>
                <c:ptCount val="8"/>
                <c:pt idx="1">
                  <c:v>744</c:v>
                </c:pt>
                <c:pt idx="2">
                  <c:v>535.43701171874739</c:v>
                </c:pt>
                <c:pt idx="3">
                  <c:v>348</c:v>
                </c:pt>
                <c:pt idx="4">
                  <c:v>217.40699768066531</c:v>
                </c:pt>
                <c:pt idx="5">
                  <c:v>188.08200073242219</c:v>
                </c:pt>
                <c:pt idx="6">
                  <c:v>163</c:v>
                </c:pt>
                <c:pt idx="7">
                  <c:v>153.05499267578119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BECC-4ED3-A8C2-B877FFA2C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747904"/>
        <c:axId val="206749696"/>
      </c:lineChart>
      <c:lineChart>
        <c:grouping val="standard"/>
        <c:varyColors val="0"/>
        <c:ser>
          <c:idx val="23"/>
          <c:order val="23"/>
          <c:spPr>
            <a:ln w="28575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Data!$X$1:$AE$1</c:f>
              <c:strCache>
                <c:ptCount val="8"/>
                <c:pt idx="0">
                  <c:v>2000:Q1</c:v>
                </c:pt>
                <c:pt idx="1">
                  <c:v>2000:Q2</c:v>
                </c:pt>
                <c:pt idx="2">
                  <c:v>2000:Q3</c:v>
                </c:pt>
                <c:pt idx="3">
                  <c:v>2000:Q4</c:v>
                </c:pt>
                <c:pt idx="4">
                  <c:v>2001:Q1</c:v>
                </c:pt>
                <c:pt idx="5">
                  <c:v>2001:Q2</c:v>
                </c:pt>
                <c:pt idx="6">
                  <c:v>2001:Q3</c:v>
                </c:pt>
                <c:pt idx="7">
                  <c:v>2001:Q4</c:v>
                </c:pt>
              </c:strCache>
            </c:strRef>
          </c:cat>
          <c:val>
            <c:numRef>
              <c:f>Data!$X$25:$AE$25</c:f>
              <c:numCache>
                <c:formatCode>General</c:formatCode>
                <c:ptCount val="8"/>
                <c:pt idx="3">
                  <c:v>819</c:v>
                </c:pt>
                <c:pt idx="4">
                  <c:v>582.55902099609341</c:v>
                </c:pt>
                <c:pt idx="5">
                  <c:v>240.66700744629031</c:v>
                </c:pt>
                <c:pt idx="6">
                  <c:v>166.33299255371199</c:v>
                </c:pt>
                <c:pt idx="7">
                  <c:v>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7-BECC-4ED3-A8C2-B877FFA2C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752768"/>
        <c:axId val="206751232"/>
      </c:lineChart>
      <c:catAx>
        <c:axId val="2067479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06749696"/>
        <c:crosses val="autoZero"/>
        <c:auto val="1"/>
        <c:lblAlgn val="ctr"/>
        <c:lblOffset val="100"/>
        <c:tickLblSkip val="2"/>
        <c:noMultiLvlLbl val="0"/>
      </c:catAx>
      <c:valAx>
        <c:axId val="20674969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06747904"/>
        <c:crosses val="autoZero"/>
        <c:crossBetween val="between"/>
      </c:valAx>
      <c:valAx>
        <c:axId val="206751232"/>
        <c:scaling>
          <c:orientation val="minMax"/>
          <c:max val="1000"/>
        </c:scaling>
        <c:delete val="0"/>
        <c:axPos val="r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206752768"/>
        <c:crosses val="max"/>
        <c:crossBetween val="between"/>
      </c:valAx>
      <c:catAx>
        <c:axId val="206752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06751232"/>
        <c:crosses val="autoZero"/>
        <c:auto val="1"/>
        <c:lblAlgn val="ctr"/>
        <c:lblOffset val="100"/>
        <c:noMultiLvlLbl val="0"/>
      </c:catAx>
      <c:spPr>
        <a:noFill/>
        <a:ln w="9525">
          <a:solidFill>
            <a:schemeClr val="bg2">
              <a:lumMod val="75000"/>
            </a:schemeClr>
          </a:solidFill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1200" b="1" i="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2011-12</a:t>
            </a:r>
          </a:p>
        </c:rich>
      </c:tx>
      <c:layout>
        <c:manualLayout>
          <c:xMode val="edge"/>
          <c:yMode val="edge"/>
          <c:x val="0.44127020833363634"/>
          <c:y val="9.637460733987491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9.5604985889859939E-2"/>
          <c:y val="0.14394655963624625"/>
          <c:w val="0.90505253823637899"/>
          <c:h val="0.72277390291480137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[Price.cascade.2014.11.04.xlsx]Data!$BP$153:$BW$153</c:f>
              <c:numCache>
                <c:formatCode>General</c:formatCode>
                <c:ptCount val="8"/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6CA-401C-83C6-8343AC6E1001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[Price.cascade.2014.11.04.xlsx]Data!$BP$154:$BW$154</c:f>
              <c:numCache>
                <c:formatCode>General</c:formatCode>
                <c:ptCount val="8"/>
                <c:pt idx="5">
                  <c:v>47</c:v>
                </c:pt>
                <c:pt idx="6">
                  <c:v>47</c:v>
                </c:pt>
                <c:pt idx="7">
                  <c:v>47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B6CA-401C-83C6-8343AC6E1001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[Price.cascade.2014.11.04.xlsx]Data!$BP$155:$BW$155</c:f>
              <c:numCache>
                <c:formatCode>General</c:formatCode>
                <c:ptCount val="8"/>
                <c:pt idx="3">
                  <c:v>52</c:v>
                </c:pt>
                <c:pt idx="4">
                  <c:v>52</c:v>
                </c:pt>
                <c:pt idx="5">
                  <c:v>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B6CA-401C-83C6-8343AC6E1001}"/>
            </c:ext>
          </c:extLst>
        </c:ser>
        <c:ser>
          <c:idx val="3"/>
          <c:order val="3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[Price.cascade.2014.11.04.xlsx]Data!$BP$156:$BW$156</c:f>
              <c:numCache>
                <c:formatCode>General</c:formatCode>
                <c:ptCount val="8"/>
                <c:pt idx="0">
                  <c:v>43</c:v>
                </c:pt>
                <c:pt idx="1">
                  <c:v>43</c:v>
                </c:pt>
                <c:pt idx="2">
                  <c:v>43</c:v>
                </c:pt>
                <c:pt idx="3">
                  <c:v>43</c:v>
                </c:pt>
                <c:pt idx="4">
                  <c:v>43</c:v>
                </c:pt>
                <c:pt idx="5">
                  <c:v>43</c:v>
                </c:pt>
                <c:pt idx="6">
                  <c:v>43</c:v>
                </c:pt>
                <c:pt idx="7">
                  <c:v>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6CA-401C-83C6-8343AC6E1001}"/>
            </c:ext>
          </c:extLst>
        </c:ser>
        <c:ser>
          <c:idx val="4"/>
          <c:order val="4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[Price.cascade.2014.11.04.xlsx]Data!$BP$157:$BW$157</c:f>
              <c:numCache>
                <c:formatCode>General</c:formatCode>
                <c:ptCount val="8"/>
                <c:pt idx="1">
                  <c:v>42</c:v>
                </c:pt>
                <c:pt idx="2">
                  <c:v>42</c:v>
                </c:pt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B6CA-401C-83C6-8343AC6E1001}"/>
            </c:ext>
          </c:extLst>
        </c:ser>
        <c:ser>
          <c:idx val="5"/>
          <c:order val="5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[Price.cascade.2014.11.04.xlsx]Data!$BP$158:$BW$158</c:f>
              <c:numCache>
                <c:formatCode>General</c:formatCode>
                <c:ptCount val="8"/>
                <c:pt idx="0">
                  <c:v>63</c:v>
                </c:pt>
                <c:pt idx="1">
                  <c:v>63</c:v>
                </c:pt>
                <c:pt idx="2">
                  <c:v>63</c:v>
                </c:pt>
                <c:pt idx="3">
                  <c:v>63</c:v>
                </c:pt>
                <c:pt idx="4">
                  <c:v>63</c:v>
                </c:pt>
                <c:pt idx="5">
                  <c:v>63</c:v>
                </c:pt>
                <c:pt idx="6">
                  <c:v>63</c:v>
                </c:pt>
                <c:pt idx="7">
                  <c:v>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B6CA-401C-83C6-8343AC6E1001}"/>
            </c:ext>
          </c:extLst>
        </c:ser>
        <c:ser>
          <c:idx val="6"/>
          <c:order val="6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[Price.cascade.2014.11.04.xlsx]Data!$BP$159:$BW$159</c:f>
              <c:numCache>
                <c:formatCode>General</c:formatCode>
                <c:ptCount val="8"/>
                <c:pt idx="0">
                  <c:v>63</c:v>
                </c:pt>
                <c:pt idx="1">
                  <c:v>63</c:v>
                </c:pt>
                <c:pt idx="2">
                  <c:v>63</c:v>
                </c:pt>
                <c:pt idx="3">
                  <c:v>63</c:v>
                </c:pt>
                <c:pt idx="4">
                  <c:v>63</c:v>
                </c:pt>
                <c:pt idx="5">
                  <c:v>63</c:v>
                </c:pt>
                <c:pt idx="6">
                  <c:v>63</c:v>
                </c:pt>
                <c:pt idx="7">
                  <c:v>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B6CA-401C-83C6-8343AC6E1001}"/>
            </c:ext>
          </c:extLst>
        </c:ser>
        <c:ser>
          <c:idx val="7"/>
          <c:order val="7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[Price.cascade.2014.11.04.xlsx]Data!$BP$160:$BW$160</c:f>
              <c:numCache>
                <c:formatCode>General</c:formatCode>
                <c:ptCount val="8"/>
                <c:pt idx="0">
                  <c:v>43</c:v>
                </c:pt>
                <c:pt idx="1">
                  <c:v>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B6CA-401C-83C6-8343AC6E1001}"/>
            </c:ext>
          </c:extLst>
        </c:ser>
        <c:ser>
          <c:idx val="8"/>
          <c:order val="8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[Price.cascade.2014.11.04.xlsx]Data!$BP$161:$BW$161</c:f>
              <c:numCache>
                <c:formatCode>General</c:formatCode>
                <c:ptCount val="8"/>
                <c:pt idx="0">
                  <c:v>42</c:v>
                </c:pt>
                <c:pt idx="1">
                  <c:v>42</c:v>
                </c:pt>
                <c:pt idx="2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B6CA-401C-83C6-8343AC6E1001}"/>
            </c:ext>
          </c:extLst>
        </c:ser>
        <c:ser>
          <c:idx val="9"/>
          <c:order val="9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[Price.cascade.2014.11.04.xlsx]Data!$BP$162:$BW$162</c:f>
              <c:numCache>
                <c:formatCode>General</c:formatCode>
                <c:ptCount val="8"/>
                <c:pt idx="0">
                  <c:v>52</c:v>
                </c:pt>
                <c:pt idx="1">
                  <c:v>52</c:v>
                </c:pt>
                <c:pt idx="2">
                  <c:v>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B6CA-401C-83C6-8343AC6E1001}"/>
            </c:ext>
          </c:extLst>
        </c:ser>
        <c:ser>
          <c:idx val="10"/>
          <c:order val="10"/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[Price.cascade.2014.11.04.xlsx]Data!$BP$163:$BW$163</c:f>
              <c:numCache>
                <c:formatCode>General</c:formatCode>
                <c:ptCount val="8"/>
                <c:pt idx="2">
                  <c:v>37</c:v>
                </c:pt>
                <c:pt idx="3">
                  <c:v>37</c:v>
                </c:pt>
                <c:pt idx="4">
                  <c:v>37</c:v>
                </c:pt>
                <c:pt idx="5">
                  <c:v>37</c:v>
                </c:pt>
                <c:pt idx="6">
                  <c:v>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B6CA-401C-83C6-8343AC6E1001}"/>
            </c:ext>
          </c:extLst>
        </c:ser>
        <c:ser>
          <c:idx val="11"/>
          <c:order val="11"/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[Price.cascade.2014.11.04.xlsx]Data!$BP$164:$BW$164</c:f>
              <c:numCache>
                <c:formatCode>General</c:formatCode>
                <c:ptCount val="8"/>
                <c:pt idx="3">
                  <c:v>37</c:v>
                </c:pt>
                <c:pt idx="4">
                  <c:v>37</c:v>
                </c:pt>
                <c:pt idx="5">
                  <c:v>37</c:v>
                </c:pt>
                <c:pt idx="6">
                  <c:v>37</c:v>
                </c:pt>
                <c:pt idx="7">
                  <c:v>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B6CA-401C-83C6-8343AC6E1001}"/>
            </c:ext>
          </c:extLst>
        </c:ser>
        <c:ser>
          <c:idx val="12"/>
          <c:order val="12"/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[Price.cascade.2014.11.04.xlsx]Data!$BP$165:$BW$165</c:f>
              <c:numCache>
                <c:formatCode>General</c:formatCode>
                <c:ptCount val="8"/>
                <c:pt idx="6">
                  <c:v>37</c:v>
                </c:pt>
                <c:pt idx="7">
                  <c:v>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B6CA-401C-83C6-8343AC6E1001}"/>
            </c:ext>
          </c:extLst>
        </c:ser>
        <c:ser>
          <c:idx val="13"/>
          <c:order val="13"/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[Price.cascade.2014.11.04.xlsx]Data!$BP$166:$BW$166</c:f>
              <c:numCache>
                <c:formatCode>General</c:formatCode>
                <c:ptCount val="8"/>
                <c:pt idx="2">
                  <c:v>42</c:v>
                </c:pt>
                <c:pt idx="3">
                  <c:v>42</c:v>
                </c:pt>
                <c:pt idx="4">
                  <c:v>42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B6CA-401C-83C6-8343AC6E1001}"/>
            </c:ext>
          </c:extLst>
        </c:ser>
        <c:ser>
          <c:idx val="14"/>
          <c:order val="14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[Price.cascade.2014.11.04.xlsx]Data!$BP$167:$BW$167</c:f>
              <c:numCache>
                <c:formatCode>General</c:formatCode>
                <c:ptCount val="8"/>
                <c:pt idx="2">
                  <c:v>47</c:v>
                </c:pt>
                <c:pt idx="3">
                  <c:v>47</c:v>
                </c:pt>
                <c:pt idx="4">
                  <c:v>45.352001190185547</c:v>
                </c:pt>
                <c:pt idx="5">
                  <c:v>42</c:v>
                </c:pt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B6CA-401C-83C6-8343AC6E1001}"/>
            </c:ext>
          </c:extLst>
        </c:ser>
        <c:ser>
          <c:idx val="15"/>
          <c:order val="15"/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[Price.cascade.2014.11.04.xlsx]Data!$BP$168:$BW$168</c:f>
              <c:numCache>
                <c:formatCode>General</c:formatCode>
                <c:ptCount val="8"/>
                <c:pt idx="5">
                  <c:v>42</c:v>
                </c:pt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B6CA-401C-83C6-8343AC6E1001}"/>
            </c:ext>
          </c:extLst>
        </c:ser>
        <c:ser>
          <c:idx val="16"/>
          <c:order val="16"/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[Price.cascade.2014.11.04.xlsx]Data!$BP$169:$BW$169</c:f>
              <c:numCache>
                <c:formatCode>General</c:formatCode>
                <c:ptCount val="8"/>
                <c:pt idx="6">
                  <c:v>42</c:v>
                </c:pt>
                <c:pt idx="7">
                  <c:v>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B6CA-401C-83C6-8343AC6E1001}"/>
            </c:ext>
          </c:extLst>
        </c:ser>
        <c:ser>
          <c:idx val="17"/>
          <c:order val="17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[Price.cascade.2014.11.04.xlsx]Data!$BP$170:$BW$170</c:f>
              <c:numCache>
                <c:formatCode>General</c:formatCode>
                <c:ptCount val="8"/>
                <c:pt idx="6">
                  <c:v>52</c:v>
                </c:pt>
                <c:pt idx="7">
                  <c:v>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B6CA-401C-83C6-8343AC6E1001}"/>
            </c:ext>
          </c:extLst>
        </c:ser>
        <c:ser>
          <c:idx val="18"/>
          <c:order val="18"/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[Price.cascade.2014.11.04.xlsx]Data!$BP$171:$BW$171</c:f>
              <c:numCache>
                <c:formatCode>General</c:formatCode>
                <c:ptCount val="8"/>
                <c:pt idx="0">
                  <c:v>117</c:v>
                </c:pt>
                <c:pt idx="1">
                  <c:v>117</c:v>
                </c:pt>
                <c:pt idx="2">
                  <c:v>117</c:v>
                </c:pt>
                <c:pt idx="3">
                  <c:v>117</c:v>
                </c:pt>
                <c:pt idx="4">
                  <c:v>117</c:v>
                </c:pt>
                <c:pt idx="5">
                  <c:v>117</c:v>
                </c:pt>
                <c:pt idx="6">
                  <c:v>117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B6CA-401C-83C6-8343AC6E1001}"/>
            </c:ext>
          </c:extLst>
        </c:ser>
        <c:ser>
          <c:idx val="19"/>
          <c:order val="19"/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[Price.cascade.2014.11.04.xlsx]Data!$BP$172:$BW$172</c:f>
              <c:numCache>
                <c:formatCode>General</c:formatCode>
                <c:ptCount val="8"/>
                <c:pt idx="0">
                  <c:v>127</c:v>
                </c:pt>
                <c:pt idx="1">
                  <c:v>127</c:v>
                </c:pt>
                <c:pt idx="2">
                  <c:v>127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B6CA-401C-83C6-8343AC6E1001}"/>
            </c:ext>
          </c:extLst>
        </c:ser>
        <c:ser>
          <c:idx val="20"/>
          <c:order val="20"/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[Price.cascade.2014.11.04.xlsx]Data!$BP$173:$BW$173</c:f>
              <c:numCache>
                <c:formatCode>General</c:formatCode>
                <c:ptCount val="8"/>
                <c:pt idx="1">
                  <c:v>134</c:v>
                </c:pt>
                <c:pt idx="2">
                  <c:v>134</c:v>
                </c:pt>
                <c:pt idx="3">
                  <c:v>134</c:v>
                </c:pt>
                <c:pt idx="4">
                  <c:v>134</c:v>
                </c:pt>
                <c:pt idx="5">
                  <c:v>134</c:v>
                </c:pt>
                <c:pt idx="6">
                  <c:v>134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B6CA-401C-83C6-8343AC6E1001}"/>
            </c:ext>
          </c:extLst>
        </c:ser>
        <c:ser>
          <c:idx val="21"/>
          <c:order val="21"/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[Price.cascade.2014.11.04.xlsx]Data!$BP$174:$BW$174</c:f>
              <c:numCache>
                <c:formatCode>General</c:formatCode>
                <c:ptCount val="8"/>
                <c:pt idx="0">
                  <c:v>138</c:v>
                </c:pt>
                <c:pt idx="1">
                  <c:v>138</c:v>
                </c:pt>
                <c:pt idx="2">
                  <c:v>138</c:v>
                </c:pt>
                <c:pt idx="3">
                  <c:v>117</c:v>
                </c:pt>
                <c:pt idx="4">
                  <c:v>117</c:v>
                </c:pt>
                <c:pt idx="5">
                  <c:v>117</c:v>
                </c:pt>
                <c:pt idx="6">
                  <c:v>117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5-B6CA-401C-83C6-8343AC6E1001}"/>
            </c:ext>
          </c:extLst>
        </c:ser>
        <c:ser>
          <c:idx val="22"/>
          <c:order val="22"/>
          <c:spPr>
            <a:ln w="28575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[Price.cascade.2014.11.04.xlsx]Data!$BP$175:$BW$175</c:f>
              <c:numCache>
                <c:formatCode>General</c:formatCode>
                <c:ptCount val="8"/>
                <c:pt idx="2">
                  <c:v>127</c:v>
                </c:pt>
                <c:pt idx="3">
                  <c:v>127</c:v>
                </c:pt>
                <c:pt idx="4">
                  <c:v>123.70400238037109</c:v>
                </c:pt>
                <c:pt idx="5">
                  <c:v>117</c:v>
                </c:pt>
                <c:pt idx="6">
                  <c:v>117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6-B6CA-401C-83C6-8343AC6E1001}"/>
            </c:ext>
          </c:extLst>
        </c:ser>
        <c:ser>
          <c:idx val="23"/>
          <c:order val="23"/>
          <c:spPr>
            <a:ln w="28575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[Price.cascade.2014.11.04.xlsx]Data!$BP$176:$BW$176</c:f>
              <c:numCache>
                <c:formatCode>General</c:formatCode>
                <c:ptCount val="8"/>
                <c:pt idx="2">
                  <c:v>134</c:v>
                </c:pt>
                <c:pt idx="3">
                  <c:v>134</c:v>
                </c:pt>
                <c:pt idx="4">
                  <c:v>134</c:v>
                </c:pt>
                <c:pt idx="5">
                  <c:v>134</c:v>
                </c:pt>
                <c:pt idx="6">
                  <c:v>134</c:v>
                </c:pt>
                <c:pt idx="7">
                  <c:v>134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7-B6CA-401C-83C6-8343AC6E1001}"/>
            </c:ext>
          </c:extLst>
        </c:ser>
        <c:ser>
          <c:idx val="24"/>
          <c:order val="24"/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[Price.cascade.2014.11.04.xlsx]Data!$BP$177:$BW$177</c:f>
              <c:numCache>
                <c:formatCode>General</c:formatCode>
                <c:ptCount val="8"/>
                <c:pt idx="2">
                  <c:v>138</c:v>
                </c:pt>
                <c:pt idx="3">
                  <c:v>138</c:v>
                </c:pt>
                <c:pt idx="4">
                  <c:v>138</c:v>
                </c:pt>
                <c:pt idx="5">
                  <c:v>138</c:v>
                </c:pt>
                <c:pt idx="6">
                  <c:v>127.443000793457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B6CA-401C-83C6-8343AC6E1001}"/>
            </c:ext>
          </c:extLst>
        </c:ser>
        <c:ser>
          <c:idx val="25"/>
          <c:order val="25"/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[Price.cascade.2014.11.04.xlsx]Data!$BP$178:$BW$178</c:f>
              <c:numCache>
                <c:formatCode>General</c:formatCode>
                <c:ptCount val="8"/>
                <c:pt idx="6">
                  <c:v>117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9-B6CA-401C-83C6-8343AC6E1001}"/>
            </c:ext>
          </c:extLst>
        </c:ser>
        <c:ser>
          <c:idx val="26"/>
          <c:order val="26"/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[Price.cascade.2014.11.04.xlsx]Data!$BP$179:$BW$179</c:f>
              <c:numCache>
                <c:formatCode>General</c:formatCode>
                <c:ptCount val="8"/>
                <c:pt idx="6">
                  <c:v>117</c:v>
                </c:pt>
                <c:pt idx="7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A-B6CA-401C-83C6-8343AC6E1001}"/>
            </c:ext>
          </c:extLst>
        </c:ser>
        <c:ser>
          <c:idx val="27"/>
          <c:order val="27"/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[Price.cascade.2014.11.04.xlsx]Data!$BP$180:$BW$180</c:f>
              <c:numCache>
                <c:formatCode>General</c:formatCode>
                <c:ptCount val="8"/>
                <c:pt idx="6">
                  <c:v>134</c:v>
                </c:pt>
                <c:pt idx="7">
                  <c:v>134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B-B6CA-401C-83C6-8343AC6E1001}"/>
            </c:ext>
          </c:extLst>
        </c:ser>
        <c:ser>
          <c:idx val="28"/>
          <c:order val="28"/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[Price.cascade.2014.11.04.xlsx]Data!$BP$181:$BW$181</c:f>
              <c:numCache>
                <c:formatCode>General</c:formatCode>
                <c:ptCount val="8"/>
                <c:pt idx="6">
                  <c:v>138</c:v>
                </c:pt>
                <c:pt idx="7">
                  <c:v>138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C-B6CA-401C-83C6-8343AC6E1001}"/>
            </c:ext>
          </c:extLst>
        </c:ser>
        <c:ser>
          <c:idx val="29"/>
          <c:order val="29"/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[Price.cascade.2014.11.04.xlsx]Data!$BP$182:$BW$182</c:f>
              <c:numCache>
                <c:formatCode>General</c:formatCode>
                <c:ptCount val="8"/>
                <c:pt idx="6">
                  <c:v>138</c:v>
                </c:pt>
                <c:pt idx="7">
                  <c:v>138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D-B6CA-401C-83C6-8343AC6E1001}"/>
            </c:ext>
          </c:extLst>
        </c:ser>
        <c:ser>
          <c:idx val="30"/>
          <c:order val="30"/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[Price.cascade.2014.11.04.xlsx]Data!$BP$183:$BW$183</c:f>
              <c:numCache>
                <c:formatCode>General</c:formatCode>
                <c:ptCount val="8"/>
                <c:pt idx="0">
                  <c:v>113</c:v>
                </c:pt>
                <c:pt idx="1">
                  <c:v>113</c:v>
                </c:pt>
                <c:pt idx="2">
                  <c:v>113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E-B6CA-401C-83C6-8343AC6E1001}"/>
            </c:ext>
          </c:extLst>
        </c:ser>
        <c:ser>
          <c:idx val="31"/>
          <c:order val="31"/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[Price.cascade.2014.11.04.xlsx]Data!$BP$184:$BW$184</c:f>
              <c:numCache>
                <c:formatCode>General</c:formatCode>
                <c:ptCount val="8"/>
                <c:pt idx="0">
                  <c:v>117</c:v>
                </c:pt>
                <c:pt idx="1">
                  <c:v>117</c:v>
                </c:pt>
                <c:pt idx="2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F-B6CA-401C-83C6-8343AC6E1001}"/>
            </c:ext>
          </c:extLst>
        </c:ser>
        <c:ser>
          <c:idx val="32"/>
          <c:order val="32"/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[Price.cascade.2014.11.04.xlsx]Data!$BP$185:$BW$185</c:f>
              <c:numCache>
                <c:formatCode>General</c:formatCode>
                <c:ptCount val="8"/>
                <c:pt idx="0">
                  <c:v>117</c:v>
                </c:pt>
                <c:pt idx="1">
                  <c:v>117</c:v>
                </c:pt>
                <c:pt idx="2">
                  <c:v>117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B6CA-401C-83C6-8343AC6E1001}"/>
            </c:ext>
          </c:extLst>
        </c:ser>
        <c:ser>
          <c:idx val="33"/>
          <c:order val="33"/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[Price.cascade.2014.11.04.xlsx]Data!$BP$186:$BW$186</c:f>
              <c:numCache>
                <c:formatCode>General</c:formatCode>
                <c:ptCount val="8"/>
                <c:pt idx="0">
                  <c:v>138</c:v>
                </c:pt>
                <c:pt idx="1">
                  <c:v>138</c:v>
                </c:pt>
                <c:pt idx="2">
                  <c:v>138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1-B6CA-401C-83C6-8343AC6E1001}"/>
            </c:ext>
          </c:extLst>
        </c:ser>
        <c:ser>
          <c:idx val="34"/>
          <c:order val="34"/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[Price.cascade.2014.11.04.xlsx]Data!$BP$187:$BW$187</c:f>
              <c:numCache>
                <c:formatCode>General</c:formatCode>
                <c:ptCount val="8"/>
                <c:pt idx="0">
                  <c:v>177</c:v>
                </c:pt>
                <c:pt idx="1">
                  <c:v>177</c:v>
                </c:pt>
                <c:pt idx="2">
                  <c:v>177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2-B6CA-401C-83C6-8343AC6E1001}"/>
            </c:ext>
          </c:extLst>
        </c:ser>
        <c:ser>
          <c:idx val="35"/>
          <c:order val="35"/>
          <c:spPr>
            <a:ln w="28575" cap="rnd">
              <a:solidFill>
                <a:schemeClr val="accent6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[Price.cascade.2014.11.04.xlsx]Data!$BP$188:$BW$188</c:f>
              <c:numCache>
                <c:formatCode>General</c:formatCode>
                <c:ptCount val="8"/>
                <c:pt idx="1">
                  <c:v>177</c:v>
                </c:pt>
                <c:pt idx="2">
                  <c:v>177</c:v>
                </c:pt>
                <c:pt idx="3">
                  <c:v>177</c:v>
                </c:pt>
                <c:pt idx="4">
                  <c:v>177</c:v>
                </c:pt>
                <c:pt idx="5">
                  <c:v>177</c:v>
                </c:pt>
                <c:pt idx="6">
                  <c:v>177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3-B6CA-401C-83C6-8343AC6E1001}"/>
            </c:ext>
          </c:extLst>
        </c:ser>
        <c:ser>
          <c:idx val="36"/>
          <c:order val="36"/>
          <c:spPr>
            <a:ln w="28575" cap="rnd">
              <a:solidFill>
                <a:schemeClr val="accent1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[Price.cascade.2014.11.04.xlsx]Data!$BP$189:$BW$189</c:f>
              <c:numCache>
                <c:formatCode>General</c:formatCode>
                <c:ptCount val="8"/>
                <c:pt idx="2">
                  <c:v>177</c:v>
                </c:pt>
                <c:pt idx="3">
                  <c:v>177</c:v>
                </c:pt>
                <c:pt idx="4">
                  <c:v>177</c:v>
                </c:pt>
                <c:pt idx="5">
                  <c:v>177</c:v>
                </c:pt>
                <c:pt idx="6">
                  <c:v>177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4-B6CA-401C-83C6-8343AC6E1001}"/>
            </c:ext>
          </c:extLst>
        </c:ser>
        <c:ser>
          <c:idx val="37"/>
          <c:order val="37"/>
          <c:spPr>
            <a:ln w="28575" cap="rnd">
              <a:solidFill>
                <a:schemeClr val="accent2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[Price.cascade.2014.11.04.xlsx]Data!$BP$190:$BW$190</c:f>
              <c:numCache>
                <c:formatCode>General</c:formatCode>
                <c:ptCount val="8"/>
                <c:pt idx="4">
                  <c:v>177</c:v>
                </c:pt>
                <c:pt idx="5">
                  <c:v>177</c:v>
                </c:pt>
                <c:pt idx="6">
                  <c:v>177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5-B6CA-401C-83C6-8343AC6E1001}"/>
            </c:ext>
          </c:extLst>
        </c:ser>
        <c:ser>
          <c:idx val="38"/>
          <c:order val="38"/>
          <c:spPr>
            <a:ln w="28575" cap="rnd">
              <a:solidFill>
                <a:schemeClr val="accent3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[Price.cascade.2014.11.04.xlsx]Data!$BP$191:$BW$191</c:f>
              <c:numCache>
                <c:formatCode>General</c:formatCode>
                <c:ptCount val="8"/>
                <c:pt idx="0">
                  <c:v>195</c:v>
                </c:pt>
                <c:pt idx="1">
                  <c:v>195</c:v>
                </c:pt>
                <c:pt idx="2">
                  <c:v>191.33299255371159</c:v>
                </c:pt>
                <c:pt idx="3">
                  <c:v>184</c:v>
                </c:pt>
                <c:pt idx="4">
                  <c:v>184</c:v>
                </c:pt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B6CA-401C-83C6-8343AC6E1001}"/>
            </c:ext>
          </c:extLst>
        </c:ser>
        <c:ser>
          <c:idx val="39"/>
          <c:order val="39"/>
          <c:spPr>
            <a:ln w="28575" cap="rnd">
              <a:solidFill>
                <a:schemeClr val="accent4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[Price.cascade.2014.11.04.xlsx]Data!$BP$192:$BW$192</c:f>
              <c:numCache>
                <c:formatCode>General</c:formatCode>
                <c:ptCount val="8"/>
                <c:pt idx="0">
                  <c:v>184</c:v>
                </c:pt>
                <c:pt idx="1">
                  <c:v>184</c:v>
                </c:pt>
                <c:pt idx="2">
                  <c:v>184</c:v>
                </c:pt>
                <c:pt idx="3">
                  <c:v>184</c:v>
                </c:pt>
                <c:pt idx="4">
                  <c:v>184</c:v>
                </c:pt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B6CA-401C-83C6-8343AC6E1001}"/>
            </c:ext>
          </c:extLst>
        </c:ser>
        <c:ser>
          <c:idx val="40"/>
          <c:order val="4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[Price.cascade.2014.11.04.xlsx]Data!$BP$193:$BW$193</c:f>
              <c:numCache>
                <c:formatCode>General</c:formatCode>
                <c:ptCount val="8"/>
                <c:pt idx="0">
                  <c:v>195</c:v>
                </c:pt>
                <c:pt idx="1">
                  <c:v>195</c:v>
                </c:pt>
                <c:pt idx="2">
                  <c:v>191.33299255371159</c:v>
                </c:pt>
                <c:pt idx="3">
                  <c:v>184</c:v>
                </c:pt>
                <c:pt idx="4">
                  <c:v>184</c:v>
                </c:pt>
                <c:pt idx="5">
                  <c:v>184</c:v>
                </c:pt>
                <c:pt idx="6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8-B6CA-401C-83C6-8343AC6E1001}"/>
            </c:ext>
          </c:extLst>
        </c:ser>
        <c:ser>
          <c:idx val="41"/>
          <c:order val="41"/>
          <c:spPr>
            <a:ln w="28575" cap="rnd">
              <a:solidFill>
                <a:schemeClr val="accent6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[Price.cascade.2014.11.04.xlsx]Data!$BP$194:$BW$194</c:f>
              <c:numCache>
                <c:formatCode>General</c:formatCode>
                <c:ptCount val="8"/>
                <c:pt idx="1">
                  <c:v>205</c:v>
                </c:pt>
                <c:pt idx="2">
                  <c:v>203.66700744629</c:v>
                </c:pt>
                <c:pt idx="3">
                  <c:v>201</c:v>
                </c:pt>
                <c:pt idx="4">
                  <c:v>201</c:v>
                </c:pt>
                <c:pt idx="5">
                  <c:v>201</c:v>
                </c:pt>
                <c:pt idx="6">
                  <c:v>201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9-B6CA-401C-83C6-8343AC6E1001}"/>
            </c:ext>
          </c:extLst>
        </c:ser>
        <c:ser>
          <c:idx val="42"/>
          <c:order val="42"/>
          <c:spPr>
            <a:ln w="28575" cap="rnd">
              <a:solidFill>
                <a:schemeClr val="accent1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[Price.cascade.2014.11.04.xlsx]Data!$BP$195:$BW$195</c:f>
              <c:numCache>
                <c:formatCode>General</c:formatCode>
                <c:ptCount val="8"/>
                <c:pt idx="4">
                  <c:v>195</c:v>
                </c:pt>
                <c:pt idx="5">
                  <c:v>195</c:v>
                </c:pt>
                <c:pt idx="6">
                  <c:v>195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A-B6CA-401C-83C6-8343AC6E1001}"/>
            </c:ext>
          </c:extLst>
        </c:ser>
        <c:ser>
          <c:idx val="43"/>
          <c:order val="43"/>
          <c:spPr>
            <a:ln w="28575" cap="rnd">
              <a:solidFill>
                <a:schemeClr val="accent2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[Price.cascade.2014.11.04.xlsx]Data!$BP$196:$BW$196</c:f>
              <c:numCache>
                <c:formatCode>General</c:formatCode>
                <c:ptCount val="8"/>
                <c:pt idx="0">
                  <c:v>205</c:v>
                </c:pt>
                <c:pt idx="1">
                  <c:v>205</c:v>
                </c:pt>
                <c:pt idx="2">
                  <c:v>205</c:v>
                </c:pt>
                <c:pt idx="3">
                  <c:v>205</c:v>
                </c:pt>
                <c:pt idx="4">
                  <c:v>205</c:v>
                </c:pt>
                <c:pt idx="5">
                  <c:v>205</c:v>
                </c:pt>
                <c:pt idx="6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B-B6CA-401C-83C6-8343AC6E1001}"/>
            </c:ext>
          </c:extLst>
        </c:ser>
        <c:ser>
          <c:idx val="44"/>
          <c:order val="44"/>
          <c:spPr>
            <a:ln w="28575" cap="rnd">
              <a:solidFill>
                <a:schemeClr val="accent3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[Price.cascade.2014.11.04.xlsx]Data!$BP$197:$BW$197</c:f>
              <c:numCache>
                <c:formatCode>General</c:formatCode>
                <c:ptCount val="8"/>
                <c:pt idx="0">
                  <c:v>216</c:v>
                </c:pt>
                <c:pt idx="1">
                  <c:v>216</c:v>
                </c:pt>
                <c:pt idx="2">
                  <c:v>216</c:v>
                </c:pt>
                <c:pt idx="3">
                  <c:v>216</c:v>
                </c:pt>
                <c:pt idx="4">
                  <c:v>216</c:v>
                </c:pt>
                <c:pt idx="5">
                  <c:v>216</c:v>
                </c:pt>
                <c:pt idx="6">
                  <c:v>216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C-B6CA-401C-83C6-8343AC6E1001}"/>
            </c:ext>
          </c:extLst>
        </c:ser>
        <c:ser>
          <c:idx val="45"/>
          <c:order val="45"/>
          <c:spPr>
            <a:ln w="28575" cap="rnd">
              <a:solidFill>
                <a:schemeClr val="accent4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[Price.cascade.2014.11.04.xlsx]Data!$BP$198:$BW$198</c:f>
              <c:numCache>
                <c:formatCode>General</c:formatCode>
                <c:ptCount val="8"/>
                <c:pt idx="0">
                  <c:v>216</c:v>
                </c:pt>
                <c:pt idx="1">
                  <c:v>216</c:v>
                </c:pt>
                <c:pt idx="2">
                  <c:v>212.33299255371159</c:v>
                </c:pt>
                <c:pt idx="3">
                  <c:v>205</c:v>
                </c:pt>
                <c:pt idx="4">
                  <c:v>205</c:v>
                </c:pt>
                <c:pt idx="5">
                  <c:v>205</c:v>
                </c:pt>
                <c:pt idx="6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D-B6CA-401C-83C6-8343AC6E1001}"/>
            </c:ext>
          </c:extLst>
        </c:ser>
        <c:ser>
          <c:idx val="46"/>
          <c:order val="46"/>
          <c:spPr>
            <a:ln w="28575" cap="rnd">
              <a:solidFill>
                <a:schemeClr val="accent5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[Price.cascade.2014.11.04.xlsx]Data!$BP$199:$BW$199</c:f>
              <c:numCache>
                <c:formatCode>General</c:formatCode>
                <c:ptCount val="8"/>
                <c:pt idx="0">
                  <c:v>216</c:v>
                </c:pt>
                <c:pt idx="1">
                  <c:v>216</c:v>
                </c:pt>
                <c:pt idx="2">
                  <c:v>212.33299255371159</c:v>
                </c:pt>
                <c:pt idx="3">
                  <c:v>205</c:v>
                </c:pt>
                <c:pt idx="4">
                  <c:v>205</c:v>
                </c:pt>
                <c:pt idx="5">
                  <c:v>205</c:v>
                </c:pt>
                <c:pt idx="6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E-B6CA-401C-83C6-8343AC6E1001}"/>
            </c:ext>
          </c:extLst>
        </c:ser>
        <c:ser>
          <c:idx val="47"/>
          <c:order val="47"/>
          <c:spPr>
            <a:ln w="28575" cap="rnd">
              <a:solidFill>
                <a:schemeClr val="accent6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[Price.cascade.2014.11.04.xlsx]Data!$BP$200:$BW$200</c:f>
              <c:numCache>
                <c:formatCode>General</c:formatCode>
                <c:ptCount val="8"/>
                <c:pt idx="4">
                  <c:v>225</c:v>
                </c:pt>
                <c:pt idx="5">
                  <c:v>225</c:v>
                </c:pt>
                <c:pt idx="6">
                  <c:v>225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B6CA-401C-83C6-8343AC6E1001}"/>
            </c:ext>
          </c:extLst>
        </c:ser>
        <c:ser>
          <c:idx val="48"/>
          <c:order val="48"/>
          <c:spPr>
            <a:ln w="28575" cap="rnd">
              <a:solidFill>
                <a:schemeClr val="accent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[Price.cascade.2014.11.04.xlsx]Data!$BP$201:$BW$201</c:f>
              <c:numCache>
                <c:formatCode>General</c:formatCode>
                <c:ptCount val="8"/>
                <c:pt idx="6">
                  <c:v>182</c:v>
                </c:pt>
                <c:pt idx="7">
                  <c:v>182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0-B6CA-401C-83C6-8343AC6E1001}"/>
            </c:ext>
          </c:extLst>
        </c:ser>
        <c:ser>
          <c:idx val="49"/>
          <c:order val="49"/>
          <c:spPr>
            <a:ln w="28575" cap="rnd">
              <a:solidFill>
                <a:schemeClr val="accent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[Price.cascade.2014.11.04.xlsx]Data!$BP$202:$BW$202</c:f>
              <c:numCache>
                <c:formatCode>General</c:formatCode>
                <c:ptCount val="8"/>
                <c:pt idx="6">
                  <c:v>177</c:v>
                </c:pt>
                <c:pt idx="7">
                  <c:v>177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1-B6CA-401C-83C6-8343AC6E1001}"/>
            </c:ext>
          </c:extLst>
        </c:ser>
        <c:ser>
          <c:idx val="50"/>
          <c:order val="50"/>
          <c:spPr>
            <a:ln w="28575" cap="rnd">
              <a:solidFill>
                <a:schemeClr val="accent3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[Price.cascade.2014.11.04.xlsx]Data!$BP$203:$BW$203</c:f>
              <c:numCache>
                <c:formatCode>General</c:formatCode>
                <c:ptCount val="8"/>
                <c:pt idx="5">
                  <c:v>184</c:v>
                </c:pt>
                <c:pt idx="6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2-B6CA-401C-83C6-8343AC6E1001}"/>
            </c:ext>
          </c:extLst>
        </c:ser>
        <c:ser>
          <c:idx val="51"/>
          <c:order val="51"/>
          <c:spPr>
            <a:ln w="28575" cap="rnd">
              <a:solidFill>
                <a:schemeClr val="accent4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[Price.cascade.2014.11.04.xlsx]Data!$BP$204:$BW$204</c:f>
              <c:numCache>
                <c:formatCode>General</c:formatCode>
                <c:ptCount val="8"/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3-B6CA-401C-83C6-8343AC6E1001}"/>
            </c:ext>
          </c:extLst>
        </c:ser>
        <c:ser>
          <c:idx val="52"/>
          <c:order val="52"/>
          <c:spPr>
            <a:ln w="28575" cap="rnd">
              <a:solidFill>
                <a:schemeClr val="accent5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[Price.cascade.2014.11.04.xlsx]Data!$BP$205:$BW$205</c:f>
              <c:numCache>
                <c:formatCode>General</c:formatCode>
                <c:ptCount val="8"/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4-B6CA-401C-83C6-8343AC6E1001}"/>
            </c:ext>
          </c:extLst>
        </c:ser>
        <c:ser>
          <c:idx val="53"/>
          <c:order val="53"/>
          <c:spPr>
            <a:ln w="28575" cap="rnd">
              <a:solidFill>
                <a:schemeClr val="accent6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[Price.cascade.2014.11.04.xlsx]Data!$BP$206:$BW$206</c:f>
              <c:numCache>
                <c:formatCode>General</c:formatCode>
                <c:ptCount val="8"/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5-B6CA-401C-83C6-8343AC6E1001}"/>
            </c:ext>
          </c:extLst>
        </c:ser>
        <c:ser>
          <c:idx val="54"/>
          <c:order val="54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[Price.cascade.2014.11.04.xlsx]Data!$BP$207:$BW$207</c:f>
              <c:numCache>
                <c:formatCode>General</c:formatCode>
                <c:ptCount val="8"/>
                <c:pt idx="5">
                  <c:v>184</c:v>
                </c:pt>
                <c:pt idx="6">
                  <c:v>184</c:v>
                </c:pt>
                <c:pt idx="7">
                  <c:v>184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B6CA-401C-83C6-8343AC6E1001}"/>
            </c:ext>
          </c:extLst>
        </c:ser>
        <c:ser>
          <c:idx val="55"/>
          <c:order val="55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[Price.cascade.2014.11.04.xlsx]Data!$BP$208:$BW$208</c:f>
              <c:numCache>
                <c:formatCode>General</c:formatCode>
                <c:ptCount val="8"/>
                <c:pt idx="5">
                  <c:v>201</c:v>
                </c:pt>
                <c:pt idx="6">
                  <c:v>201</c:v>
                </c:pt>
                <c:pt idx="7">
                  <c:v>201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7-B6CA-401C-83C6-8343AC6E1001}"/>
            </c:ext>
          </c:extLst>
        </c:ser>
        <c:ser>
          <c:idx val="56"/>
          <c:order val="56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[Price.cascade.2014.11.04.xlsx]Data!$BP$209:$BW$209</c:f>
              <c:numCache>
                <c:formatCode>General</c:formatCode>
                <c:ptCount val="8"/>
                <c:pt idx="5">
                  <c:v>205</c:v>
                </c:pt>
                <c:pt idx="6">
                  <c:v>205</c:v>
                </c:pt>
                <c:pt idx="7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8-B6CA-401C-83C6-8343AC6E1001}"/>
            </c:ext>
          </c:extLst>
        </c:ser>
        <c:ser>
          <c:idx val="57"/>
          <c:order val="57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[Price.cascade.2014.11.04.xlsx]Data!$BP$210:$BW$210</c:f>
              <c:numCache>
                <c:formatCode>General</c:formatCode>
                <c:ptCount val="8"/>
                <c:pt idx="5">
                  <c:v>205</c:v>
                </c:pt>
                <c:pt idx="6">
                  <c:v>205</c:v>
                </c:pt>
                <c:pt idx="7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9-B6CA-401C-83C6-8343AC6E1001}"/>
            </c:ext>
          </c:extLst>
        </c:ser>
        <c:ser>
          <c:idx val="58"/>
          <c:order val="58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[Price.cascade.2014.11.04.xlsx]Data!$BP$211:$BW$211</c:f>
              <c:numCache>
                <c:formatCode>General</c:formatCode>
                <c:ptCount val="8"/>
                <c:pt idx="5">
                  <c:v>205</c:v>
                </c:pt>
                <c:pt idx="6">
                  <c:v>205</c:v>
                </c:pt>
                <c:pt idx="7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A-B6CA-401C-83C6-8343AC6E1001}"/>
            </c:ext>
          </c:extLst>
        </c:ser>
        <c:ser>
          <c:idx val="59"/>
          <c:order val="59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[Price.cascade.2014.11.04.xlsx]Data!$BP$212:$BW$212</c:f>
              <c:numCache>
                <c:formatCode>General</c:formatCode>
                <c:ptCount val="8"/>
                <c:pt idx="5">
                  <c:v>225</c:v>
                </c:pt>
                <c:pt idx="6">
                  <c:v>225</c:v>
                </c:pt>
                <c:pt idx="7">
                  <c:v>225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B-B6CA-401C-83C6-8343AC6E1001}"/>
            </c:ext>
          </c:extLst>
        </c:ser>
        <c:ser>
          <c:idx val="60"/>
          <c:order val="60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[Price.cascade.2014.11.04.xlsx]Data!$BP$213:$BW$213</c:f>
              <c:numCache>
                <c:formatCode>General</c:formatCode>
                <c:ptCount val="8"/>
                <c:pt idx="5">
                  <c:v>205</c:v>
                </c:pt>
                <c:pt idx="6">
                  <c:v>205</c:v>
                </c:pt>
                <c:pt idx="7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C-B6CA-401C-83C6-8343AC6E1001}"/>
            </c:ext>
          </c:extLst>
        </c:ser>
        <c:ser>
          <c:idx val="61"/>
          <c:order val="61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[Price.cascade.2014.11.04.xlsx]Data!$BP$214:$BW$214</c:f>
              <c:numCache>
                <c:formatCode>General</c:formatCode>
                <c:ptCount val="8"/>
                <c:pt idx="5">
                  <c:v>205</c:v>
                </c:pt>
                <c:pt idx="6">
                  <c:v>205</c:v>
                </c:pt>
                <c:pt idx="7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D-B6CA-401C-83C6-8343AC6E1001}"/>
            </c:ext>
          </c:extLst>
        </c:ser>
        <c:ser>
          <c:idx val="62"/>
          <c:order val="62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[Price.cascade.2014.11.04.xlsx]Data!$BP$215:$BW$215</c:f>
              <c:numCache>
                <c:formatCode>General</c:formatCode>
                <c:ptCount val="8"/>
                <c:pt idx="0">
                  <c:v>176</c:v>
                </c:pt>
                <c:pt idx="1">
                  <c:v>176</c:v>
                </c:pt>
                <c:pt idx="2">
                  <c:v>176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E-B6CA-401C-83C6-8343AC6E1001}"/>
            </c:ext>
          </c:extLst>
        </c:ser>
        <c:ser>
          <c:idx val="63"/>
          <c:order val="63"/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[Price.cascade.2014.11.04.xlsx]Data!$BP$216:$BW$216</c:f>
              <c:numCache>
                <c:formatCode>General</c:formatCode>
                <c:ptCount val="8"/>
                <c:pt idx="0">
                  <c:v>216</c:v>
                </c:pt>
                <c:pt idx="1">
                  <c:v>216</c:v>
                </c:pt>
                <c:pt idx="2">
                  <c:v>216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F-B6CA-401C-83C6-8343AC6E1001}"/>
            </c:ext>
          </c:extLst>
        </c:ser>
        <c:ser>
          <c:idx val="64"/>
          <c:order val="64"/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[Price.cascade.2014.11.04.xlsx]Data!$BP$217:$BW$217</c:f>
              <c:numCache>
                <c:formatCode>General</c:formatCode>
                <c:ptCount val="8"/>
                <c:pt idx="0">
                  <c:v>196</c:v>
                </c:pt>
                <c:pt idx="1">
                  <c:v>196</c:v>
                </c:pt>
                <c:pt idx="2">
                  <c:v>196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0-B6CA-401C-83C6-8343AC6E1001}"/>
            </c:ext>
          </c:extLst>
        </c:ser>
        <c:ser>
          <c:idx val="65"/>
          <c:order val="65"/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[Price.cascade.2014.11.04.xlsx]Data!$BP$218:$BW$218</c:f>
              <c:numCache>
                <c:formatCode>General</c:formatCode>
                <c:ptCount val="8"/>
                <c:pt idx="0">
                  <c:v>196</c:v>
                </c:pt>
                <c:pt idx="1">
                  <c:v>196</c:v>
                </c:pt>
                <c:pt idx="2">
                  <c:v>196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1-B6CA-401C-83C6-8343AC6E1001}"/>
            </c:ext>
          </c:extLst>
        </c:ser>
        <c:ser>
          <c:idx val="66"/>
          <c:order val="66"/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[Price.cascade.2014.11.04.xlsx]Data!$BP$219:$BW$219</c:f>
              <c:numCache>
                <c:formatCode>General</c:formatCode>
                <c:ptCount val="8"/>
                <c:pt idx="0">
                  <c:v>284</c:v>
                </c:pt>
                <c:pt idx="1">
                  <c:v>284</c:v>
                </c:pt>
                <c:pt idx="2">
                  <c:v>284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2-B6CA-401C-83C6-8343AC6E1001}"/>
            </c:ext>
          </c:extLst>
        </c:ser>
        <c:ser>
          <c:idx val="67"/>
          <c:order val="67"/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[Price.cascade.2014.11.04.xlsx]Data!$BP$220:$BW$220</c:f>
              <c:numCache>
                <c:formatCode>General</c:formatCode>
                <c:ptCount val="8"/>
                <c:pt idx="0">
                  <c:v>294</c:v>
                </c:pt>
                <c:pt idx="1">
                  <c:v>294</c:v>
                </c:pt>
                <c:pt idx="2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3-B6CA-401C-83C6-8343AC6E1001}"/>
            </c:ext>
          </c:extLst>
        </c:ser>
        <c:ser>
          <c:idx val="68"/>
          <c:order val="68"/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[Price.cascade.2014.11.04.xlsx]Data!$BP$221:$BW$221</c:f>
              <c:numCache>
                <c:formatCode>General</c:formatCode>
                <c:ptCount val="8"/>
                <c:pt idx="0">
                  <c:v>196</c:v>
                </c:pt>
                <c:pt idx="1">
                  <c:v>196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4-B6CA-401C-83C6-8343AC6E1001}"/>
            </c:ext>
          </c:extLst>
        </c:ser>
        <c:ser>
          <c:idx val="69"/>
          <c:order val="69"/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[Price.cascade.2014.11.04.xlsx]Data!$BP$222:$BW$222</c:f>
              <c:numCache>
                <c:formatCode>General</c:formatCode>
                <c:ptCount val="8"/>
                <c:pt idx="0">
                  <c:v>259</c:v>
                </c:pt>
                <c:pt idx="1">
                  <c:v>259</c:v>
                </c:pt>
                <c:pt idx="2">
                  <c:v>259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5-B6CA-401C-83C6-8343AC6E1001}"/>
            </c:ext>
          </c:extLst>
        </c:ser>
        <c:ser>
          <c:idx val="70"/>
          <c:order val="70"/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[Price.cascade.2014.11.04.xlsx]Data!$BP$223:$BW$223</c:f>
              <c:numCache>
                <c:formatCode>General</c:formatCode>
                <c:ptCount val="8"/>
                <c:pt idx="0">
                  <c:v>205</c:v>
                </c:pt>
                <c:pt idx="1">
                  <c:v>205</c:v>
                </c:pt>
                <c:pt idx="2">
                  <c:v>205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6-B6CA-401C-83C6-8343AC6E1001}"/>
            </c:ext>
          </c:extLst>
        </c:ser>
        <c:ser>
          <c:idx val="71"/>
          <c:order val="71"/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[Price.cascade.2014.11.04.xlsx]Data!$BP$224:$BW$224</c:f>
              <c:numCache>
                <c:formatCode>General</c:formatCode>
                <c:ptCount val="8"/>
                <c:pt idx="0">
                  <c:v>294</c:v>
                </c:pt>
                <c:pt idx="1">
                  <c:v>294</c:v>
                </c:pt>
                <c:pt idx="2">
                  <c:v>294</c:v>
                </c:pt>
                <c:pt idx="3">
                  <c:v>294</c:v>
                </c:pt>
                <c:pt idx="4">
                  <c:v>294</c:v>
                </c:pt>
                <c:pt idx="5">
                  <c:v>294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7-B6CA-401C-83C6-8343AC6E1001}"/>
            </c:ext>
          </c:extLst>
        </c:ser>
        <c:ser>
          <c:idx val="73"/>
          <c:order val="73"/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[Price.cascade.2014.11.04.xlsx]Data!$BP$226:$BW$226</c:f>
              <c:numCache>
                <c:formatCode>General</c:formatCode>
                <c:ptCount val="8"/>
                <c:pt idx="0">
                  <c:v>306</c:v>
                </c:pt>
                <c:pt idx="1">
                  <c:v>306</c:v>
                </c:pt>
                <c:pt idx="2">
                  <c:v>302</c:v>
                </c:pt>
                <c:pt idx="3">
                  <c:v>294</c:v>
                </c:pt>
                <c:pt idx="4">
                  <c:v>294</c:v>
                </c:pt>
                <c:pt idx="5">
                  <c:v>294</c:v>
                </c:pt>
                <c:pt idx="6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8-B6CA-401C-83C6-8343AC6E1001}"/>
            </c:ext>
          </c:extLst>
        </c:ser>
        <c:ser>
          <c:idx val="74"/>
          <c:order val="74"/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[Price.cascade.2014.11.04.xlsx]Data!$BP$227:$BW$227</c:f>
              <c:numCache>
                <c:formatCode>General</c:formatCode>
                <c:ptCount val="8"/>
                <c:pt idx="3">
                  <c:v>332</c:v>
                </c:pt>
                <c:pt idx="4">
                  <c:v>332</c:v>
                </c:pt>
                <c:pt idx="5">
                  <c:v>332</c:v>
                </c:pt>
                <c:pt idx="6">
                  <c:v>332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9-B6CA-401C-83C6-8343AC6E1001}"/>
            </c:ext>
          </c:extLst>
        </c:ser>
        <c:ser>
          <c:idx val="75"/>
          <c:order val="75"/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[Price.cascade.2014.11.04.xlsx]Data!$BP$228:$BW$228</c:f>
              <c:numCache>
                <c:formatCode>General</c:formatCode>
                <c:ptCount val="8"/>
                <c:pt idx="5">
                  <c:v>294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A-B6CA-401C-83C6-8343AC6E1001}"/>
            </c:ext>
          </c:extLst>
        </c:ser>
        <c:ser>
          <c:idx val="76"/>
          <c:order val="76"/>
          <c:spPr>
            <a:ln w="28575" cap="rnd">
              <a:solidFill>
                <a:schemeClr val="accent5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[Price.cascade.2014.11.04.xlsx]Data!$BP$229:$BW$229</c:f>
              <c:numCache>
                <c:formatCode>General</c:formatCode>
                <c:ptCount val="8"/>
                <c:pt idx="5">
                  <c:v>332</c:v>
                </c:pt>
                <c:pt idx="6">
                  <c:v>332</c:v>
                </c:pt>
                <c:pt idx="7">
                  <c:v>332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B-B6CA-401C-83C6-8343AC6E1001}"/>
            </c:ext>
          </c:extLst>
        </c:ser>
        <c:ser>
          <c:idx val="77"/>
          <c:order val="77"/>
          <c:spPr>
            <a:ln w="28575" cap="rnd">
              <a:solidFill>
                <a:schemeClr val="accent6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[Price.cascade.2014.11.04.xlsx]Data!$BP$230:$BW$230</c:f>
              <c:numCache>
                <c:formatCode>General</c:formatCode>
                <c:ptCount val="8"/>
                <c:pt idx="5">
                  <c:v>294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C-B6CA-401C-83C6-8343AC6E1001}"/>
            </c:ext>
          </c:extLst>
        </c:ser>
        <c:ser>
          <c:idx val="78"/>
          <c:order val="78"/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[Price.cascade.2014.11.04.xlsx]Data!$BP$231:$BW$231</c:f>
              <c:numCache>
                <c:formatCode>General</c:formatCode>
                <c:ptCount val="8"/>
                <c:pt idx="5">
                  <c:v>294</c:v>
                </c:pt>
                <c:pt idx="6">
                  <c:v>294</c:v>
                </c:pt>
                <c:pt idx="7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D-B6CA-401C-83C6-8343AC6E1001}"/>
            </c:ext>
          </c:extLst>
        </c:ser>
        <c:ser>
          <c:idx val="79"/>
          <c:order val="79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[Price.cascade.2014.11.04.xlsx]Data!$BP$232:$BW$232</c:f>
              <c:numCache>
                <c:formatCode>General</c:formatCode>
                <c:ptCount val="8"/>
                <c:pt idx="3">
                  <c:v>583</c:v>
                </c:pt>
                <c:pt idx="4">
                  <c:v>583</c:v>
                </c:pt>
                <c:pt idx="5">
                  <c:v>583</c:v>
                </c:pt>
                <c:pt idx="6">
                  <c:v>583</c:v>
                </c:pt>
                <c:pt idx="7">
                  <c:v>583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E-B6CA-401C-83C6-8343AC6E1001}"/>
            </c:ext>
          </c:extLst>
        </c:ser>
        <c:ser>
          <c:idx val="80"/>
          <c:order val="80"/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[Price.cascade.2014.11.04.xlsx]Data!$BP$233:$BW$233</c:f>
              <c:numCache>
                <c:formatCode>General</c:formatCode>
                <c:ptCount val="8"/>
                <c:pt idx="3">
                  <c:v>999</c:v>
                </c:pt>
                <c:pt idx="4">
                  <c:v>999</c:v>
                </c:pt>
                <c:pt idx="5">
                  <c:v>999</c:v>
                </c:pt>
                <c:pt idx="6">
                  <c:v>999</c:v>
                </c:pt>
                <c:pt idx="7">
                  <c:v>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4F-B6CA-401C-83C6-8343AC6E1001}"/>
            </c:ext>
          </c:extLst>
        </c:ser>
        <c:ser>
          <c:idx val="81"/>
          <c:order val="81"/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[Price.cascade.2014.11.04.xlsx]Data!$BP$234:$BW$234</c:f>
              <c:numCache>
                <c:formatCode>General</c:formatCode>
                <c:ptCount val="8"/>
                <c:pt idx="0">
                  <c:v>284</c:v>
                </c:pt>
                <c:pt idx="1">
                  <c:v>284</c:v>
                </c:pt>
                <c:pt idx="2">
                  <c:v>284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0-B6CA-401C-83C6-8343AC6E1001}"/>
            </c:ext>
          </c:extLst>
        </c:ser>
        <c:ser>
          <c:idx val="82"/>
          <c:order val="82"/>
          <c:spPr>
            <a:ln w="28575" cap="rnd">
              <a:solidFill>
                <a:schemeClr val="accent5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[Price.cascade.2014.11.04.xlsx]Data!$BP$235:$BW$235</c:f>
              <c:numCache>
                <c:formatCode>General</c:formatCode>
                <c:ptCount val="8"/>
                <c:pt idx="0">
                  <c:v>337</c:v>
                </c:pt>
                <c:pt idx="1">
                  <c:v>337</c:v>
                </c:pt>
                <c:pt idx="2">
                  <c:v>337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1-B6CA-401C-83C6-8343AC6E1001}"/>
            </c:ext>
          </c:extLst>
        </c:ser>
        <c:ser>
          <c:idx val="83"/>
          <c:order val="83"/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[Price.cascade.2014.11.04.xlsx]Data!$BP$236:$BW$236</c:f>
              <c:numCache>
                <c:formatCode>General</c:formatCode>
                <c:ptCount val="8"/>
                <c:pt idx="0">
                  <c:v>294</c:v>
                </c:pt>
                <c:pt idx="1">
                  <c:v>294</c:v>
                </c:pt>
                <c:pt idx="2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2-B6CA-401C-83C6-8343AC6E1001}"/>
            </c:ext>
          </c:extLst>
        </c:ser>
        <c:ser>
          <c:idx val="84"/>
          <c:order val="84"/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[Price.cascade.2014.11.04.xlsx]Data!$BP$237:$BW$237</c:f>
              <c:numCache>
                <c:formatCode>General</c:formatCode>
                <c:ptCount val="8"/>
                <c:pt idx="0">
                  <c:v>351</c:v>
                </c:pt>
                <c:pt idx="1">
                  <c:v>351</c:v>
                </c:pt>
                <c:pt idx="2">
                  <c:v>351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3-B6CA-401C-83C6-8343AC6E1001}"/>
            </c:ext>
          </c:extLst>
        </c:ser>
        <c:ser>
          <c:idx val="85"/>
          <c:order val="85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[Price.cascade.2014.11.04.xlsx]Data!$BP$238:$BW$238</c:f>
              <c:numCache>
                <c:formatCode>General</c:formatCode>
                <c:ptCount val="8"/>
                <c:pt idx="0">
                  <c:v>342</c:v>
                </c:pt>
                <c:pt idx="1">
                  <c:v>342</c:v>
                </c:pt>
                <c:pt idx="2">
                  <c:v>342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4-B6CA-401C-83C6-8343AC6E1001}"/>
            </c:ext>
          </c:extLst>
        </c:ser>
        <c:ser>
          <c:idx val="86"/>
          <c:order val="86"/>
          <c:spPr>
            <a:ln w="2857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[Price.cascade.2014.11.04.xlsx]Data!$BP$239:$BW$239</c:f>
              <c:numCache>
                <c:formatCode>General</c:formatCode>
                <c:ptCount val="8"/>
                <c:pt idx="0">
                  <c:v>583</c:v>
                </c:pt>
                <c:pt idx="1">
                  <c:v>583</c:v>
                </c:pt>
                <c:pt idx="2">
                  <c:v>583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5-B6CA-401C-83C6-8343AC6E1001}"/>
            </c:ext>
          </c:extLst>
        </c:ser>
        <c:ser>
          <c:idx val="87"/>
          <c:order val="87"/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[Price.cascade.2014.11.04.xlsx]Data!$BP$240:$BW$240</c:f>
              <c:numCache>
                <c:formatCode>General</c:formatCode>
                <c:ptCount val="8"/>
                <c:pt idx="0">
                  <c:v>294</c:v>
                </c:pt>
                <c:pt idx="1">
                  <c:v>294</c:v>
                </c:pt>
                <c:pt idx="2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6-B6CA-401C-83C6-8343AC6E1001}"/>
            </c:ext>
          </c:extLst>
        </c:ser>
        <c:ser>
          <c:idx val="88"/>
          <c:order val="88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[Price.cascade.2014.11.04.xlsx]Data!$BP$241:$BW$241</c:f>
              <c:numCache>
                <c:formatCode>General</c:formatCode>
                <c:ptCount val="8"/>
                <c:pt idx="0">
                  <c:v>360.44601440429301</c:v>
                </c:pt>
                <c:pt idx="1">
                  <c:v>294</c:v>
                </c:pt>
                <c:pt idx="2">
                  <c:v>294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7-B6CA-401C-83C6-8343AC6E1001}"/>
            </c:ext>
          </c:extLst>
        </c:ser>
        <c:ser>
          <c:idx val="89"/>
          <c:order val="89"/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[Price.cascade.2014.11.04.xlsx]Data!$BP$242:$BW$242</c:f>
              <c:numCache>
                <c:formatCode>General</c:formatCode>
                <c:ptCount val="8"/>
                <c:pt idx="0">
                  <c:v>657.87597656250307</c:v>
                </c:pt>
                <c:pt idx="1">
                  <c:v>583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8-B6CA-401C-83C6-8343AC6E1001}"/>
            </c:ext>
          </c:extLst>
        </c:ser>
        <c:ser>
          <c:idx val="90"/>
          <c:order val="90"/>
          <c:spPr>
            <a:ln w="28575" cap="rnd">
              <a:solidFill>
                <a:schemeClr val="accent1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[Price.cascade.2014.11.04.xlsx]Data!$BP$243:$BW$243</c:f>
              <c:numCache>
                <c:formatCode>General</c:formatCode>
                <c:ptCount val="8"/>
                <c:pt idx="2">
                  <c:v>583</c:v>
                </c:pt>
                <c:pt idx="3">
                  <c:v>583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9-B6CA-401C-83C6-8343AC6E1001}"/>
            </c:ext>
          </c:extLst>
        </c:ser>
        <c:ser>
          <c:idx val="91"/>
          <c:order val="91"/>
          <c:spPr>
            <a:ln w="28575" cap="rnd">
              <a:solidFill>
                <a:schemeClr val="accent2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[Price.cascade.2014.11.04.xlsx]Data!$BP$244:$BW$244</c:f>
              <c:numCache>
                <c:formatCode>General</c:formatCode>
                <c:ptCount val="8"/>
                <c:pt idx="0">
                  <c:v>999</c:v>
                </c:pt>
                <c:pt idx="1">
                  <c:v>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A-B6CA-401C-83C6-8343AC6E1001}"/>
            </c:ext>
          </c:extLst>
        </c:ser>
        <c:ser>
          <c:idx val="92"/>
          <c:order val="92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[Price.cascade.2014.11.04.xlsx]Data!$BP$245:$BW$245</c:f>
              <c:numCache>
                <c:formatCode>General</c:formatCode>
                <c:ptCount val="8"/>
                <c:pt idx="0">
                  <c:v>999</c:v>
                </c:pt>
                <c:pt idx="1">
                  <c:v>999</c:v>
                </c:pt>
                <c:pt idx="2">
                  <c:v>999</c:v>
                </c:pt>
                <c:pt idx="3">
                  <c:v>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B-B6CA-401C-83C6-8343AC6E1001}"/>
            </c:ext>
          </c:extLst>
        </c:ser>
        <c:ser>
          <c:idx val="93"/>
          <c:order val="93"/>
          <c:spPr>
            <a:ln w="28575" cap="rnd">
              <a:solidFill>
                <a:schemeClr val="accent4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[Price.cascade.2014.11.04.xlsx]Data!$BP$246:$BW$246</c:f>
              <c:numCache>
                <c:formatCode>General</c:formatCode>
                <c:ptCount val="8"/>
                <c:pt idx="0">
                  <c:v>75</c:v>
                </c:pt>
                <c:pt idx="1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C-B6CA-401C-83C6-8343AC6E1001}"/>
            </c:ext>
          </c:extLst>
        </c:ser>
        <c:ser>
          <c:idx val="94"/>
          <c:order val="94"/>
          <c:spPr>
            <a:ln w="28575" cap="rnd">
              <a:solidFill>
                <a:schemeClr val="accent5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[Price.cascade.2014.11.04.xlsx]Data!$BP$247:$BW$247</c:f>
              <c:numCache>
                <c:formatCode>General</c:formatCode>
                <c:ptCount val="8"/>
                <c:pt idx="0">
                  <c:v>75</c:v>
                </c:pt>
                <c:pt idx="1">
                  <c:v>75</c:v>
                </c:pt>
                <c:pt idx="2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D-B6CA-401C-83C6-8343AC6E1001}"/>
            </c:ext>
          </c:extLst>
        </c:ser>
        <c:ser>
          <c:idx val="95"/>
          <c:order val="95"/>
          <c:spPr>
            <a:ln w="28575" cap="rnd">
              <a:solidFill>
                <a:schemeClr val="accent6">
                  <a:lumMod val="70000"/>
                  <a:lumOff val="3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[Price.cascade.2014.11.04.xlsx]Data!$BP$248:$BW$248</c:f>
              <c:numCache>
                <c:formatCode>General</c:formatCode>
                <c:ptCount val="8"/>
                <c:pt idx="0">
                  <c:v>113</c:v>
                </c:pt>
                <c:pt idx="1">
                  <c:v>113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E-B6CA-401C-83C6-8343AC6E1001}"/>
            </c:ext>
          </c:extLst>
        </c:ser>
        <c:ser>
          <c:idx val="96"/>
          <c:order val="96"/>
          <c:spPr>
            <a:ln w="28575" cap="rnd">
              <a:solidFill>
                <a:schemeClr val="accent1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[Price.cascade.2014.11.04.xlsx]Data!$BP$249:$BW$249</c:f>
              <c:numCache>
                <c:formatCode>General</c:formatCode>
                <c:ptCount val="8"/>
                <c:pt idx="0">
                  <c:v>133</c:v>
                </c:pt>
                <c:pt idx="1">
                  <c:v>133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5F-B6CA-401C-83C6-8343AC6E1001}"/>
            </c:ext>
          </c:extLst>
        </c:ser>
        <c:ser>
          <c:idx val="97"/>
          <c:order val="97"/>
          <c:spPr>
            <a:ln w="28575" cap="rnd">
              <a:solidFill>
                <a:schemeClr val="accent2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[Price.cascade.2014.11.04.xlsx]Data!$BP$250:$BW$250</c:f>
              <c:numCache>
                <c:formatCode>General</c:formatCode>
                <c:ptCount val="8"/>
                <c:pt idx="0">
                  <c:v>163</c:v>
                </c:pt>
                <c:pt idx="1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0-B6CA-401C-83C6-8343AC6E1001}"/>
            </c:ext>
          </c:extLst>
        </c:ser>
        <c:ser>
          <c:idx val="98"/>
          <c:order val="98"/>
          <c:spPr>
            <a:ln w="28575" cap="rnd">
              <a:solidFill>
                <a:schemeClr val="accent3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[Price.cascade.2014.11.04.xlsx]Data!$BP$251:$BW$251</c:f>
              <c:numCache>
                <c:formatCode>General</c:formatCode>
                <c:ptCount val="8"/>
                <c:pt idx="0">
                  <c:v>183</c:v>
                </c:pt>
                <c:pt idx="1">
                  <c:v>183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1-B6CA-401C-83C6-8343AC6E1001}"/>
            </c:ext>
          </c:extLst>
        </c:ser>
        <c:ser>
          <c:idx val="99"/>
          <c:order val="99"/>
          <c:spPr>
            <a:ln w="28575" cap="rnd">
              <a:solidFill>
                <a:schemeClr val="accent4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[Price.cascade.2014.11.04.xlsx]Data!$BP$252:$BW$252</c:f>
              <c:numCache>
                <c:formatCode>General</c:formatCode>
                <c:ptCount val="8"/>
                <c:pt idx="0">
                  <c:v>266</c:v>
                </c:pt>
                <c:pt idx="1">
                  <c:v>266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2-B6CA-401C-83C6-8343AC6E1001}"/>
            </c:ext>
          </c:extLst>
        </c:ser>
        <c:ser>
          <c:idx val="100"/>
          <c:order val="100"/>
          <c:spPr>
            <a:ln w="28575" cap="rnd">
              <a:solidFill>
                <a:schemeClr val="accent5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[Price.cascade.2014.11.04.xlsx]Data!$BP$253:$BW$253</c:f>
              <c:numCache>
                <c:formatCode>General</c:formatCode>
                <c:ptCount val="8"/>
                <c:pt idx="0">
                  <c:v>163</c:v>
                </c:pt>
                <c:pt idx="1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3-B6CA-401C-83C6-8343AC6E1001}"/>
            </c:ext>
          </c:extLst>
        </c:ser>
        <c:ser>
          <c:idx val="101"/>
          <c:order val="101"/>
          <c:spPr>
            <a:ln w="28575" cap="rnd">
              <a:solidFill>
                <a:schemeClr val="accent6">
                  <a:lumMod val="7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[Price.cascade.2014.11.04.xlsx]Data!$BP$254:$BW$254</c:f>
              <c:numCache>
                <c:formatCode>General</c:formatCode>
                <c:ptCount val="8"/>
                <c:pt idx="0">
                  <c:v>163</c:v>
                </c:pt>
                <c:pt idx="1">
                  <c:v>163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4-B6CA-401C-83C6-8343AC6E1001}"/>
            </c:ext>
          </c:extLst>
        </c:ser>
        <c:ser>
          <c:idx val="102"/>
          <c:order val="102"/>
          <c:spPr>
            <a:ln w="28575" cap="rnd">
              <a:solidFill>
                <a:schemeClr val="accent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[Price.cascade.2014.11.04.xlsx]Data!$BP$255:$BW$255</c:f>
              <c:numCache>
                <c:formatCode>General</c:formatCode>
                <c:ptCount val="8"/>
                <c:pt idx="0">
                  <c:v>213</c:v>
                </c:pt>
                <c:pt idx="1">
                  <c:v>213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5-B6CA-401C-83C6-8343AC6E1001}"/>
            </c:ext>
          </c:extLst>
        </c:ser>
        <c:ser>
          <c:idx val="103"/>
          <c:order val="103"/>
          <c:spPr>
            <a:ln w="28575" cap="rnd">
              <a:solidFill>
                <a:schemeClr val="accent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[Price.cascade.2014.11.04.xlsx]Data!$BP$256:$BW$256</c:f>
              <c:numCache>
                <c:formatCode>General</c:formatCode>
                <c:ptCount val="8"/>
                <c:pt idx="0">
                  <c:v>183</c:v>
                </c:pt>
                <c:pt idx="1">
                  <c:v>183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6-B6CA-401C-83C6-8343AC6E1001}"/>
            </c:ext>
          </c:extLst>
        </c:ser>
        <c:ser>
          <c:idx val="104"/>
          <c:order val="104"/>
          <c:spPr>
            <a:ln w="28575" cap="rnd">
              <a:solidFill>
                <a:schemeClr val="accent3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[Price.cascade.2014.11.04.xlsx]Data!$BP$257:$BW$257</c:f>
              <c:numCache>
                <c:formatCode>General</c:formatCode>
                <c:ptCount val="8"/>
                <c:pt idx="0">
                  <c:v>213</c:v>
                </c:pt>
                <c:pt idx="1">
                  <c:v>213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7-B6CA-401C-83C6-8343AC6E1001}"/>
            </c:ext>
          </c:extLst>
        </c:ser>
        <c:ser>
          <c:idx val="105"/>
          <c:order val="105"/>
          <c:spPr>
            <a:ln w="28575" cap="rnd">
              <a:solidFill>
                <a:schemeClr val="accent4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[Price.cascade.2014.11.04.xlsx]Data!$BP$258:$BW$258</c:f>
              <c:numCache>
                <c:formatCode>General</c:formatCode>
                <c:ptCount val="8"/>
                <c:pt idx="0">
                  <c:v>277</c:v>
                </c:pt>
                <c:pt idx="1">
                  <c:v>277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8-B6CA-401C-83C6-8343AC6E1001}"/>
            </c:ext>
          </c:extLst>
        </c:ser>
        <c:ser>
          <c:idx val="106"/>
          <c:order val="106"/>
          <c:spPr>
            <a:ln w="28575" cap="rnd">
              <a:solidFill>
                <a:schemeClr val="accent5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[Price.cascade.2014.11.04.xlsx]Data!$BP$259:$BW$259</c:f>
              <c:numCache>
                <c:formatCode>General</c:formatCode>
                <c:ptCount val="8"/>
                <c:pt idx="0">
                  <c:v>266</c:v>
                </c:pt>
                <c:pt idx="1">
                  <c:v>266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9-B6CA-401C-83C6-8343AC6E1001}"/>
            </c:ext>
          </c:extLst>
        </c:ser>
        <c:ser>
          <c:idx val="107"/>
          <c:order val="107"/>
          <c:spPr>
            <a:ln w="28575" cap="rnd">
              <a:solidFill>
                <a:schemeClr val="accent6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[Price.cascade.2014.11.04.xlsx]Data!$BP$260:$BW$260</c:f>
              <c:numCache>
                <c:formatCode>General</c:formatCode>
                <c:ptCount val="8"/>
                <c:pt idx="0">
                  <c:v>320</c:v>
                </c:pt>
                <c:pt idx="1">
                  <c:v>320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A-B6CA-401C-83C6-8343AC6E1001}"/>
            </c:ext>
          </c:extLst>
        </c:ser>
        <c:ser>
          <c:idx val="108"/>
          <c:order val="108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[Price.cascade.2014.11.04.xlsx]Data!$BP$261:$BW$261</c:f>
              <c:numCache>
                <c:formatCode>General</c:formatCode>
                <c:ptCount val="8"/>
                <c:pt idx="0">
                  <c:v>316</c:v>
                </c:pt>
                <c:pt idx="1">
                  <c:v>316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B-B6CA-401C-83C6-8343AC6E1001}"/>
            </c:ext>
          </c:extLst>
        </c:ser>
        <c:ser>
          <c:idx val="109"/>
          <c:order val="109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[Price.cascade.2014.11.04.xlsx]Data!$BP$262:$BW$262</c:f>
              <c:numCache>
                <c:formatCode>General</c:formatCode>
                <c:ptCount val="8"/>
                <c:pt idx="0">
                  <c:v>70.094001770019531</c:v>
                </c:pt>
                <c:pt idx="1">
                  <c:v>70</c:v>
                </c:pt>
                <c:pt idx="2">
                  <c:v>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C-B6CA-401C-83C6-8343AC6E1001}"/>
            </c:ext>
          </c:extLst>
        </c:ser>
        <c:ser>
          <c:idx val="110"/>
          <c:order val="110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[Price.cascade.2014.11.04.xlsx]Data!$BP$263:$BW$263</c:f>
              <c:numCache>
                <c:formatCode>General</c:formatCode>
                <c:ptCount val="8"/>
                <c:pt idx="0">
                  <c:v>64</c:v>
                </c:pt>
                <c:pt idx="1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D-B6CA-401C-83C6-8343AC6E1001}"/>
            </c:ext>
          </c:extLst>
        </c:ser>
        <c:ser>
          <c:idx val="111"/>
          <c:order val="111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[Price.cascade.2014.11.04.xlsx]Data!$BP$264:$BW$264</c:f>
              <c:numCache>
                <c:formatCode>General</c:formatCode>
                <c:ptCount val="8"/>
                <c:pt idx="0">
                  <c:v>64</c:v>
                </c:pt>
                <c:pt idx="1">
                  <c:v>64</c:v>
                </c:pt>
                <c:pt idx="2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E-B6CA-401C-83C6-8343AC6E1001}"/>
            </c:ext>
          </c:extLst>
        </c:ser>
        <c:ser>
          <c:idx val="112"/>
          <c:order val="112"/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[Price.cascade.2014.11.04.xlsx]Data!$BP$265:$BW$265</c:f>
              <c:numCache>
                <c:formatCode>General</c:formatCode>
                <c:ptCount val="8"/>
                <c:pt idx="0">
                  <c:v>66.726997375487628</c:v>
                </c:pt>
                <c:pt idx="1">
                  <c:v>64</c:v>
                </c:pt>
                <c:pt idx="2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6F-B6CA-401C-83C6-8343AC6E1001}"/>
            </c:ext>
          </c:extLst>
        </c:ser>
        <c:ser>
          <c:idx val="113"/>
          <c:order val="113"/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[Price.cascade.2014.11.04.xlsx]Data!$BP$266:$BW$266</c:f>
              <c:numCache>
                <c:formatCode>General</c:formatCode>
                <c:ptCount val="8"/>
                <c:pt idx="0">
                  <c:v>86</c:v>
                </c:pt>
                <c:pt idx="1">
                  <c:v>86</c:v>
                </c:pt>
                <c:pt idx="2">
                  <c:v>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0-B6CA-401C-83C6-8343AC6E1001}"/>
            </c:ext>
          </c:extLst>
        </c:ser>
        <c:ser>
          <c:idx val="114"/>
          <c:order val="114"/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[Price.cascade.2014.11.04.xlsx]Data!$BP$267:$BW$267</c:f>
              <c:numCache>
                <c:formatCode>General</c:formatCode>
                <c:ptCount val="8"/>
                <c:pt idx="6">
                  <c:v>75</c:v>
                </c:pt>
                <c:pt idx="7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1-B6CA-401C-83C6-8343AC6E1001}"/>
            </c:ext>
          </c:extLst>
        </c:ser>
        <c:ser>
          <c:idx val="115"/>
          <c:order val="115"/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[Price.cascade.2014.11.04.xlsx]Data!$BP$268:$BW$268</c:f>
              <c:numCache>
                <c:formatCode>General</c:formatCode>
                <c:ptCount val="8"/>
                <c:pt idx="6">
                  <c:v>86</c:v>
                </c:pt>
                <c:pt idx="7">
                  <c:v>82.373001098632258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2-B6CA-401C-83C6-8343AC6E1001}"/>
            </c:ext>
          </c:extLst>
        </c:ser>
        <c:ser>
          <c:idx val="116"/>
          <c:order val="116"/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[Price.cascade.2014.11.04.xlsx]Data!$BP$269:$BW$269</c:f>
              <c:numCache>
                <c:formatCode>General</c:formatCode>
                <c:ptCount val="8"/>
                <c:pt idx="1">
                  <c:v>64</c:v>
                </c:pt>
                <c:pt idx="2">
                  <c:v>64</c:v>
                </c:pt>
                <c:pt idx="3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3-B6CA-401C-83C6-8343AC6E10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02432"/>
        <c:axId val="207603968"/>
      </c:lineChart>
      <c:lineChart>
        <c:grouping val="standard"/>
        <c:varyColors val="0"/>
        <c:ser>
          <c:idx val="72"/>
          <c:order val="72"/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[Price.cascade.2014.11.04.xlsx]Data!$BP$225:$BW$225</c:f>
              <c:numCache>
                <c:formatCode>General</c:formatCode>
                <c:ptCount val="8"/>
                <c:pt idx="0">
                  <c:v>317</c:v>
                </c:pt>
                <c:pt idx="1">
                  <c:v>317</c:v>
                </c:pt>
                <c:pt idx="2">
                  <c:v>317</c:v>
                </c:pt>
                <c:pt idx="3">
                  <c:v>317</c:v>
                </c:pt>
                <c:pt idx="4">
                  <c:v>317</c:v>
                </c:pt>
                <c:pt idx="5">
                  <c:v>317</c:v>
                </c:pt>
                <c:pt idx="6">
                  <c:v>317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4-B6CA-401C-83C6-8343AC6E1001}"/>
            </c:ext>
          </c:extLst>
        </c:ser>
        <c:ser>
          <c:idx val="117"/>
          <c:order val="117"/>
          <c:spPr>
            <a:ln w="28575">
              <a:solidFill>
                <a:srgbClr val="92D05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[Price.cascade.2014.11.04.xlsx]Data!$BP$270:$BW$270</c:f>
              <c:numCache>
                <c:formatCode>General</c:formatCode>
                <c:ptCount val="8"/>
                <c:pt idx="1">
                  <c:v>70</c:v>
                </c:pt>
                <c:pt idx="2">
                  <c:v>70</c:v>
                </c:pt>
                <c:pt idx="3">
                  <c:v>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5-B6CA-401C-83C6-8343AC6E1001}"/>
            </c:ext>
          </c:extLst>
        </c:ser>
        <c:ser>
          <c:idx val="118"/>
          <c:order val="118"/>
          <c:spPr>
            <a:ln w="28575"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[Price.cascade.2014.11.04.xlsx]Data!$BP$271:$BW$271</c:f>
              <c:numCache>
                <c:formatCode>General</c:formatCode>
                <c:ptCount val="8"/>
                <c:pt idx="2">
                  <c:v>75</c:v>
                </c:pt>
                <c:pt idx="3">
                  <c:v>64</c:v>
                </c:pt>
                <c:pt idx="4">
                  <c:v>64</c:v>
                </c:pt>
                <c:pt idx="5">
                  <c:v>64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6-B6CA-401C-83C6-8343AC6E1001}"/>
            </c:ext>
          </c:extLst>
        </c:ser>
        <c:ser>
          <c:idx val="119"/>
          <c:order val="119"/>
          <c:spPr>
            <a:ln w="28575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[Price.cascade.2014.11.04.xlsx]Data!$BP$272:$BW$272</c:f>
              <c:numCache>
                <c:formatCode>General</c:formatCode>
                <c:ptCount val="8"/>
                <c:pt idx="2">
                  <c:v>70</c:v>
                </c:pt>
                <c:pt idx="3">
                  <c:v>70</c:v>
                </c:pt>
                <c:pt idx="4">
                  <c:v>68.022003173827486</c:v>
                </c:pt>
                <c:pt idx="5">
                  <c:v>64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7-B6CA-401C-83C6-8343AC6E1001}"/>
            </c:ext>
          </c:extLst>
        </c:ser>
        <c:ser>
          <c:idx val="120"/>
          <c:order val="120"/>
          <c:spPr>
            <a:ln w="2857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[Price.cascade.2014.11.04.xlsx]Data!$BP$273:$BW$273</c:f>
              <c:numCache>
                <c:formatCode>General</c:formatCode>
                <c:ptCount val="8"/>
                <c:pt idx="5">
                  <c:v>64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8-B6CA-401C-83C6-8343AC6E1001}"/>
            </c:ext>
          </c:extLst>
        </c:ser>
        <c:ser>
          <c:idx val="121"/>
          <c:order val="121"/>
          <c:spPr>
            <a:ln w="28575"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[Price.cascade.2014.11.04.xlsx]Data!$BP$274:$BW$274</c:f>
              <c:numCache>
                <c:formatCode>General</c:formatCode>
                <c:ptCount val="8"/>
                <c:pt idx="5">
                  <c:v>64</c:v>
                </c:pt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9-B6CA-401C-83C6-8343AC6E1001}"/>
            </c:ext>
          </c:extLst>
        </c:ser>
        <c:ser>
          <c:idx val="122"/>
          <c:order val="122"/>
          <c:spPr>
            <a:ln w="28575">
              <a:solidFill>
                <a:schemeClr val="tx1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[Price.cascade.2014.11.04.xlsx]Data!$BP$275:$BW$275</c:f>
              <c:numCache>
                <c:formatCode>General</c:formatCode>
                <c:ptCount val="8"/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A-B6CA-401C-83C6-8343AC6E1001}"/>
            </c:ext>
          </c:extLst>
        </c:ser>
        <c:ser>
          <c:idx val="123"/>
          <c:order val="123"/>
          <c:spPr>
            <a:ln w="28575">
              <a:solidFill>
                <a:schemeClr val="accent5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[Price.cascade.2014.11.04.xlsx]Data!$BP$276:$BW$276</c:f>
              <c:numCache>
                <c:formatCode>General</c:formatCode>
                <c:ptCount val="8"/>
                <c:pt idx="6">
                  <c:v>64</c:v>
                </c:pt>
                <c:pt idx="7">
                  <c:v>64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B-B6CA-401C-83C6-8343AC6E1001}"/>
            </c:ext>
          </c:extLst>
        </c:ser>
        <c:ser>
          <c:idx val="124"/>
          <c:order val="124"/>
          <c:spPr>
            <a:ln w="28575"/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[Price.cascade.2014.11.04.xlsx]Data!$BP$277:$BW$277</c:f>
              <c:numCache>
                <c:formatCode>General</c:formatCode>
                <c:ptCount val="8"/>
                <c:pt idx="0">
                  <c:v>87</c:v>
                </c:pt>
                <c:pt idx="1">
                  <c:v>87</c:v>
                </c:pt>
                <c:pt idx="2">
                  <c:v>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C-B6CA-401C-83C6-8343AC6E1001}"/>
            </c:ext>
          </c:extLst>
        </c:ser>
        <c:ser>
          <c:idx val="125"/>
          <c:order val="125"/>
          <c:spPr>
            <a:ln w="28575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[Price.cascade.2014.11.04.xlsx]Data!$BP$278:$BW$278</c:f>
              <c:numCache>
                <c:formatCode>General</c:formatCode>
                <c:ptCount val="8"/>
                <c:pt idx="0">
                  <c:v>89</c:v>
                </c:pt>
                <c:pt idx="1">
                  <c:v>89</c:v>
                </c:pt>
                <c:pt idx="2">
                  <c:v>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D-B6CA-401C-83C6-8343AC6E1001}"/>
            </c:ext>
          </c:extLst>
        </c:ser>
        <c:ser>
          <c:idx val="126"/>
          <c:order val="126"/>
          <c:spPr>
            <a:ln w="28575">
              <a:solidFill>
                <a:schemeClr val="accent2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[Price.cascade.2014.11.04.xlsx]Data!$BP$279:$BW$279</c:f>
              <c:numCache>
                <c:formatCode>General</c:formatCode>
                <c:ptCount val="8"/>
                <c:pt idx="1">
                  <c:v>75</c:v>
                </c:pt>
                <c:pt idx="2">
                  <c:v>75</c:v>
                </c:pt>
                <c:pt idx="3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E-B6CA-401C-83C6-8343AC6E1001}"/>
            </c:ext>
          </c:extLst>
        </c:ser>
        <c:ser>
          <c:idx val="127"/>
          <c:order val="127"/>
          <c:spPr>
            <a:ln w="28575">
              <a:solidFill>
                <a:schemeClr val="bg2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[Price.cascade.2014.11.04.xlsx]Data!$BP$280:$BW$280</c:f>
              <c:numCache>
                <c:formatCode>General</c:formatCode>
                <c:ptCount val="8"/>
                <c:pt idx="1">
                  <c:v>86</c:v>
                </c:pt>
                <c:pt idx="2">
                  <c:v>86</c:v>
                </c:pt>
                <c:pt idx="3">
                  <c:v>75</c:v>
                </c:pt>
                <c:pt idx="4">
                  <c:v>75</c:v>
                </c:pt>
                <c:pt idx="5">
                  <c:v>75</c:v>
                </c:pt>
                <c:pt idx="6">
                  <c:v>75</c:v>
                </c:pt>
                <c:pt idx="7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7F-B6CA-401C-83C6-8343AC6E1001}"/>
            </c:ext>
          </c:extLst>
        </c:ser>
        <c:ser>
          <c:idx val="128"/>
          <c:order val="128"/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[Price.cascade.2014.11.04.xlsx]Data!$BP$281:$BW$281</c:f>
              <c:numCache>
                <c:formatCode>General</c:formatCode>
                <c:ptCount val="8"/>
                <c:pt idx="2">
                  <c:v>86</c:v>
                </c:pt>
                <c:pt idx="3">
                  <c:v>86</c:v>
                </c:pt>
                <c:pt idx="4">
                  <c:v>86</c:v>
                </c:pt>
                <c:pt idx="5">
                  <c:v>82.333000183105469</c:v>
                </c:pt>
                <c:pt idx="6">
                  <c:v>75</c:v>
                </c:pt>
                <c:pt idx="7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80-B6CA-401C-83C6-8343AC6E1001}"/>
            </c:ext>
          </c:extLst>
        </c:ser>
        <c:ser>
          <c:idx val="129"/>
          <c:order val="129"/>
          <c:spPr>
            <a:ln w="28575">
              <a:solidFill>
                <a:srgbClr val="FFC00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[Price.cascade.2014.11.04.xlsx]Data!$BP$282:$BW$282</c:f>
              <c:numCache>
                <c:formatCode>General</c:formatCode>
                <c:ptCount val="8"/>
                <c:pt idx="5">
                  <c:v>75</c:v>
                </c:pt>
                <c:pt idx="6">
                  <c:v>75</c:v>
                </c:pt>
                <c:pt idx="7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81-B6CA-401C-83C6-8343AC6E1001}"/>
            </c:ext>
          </c:extLst>
        </c:ser>
        <c:ser>
          <c:idx val="130"/>
          <c:order val="130"/>
          <c:spPr>
            <a:ln w="28575">
              <a:solidFill>
                <a:srgbClr val="00B050"/>
              </a:solidFill>
            </a:ln>
          </c:spPr>
          <c:marker>
            <c:symbol val="none"/>
          </c:marker>
          <c:cat>
            <c:strRef>
              <c:f>[Price.cascade.2014.11.04.xlsx]Data!$BP$1:$BW$1</c:f>
              <c:strCache>
                <c:ptCount val="8"/>
                <c:pt idx="0">
                  <c:v>2011:Q1</c:v>
                </c:pt>
                <c:pt idx="1">
                  <c:v>2011:Q2</c:v>
                </c:pt>
                <c:pt idx="2">
                  <c:v>2011:Q3</c:v>
                </c:pt>
                <c:pt idx="3">
                  <c:v>2011:Q4</c:v>
                </c:pt>
                <c:pt idx="4">
                  <c:v>2012:Q1</c:v>
                </c:pt>
                <c:pt idx="5">
                  <c:v>2012:Q2</c:v>
                </c:pt>
                <c:pt idx="6">
                  <c:v>2012:Q3</c:v>
                </c:pt>
                <c:pt idx="7">
                  <c:v>2012:Q4</c:v>
                </c:pt>
              </c:strCache>
            </c:strRef>
          </c:cat>
          <c:val>
            <c:numRef>
              <c:f>[Price.cascade.2014.11.04.xlsx]Data!$BP$283:$BW$283</c:f>
              <c:numCache>
                <c:formatCode>General</c:formatCode>
                <c:ptCount val="8"/>
                <c:pt idx="5">
                  <c:v>86</c:v>
                </c:pt>
                <c:pt idx="6">
                  <c:v>80.470001220703111</c:v>
                </c:pt>
                <c:pt idx="7">
                  <c:v>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82-B6CA-401C-83C6-8343AC6E10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15488"/>
        <c:axId val="207613952"/>
      </c:lineChart>
      <c:catAx>
        <c:axId val="207602432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07603968"/>
        <c:crosses val="autoZero"/>
        <c:auto val="1"/>
        <c:lblAlgn val="ctr"/>
        <c:lblOffset val="100"/>
        <c:tickLblSkip val="2"/>
        <c:noMultiLvlLbl val="0"/>
      </c:catAx>
      <c:valAx>
        <c:axId val="207603968"/>
        <c:scaling>
          <c:orientation val="minMax"/>
          <c:max val="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07602432"/>
        <c:crosses val="autoZero"/>
        <c:crossBetween val="between"/>
        <c:majorUnit val="100"/>
      </c:valAx>
      <c:valAx>
        <c:axId val="207613952"/>
        <c:scaling>
          <c:orientation val="minMax"/>
          <c:max val="1000"/>
        </c:scaling>
        <c:delete val="0"/>
        <c:axPos val="r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aseline="0">
                <a:latin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207615488"/>
        <c:crosses val="max"/>
        <c:crossBetween val="between"/>
        <c:majorUnit val="100"/>
      </c:valAx>
      <c:catAx>
        <c:axId val="207615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07613952"/>
        <c:crosses val="autoZero"/>
        <c:auto val="1"/>
        <c:lblAlgn val="ctr"/>
        <c:lblOffset val="100"/>
        <c:noMultiLvlLbl val="0"/>
      </c:catAx>
      <c:spPr>
        <a:noFill/>
        <a:ln w="6350">
          <a:solidFill>
            <a:schemeClr val="bg2">
              <a:lumMod val="50000"/>
            </a:schemeClr>
          </a:solidFill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0.59046</cdr:x>
      <cdr:y>0.03977</cdr:y>
    </cdr:from>
    <cdr:to>
      <cdr:x>0.80614</cdr:x>
      <cdr:y>0.12929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03456" y="85017"/>
          <a:ext cx="841392" cy="1913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dirty="0"/>
            <a:t>Dollars per MPU chip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0.59107</cdr:x>
      <cdr:y>0.03878</cdr:y>
    </cdr:from>
    <cdr:to>
      <cdr:x>0.81002</cdr:x>
      <cdr:y>0.12058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38400" y="102198"/>
          <a:ext cx="903257" cy="2155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dirty="0">
              <a:latin typeface="Cambria" panose="02040503050406030204" pitchFamily="18" charset="0"/>
            </a:rPr>
            <a:t>Dollars per MPU chip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4029282" cy="350760"/>
          </a:xfrm>
          <a:prstGeom prst="rect">
            <a:avLst/>
          </a:prstGeom>
        </p:spPr>
        <p:txBody>
          <a:bodyPr vert="horz" lIns="90886" tIns="45452" rIns="90886" bIns="454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34" y="1"/>
            <a:ext cx="4029282" cy="350760"/>
          </a:xfrm>
          <a:prstGeom prst="rect">
            <a:avLst/>
          </a:prstGeom>
        </p:spPr>
        <p:txBody>
          <a:bodyPr vert="horz" lIns="90886" tIns="45452" rIns="90886" bIns="45452" rtlCol="0"/>
          <a:lstStyle>
            <a:lvl1pPr algn="r">
              <a:defRPr sz="1200"/>
            </a:lvl1pPr>
          </a:lstStyle>
          <a:p>
            <a:fld id="{03653086-8E8F-447B-A68A-A73EDE999EBB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1" y="6658444"/>
            <a:ext cx="4029282" cy="350760"/>
          </a:xfrm>
          <a:prstGeom prst="rect">
            <a:avLst/>
          </a:prstGeom>
        </p:spPr>
        <p:txBody>
          <a:bodyPr vert="horz" lIns="90886" tIns="45452" rIns="90886" bIns="454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34" y="6658444"/>
            <a:ext cx="4029282" cy="350760"/>
          </a:xfrm>
          <a:prstGeom prst="rect">
            <a:avLst/>
          </a:prstGeom>
        </p:spPr>
        <p:txBody>
          <a:bodyPr vert="horz" lIns="90886" tIns="45452" rIns="90886" bIns="45452" rtlCol="0" anchor="b"/>
          <a:lstStyle>
            <a:lvl1pPr algn="r">
              <a:defRPr sz="1200"/>
            </a:lvl1pPr>
          </a:lstStyle>
          <a:p>
            <a:fld id="{7ECF9E53-1454-43F6-8C51-50E7D58A8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9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028440" cy="350520"/>
          </a:xfrm>
          <a:prstGeom prst="rect">
            <a:avLst/>
          </a:prstGeom>
        </p:spPr>
        <p:txBody>
          <a:bodyPr vert="horz" lIns="92605" tIns="46295" rIns="92605" bIns="4629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34" y="3"/>
            <a:ext cx="4028440" cy="350520"/>
          </a:xfrm>
          <a:prstGeom prst="rect">
            <a:avLst/>
          </a:prstGeom>
        </p:spPr>
        <p:txBody>
          <a:bodyPr vert="horz" lIns="92605" tIns="46295" rIns="92605" bIns="46295" rtlCol="0"/>
          <a:lstStyle>
            <a:lvl1pPr algn="r">
              <a:defRPr sz="1200"/>
            </a:lvl1pPr>
          </a:lstStyle>
          <a:p>
            <a:fld id="{666811AC-AED0-4497-83EC-89060F9CD308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05" tIns="46295" rIns="92605" bIns="462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29942"/>
            <a:ext cx="7437120" cy="3154680"/>
          </a:xfrm>
          <a:prstGeom prst="rect">
            <a:avLst/>
          </a:prstGeom>
        </p:spPr>
        <p:txBody>
          <a:bodyPr vert="horz" lIns="92605" tIns="46295" rIns="92605" bIns="462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6658664"/>
            <a:ext cx="4028440" cy="350520"/>
          </a:xfrm>
          <a:prstGeom prst="rect">
            <a:avLst/>
          </a:prstGeom>
        </p:spPr>
        <p:txBody>
          <a:bodyPr vert="horz" lIns="92605" tIns="46295" rIns="92605" bIns="4629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34" y="6658664"/>
            <a:ext cx="4028440" cy="350520"/>
          </a:xfrm>
          <a:prstGeom prst="rect">
            <a:avLst/>
          </a:prstGeom>
        </p:spPr>
        <p:txBody>
          <a:bodyPr vert="horz" lIns="92605" tIns="46295" rIns="92605" bIns="46295" rtlCol="0" anchor="b"/>
          <a:lstStyle>
            <a:lvl1pPr algn="r">
              <a:defRPr sz="1200"/>
            </a:lvl1pPr>
          </a:lstStyle>
          <a:p>
            <a:fld id="{41D8F776-3AC9-4A5F-8594-3E4051C21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9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0C3A-44F9-498E-9CC2-B0C4F66FD4B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87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0C3A-44F9-498E-9CC2-B0C4F66FD4B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532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A0C3A-44F9-498E-9CC2-B0C4F66FD4B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789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3A0C3A-44F9-498E-9CC2-B0C4F66FD4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3A0C3A-44F9-498E-9CC2-B0C4F66FD4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458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3A0C3A-44F9-498E-9CC2-B0C4F66FD4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9967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452C-76F5-472E-A700-68DDB917AC7F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7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8938-CB21-4824-9D4B-404E906656AB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5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D279-405F-4101-811E-C1E26FA28997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161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15409-F92C-4195-88B2-48BAA0101BC3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42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3BA49-E89D-4469-9494-790C9DEC7F63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4151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163C-637C-4C57-B06F-488CBE02A1FF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12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5AEDA-1521-4184-AE1B-3F30EE72B510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05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9897C-7D27-477B-90E6-33EFFB263920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2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5893-2046-48A0-8C9A-57FF8A7671C6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2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760F3-1131-45C8-8A77-A6997ABD793E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5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A0B2-7631-4B9A-8942-156706A66C3C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4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D517-20D8-4B78-B87A-8CA060BF7CCD}" type="datetime1">
              <a:rPr lang="en-US" smtClean="0"/>
              <a:t>3/17/2017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0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D043A-C1A4-48E4-BB52-0999224A8C8A}" type="datetime1">
              <a:rPr lang="en-US" smtClean="0"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8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C3AD-C675-4327-893B-59D0A7F8CFBA}" type="datetime1">
              <a:rPr lang="en-US" smtClean="0"/>
              <a:t>3/17/2017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3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8C607-80BB-417E-AC22-A563FEBDFCF3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CED4-B14F-497F-B9B3-38897A847A06}" type="datetime1">
              <a:rPr lang="en-US" smtClean="0"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3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9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276C9-1F1F-455E-B3C8-54798F4E9DA6}" type="datetime1">
              <a:rPr lang="en-US" smtClean="0"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99EBC0-2918-4B4F-93DA-0B4F20EA10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4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2" r:id="rId12"/>
    <p:sldLayoutId id="2147483983" r:id="rId13"/>
    <p:sldLayoutId id="2147483984" r:id="rId14"/>
    <p:sldLayoutId id="2147483985" r:id="rId15"/>
    <p:sldLayoutId id="214748398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deralreserve.gov/econresdata/feds/2017/files/2017005pap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90754"/>
            <a:ext cx="7762539" cy="175260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9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9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Has Moore’s Law Been Repealed?</a:t>
            </a:r>
            <a:b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Empirical Analysis of Innovation in Semiconductors</a:t>
            </a:r>
            <a:b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Kenneth Flamm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228" y="2971800"/>
            <a:ext cx="8229600" cy="3505200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Comments by </a:t>
            </a:r>
          </a:p>
          <a:p>
            <a:pPr algn="ctr">
              <a:spcBef>
                <a:spcPts val="0"/>
              </a:spcBef>
              <a:buNone/>
            </a:pPr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Stephen Oliner*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American Enterprise Institute and UCLA</a:t>
            </a:r>
          </a:p>
          <a:p>
            <a:pPr>
              <a:buNone/>
            </a:pPr>
            <a:endParaRPr lang="en-US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Presented at the CRIW conference: Measuring and Accounting for Innovation in the 21</a:t>
            </a:r>
            <a:r>
              <a:rPr lang="en-US" sz="2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Century</a:t>
            </a:r>
          </a:p>
          <a:p>
            <a:pPr marL="0" lvl="0" indent="0" algn="ctr">
              <a:spcBef>
                <a:spcPts val="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Washington, DC</a:t>
            </a:r>
          </a:p>
          <a:p>
            <a:pPr marL="0" lvl="0" indent="0" algn="ctr">
              <a:spcBef>
                <a:spcPts val="0"/>
              </a:spcBef>
              <a:buClr>
                <a:schemeClr val="accent1"/>
              </a:buClr>
              <a:buSzPct val="70000"/>
              <a:buNone/>
              <a:defRPr/>
            </a:pP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March 11, 2017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*The views expressed are mine alone and do not represent those of either AEI or UCLA.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48339" y="6294437"/>
            <a:ext cx="584978" cy="365125"/>
          </a:xfrm>
        </p:spPr>
        <p:txBody>
          <a:bodyPr/>
          <a:lstStyle/>
          <a:p>
            <a:fld id="{EC99EBC0-2918-4B4F-93DA-0B4F20EA1051}" type="slidenum">
              <a:rPr lang="en-US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pPr/>
              <a:t>1</a:t>
            </a:fld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11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8343"/>
            <a:ext cx="8229600" cy="4876801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Two parts to the paper</a:t>
            </a:r>
          </a:p>
          <a:p>
            <a:pPr marL="36576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First part – on the slowing of innovation for commodity semiconductors – is illuminating and on-point</a:t>
            </a:r>
          </a:p>
          <a:p>
            <a:pPr marL="36576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Second part – on whether Intel has escaped this slowdown – is misleading 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Intel does appear to have bucked the slowdown 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Would suggest some rethinking for this part of the paper</a:t>
            </a:r>
          </a:p>
          <a:p>
            <a:pPr>
              <a:lnSpc>
                <a:spcPct val="90000"/>
              </a:lnSpc>
              <a:spcBef>
                <a:spcPts val="1800"/>
              </a:spcBef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99EBC0-2918-4B4F-93DA-0B4F20EA10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05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 of the Paper and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62857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Paper asks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Has the pace of innovation in semiconductors slowed?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Answer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Yes, based on industry data and various price indices  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Assessment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Very nice compilation of industry data on technology, cost, and price trends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I’m </a:t>
            </a:r>
            <a:r>
              <a:rPr lang="en-US" sz="1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persuaded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that advances have slowed for commodity products like DRAM, though extent of slowing open to debate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Not persuaded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by similar assertion for Intel microprocessors (MPUs). Will devote almost all of my discussion to this topic.</a:t>
            </a:r>
          </a:p>
          <a:p>
            <a:pPr lvl="2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Paper does not grapple seriously with the opposing results for MPU prices in Byrne, Oliner, and Sichel (forthcoming, </a:t>
            </a:r>
            <a:r>
              <a:rPr lang="en-US" sz="1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Review of Income and Wealth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3"/>
              </a:rPr>
              <a:t>Link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2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Weight of evidence suggests that Intel has bucked the industry trend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fld id="{EC99EBC0-2918-4B4F-93DA-0B4F20EA1051}" type="slidenum">
              <a:rPr lang="en-US" sz="12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014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 Prices: Supply vs. Demand?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87" y="1219200"/>
            <a:ext cx="8415792" cy="66457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DRAMs are a commodity product for which price declines have slowed.  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76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3A9CD4-AEA6-4DC2-A807-57DCF3C839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435017"/>
              </p:ext>
            </p:extLst>
          </p:nvPr>
        </p:nvGraphicFramePr>
        <p:xfrm>
          <a:off x="1080383" y="2173337"/>
          <a:ext cx="7162800" cy="124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8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59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09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60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6049">
                  <a:extLst>
                    <a:ext uri="{9D8B030D-6E8A-4147-A177-3AD203B41FA5}">
                      <a16:colId xmlns:a16="http://schemas.microsoft.com/office/drawing/2014/main" xmlns="" val="2050564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Percent change, average annual rate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8600208"/>
                  </a:ext>
                </a:extLst>
              </a:tr>
              <a:tr h="234572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DRAM prices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1995-2000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2000-05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2005-10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2010-15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572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FRB index*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-48%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-40%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-27%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-22%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5784822"/>
                  </a:ext>
                </a:extLst>
              </a:tr>
              <a:tr h="170936">
                <a:tc gridSpan="5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*From Federal Reserve Board’s Industrial Production data system.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38" marR="90338" marT="45169" marB="45169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38" marR="90338" marT="45169" marB="45169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3887" y="545991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49580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2747" y="3940306"/>
            <a:ext cx="792811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marR="0" lvl="0" indent="-347472" algn="l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slowing after the </a:t>
            </a:r>
            <a:r>
              <a:rPr 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clockspeed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/heat problem appeared in mid-2000s</a:t>
            </a:r>
          </a:p>
          <a:p>
            <a:pPr marL="347472" marR="0" lvl="0" indent="-347472" algn="l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additional deceleration in recent years due to further worsening of innovation trend or to strong demand for cell phones and tablets?</a:t>
            </a:r>
          </a:p>
          <a:p>
            <a:pPr marL="347472" marR="0" lvl="0" indent="-347472" algn="l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Discussion of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demand factors would be helpful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067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 MPUs: Cost and Price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8343"/>
            <a:ext cx="8229600" cy="4876801"/>
          </a:xfrm>
          <a:noFill/>
          <a:ln>
            <a:noFill/>
          </a:ln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are not what we’d like – just a fact of life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Cost information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Paper cites two Intel presentations on MPU cost/transistor trends</a:t>
            </a:r>
          </a:p>
          <a:p>
            <a:pPr lvl="2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 presentation: no slowing in rate of decline through 2014</a:t>
            </a:r>
          </a:p>
          <a:p>
            <a:pPr lvl="2">
              <a:spcBef>
                <a:spcPts val="180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2012 presentation: rate of decline slowed after 2007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 inconsistent picture – not helpful  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Price data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Have posted prices for individual models, but no data on transaction prices.  And no data on shipment volumes.    </a:t>
            </a:r>
          </a:p>
          <a:p>
            <a:pPr lvl="1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Since the cost information is inconsistent, spotlight is on the (imperfect) price data</a:t>
            </a:r>
          </a:p>
          <a:p>
            <a:pPr marL="0" indent="0">
              <a:lnSpc>
                <a:spcPct val="90000"/>
              </a:lnSpc>
              <a:spcBef>
                <a:spcPts val="1800"/>
              </a:spcBef>
              <a:buNone/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fld id="{EC99EBC0-2918-4B4F-93DA-0B4F20EA1051}" type="slidenum">
              <a:rPr lang="en-US" sz="12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4</a:t>
            </a:fld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5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 Posted Price Profiles for Desktop MPU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99EBC0-2918-4B4F-93DA-0B4F20EA10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2449" y="6248400"/>
            <a:ext cx="7296151" cy="246221"/>
          </a:xfrm>
          <a:prstGeom prst="rect">
            <a:avLst/>
          </a:prstGeom>
          <a:solidFill>
            <a:srgbClr val="DEE9FE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0668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143000"/>
            <a:ext cx="8610600" cy="1609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2000-01: price profiles slope down – the norm with falling quality-adjusted </a:t>
            </a:r>
            <a:r>
              <a:rPr lang="en-US" sz="1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rices</a:t>
            </a: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1" indent="-285750" algn="l" defTabSz="4572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2011-12: </a:t>
            </a:r>
            <a:r>
              <a:rPr kumimoji="0" 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price profiles had become a</a:t>
            </a:r>
            <a:r>
              <a:rPr lang="en-US" sz="1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lmost totally flat.  Possible stories:</a:t>
            </a:r>
          </a:p>
          <a:p>
            <a:pPr marL="800100" lvl="2" indent="-34290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Quality-adjusted prices no longer falling (will show this isn’t true)</a:t>
            </a:r>
          </a:p>
          <a:p>
            <a:pPr marL="800100" lvl="2" indent="-34290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Unobserved discounting that increases as models age</a:t>
            </a:r>
          </a:p>
          <a:p>
            <a:pPr marL="800100" lvl="2" indent="-34290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such discounting. Older models sell at high quality-adjusted prices w/ low volume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2387" y="5302842"/>
            <a:ext cx="8286751" cy="1169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1" indent="-285750" algn="l" defTabSz="4572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 for price indices </a:t>
            </a:r>
          </a:p>
          <a:p>
            <a:pPr marL="7429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2000-01: Both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matched-model (M-M) and hedonic indices will decline over time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2011-12: M-M indices will be nearly flat even if quality-adjusted prices are falling; hedonic indices can capture any such decline.  So, hedonic is preferred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7921473"/>
              </p:ext>
            </p:extLst>
          </p:nvPr>
        </p:nvGraphicFramePr>
        <p:xfrm>
          <a:off x="552448" y="2962983"/>
          <a:ext cx="3901111" cy="2137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925368639"/>
              </p:ext>
            </p:extLst>
          </p:nvPr>
        </p:nvGraphicFramePr>
        <p:xfrm>
          <a:off x="4705763" y="2962983"/>
          <a:ext cx="3904837" cy="2137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795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Matched-Model Price Indices for Intel Desktop 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87" y="1219200"/>
            <a:ext cx="8415792" cy="66457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show dramatic slowing of prices decline – consistent with flattening of price profiles</a:t>
            </a:r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760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C3A9CD4-AEA6-4DC2-A807-57DCF3C839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011180"/>
              </p:ext>
            </p:extLst>
          </p:nvPr>
        </p:nvGraphicFramePr>
        <p:xfrm>
          <a:off x="1517818" y="2216787"/>
          <a:ext cx="6108364" cy="1982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02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5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87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634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5422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Matched-model indices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2000-04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2004-09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2009-13</a:t>
                      </a:r>
                    </a:p>
                  </a:txBody>
                  <a:tcPr marL="89262" marR="89262" marT="44632" marB="44632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0053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PPI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-48%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-26%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-6%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5784822"/>
                  </a:ext>
                </a:extLst>
              </a:tr>
              <a:tr h="300053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Flamm*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-48%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-23%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7509913"/>
                  </a:ext>
                </a:extLst>
              </a:tr>
              <a:tr h="30005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BOS (2017)**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-50%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-23%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-5%</a:t>
                      </a:r>
                    </a:p>
                  </a:txBody>
                  <a:tcPr marL="89262" marR="89262" marT="44632" marB="44632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9567805"/>
                  </a:ext>
                </a:extLst>
              </a:tr>
              <a:tr h="390391">
                <a:tc gridSpan="4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*Table 5.  The results cover Oct. 2001-Feb. 2004, Feb. 2004-Jan. 2009, and Jan. 2009-July 2014.  These periods are the closest approximation to the annual periods in BOS (2017).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**Table 2, PPI-like indices for all desktop MPUs.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338" marR="90338" marT="45169" marB="45169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3887" y="545991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49580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3887" y="4665077"/>
            <a:ext cx="79281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472" indent="-347472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But M-M indices may not be reliable indicators of MPU price change when the profiles are flat (because only use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infomation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along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profiles, not </a:t>
            </a: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across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1917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Hedonic MPU Price Indices: Modelling Choices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12480" cy="4867657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How to control for quality? Characteristics vs. performance measures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Triplett (1989), Berndt and </a:t>
            </a:r>
            <a:r>
              <a:rPr lang="en-US" sz="17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Griliches</a:t>
            </a: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(1993): use performance measures if possible because hard to specify correct set of characteristics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 industry-standard performance measure exists for MPUs -- SPEC ratings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 prefer SPEC version </a:t>
            </a:r>
            <a:r>
              <a:rPr lang="en-US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regression but also </a:t>
            </a: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run a characteristics version.  Flamm only uses characteristics.   </a:t>
            </a:r>
          </a:p>
          <a:p>
            <a:pPr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Which posted prices to use?  All or only those early in model’s life?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flat profiles, concern that older posted prices may be only loosely connected to transaction prices or may have low sales volume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Prices early in model’s life less susceptible to these issues  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 prefer “early-price” version but also estimate version with all prices.  Flamm only estimates version with all prices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99EBC0-2918-4B4F-93DA-0B4F20EA10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63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 anchor="ctr"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Hedonic Price Indices for Intel Desktop 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14" y="5793595"/>
            <a:ext cx="8355331" cy="858078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2400"/>
              </a:spcBef>
              <a:buNone/>
            </a:pPr>
            <a:r>
              <a:rPr lang="en-US" sz="1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Punchline: Flamm’s results don’t hold up in a regression that uses an industry-standard measure of performance and is more robust to measurement error.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760"/>
          </a:xfrm>
        </p:spPr>
        <p:txBody>
          <a:bodyPr/>
          <a:lstStyle/>
          <a:p>
            <a:fld id="{CC3A9CD4-AEA6-4DC2-A807-57DCF3C83947}" type="slidenum">
              <a:rPr lang="en-US" sz="12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52608"/>
              </p:ext>
            </p:extLst>
          </p:nvPr>
        </p:nvGraphicFramePr>
        <p:xfrm>
          <a:off x="624840" y="2681170"/>
          <a:ext cx="7894320" cy="2907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88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38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373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95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969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Hedonic indices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2000-04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2004-09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2009-13</a:t>
                      </a: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149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Flamm*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1149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1. Chip characteristics, all prices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-50%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-28%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5784822"/>
                  </a:ext>
                </a:extLst>
              </a:tr>
              <a:tr h="301149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BOS (2017)**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149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2. Chip characteristics, all prices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-41%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-25%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-12%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3. SPEC performance, all prices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-40%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-27%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1149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4. SPEC performance, early prices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-46%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 pitchFamily="34" charset="0"/>
                          <a:cs typeface="Arial" pitchFamily="34" charset="0"/>
                        </a:rPr>
                        <a:t>-42%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1493">
                <a:tc gridSpan="4">
                  <a:txBody>
                    <a:bodyPr/>
                    <a:lstStyle/>
                    <a:p>
                      <a:pPr algn="l"/>
                      <a:r>
                        <a:rPr lang="en-US" sz="1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* Table 5, column labelled “Hedonic with TDP”.   The results taken from table 5 cover Oct. 2001-Feb. 2004, Feb. 2004-Jan. 2009, and Jan. 2009-July 2014.  These periods are the closest approximation to the annual periods in BOS (2017).  ** Table 5.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1134452"/>
            <a:ext cx="8610600" cy="1341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Results using chip characteristics and all prices are similar for Flamm and BOS (lines 1&amp;2): sharp slowdown in price declines</a:t>
            </a:r>
          </a:p>
          <a:p>
            <a:pPr marL="347472" indent="-347472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Replacing characteristics with SPEC (line 3): much less slowdown</a:t>
            </a:r>
          </a:p>
          <a:p>
            <a:pPr marL="347472" indent="-347472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Using SPEC and early prices (line 4): price declines don’t slow at all!</a:t>
            </a:r>
          </a:p>
        </p:txBody>
      </p:sp>
    </p:spTree>
    <p:extLst>
      <p:ext uri="{BB962C8B-B14F-4D97-AF65-F5344CB8AC3E}">
        <p14:creationId xmlns:p14="http://schemas.microsoft.com/office/powerpoint/2010/main" val="2824395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548640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Retail MPU Prices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12480" cy="4867657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Final part of Flamm’s MPU price analysis uses retail prices from the web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Good news: these are real prices  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Bad news: these are low-volume transactions.  Not indicative of the prices that Intel’s major buyers would pay.  </a:t>
            </a:r>
          </a:p>
          <a:p>
            <a:pPr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Flamm finds no break post-2006 in the relationship between the retail web prices and Intel’s posted prices.  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Flamm’s interpretation: Intel’s posted prices remained just as informative about transaction prices when the profiles were flat as when they sloped down</a:t>
            </a:r>
          </a:p>
          <a:p>
            <a:pPr lvl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agree for low-volume buyers.  But we learn nothing about what Dell and other large buyers are actually paying.  Hence, not informative about market as a whole.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03920" y="6400800"/>
            <a:ext cx="36576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99EBC0-2918-4B4F-93DA-0B4F20EA10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8295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Custom 5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C00000"/>
      </a:hlink>
      <a:folHlink>
        <a:srgbClr val="48829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503818</TotalTime>
  <Words>1168</Words>
  <Application>Microsoft Office PowerPoint</Application>
  <PresentationFormat>On-screen Show (4:3)</PresentationFormat>
  <Paragraphs>147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 Has Moore’s Law Been Repealed? Empirical Analysis of Innovation in Semiconductors  By Kenneth Flamm</vt:lpstr>
      <vt:lpstr>Summary of the Paper and Assessment</vt:lpstr>
      <vt:lpstr>DRAM Prices: Supply vs. Demand?</vt:lpstr>
      <vt:lpstr>Intel MPUs: Cost and Price Data</vt:lpstr>
      <vt:lpstr>Intel Posted Price Profiles for Desktop MPU Models</vt:lpstr>
      <vt:lpstr>Matched-Model Price Indices for Intel Desktop MPUs</vt:lpstr>
      <vt:lpstr>Hedonic MPU Price Indices: Modelling Choices</vt:lpstr>
      <vt:lpstr>Hedonic Price Indices for Intel Desktop MPUs</vt:lpstr>
      <vt:lpstr>Retail MPU Prices</vt:lpstr>
      <vt:lpstr>Wrap-up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Briefing on National Mortgage Risk Index and Other Risk Measures</dc:title>
  <dc:creator>Edward Pinto</dc:creator>
  <cp:lastModifiedBy>maranjian</cp:lastModifiedBy>
  <cp:revision>2464</cp:revision>
  <cp:lastPrinted>2017-03-11T10:51:41Z</cp:lastPrinted>
  <dcterms:created xsi:type="dcterms:W3CDTF">2014-05-06T08:09:30Z</dcterms:created>
  <dcterms:modified xsi:type="dcterms:W3CDTF">2017-03-17T15:19:20Z</dcterms:modified>
</cp:coreProperties>
</file>