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9" r:id="rId3"/>
    <p:sldMasterId id="2147483715" r:id="rId4"/>
    <p:sldMasterId id="2147483727" r:id="rId5"/>
    <p:sldMasterId id="2147483739" r:id="rId6"/>
  </p:sldMasterIdLst>
  <p:notesMasterIdLst>
    <p:notesMasterId r:id="rId23"/>
  </p:notesMasterIdLst>
  <p:handoutMasterIdLst>
    <p:handoutMasterId r:id="rId24"/>
  </p:handoutMasterIdLst>
  <p:sldIdLst>
    <p:sldId id="404" r:id="rId7"/>
    <p:sldId id="682" r:id="rId8"/>
    <p:sldId id="685" r:id="rId9"/>
    <p:sldId id="683" r:id="rId10"/>
    <p:sldId id="684" r:id="rId11"/>
    <p:sldId id="692" r:id="rId12"/>
    <p:sldId id="687" r:id="rId13"/>
    <p:sldId id="675" r:id="rId14"/>
    <p:sldId id="676" r:id="rId15"/>
    <p:sldId id="688" r:id="rId16"/>
    <p:sldId id="691" r:id="rId17"/>
    <p:sldId id="694" r:id="rId18"/>
    <p:sldId id="693" r:id="rId19"/>
    <p:sldId id="696" r:id="rId20"/>
    <p:sldId id="697" r:id="rId21"/>
    <p:sldId id="364" r:id="rId22"/>
  </p:sldIdLst>
  <p:sldSz cx="9144000" cy="6858000" type="screen4x3"/>
  <p:notesSz cx="7010400" cy="92964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6600"/>
    <a:srgbClr val="9966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94" autoAdjust="0"/>
    <p:restoredTop sz="93103" autoAdjust="0"/>
  </p:normalViewPr>
  <p:slideViewPr>
    <p:cSldViewPr>
      <p:cViewPr>
        <p:scale>
          <a:sx n="125" d="100"/>
          <a:sy n="125" d="100"/>
        </p:scale>
        <p:origin x="-132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2688"/>
    </p:cViewPr>
  </p:sorterViewPr>
  <p:notesViewPr>
    <p:cSldViewPr>
      <p:cViewPr varScale="1">
        <p:scale>
          <a:sx n="55" d="100"/>
          <a:sy n="55" d="100"/>
        </p:scale>
        <p:origin x="-187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localhost\Users\jorgeg\Downloads\generate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dirty="0"/>
              <a:t>Venture Capital Investments in U.S. (B$)</a:t>
            </a:r>
          </a:p>
        </c:rich>
      </c:tx>
      <c:layout/>
      <c:overlay val="0"/>
      <c:spPr>
        <a:noFill/>
        <a:ln>
          <a:noFill/>
        </a:ln>
        <a:effectLst/>
      </c:spPr>
    </c:title>
    <c:autoTitleDeleted val="0"/>
    <c:plotArea>
      <c:layout/>
      <c:lineChart>
        <c:grouping val="standard"/>
        <c:varyColors val="0"/>
        <c:ser>
          <c:idx val="0"/>
          <c:order val="0"/>
          <c:tx>
            <c:v>"Billion $"</c:v>
          </c:tx>
          <c:spPr>
            <a:ln w="57150" cap="flat" cmpd="dbl" algn="ctr">
              <a:solidFill>
                <a:schemeClr val="accent1"/>
              </a:solidFill>
              <a:miter lim="800000"/>
            </a:ln>
            <a:effectLst/>
          </c:spPr>
          <c:marker>
            <c:symbol val="none"/>
          </c:marker>
          <c:cat>
            <c:strRef>
              <c:f>Sheet2!$A$4:$A$11</c:f>
              <c:strCache>
                <c:ptCount val="8"/>
                <c:pt idx="0">
                  <c:v>2008</c:v>
                </c:pt>
                <c:pt idx="1">
                  <c:v>2009</c:v>
                </c:pt>
                <c:pt idx="2">
                  <c:v>2010</c:v>
                </c:pt>
                <c:pt idx="3">
                  <c:v>2011</c:v>
                </c:pt>
                <c:pt idx="4">
                  <c:v>2012</c:v>
                </c:pt>
                <c:pt idx="5">
                  <c:v>2013</c:v>
                </c:pt>
                <c:pt idx="6">
                  <c:v>2014</c:v>
                </c:pt>
                <c:pt idx="7">
                  <c:v>2015</c:v>
                </c:pt>
              </c:strCache>
            </c:strRef>
          </c:cat>
          <c:val>
            <c:numRef>
              <c:f>Sheet2!$B$4:$B$11</c:f>
              <c:numCache>
                <c:formatCode>_-"$"* #,##0.00_-;\-"$"* #,##0.00_-;_-"$"* "-"??_-;_-@_-</c:formatCode>
                <c:ptCount val="8"/>
                <c:pt idx="0">
                  <c:v>30.431761699999999</c:v>
                </c:pt>
                <c:pt idx="1">
                  <c:v>20.334511299999999</c:v>
                </c:pt>
                <c:pt idx="2">
                  <c:v>23.517919599999999</c:v>
                </c:pt>
                <c:pt idx="3">
                  <c:v>29.9053933</c:v>
                </c:pt>
                <c:pt idx="4">
                  <c:v>27.7030058</c:v>
                </c:pt>
                <c:pt idx="5">
                  <c:v>30.282783999999999</c:v>
                </c:pt>
                <c:pt idx="6">
                  <c:v>50.9928642</c:v>
                </c:pt>
                <c:pt idx="7">
                  <c:v>59.698500199999998</c:v>
                </c:pt>
              </c:numCache>
            </c:numRef>
          </c:val>
          <c:smooth val="0"/>
          <c:extLst xmlns:c16r2="http://schemas.microsoft.com/office/drawing/2015/06/chart">
            <c:ext xmlns:c16="http://schemas.microsoft.com/office/drawing/2014/chart" uri="{C3380CC4-5D6E-409C-BE32-E72D297353CC}">
              <c16:uniqueId val="{00000000-CFF8-40BE-AF22-5E6235AD592D}"/>
            </c:ext>
          </c:extLst>
        </c:ser>
        <c:dLbls>
          <c:showLegendKey val="0"/>
          <c:showVal val="0"/>
          <c:showCatName val="0"/>
          <c:showSerName val="0"/>
          <c:showPercent val="0"/>
          <c:showBubbleSize val="0"/>
        </c:dLbls>
        <c:marker val="1"/>
        <c:smooth val="0"/>
        <c:axId val="191304448"/>
        <c:axId val="191305984"/>
      </c:lineChart>
      <c:catAx>
        <c:axId val="191304448"/>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305984"/>
        <c:crosses val="autoZero"/>
        <c:auto val="1"/>
        <c:lblAlgn val="ctr"/>
        <c:lblOffset val="100"/>
        <c:noMultiLvlLbl val="0"/>
      </c:catAx>
      <c:valAx>
        <c:axId val="191305984"/>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_-&quot;$&quot;* #,##0.00_-;\-&quot;$&quot;* #,##0.00_-;_-&quot;$&quot;* &quot;-&quot;??_-;_-@_-"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304448"/>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900"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9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2"/>
            <a:ext cx="3038145" cy="464205"/>
          </a:xfrm>
          <a:prstGeom prst="rect">
            <a:avLst/>
          </a:prstGeom>
          <a:noFill/>
          <a:ln w="9525">
            <a:noFill/>
            <a:miter lim="800000"/>
            <a:headEnd/>
            <a:tailEnd/>
          </a:ln>
          <a:effectLst/>
        </p:spPr>
        <p:txBody>
          <a:bodyPr vert="horz" wrap="square" lIns="93122" tIns="46563" rIns="93122" bIns="46563" numCol="1" anchor="t" anchorCtr="0" compatLnSpc="1">
            <a:prstTxWarp prst="textNoShape">
              <a:avLst/>
            </a:prstTxWarp>
          </a:bodyPr>
          <a:lstStyle>
            <a:lvl1pPr defTabSz="931771">
              <a:defRPr sz="1300" b="0"/>
            </a:lvl1pPr>
          </a:lstStyle>
          <a:p>
            <a:endParaRPr lang="en-US"/>
          </a:p>
        </p:txBody>
      </p:sp>
      <p:sp>
        <p:nvSpPr>
          <p:cNvPr id="142339" name="Rectangle 3"/>
          <p:cNvSpPr>
            <a:spLocks noGrp="1" noChangeArrowheads="1"/>
          </p:cNvSpPr>
          <p:nvPr>
            <p:ph type="dt" sz="quarter" idx="1"/>
          </p:nvPr>
        </p:nvSpPr>
        <p:spPr bwMode="auto">
          <a:xfrm>
            <a:off x="3972258" y="2"/>
            <a:ext cx="3038144" cy="464205"/>
          </a:xfrm>
          <a:prstGeom prst="rect">
            <a:avLst/>
          </a:prstGeom>
          <a:noFill/>
          <a:ln w="9525">
            <a:noFill/>
            <a:miter lim="800000"/>
            <a:headEnd/>
            <a:tailEnd/>
          </a:ln>
          <a:effectLst/>
        </p:spPr>
        <p:txBody>
          <a:bodyPr vert="horz" wrap="square" lIns="93122" tIns="46563" rIns="93122" bIns="46563" numCol="1" anchor="t" anchorCtr="0" compatLnSpc="1">
            <a:prstTxWarp prst="textNoShape">
              <a:avLst/>
            </a:prstTxWarp>
          </a:bodyPr>
          <a:lstStyle>
            <a:lvl1pPr algn="r" defTabSz="931771">
              <a:defRPr sz="1300" b="0"/>
            </a:lvl1pPr>
          </a:lstStyle>
          <a:p>
            <a:endParaRPr lang="en-US"/>
          </a:p>
        </p:txBody>
      </p:sp>
      <p:sp>
        <p:nvSpPr>
          <p:cNvPr id="142340" name="Rectangle 4"/>
          <p:cNvSpPr>
            <a:spLocks noGrp="1" noChangeArrowheads="1"/>
          </p:cNvSpPr>
          <p:nvPr>
            <p:ph type="ftr" sz="quarter" idx="2"/>
          </p:nvPr>
        </p:nvSpPr>
        <p:spPr bwMode="auto">
          <a:xfrm>
            <a:off x="0" y="8832196"/>
            <a:ext cx="3038145" cy="464205"/>
          </a:xfrm>
          <a:prstGeom prst="rect">
            <a:avLst/>
          </a:prstGeom>
          <a:noFill/>
          <a:ln w="9525">
            <a:noFill/>
            <a:miter lim="800000"/>
            <a:headEnd/>
            <a:tailEnd/>
          </a:ln>
          <a:effectLst/>
        </p:spPr>
        <p:txBody>
          <a:bodyPr vert="horz" wrap="square" lIns="93122" tIns="46563" rIns="93122" bIns="46563" numCol="1" anchor="b" anchorCtr="0" compatLnSpc="1">
            <a:prstTxWarp prst="textNoShape">
              <a:avLst/>
            </a:prstTxWarp>
          </a:bodyPr>
          <a:lstStyle>
            <a:lvl1pPr defTabSz="931771">
              <a:defRPr sz="1300" b="0"/>
            </a:lvl1pPr>
          </a:lstStyle>
          <a:p>
            <a:endParaRPr lang="en-US"/>
          </a:p>
        </p:txBody>
      </p:sp>
      <p:sp>
        <p:nvSpPr>
          <p:cNvPr id="142341" name="Rectangle 5"/>
          <p:cNvSpPr>
            <a:spLocks noGrp="1" noChangeArrowheads="1"/>
          </p:cNvSpPr>
          <p:nvPr>
            <p:ph type="sldNum" sz="quarter" idx="3"/>
          </p:nvPr>
        </p:nvSpPr>
        <p:spPr bwMode="auto">
          <a:xfrm>
            <a:off x="3972258" y="8832196"/>
            <a:ext cx="3038144" cy="464205"/>
          </a:xfrm>
          <a:prstGeom prst="rect">
            <a:avLst/>
          </a:prstGeom>
          <a:noFill/>
          <a:ln w="9525">
            <a:noFill/>
            <a:miter lim="800000"/>
            <a:headEnd/>
            <a:tailEnd/>
          </a:ln>
          <a:effectLst/>
        </p:spPr>
        <p:txBody>
          <a:bodyPr vert="horz" wrap="square" lIns="93122" tIns="46563" rIns="93122" bIns="46563" numCol="1" anchor="b" anchorCtr="0" compatLnSpc="1">
            <a:prstTxWarp prst="textNoShape">
              <a:avLst/>
            </a:prstTxWarp>
          </a:bodyPr>
          <a:lstStyle>
            <a:lvl1pPr algn="r" defTabSz="931771">
              <a:defRPr sz="1300" b="0"/>
            </a:lvl1pPr>
          </a:lstStyle>
          <a:p>
            <a:fld id="{9891ECC5-C76B-490A-8A28-54D438C54855}" type="slidenum">
              <a:rPr lang="en-US"/>
              <a:pPr/>
              <a:t>‹#›</a:t>
            </a:fld>
            <a:endParaRPr lang="en-US"/>
          </a:p>
        </p:txBody>
      </p:sp>
    </p:spTree>
    <p:extLst>
      <p:ext uri="{BB962C8B-B14F-4D97-AF65-F5344CB8AC3E}">
        <p14:creationId xmlns:p14="http://schemas.microsoft.com/office/powerpoint/2010/main" val="3339127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3038145" cy="464205"/>
          </a:xfrm>
          <a:prstGeom prst="rect">
            <a:avLst/>
          </a:prstGeom>
          <a:noFill/>
          <a:ln w="9525">
            <a:noFill/>
            <a:miter lim="800000"/>
            <a:headEnd/>
            <a:tailEnd/>
          </a:ln>
          <a:effectLst/>
        </p:spPr>
        <p:txBody>
          <a:bodyPr vert="horz" wrap="square" lIns="93122" tIns="46563" rIns="93122" bIns="46563" numCol="1" anchor="t" anchorCtr="0" compatLnSpc="1">
            <a:prstTxWarp prst="textNoShape">
              <a:avLst/>
            </a:prstTxWarp>
          </a:bodyPr>
          <a:lstStyle>
            <a:lvl1pPr defTabSz="931771">
              <a:defRPr sz="1300" b="0"/>
            </a:lvl1pPr>
          </a:lstStyle>
          <a:p>
            <a:endParaRPr lang="en-US"/>
          </a:p>
        </p:txBody>
      </p:sp>
      <p:sp>
        <p:nvSpPr>
          <p:cNvPr id="3075" name="Rectangle 3"/>
          <p:cNvSpPr>
            <a:spLocks noGrp="1" noChangeArrowheads="1"/>
          </p:cNvSpPr>
          <p:nvPr>
            <p:ph type="dt" idx="1"/>
          </p:nvPr>
        </p:nvSpPr>
        <p:spPr bwMode="auto">
          <a:xfrm>
            <a:off x="3972258" y="2"/>
            <a:ext cx="3038144" cy="464205"/>
          </a:xfrm>
          <a:prstGeom prst="rect">
            <a:avLst/>
          </a:prstGeom>
          <a:noFill/>
          <a:ln w="9525">
            <a:noFill/>
            <a:miter lim="800000"/>
            <a:headEnd/>
            <a:tailEnd/>
          </a:ln>
          <a:effectLst/>
        </p:spPr>
        <p:txBody>
          <a:bodyPr vert="horz" wrap="square" lIns="93122" tIns="46563" rIns="93122" bIns="46563" numCol="1" anchor="t" anchorCtr="0" compatLnSpc="1">
            <a:prstTxWarp prst="textNoShape">
              <a:avLst/>
            </a:prstTxWarp>
          </a:bodyPr>
          <a:lstStyle>
            <a:lvl1pPr algn="r" defTabSz="931771">
              <a:defRPr sz="1300" b="0"/>
            </a:lvl1pPr>
          </a:lstStyle>
          <a:p>
            <a:endParaRPr lang="en-US"/>
          </a:p>
        </p:txBody>
      </p:sp>
      <p:sp>
        <p:nvSpPr>
          <p:cNvPr id="3076" name="Rectangle 4"/>
          <p:cNvSpPr>
            <a:spLocks noGrp="1" noRot="1" noChangeAspect="1" noChangeArrowheads="1" noTextEdit="1"/>
          </p:cNvSpPr>
          <p:nvPr>
            <p:ph type="sldImg" idx="2"/>
          </p:nvPr>
        </p:nvSpPr>
        <p:spPr bwMode="auto">
          <a:xfrm>
            <a:off x="1182688" y="698500"/>
            <a:ext cx="4646612"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34112" y="4416100"/>
            <a:ext cx="5142177" cy="4182457"/>
          </a:xfrm>
          <a:prstGeom prst="rect">
            <a:avLst/>
          </a:prstGeom>
          <a:noFill/>
          <a:ln w="9525">
            <a:noFill/>
            <a:miter lim="800000"/>
            <a:headEnd/>
            <a:tailEnd/>
          </a:ln>
          <a:effectLst/>
        </p:spPr>
        <p:txBody>
          <a:bodyPr vert="horz" wrap="square" lIns="93122" tIns="46563" rIns="93122" bIns="4656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32196"/>
            <a:ext cx="3038145" cy="464205"/>
          </a:xfrm>
          <a:prstGeom prst="rect">
            <a:avLst/>
          </a:prstGeom>
          <a:noFill/>
          <a:ln w="9525">
            <a:noFill/>
            <a:miter lim="800000"/>
            <a:headEnd/>
            <a:tailEnd/>
          </a:ln>
          <a:effectLst/>
        </p:spPr>
        <p:txBody>
          <a:bodyPr vert="horz" wrap="square" lIns="93122" tIns="46563" rIns="93122" bIns="46563" numCol="1" anchor="b" anchorCtr="0" compatLnSpc="1">
            <a:prstTxWarp prst="textNoShape">
              <a:avLst/>
            </a:prstTxWarp>
          </a:bodyPr>
          <a:lstStyle>
            <a:lvl1pPr defTabSz="931771">
              <a:defRPr sz="1300" b="0"/>
            </a:lvl1pPr>
          </a:lstStyle>
          <a:p>
            <a:endParaRPr lang="en-US"/>
          </a:p>
        </p:txBody>
      </p:sp>
      <p:sp>
        <p:nvSpPr>
          <p:cNvPr id="3079" name="Rectangle 7"/>
          <p:cNvSpPr>
            <a:spLocks noGrp="1" noChangeArrowheads="1"/>
          </p:cNvSpPr>
          <p:nvPr>
            <p:ph type="sldNum" sz="quarter" idx="5"/>
          </p:nvPr>
        </p:nvSpPr>
        <p:spPr bwMode="auto">
          <a:xfrm>
            <a:off x="3972258" y="8832196"/>
            <a:ext cx="3038144" cy="464205"/>
          </a:xfrm>
          <a:prstGeom prst="rect">
            <a:avLst/>
          </a:prstGeom>
          <a:noFill/>
          <a:ln w="9525">
            <a:noFill/>
            <a:miter lim="800000"/>
            <a:headEnd/>
            <a:tailEnd/>
          </a:ln>
          <a:effectLst/>
        </p:spPr>
        <p:txBody>
          <a:bodyPr vert="horz" wrap="square" lIns="93122" tIns="46563" rIns="93122" bIns="46563" numCol="1" anchor="b" anchorCtr="0" compatLnSpc="1">
            <a:prstTxWarp prst="textNoShape">
              <a:avLst/>
            </a:prstTxWarp>
          </a:bodyPr>
          <a:lstStyle>
            <a:lvl1pPr algn="r" defTabSz="931771">
              <a:defRPr sz="1300" b="0"/>
            </a:lvl1pPr>
          </a:lstStyle>
          <a:p>
            <a:fld id="{67418731-836D-4E05-8E0A-48235BE3B5C4}" type="slidenum">
              <a:rPr lang="en-US"/>
              <a:pPr/>
              <a:t>‹#›</a:t>
            </a:fld>
            <a:endParaRPr lang="en-US"/>
          </a:p>
        </p:txBody>
      </p:sp>
    </p:spTree>
    <p:extLst>
      <p:ext uri="{BB962C8B-B14F-4D97-AF65-F5344CB8AC3E}">
        <p14:creationId xmlns:p14="http://schemas.microsoft.com/office/powerpoint/2010/main" val="25574952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ensus.gov/ces/dataproducts/datasets/lbd.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census.gov/fsrdc"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F3E4F-F151-4E0F-90C2-B2E0E9334EE8}" type="slidenum">
              <a:rPr lang="en-US"/>
              <a:pPr/>
              <a:t>1</a:t>
            </a:fld>
            <a:endParaRPr lang="en-US" dirty="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xfrm>
            <a:off x="308837" y="4416099"/>
            <a:ext cx="6392730" cy="4560585"/>
          </a:xfrm>
          <a:noFill/>
          <a:ln/>
        </p:spPr>
        <p:txBody>
          <a:bodyPr lIns="93121" tIns="46560" rIns="93121" bIns="46560"/>
          <a:lstStyle/>
          <a:p>
            <a:pPr marL="183600" indent="-183600"/>
            <a:endParaRPr lang="en-US" sz="1000" dirty="0">
              <a:cs typeface="Times New Roman" pitchFamily="18" charset="0"/>
            </a:endParaRPr>
          </a:p>
        </p:txBody>
      </p:sp>
    </p:spTree>
    <p:extLst>
      <p:ext uri="{BB962C8B-B14F-4D97-AF65-F5344CB8AC3E}">
        <p14:creationId xmlns:p14="http://schemas.microsoft.com/office/powerpoint/2010/main" val="130508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F3E4F-F151-4E0F-90C2-B2E0E9334EE8}" type="slidenum">
              <a:rPr lang="en-US"/>
              <a:pPr/>
              <a:t>2</a:t>
            </a:fld>
            <a:endParaRPr lang="en-US" dirty="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xfrm>
            <a:off x="308837" y="4416099"/>
            <a:ext cx="6392730" cy="4560585"/>
          </a:xfrm>
          <a:noFill/>
          <a:ln/>
        </p:spPr>
        <p:txBody>
          <a:bodyPr lIns="93121" tIns="46560" rIns="93121" bIns="46560"/>
          <a:lstStyle/>
          <a:p>
            <a:pPr marL="183600" indent="-183600"/>
            <a:endParaRPr lang="en-US" sz="1000" dirty="0">
              <a:cs typeface="Times New Roman" pitchFamily="18" charset="0"/>
            </a:endParaRPr>
          </a:p>
        </p:txBody>
      </p:sp>
    </p:spTree>
    <p:extLst>
      <p:ext uri="{BB962C8B-B14F-4D97-AF65-F5344CB8AC3E}">
        <p14:creationId xmlns:p14="http://schemas.microsoft.com/office/powerpoint/2010/main" val="2470838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p:spPr>
        <p:txBody>
          <a:bodyPr/>
          <a:lstStyle/>
          <a:p>
            <a:fld id="{A8EEDFAE-A753-449B-9AAF-35F6D5C64D20}" type="slidenum">
              <a:rPr lang="en-US">
                <a:latin typeface="Times New Roman" charset="0"/>
              </a:rPr>
              <a:pPr/>
              <a:t>3</a:t>
            </a:fld>
            <a:endParaRPr lang="en-US">
              <a:latin typeface="Times New Roman" charset="0"/>
            </a:endParaRPr>
          </a:p>
        </p:txBody>
      </p:sp>
      <p:sp>
        <p:nvSpPr>
          <p:cNvPr id="77827" name="Rectangle 2"/>
          <p:cNvSpPr>
            <a:spLocks noGrp="1" noRot="1" noChangeAspect="1" noChangeArrowheads="1" noTextEdit="1"/>
          </p:cNvSpPr>
          <p:nvPr>
            <p:ph type="sldImg"/>
          </p:nvPr>
        </p:nvSpPr>
        <p:spPr/>
      </p:sp>
      <p:sp>
        <p:nvSpPr>
          <p:cNvPr id="77828" name="Rectangle 3"/>
          <p:cNvSpPr>
            <a:spLocks noGrp="1" noChangeArrowheads="1"/>
          </p:cNvSpPr>
          <p:nvPr>
            <p:ph type="body" idx="1"/>
          </p:nvPr>
        </p:nvSpPr>
        <p:spPr bwMode="auto">
          <a:xfrm>
            <a:off x="685800" y="4343400"/>
            <a:ext cx="5486400" cy="4114800"/>
          </a:xfrm>
          <a:prstGeom prst="rect">
            <a:avLst/>
          </a:prstGeom>
          <a:noFill/>
          <a:ln>
            <a:miter lim="800000"/>
            <a:headEnd/>
            <a:tailEnd/>
          </a:ln>
        </p:spPr>
        <p:txBody>
          <a:bodyPr lIns="90004" tIns="45002" rIns="90004" bIns="45002"/>
          <a:lstStyle/>
          <a:p>
            <a:endParaRPr lang="en-US" dirty="0" smtClean="0">
              <a:latin typeface="Times New Roman" charset="0"/>
            </a:endParaRPr>
          </a:p>
        </p:txBody>
      </p:sp>
    </p:spTree>
    <p:extLst>
      <p:ext uri="{BB962C8B-B14F-4D97-AF65-F5344CB8AC3E}">
        <p14:creationId xmlns:p14="http://schemas.microsoft.com/office/powerpoint/2010/main" val="3379502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F3E4F-F151-4E0F-90C2-B2E0E9334EE8}" type="slidenum">
              <a:rPr lang="en-US"/>
              <a:pPr/>
              <a:t>6</a:t>
            </a:fld>
            <a:endParaRPr lang="en-US" dirty="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xfrm>
            <a:off x="308837" y="4416099"/>
            <a:ext cx="6392730" cy="4560585"/>
          </a:xfrm>
          <a:noFill/>
          <a:ln/>
        </p:spPr>
        <p:txBody>
          <a:bodyPr lIns="93121" tIns="46560" rIns="93121" bIns="46560"/>
          <a:lstStyle/>
          <a:p>
            <a:pPr marL="183600" indent="-183600"/>
            <a:endParaRPr lang="en-US" sz="1000" dirty="0">
              <a:cs typeface="Times New Roman" pitchFamily="18" charset="0"/>
            </a:endParaRPr>
          </a:p>
        </p:txBody>
      </p:sp>
    </p:spTree>
    <p:extLst>
      <p:ext uri="{BB962C8B-B14F-4D97-AF65-F5344CB8AC3E}">
        <p14:creationId xmlns:p14="http://schemas.microsoft.com/office/powerpoint/2010/main" val="90774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Quantity-based</a:t>
            </a:r>
            <a:r>
              <a:rPr lang="en-US" baseline="0" dirty="0"/>
              <a:t> </a:t>
            </a:r>
            <a:r>
              <a:rPr lang="en-US" baseline="0" dirty="0" smtClean="0"/>
              <a:t>measures (BDS) </a:t>
            </a:r>
            <a:r>
              <a:rPr lang="en-US" baseline="0" dirty="0"/>
              <a:t>document a 30 year decline in entrepreneurship and business dynamism , with only a very modest leveling off (and uptick in high-tech)</a:t>
            </a:r>
          </a:p>
          <a:p>
            <a:pPr marL="631908" lvl="1"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smtClean="0"/>
              <a:t>Outcome-based measures (PWC/NVCA MoneyTree Report) indicate </a:t>
            </a:r>
            <a:r>
              <a:rPr lang="en-US" baseline="0" dirty="0"/>
              <a:t>high-growth entrepreneurship is on the rise</a:t>
            </a:r>
          </a:p>
          <a:p>
            <a:pPr marL="640594" lvl="1" indent="-174708">
              <a:buFont typeface="Arial" panose="020B0604020202020204" pitchFamily="34" charset="0"/>
              <a:buChar char="•"/>
            </a:pPr>
            <a:r>
              <a:rPr lang="en-US" baseline="0" dirty="0"/>
              <a:t>early stage angel and VC funding on a significant upswing (unit just recently)</a:t>
            </a:r>
          </a:p>
          <a:p>
            <a:pPr marL="640594" lvl="1" indent="-174708">
              <a:buFont typeface="Arial" panose="020B0604020202020204" pitchFamily="34" charset="0"/>
              <a:buChar char="•"/>
            </a:pPr>
            <a:r>
              <a:rPr lang="en-US" baseline="0" dirty="0"/>
              <a:t>Growing number of students joining startups</a:t>
            </a:r>
          </a:p>
          <a:p>
            <a:pPr marL="640594" lvl="1" indent="-174708">
              <a:buFont typeface="Arial" panose="020B0604020202020204" pitchFamily="34" charset="0"/>
              <a:buChar char="•"/>
            </a:pPr>
            <a:r>
              <a:rPr lang="en-US" baseline="0" dirty="0"/>
              <a:t>Fear of bubble</a:t>
            </a:r>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sz="1200" b="0" i="0" kern="1200" dirty="0" smtClean="0">
                <a:solidFill>
                  <a:schemeClr val="tx1"/>
                </a:solidFill>
                <a:effectLst/>
                <a:latin typeface="+mn-lt"/>
                <a:ea typeface="+mn-ea"/>
                <a:cs typeface="+mn-cs"/>
              </a:rPr>
              <a:t>The Business Dynamics Statistics (BDS) provides annual measures of business dynamics (such as job creation and destruction, establishment births and deaths, and firm startups and shutdowns) for the economy and aggregated by establishment and firm characteristics. The BDS is created from the </a:t>
            </a:r>
            <a:r>
              <a:rPr lang="en-US" sz="1200" b="0" i="0" u="sng" kern="1200" dirty="0" smtClean="0">
                <a:solidFill>
                  <a:schemeClr val="tx1"/>
                </a:solidFill>
                <a:effectLst/>
                <a:latin typeface="+mn-lt"/>
                <a:ea typeface="+mn-ea"/>
                <a:cs typeface="+mn-cs"/>
                <a:hlinkClick r:id="rId3"/>
              </a:rPr>
              <a:t>Longitudinal Business Database</a:t>
            </a:r>
            <a:r>
              <a:rPr lang="en-US" sz="1200" b="0" i="0" kern="1200" dirty="0" smtClean="0">
                <a:solidFill>
                  <a:schemeClr val="tx1"/>
                </a:solidFill>
                <a:effectLst/>
                <a:latin typeface="+mn-lt"/>
                <a:ea typeface="+mn-ea"/>
                <a:cs typeface="+mn-cs"/>
              </a:rPr>
              <a:t> (LBD), a confidential database available to qualified researchers through secure </a:t>
            </a:r>
            <a:r>
              <a:rPr lang="en-US" sz="1200" b="0" i="0" u="sng" kern="1200" dirty="0" smtClean="0">
                <a:solidFill>
                  <a:schemeClr val="tx1"/>
                </a:solidFill>
                <a:effectLst/>
                <a:latin typeface="+mn-lt"/>
                <a:ea typeface="+mn-ea"/>
                <a:cs typeface="+mn-cs"/>
                <a:hlinkClick r:id="rId4"/>
              </a:rPr>
              <a:t>Federal Statistical Research Data Centers</a:t>
            </a:r>
            <a:r>
              <a:rPr lang="en-US" sz="1200" b="0" i="0" kern="1200" dirty="0" smtClean="0">
                <a:solidFill>
                  <a:schemeClr val="tx1"/>
                </a:solidFill>
                <a:effectLst/>
                <a:latin typeface="+mn-lt"/>
                <a:ea typeface="+mn-ea"/>
                <a:cs typeface="+mn-cs"/>
              </a:rPr>
              <a:t>. The use of the LBD as its source data permits tracking establishments and firms over time.</a:t>
            </a:r>
            <a:endParaRPr lang="en-US" dirty="0"/>
          </a:p>
        </p:txBody>
      </p:sp>
      <p:sp>
        <p:nvSpPr>
          <p:cNvPr id="4" name="Slide Number Placeholder 3"/>
          <p:cNvSpPr>
            <a:spLocks noGrp="1"/>
          </p:cNvSpPr>
          <p:nvPr>
            <p:ph type="sldNum" sz="quarter" idx="10"/>
          </p:nvPr>
        </p:nvSpPr>
        <p:spPr/>
        <p:txBody>
          <a:bodyPr/>
          <a:lstStyle/>
          <a:p>
            <a:fld id="{7B0268A3-CB16-9D48-BA04-8439AABA507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485027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4F3E4F-F151-4E0F-90C2-B2E0E9334EE8}" type="slidenum">
              <a:rPr lang="en-US"/>
              <a:pPr/>
              <a:t>13</a:t>
            </a:fld>
            <a:endParaRPr lang="en-US" dirty="0"/>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xfrm>
            <a:off x="308837" y="4416099"/>
            <a:ext cx="6392730" cy="4560585"/>
          </a:xfrm>
          <a:noFill/>
          <a:ln/>
        </p:spPr>
        <p:txBody>
          <a:bodyPr lIns="93121" tIns="46560" rIns="93121" bIns="46560"/>
          <a:lstStyle/>
          <a:p>
            <a:pPr marL="183600" indent="-183600"/>
            <a:endParaRPr lang="en-US" sz="1000" dirty="0">
              <a:cs typeface="Times New Roman" pitchFamily="18" charset="0"/>
            </a:endParaRPr>
          </a:p>
        </p:txBody>
      </p:sp>
    </p:spTree>
    <p:extLst>
      <p:ext uri="{BB962C8B-B14F-4D97-AF65-F5344CB8AC3E}">
        <p14:creationId xmlns:p14="http://schemas.microsoft.com/office/powerpoint/2010/main" val="351415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4" Type="http://schemas.openxmlformats.org/officeDocument/2006/relationships/image" Target="../media/image2.w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1FF90C2-A97A-481E-BF0E-805CECF06D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062DA71-073C-46D7-9A60-3B8E1226965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DF0778-88D5-440E-99B9-0EE93545406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F5F3D204-63C5-4C8E-9E7D-4311E7C7C5E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a:lvl1pPr>
          </a:lstStyle>
          <a:p>
            <a:fld id="{ABB839A4-7237-4240-AD5D-43B17B85F49D}"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5EAF6CDE-ACDF-490E-9A2C-BA6B0ADD82B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75"/>
          <p:cNvSpPr>
            <a:spLocks noChangeArrowheads="1"/>
          </p:cNvSpPr>
          <p:nvPr/>
        </p:nvSpPr>
        <p:spPr bwMode="auto">
          <a:xfrm rot="16200000">
            <a:off x="3200400" y="-1600200"/>
            <a:ext cx="2743200" cy="9144000"/>
          </a:xfrm>
          <a:prstGeom prst="rect">
            <a:avLst/>
          </a:prstGeom>
          <a:solidFill>
            <a:srgbClr val="015F85"/>
          </a:solidFill>
          <a:ln w="9525" algn="ctr">
            <a:noFill/>
            <a:miter lim="800000"/>
            <a:headEnd/>
            <a:tailEnd/>
          </a:ln>
        </p:spPr>
        <p:txBody>
          <a:bodyPr wrap="none" lIns="72939" tIns="36469" rIns="72939" bIns="36469" anchor="ctr"/>
          <a:lstStyle/>
          <a:p>
            <a:pPr eaLnBrk="0" hangingPunct="0">
              <a:buFont typeface="Symbol" pitchFamily="18" charset="2"/>
              <a:buChar char="·"/>
            </a:pPr>
            <a:endParaRPr lang="en-US" sz="1400" b="0">
              <a:solidFill>
                <a:srgbClr val="000000"/>
              </a:solidFill>
              <a:latin typeface="Arial" charset="0"/>
            </a:endParaRPr>
          </a:p>
        </p:txBody>
      </p:sp>
      <p:sp>
        <p:nvSpPr>
          <p:cNvPr id="5" name="Rectangle 281"/>
          <p:cNvSpPr>
            <a:spLocks noChangeArrowheads="1"/>
          </p:cNvSpPr>
          <p:nvPr/>
        </p:nvSpPr>
        <p:spPr bwMode="auto">
          <a:xfrm>
            <a:off x="8527806" y="6620235"/>
            <a:ext cx="389197" cy="240942"/>
          </a:xfrm>
          <a:prstGeom prst="rect">
            <a:avLst/>
          </a:prstGeom>
          <a:noFill/>
          <a:ln w="9525" algn="ctr">
            <a:noFill/>
            <a:miter lim="800000"/>
            <a:headEnd/>
            <a:tailEnd/>
          </a:ln>
        </p:spPr>
        <p:txBody>
          <a:bodyPr wrap="none" lIns="82027" tIns="41013" rIns="82027" bIns="41013" anchor="b">
            <a:spAutoFit/>
          </a:bodyPr>
          <a:lstStyle/>
          <a:p>
            <a:pPr algn="r" defTabSz="812106" eaLnBrk="0" hangingPunct="0">
              <a:buFont typeface="Symbol" pitchFamily="18" charset="2"/>
              <a:buChar char="·"/>
            </a:pPr>
            <a:fld id="{F6A573C2-9D67-451C-8A40-5C7099FF2534}" type="slidenum">
              <a:rPr lang="en-US" sz="1000" b="0">
                <a:solidFill>
                  <a:srgbClr val="D3D3D3"/>
                </a:solidFill>
                <a:latin typeface="Arial" charset="0"/>
              </a:rPr>
              <a:pPr algn="r" defTabSz="812106" eaLnBrk="0" hangingPunct="0">
                <a:buFont typeface="Symbol" pitchFamily="18" charset="2"/>
                <a:buChar char="·"/>
              </a:pPr>
              <a:t>‹#›</a:t>
            </a:fld>
            <a:endParaRPr lang="en-US" sz="1000" b="0" dirty="0">
              <a:solidFill>
                <a:srgbClr val="D3D3D3"/>
              </a:solidFill>
              <a:latin typeface="Arial" charset="0"/>
            </a:endParaRPr>
          </a:p>
        </p:txBody>
      </p:sp>
      <p:pic>
        <p:nvPicPr>
          <p:cNvPr id="6" name="Picture 8" descr="MIT_dome.jpg"/>
          <p:cNvPicPr>
            <a:picLocks noChangeAspect="1"/>
          </p:cNvPicPr>
          <p:nvPr userDrawn="1"/>
        </p:nvPicPr>
        <p:blipFill>
          <a:blip r:embed="rId2" cstate="print"/>
          <a:srcRect/>
          <a:stretch>
            <a:fillRect/>
          </a:stretch>
        </p:blipFill>
        <p:spPr bwMode="auto">
          <a:xfrm>
            <a:off x="4953000" y="1600200"/>
            <a:ext cx="4191000" cy="2743200"/>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650896" y="2557463"/>
            <a:ext cx="4149725" cy="830262"/>
          </a:xfrm>
          <a:ln/>
        </p:spPr>
        <p:txBody>
          <a:bodyPr anchor="ctr"/>
          <a:lstStyle>
            <a:lvl1pPr>
              <a:defRPr sz="2800" b="0">
                <a:solidFill>
                  <a:srgbClr val="FFFFFF"/>
                </a:solidFill>
              </a:defRPr>
            </a:lvl1pPr>
          </a:lstStyle>
          <a:p>
            <a:r>
              <a:rPr lang="en-US" smtClean="0"/>
              <a:t>Click to edit Master title style</a:t>
            </a:r>
            <a:endParaRPr lang="en-US" dirty="0"/>
          </a:p>
        </p:txBody>
      </p:sp>
      <p:sp>
        <p:nvSpPr>
          <p:cNvPr id="369874" name="Rectangle 210"/>
          <p:cNvSpPr>
            <a:spLocks noGrp="1" noChangeArrowheads="1"/>
          </p:cNvSpPr>
          <p:nvPr>
            <p:ph type="subTitle" idx="1"/>
          </p:nvPr>
        </p:nvSpPr>
        <p:spPr>
          <a:xfrm>
            <a:off x="650875" y="4733925"/>
            <a:ext cx="6940550" cy="419100"/>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2580969371"/>
      </p:ext>
    </p:extLst>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457200"/>
            <a:ext cx="8145462" cy="8382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193115"/>
      </p:ext>
    </p:extLst>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4"/>
            <a:ext cx="7772400" cy="1500187"/>
          </a:xfrm>
        </p:spPr>
        <p:txBody>
          <a:bodyPr anchor="b"/>
          <a:lstStyle>
            <a:lvl1pPr marL="0" indent="0">
              <a:buNone/>
              <a:defRPr sz="2000"/>
            </a:lvl1pPr>
            <a:lvl2pPr marL="456654" indent="0">
              <a:buNone/>
              <a:defRPr sz="1800"/>
            </a:lvl2pPr>
            <a:lvl3pPr marL="913306" indent="0">
              <a:buNone/>
              <a:defRPr sz="1600"/>
            </a:lvl3pPr>
            <a:lvl4pPr marL="1369960" indent="0">
              <a:buNone/>
              <a:defRPr sz="1400"/>
            </a:lvl4pPr>
            <a:lvl5pPr marL="1826611" indent="0">
              <a:buNone/>
              <a:defRPr sz="1400"/>
            </a:lvl5pPr>
            <a:lvl6pPr marL="2283266" indent="0">
              <a:buNone/>
              <a:defRPr sz="1400"/>
            </a:lvl6pPr>
            <a:lvl7pPr marL="2739917" indent="0">
              <a:buNone/>
              <a:defRPr sz="1400"/>
            </a:lvl7pPr>
            <a:lvl8pPr marL="3196573" indent="0">
              <a:buNone/>
              <a:defRPr sz="1400"/>
            </a:lvl8pPr>
            <a:lvl9pPr marL="3653214" indent="0">
              <a:buNone/>
              <a:defRPr sz="1400"/>
            </a:lvl9pPr>
          </a:lstStyle>
          <a:p>
            <a:pPr lvl="0"/>
            <a:r>
              <a:rPr lang="en-US" smtClean="0"/>
              <a:t>Click to edit Master text styles</a:t>
            </a:r>
          </a:p>
        </p:txBody>
      </p:sp>
    </p:spTree>
    <p:extLst>
      <p:ext uri="{BB962C8B-B14F-4D97-AF65-F5344CB8AC3E}">
        <p14:creationId xmlns:p14="http://schemas.microsoft.com/office/powerpoint/2010/main" val="1903465814"/>
      </p:ext>
    </p:extLst>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59" y="1520846"/>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1520846"/>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047412"/>
      </p:ext>
    </p:extLst>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654" indent="0">
              <a:buNone/>
              <a:defRPr sz="2000" b="1"/>
            </a:lvl2pPr>
            <a:lvl3pPr marL="913306" indent="0">
              <a:buNone/>
              <a:defRPr sz="1800" b="1"/>
            </a:lvl3pPr>
            <a:lvl4pPr marL="1369960" indent="0">
              <a:buNone/>
              <a:defRPr sz="1600" b="1"/>
            </a:lvl4pPr>
            <a:lvl5pPr marL="1826611" indent="0">
              <a:buNone/>
              <a:defRPr sz="1600" b="1"/>
            </a:lvl5pPr>
            <a:lvl6pPr marL="2283266" indent="0">
              <a:buNone/>
              <a:defRPr sz="1600" b="1"/>
            </a:lvl6pPr>
            <a:lvl7pPr marL="2739917" indent="0">
              <a:buNone/>
              <a:defRPr sz="1600" b="1"/>
            </a:lvl7pPr>
            <a:lvl8pPr marL="3196573" indent="0">
              <a:buNone/>
              <a:defRPr sz="1600" b="1"/>
            </a:lvl8pPr>
            <a:lvl9pPr marL="365321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6654" indent="0">
              <a:buNone/>
              <a:defRPr sz="2000" b="1"/>
            </a:lvl2pPr>
            <a:lvl3pPr marL="913306" indent="0">
              <a:buNone/>
              <a:defRPr sz="1800" b="1"/>
            </a:lvl3pPr>
            <a:lvl4pPr marL="1369960" indent="0">
              <a:buNone/>
              <a:defRPr sz="1600" b="1"/>
            </a:lvl4pPr>
            <a:lvl5pPr marL="1826611" indent="0">
              <a:buNone/>
              <a:defRPr sz="1600" b="1"/>
            </a:lvl5pPr>
            <a:lvl6pPr marL="2283266" indent="0">
              <a:buNone/>
              <a:defRPr sz="1600" b="1"/>
            </a:lvl6pPr>
            <a:lvl7pPr marL="2739917" indent="0">
              <a:buNone/>
              <a:defRPr sz="1600" b="1"/>
            </a:lvl7pPr>
            <a:lvl8pPr marL="3196573" indent="0">
              <a:buNone/>
              <a:defRPr sz="1600" b="1"/>
            </a:lvl8pPr>
            <a:lvl9pPr marL="365321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355269"/>
      </p:ext>
    </p:extLst>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09E2D1-7C2F-47B3-98E5-25AE78CDB092}"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5638" y="457200"/>
            <a:ext cx="8145462" cy="83820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837855454"/>
      </p:ext>
    </p:extLst>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683554"/>
      </p:ext>
    </p:extLst>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1"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21" y="1435100"/>
            <a:ext cx="3008313" cy="4691063"/>
          </a:xfrm>
        </p:spPr>
        <p:txBody>
          <a:bodyPr/>
          <a:lstStyle>
            <a:lvl1pPr marL="0" indent="0">
              <a:buNone/>
              <a:defRPr sz="1400"/>
            </a:lvl1pPr>
            <a:lvl2pPr marL="456654" indent="0">
              <a:buNone/>
              <a:defRPr sz="1200"/>
            </a:lvl2pPr>
            <a:lvl3pPr marL="913306" indent="0">
              <a:buNone/>
              <a:defRPr sz="1000"/>
            </a:lvl3pPr>
            <a:lvl4pPr marL="1369960" indent="0">
              <a:buNone/>
              <a:defRPr sz="900"/>
            </a:lvl4pPr>
            <a:lvl5pPr marL="1826611" indent="0">
              <a:buNone/>
              <a:defRPr sz="900"/>
            </a:lvl5pPr>
            <a:lvl6pPr marL="2283266" indent="0">
              <a:buNone/>
              <a:defRPr sz="900"/>
            </a:lvl6pPr>
            <a:lvl7pPr marL="2739917" indent="0">
              <a:buNone/>
              <a:defRPr sz="900"/>
            </a:lvl7pPr>
            <a:lvl8pPr marL="3196573" indent="0">
              <a:buNone/>
              <a:defRPr sz="900"/>
            </a:lvl8pPr>
            <a:lvl9pPr marL="3653214" indent="0">
              <a:buNone/>
              <a:defRPr sz="900"/>
            </a:lvl9pPr>
          </a:lstStyle>
          <a:p>
            <a:pPr lvl="0"/>
            <a:r>
              <a:rPr lang="en-US" smtClean="0"/>
              <a:t>Click to edit Master text styles</a:t>
            </a:r>
          </a:p>
        </p:txBody>
      </p:sp>
    </p:spTree>
    <p:extLst>
      <p:ext uri="{BB962C8B-B14F-4D97-AF65-F5344CB8AC3E}">
        <p14:creationId xmlns:p14="http://schemas.microsoft.com/office/powerpoint/2010/main" val="666682483"/>
      </p:ext>
    </p:extLst>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1"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91" y="612779"/>
            <a:ext cx="5486400" cy="4114800"/>
          </a:xfrm>
        </p:spPr>
        <p:txBody>
          <a:bodyPr/>
          <a:lstStyle>
            <a:lvl1pPr marL="0" indent="0">
              <a:buNone/>
              <a:defRPr sz="3200"/>
            </a:lvl1pPr>
            <a:lvl2pPr marL="456654" indent="0">
              <a:buNone/>
              <a:defRPr sz="2800"/>
            </a:lvl2pPr>
            <a:lvl3pPr marL="913306" indent="0">
              <a:buNone/>
              <a:defRPr sz="2400"/>
            </a:lvl3pPr>
            <a:lvl4pPr marL="1369960" indent="0">
              <a:buNone/>
              <a:defRPr sz="2000"/>
            </a:lvl4pPr>
            <a:lvl5pPr marL="1826611" indent="0">
              <a:buNone/>
              <a:defRPr sz="2000"/>
            </a:lvl5pPr>
            <a:lvl6pPr marL="2283266" indent="0">
              <a:buNone/>
              <a:defRPr sz="2000"/>
            </a:lvl6pPr>
            <a:lvl7pPr marL="2739917" indent="0">
              <a:buNone/>
              <a:defRPr sz="2000"/>
            </a:lvl7pPr>
            <a:lvl8pPr marL="3196573" indent="0">
              <a:buNone/>
              <a:defRPr sz="2000"/>
            </a:lvl8pPr>
            <a:lvl9pPr marL="3653214"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91" y="5367338"/>
            <a:ext cx="5486400" cy="804862"/>
          </a:xfrm>
        </p:spPr>
        <p:txBody>
          <a:bodyPr/>
          <a:lstStyle>
            <a:lvl1pPr marL="0" indent="0">
              <a:buNone/>
              <a:defRPr sz="1400"/>
            </a:lvl1pPr>
            <a:lvl2pPr marL="456654" indent="0">
              <a:buNone/>
              <a:defRPr sz="1200"/>
            </a:lvl2pPr>
            <a:lvl3pPr marL="913306" indent="0">
              <a:buNone/>
              <a:defRPr sz="1000"/>
            </a:lvl3pPr>
            <a:lvl4pPr marL="1369960" indent="0">
              <a:buNone/>
              <a:defRPr sz="900"/>
            </a:lvl4pPr>
            <a:lvl5pPr marL="1826611" indent="0">
              <a:buNone/>
              <a:defRPr sz="900"/>
            </a:lvl5pPr>
            <a:lvl6pPr marL="2283266" indent="0">
              <a:buNone/>
              <a:defRPr sz="900"/>
            </a:lvl6pPr>
            <a:lvl7pPr marL="2739917" indent="0">
              <a:buNone/>
              <a:defRPr sz="900"/>
            </a:lvl7pPr>
            <a:lvl8pPr marL="3196573" indent="0">
              <a:buNone/>
              <a:defRPr sz="900"/>
            </a:lvl8pPr>
            <a:lvl9pPr marL="3653214" indent="0">
              <a:buNone/>
              <a:defRPr sz="900"/>
            </a:lvl9pPr>
          </a:lstStyle>
          <a:p>
            <a:pPr lvl="0"/>
            <a:r>
              <a:rPr lang="en-US" smtClean="0"/>
              <a:t>Click to edit Master text styles</a:t>
            </a:r>
          </a:p>
        </p:txBody>
      </p:sp>
    </p:spTree>
    <p:extLst>
      <p:ext uri="{BB962C8B-B14F-4D97-AF65-F5344CB8AC3E}">
        <p14:creationId xmlns:p14="http://schemas.microsoft.com/office/powerpoint/2010/main" val="2625577045"/>
      </p:ext>
    </p:extLst>
  </p:cSld>
  <p:clrMapOvr>
    <a:masterClrMapping/>
  </p:clrMapOvr>
  <p:transition>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2176677"/>
      </p:ext>
    </p:extLst>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46" y="304800"/>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304800"/>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8542483"/>
      </p:ext>
    </p:extLst>
  </p:cSld>
  <p:clrMapOvr>
    <a:masterClrMapping/>
  </p:clrMapOvr>
  <p:transition>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55638" y="304800"/>
            <a:ext cx="8145462" cy="838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55638" y="1520846"/>
            <a:ext cx="7940675" cy="3571875"/>
          </a:xfrm>
        </p:spPr>
        <p:txBody>
          <a:bodyPr/>
          <a:lstStyle/>
          <a:p>
            <a:pPr lvl="0"/>
            <a:r>
              <a:rPr lang="en-US" noProof="0" smtClean="0"/>
              <a:t>Click icon to add chart</a:t>
            </a:r>
            <a:endParaRPr lang="en-US" noProof="0" dirty="0" smtClean="0"/>
          </a:p>
        </p:txBody>
      </p:sp>
    </p:spTree>
    <p:extLst>
      <p:ext uri="{BB962C8B-B14F-4D97-AF65-F5344CB8AC3E}">
        <p14:creationId xmlns:p14="http://schemas.microsoft.com/office/powerpoint/2010/main" val="3451190036"/>
      </p:ext>
    </p:extLst>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225425"/>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1636734"/>
            <a:ext cx="7940675" cy="3571875"/>
          </a:xfrm>
        </p:spPr>
        <p:txBody>
          <a:bodyPr/>
          <a:lstStyle/>
          <a:p>
            <a:pPr lvl="0"/>
            <a:r>
              <a:rPr lang="en-US" noProof="0" smtClean="0"/>
              <a:t>Click icon to add table</a:t>
            </a:r>
            <a:endParaRPr lang="en-US" noProof="0" dirty="0"/>
          </a:p>
        </p:txBody>
      </p:sp>
    </p:spTree>
    <p:extLst>
      <p:ext uri="{BB962C8B-B14F-4D97-AF65-F5344CB8AC3E}">
        <p14:creationId xmlns:p14="http://schemas.microsoft.com/office/powerpoint/2010/main" val="37040373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graphicFrame>
        <p:nvGraphicFramePr>
          <p:cNvPr id="5" name="Object 11"/>
          <p:cNvGraphicFramePr>
            <a:graphicFrameLocks noChangeAspect="1"/>
          </p:cNvGraphicFramePr>
          <p:nvPr/>
        </p:nvGraphicFramePr>
        <p:xfrm>
          <a:off x="8305807" y="6327782"/>
          <a:ext cx="454025" cy="436563"/>
        </p:xfrm>
        <a:graphic>
          <a:graphicData uri="http://schemas.openxmlformats.org/presentationml/2006/ole">
            <mc:AlternateContent xmlns:mc="http://schemas.openxmlformats.org/markup-compatibility/2006">
              <mc:Choice xmlns:v="urn:schemas-microsoft-com:vml" Requires="v">
                <p:oleObj spid="_x0000_s245826" r:id="rId3" imgW="1283400" imgH="1301040" progId="">
                  <p:embed/>
                </p:oleObj>
              </mc:Choice>
              <mc:Fallback>
                <p:oleObj r:id="rId3" imgW="1283400" imgH="13010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7" y="6327782"/>
                        <a:ext cx="454025" cy="43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685800" y="2857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1" y="1657352"/>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57352"/>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4"/>
          <p:cNvSpPr>
            <a:spLocks noGrp="1"/>
          </p:cNvSpPr>
          <p:nvPr>
            <p:ph type="sldNum" sz="quarter" idx="10"/>
          </p:nvPr>
        </p:nvSpPr>
        <p:spPr>
          <a:xfrm>
            <a:off x="228605" y="6172204"/>
            <a:ext cx="2133600" cy="476250"/>
          </a:xfrm>
          <a:prstGeom prst="rect">
            <a:avLst/>
          </a:prstGeom>
        </p:spPr>
        <p:txBody>
          <a:bodyPr lIns="91328" tIns="45665" rIns="91328" bIns="45665"/>
          <a:lstStyle>
            <a:lvl1pPr fontAlgn="auto">
              <a:spcBef>
                <a:spcPts val="0"/>
              </a:spcBef>
              <a:spcAft>
                <a:spcPts val="0"/>
              </a:spcAft>
              <a:defRPr>
                <a:latin typeface="+mn-lt"/>
              </a:defRPr>
            </a:lvl1pPr>
          </a:lstStyle>
          <a:p>
            <a:pPr eaLnBrk="0" hangingPunct="0">
              <a:buFont typeface="Symbol" pitchFamily="18" charset="2"/>
              <a:buChar char="·"/>
              <a:defRPr/>
            </a:pPr>
            <a:fld id="{0AD86AEB-BA9E-4EF5-A108-8222E3E2E4C1}" type="slidenum">
              <a:rPr lang="en-US" sz="1400" b="0">
                <a:solidFill>
                  <a:srgbClr val="000000"/>
                </a:solidFill>
              </a:rPr>
              <a:pPr eaLnBrk="0" hangingPunct="0">
                <a:buFont typeface="Symbol" pitchFamily="18" charset="2"/>
                <a:buChar char="·"/>
                <a:defRPr/>
              </a:pPr>
              <a:t>‹#›</a:t>
            </a:fld>
            <a:endParaRPr lang="en-US" sz="1400" b="0">
              <a:solidFill>
                <a:srgbClr val="000000"/>
              </a:solidFill>
            </a:endParaRPr>
          </a:p>
        </p:txBody>
      </p:sp>
    </p:spTree>
    <p:extLst>
      <p:ext uri="{BB962C8B-B14F-4D97-AF65-F5344CB8AC3E}">
        <p14:creationId xmlns:p14="http://schemas.microsoft.com/office/powerpoint/2010/main" val="211658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223838" y="207968"/>
            <a:ext cx="260350" cy="554037"/>
          </a:xfrm>
          <a:prstGeom prst="rect">
            <a:avLst/>
          </a:prstGeom>
          <a:noFill/>
          <a:ln w="9525">
            <a:noFill/>
            <a:miter lim="800000"/>
            <a:headEnd/>
            <a:tailEnd/>
          </a:ln>
        </p:spPr>
        <p:txBody>
          <a:bodyPr lIns="0" tIns="0" rIns="0" bIns="0">
            <a:spAutoFit/>
          </a:bodyPr>
          <a:lstStyle/>
          <a:p>
            <a:pPr eaLnBrk="0" hangingPunct="0">
              <a:spcBef>
                <a:spcPct val="75000"/>
              </a:spcBef>
              <a:buFont typeface="Symbol" pitchFamily="18" charset="2"/>
              <a:buChar char="·"/>
            </a:pPr>
            <a:r>
              <a:rPr lang="en-US" sz="3600" dirty="0">
                <a:solidFill>
                  <a:srgbClr val="3CC7FE"/>
                </a:solidFill>
                <a:latin typeface="Verdana" pitchFamily="34" charset="0"/>
              </a:rPr>
              <a:t>+</a:t>
            </a:r>
          </a:p>
        </p:txBody>
      </p:sp>
      <p:sp>
        <p:nvSpPr>
          <p:cNvPr id="2" name="Title 1"/>
          <p:cNvSpPr>
            <a:spLocks noGrp="1"/>
          </p:cNvSpPr>
          <p:nvPr>
            <p:ph type="title"/>
          </p:nvPr>
        </p:nvSpPr>
        <p:spPr>
          <a:xfrm>
            <a:off x="498474" y="300318"/>
            <a:ext cx="7556313" cy="995082"/>
          </a:xfrm>
        </p:spPr>
        <p:txBody>
          <a:bodyPr anchor="t"/>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a:xfrm>
            <a:off x="6794505" y="6423026"/>
            <a:ext cx="2133600" cy="365125"/>
          </a:xfrm>
          <a:prstGeom prst="rect">
            <a:avLst/>
          </a:prstGeom>
        </p:spPr>
        <p:txBody>
          <a:bodyPr lIns="91360" tIns="45681" rIns="91360" bIns="45681"/>
          <a:lstStyle>
            <a:lvl1pPr>
              <a:defRPr/>
            </a:lvl1pPr>
          </a:lstStyle>
          <a:p>
            <a:pPr eaLnBrk="0" hangingPunct="0">
              <a:spcBef>
                <a:spcPct val="75000"/>
              </a:spcBef>
              <a:buFont typeface="Symbol" pitchFamily="18" charset="2"/>
              <a:buChar char="·"/>
              <a:defRPr/>
            </a:pPr>
            <a:fld id="{2BD27E58-F965-4D8E-84CF-90BF149FF3DB}" type="datetimeFigureOut">
              <a:rPr lang="en-US" sz="1400" b="0">
                <a:solidFill>
                  <a:srgbClr val="000000"/>
                </a:solidFill>
                <a:latin typeface="Verdana" pitchFamily="34" charset="0"/>
              </a:rPr>
              <a:pPr eaLnBrk="0" hangingPunct="0">
                <a:spcBef>
                  <a:spcPct val="75000"/>
                </a:spcBef>
                <a:buFont typeface="Symbol" pitchFamily="18" charset="2"/>
                <a:buChar char="·"/>
                <a:defRPr/>
              </a:pPr>
              <a:t>3/17/2017</a:t>
            </a:fld>
            <a:endParaRPr lang="en-US" sz="1400" b="0">
              <a:solidFill>
                <a:srgbClr val="000000"/>
              </a:solidFill>
              <a:latin typeface="Verdana" pitchFamily="34" charset="0"/>
            </a:endParaRPr>
          </a:p>
        </p:txBody>
      </p:sp>
      <p:sp>
        <p:nvSpPr>
          <p:cNvPr id="6" name="Footer Placeholder 4"/>
          <p:cNvSpPr>
            <a:spLocks noGrp="1"/>
          </p:cNvSpPr>
          <p:nvPr>
            <p:ph type="ftr" sz="quarter" idx="11"/>
          </p:nvPr>
        </p:nvSpPr>
        <p:spPr>
          <a:xfrm>
            <a:off x="201628" y="6423026"/>
            <a:ext cx="3532187" cy="365125"/>
          </a:xfrm>
          <a:prstGeom prst="rect">
            <a:avLst/>
          </a:prstGeom>
        </p:spPr>
        <p:txBody>
          <a:bodyPr lIns="91360" tIns="45681" rIns="91360" bIns="45681"/>
          <a:lstStyle>
            <a:lvl1pPr>
              <a:defRPr/>
            </a:lvl1pPr>
          </a:lstStyle>
          <a:p>
            <a:pPr eaLnBrk="0" hangingPunct="0">
              <a:spcBef>
                <a:spcPct val="75000"/>
              </a:spcBef>
              <a:buFont typeface="Symbol" pitchFamily="18" charset="2"/>
              <a:buChar char="·"/>
              <a:defRPr/>
            </a:pPr>
            <a:endParaRPr lang="en-US" sz="1400" b="0">
              <a:solidFill>
                <a:srgbClr val="000000"/>
              </a:solidFill>
              <a:latin typeface="Verdana" pitchFamily="34" charset="0"/>
            </a:endParaRPr>
          </a:p>
        </p:txBody>
      </p:sp>
      <p:sp>
        <p:nvSpPr>
          <p:cNvPr id="7" name="Slide Number Placeholder 5"/>
          <p:cNvSpPr>
            <a:spLocks noGrp="1"/>
          </p:cNvSpPr>
          <p:nvPr>
            <p:ph type="sldNum" sz="quarter" idx="12"/>
          </p:nvPr>
        </p:nvSpPr>
        <p:spPr>
          <a:xfrm>
            <a:off x="4294196" y="6400800"/>
            <a:ext cx="555625" cy="365125"/>
          </a:xfrm>
          <a:prstGeom prst="rect">
            <a:avLst/>
          </a:prstGeom>
        </p:spPr>
        <p:txBody>
          <a:bodyPr lIns="91360" tIns="45681" rIns="91360" bIns="45681"/>
          <a:lstStyle>
            <a:lvl1pPr>
              <a:defRPr/>
            </a:lvl1pPr>
          </a:lstStyle>
          <a:p>
            <a:pPr eaLnBrk="0" hangingPunct="0">
              <a:spcBef>
                <a:spcPct val="75000"/>
              </a:spcBef>
              <a:buFont typeface="Symbol" pitchFamily="18" charset="2"/>
              <a:buChar char="·"/>
              <a:defRPr/>
            </a:pPr>
            <a:fld id="{CE1257B4-A1EA-49D6-8F80-AD0F4450D551}" type="slidenum">
              <a:rPr lang="en-US" sz="1400" b="0">
                <a:solidFill>
                  <a:srgbClr val="000000"/>
                </a:solidFill>
                <a:latin typeface="Verdana" pitchFamily="34" charset="0"/>
              </a:rPr>
              <a:pPr eaLnBrk="0" hangingPunct="0">
                <a:spcBef>
                  <a:spcPct val="75000"/>
                </a:spcBef>
                <a:buFont typeface="Symbol" pitchFamily="18" charset="2"/>
                <a:buChar char="·"/>
                <a:defRPr/>
              </a:pPr>
              <a:t>‹#›</a:t>
            </a:fld>
            <a:endParaRPr lang="en-US" sz="1400" b="0">
              <a:solidFill>
                <a:srgbClr val="000000"/>
              </a:solidFill>
              <a:latin typeface="Verdana" pitchFamily="34" charset="0"/>
            </a:endParaRPr>
          </a:p>
        </p:txBody>
      </p:sp>
    </p:spTree>
    <p:extLst>
      <p:ext uri="{BB962C8B-B14F-4D97-AF65-F5344CB8AC3E}">
        <p14:creationId xmlns:p14="http://schemas.microsoft.com/office/powerpoint/2010/main" val="2404688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B0F9EBD-10EB-4554-95A5-0FAE1BE75100}"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_Option1">
    <p:spTree>
      <p:nvGrpSpPr>
        <p:cNvPr id="1" name=""/>
        <p:cNvGrpSpPr/>
        <p:nvPr/>
      </p:nvGrpSpPr>
      <p:grpSpPr>
        <a:xfrm>
          <a:off x="0" y="0"/>
          <a:ext cx="0" cy="0"/>
          <a:chOff x="0" y="0"/>
          <a:chExt cx="0" cy="0"/>
        </a:xfrm>
      </p:grpSpPr>
      <p:sp>
        <p:nvSpPr>
          <p:cNvPr id="13" name="Title 7"/>
          <p:cNvSpPr>
            <a:spLocks noGrp="1"/>
          </p:cNvSpPr>
          <p:nvPr>
            <p:ph type="title" hasCustomPrompt="1"/>
          </p:nvPr>
        </p:nvSpPr>
        <p:spPr>
          <a:xfrm>
            <a:off x="2933700" y="1447800"/>
            <a:ext cx="5181600" cy="1325563"/>
          </a:xfrm>
          <a:prstGeom prst="rect">
            <a:avLst/>
          </a:prstGeom>
        </p:spPr>
        <p:txBody>
          <a:bodyPr/>
          <a:lstStyle>
            <a:lvl1pPr>
              <a:defRPr sz="4200">
                <a:solidFill>
                  <a:schemeClr val="tx1"/>
                </a:solidFill>
              </a:defRPr>
            </a:lvl1pPr>
          </a:lstStyle>
          <a:p>
            <a:r>
              <a:rPr lang="en-US" dirty="0"/>
              <a:t>Presentation Title</a:t>
            </a:r>
            <a:br>
              <a:rPr lang="en-US" dirty="0"/>
            </a:br>
            <a:r>
              <a:rPr lang="en-US" dirty="0"/>
              <a:t>Option 1</a:t>
            </a:r>
          </a:p>
        </p:txBody>
      </p:sp>
      <p:sp>
        <p:nvSpPr>
          <p:cNvPr id="15" name="Text Placeholder 14"/>
          <p:cNvSpPr>
            <a:spLocks noGrp="1"/>
          </p:cNvSpPr>
          <p:nvPr>
            <p:ph type="body" sz="quarter" idx="10" hasCustomPrompt="1"/>
          </p:nvPr>
        </p:nvSpPr>
        <p:spPr>
          <a:xfrm>
            <a:off x="2933700" y="2997199"/>
            <a:ext cx="5195888" cy="2717801"/>
          </a:xfrm>
          <a:prstGeom prst="rect">
            <a:avLst/>
          </a:prstGeom>
        </p:spPr>
        <p:txBody>
          <a:bodyPr/>
          <a:lstStyle>
            <a:lvl1pPr marL="0" indent="0">
              <a:lnSpc>
                <a:spcPct val="100000"/>
              </a:lnSpc>
              <a:spcBef>
                <a:spcPts val="1000"/>
              </a:spcBef>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16" name="Footer Placeholder 4"/>
          <p:cNvSpPr>
            <a:spLocks noGrp="1"/>
          </p:cNvSpPr>
          <p:nvPr>
            <p:ph type="ftr" sz="quarter" idx="3"/>
          </p:nvPr>
        </p:nvSpPr>
        <p:spPr>
          <a:xfrm>
            <a:off x="5044134" y="6400955"/>
            <a:ext cx="3086100" cy="365125"/>
          </a:xfrm>
          <a:prstGeom prst="rect">
            <a:avLst/>
          </a:prstGeom>
        </p:spPr>
        <p:txBody>
          <a:bodyPr vert="horz" lIns="91440" tIns="45720" rIns="91440" bIns="45720" rtlCol="0" anchor="ctr"/>
          <a:lstStyle>
            <a:lvl1pPr algn="ctr">
              <a:defRPr sz="1200" b="1">
                <a:solidFill>
                  <a:schemeClr val="accent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rPr>
              <a:t>@MIT_REAP</a:t>
            </a:r>
          </a:p>
        </p:txBody>
      </p:sp>
      <p:sp>
        <p:nvSpPr>
          <p:cNvPr id="17" name="Slide Number Placeholder 5"/>
          <p:cNvSpPr>
            <a:spLocks noGrp="1"/>
          </p:cNvSpPr>
          <p:nvPr>
            <p:ph type="sldNum" sz="quarter" idx="4"/>
          </p:nvPr>
        </p:nvSpPr>
        <p:spPr>
          <a:xfrm>
            <a:off x="8130234" y="6400955"/>
            <a:ext cx="612321" cy="365125"/>
          </a:xfrm>
          <a:prstGeom prst="rect">
            <a:avLst/>
          </a:prstGeom>
        </p:spPr>
        <p:txBody>
          <a:bodyPr vert="horz" lIns="91440" tIns="45720" rIns="91440" bIns="45720" rtlCol="0" anchor="ctr"/>
          <a:lstStyle>
            <a:lvl1pPr algn="r">
              <a:defRPr sz="1200">
                <a:solidFill>
                  <a:schemeClr val="accent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pic>
        <p:nvPicPr>
          <p:cNvPr id="8" name="Picture 7"/>
          <p:cNvPicPr>
            <a:picLocks noChangeAspect="1"/>
          </p:cNvPicPr>
          <p:nvPr userDrawn="1"/>
        </p:nvPicPr>
        <p:blipFill>
          <a:blip r:embed="rId2">
            <a:alphaModFix amt="27000"/>
          </a:blip>
          <a:stretch>
            <a:fillRect/>
          </a:stretch>
        </p:blipFill>
        <p:spPr>
          <a:xfrm>
            <a:off x="-101600" y="67736"/>
            <a:ext cx="3035300" cy="5740400"/>
          </a:xfrm>
          <a:prstGeom prst="rect">
            <a:avLst/>
          </a:prstGeom>
        </p:spPr>
      </p:pic>
    </p:spTree>
    <p:extLst>
      <p:ext uri="{BB962C8B-B14F-4D97-AF65-F5344CB8AC3E}">
        <p14:creationId xmlns:p14="http://schemas.microsoft.com/office/powerpoint/2010/main" val="5740645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_Option2">
    <p:spTree>
      <p:nvGrpSpPr>
        <p:cNvPr id="1" name=""/>
        <p:cNvGrpSpPr/>
        <p:nvPr/>
      </p:nvGrpSpPr>
      <p:grpSpPr>
        <a:xfrm>
          <a:off x="0" y="0"/>
          <a:ext cx="0" cy="0"/>
          <a:chOff x="0" y="0"/>
          <a:chExt cx="0" cy="0"/>
        </a:xfrm>
      </p:grpSpPr>
      <p:sp>
        <p:nvSpPr>
          <p:cNvPr id="2" name="Rectangle 1"/>
          <p:cNvSpPr/>
          <p:nvPr userDrawn="1"/>
        </p:nvSpPr>
        <p:spPr>
          <a:xfrm>
            <a:off x="0" y="0"/>
            <a:ext cx="9144000" cy="5943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p:cNvPicPr>
            <a:picLocks noChangeAspect="1"/>
          </p:cNvPicPr>
          <p:nvPr userDrawn="1"/>
        </p:nvPicPr>
        <p:blipFill>
          <a:blip r:embed="rId2"/>
          <a:stretch>
            <a:fillRect/>
          </a:stretch>
        </p:blipFill>
        <p:spPr>
          <a:xfrm>
            <a:off x="0" y="152400"/>
            <a:ext cx="2806700" cy="5638800"/>
          </a:xfrm>
          <a:prstGeom prst="rect">
            <a:avLst/>
          </a:prstGeom>
        </p:spPr>
      </p:pic>
      <p:sp>
        <p:nvSpPr>
          <p:cNvPr id="12" name="Title 7"/>
          <p:cNvSpPr>
            <a:spLocks noGrp="1"/>
          </p:cNvSpPr>
          <p:nvPr>
            <p:ph type="title" hasCustomPrompt="1"/>
          </p:nvPr>
        </p:nvSpPr>
        <p:spPr>
          <a:xfrm>
            <a:off x="2933700" y="1447800"/>
            <a:ext cx="5181600" cy="1325563"/>
          </a:xfrm>
          <a:prstGeom prst="rect">
            <a:avLst/>
          </a:prstGeom>
          <a:noFill/>
          <a:ln>
            <a:noFill/>
          </a:ln>
        </p:spPr>
        <p:txBody>
          <a:bodyPr/>
          <a:lstStyle>
            <a:lvl1pPr>
              <a:defRPr sz="4200">
                <a:solidFill>
                  <a:schemeClr val="bg1"/>
                </a:solidFill>
              </a:defRPr>
            </a:lvl1pPr>
          </a:lstStyle>
          <a:p>
            <a:r>
              <a:rPr lang="en-US" dirty="0"/>
              <a:t>Presentation Title</a:t>
            </a:r>
            <a:br>
              <a:rPr lang="en-US" dirty="0"/>
            </a:br>
            <a:r>
              <a:rPr lang="en-US" dirty="0"/>
              <a:t>Option 1</a:t>
            </a:r>
          </a:p>
        </p:txBody>
      </p:sp>
      <p:sp>
        <p:nvSpPr>
          <p:cNvPr id="13" name="Text Placeholder 14"/>
          <p:cNvSpPr>
            <a:spLocks noGrp="1"/>
          </p:cNvSpPr>
          <p:nvPr>
            <p:ph type="body" sz="quarter" idx="10" hasCustomPrompt="1"/>
          </p:nvPr>
        </p:nvSpPr>
        <p:spPr>
          <a:xfrm>
            <a:off x="2933700" y="2997199"/>
            <a:ext cx="5195888" cy="2940613"/>
          </a:xfrm>
          <a:prstGeom prst="rect">
            <a:avLst/>
          </a:prstGeom>
          <a:noFill/>
          <a:ln>
            <a:noFill/>
          </a:ln>
        </p:spPr>
        <p:txBody>
          <a:bodyPr/>
          <a:lstStyle>
            <a:lvl1pPr marL="0" indent="0">
              <a:lnSpc>
                <a:spcPct val="100000"/>
              </a:lnSpc>
              <a:spcBef>
                <a:spcPts val="1000"/>
              </a:spcBef>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15" name="Footer Placeholder 4"/>
          <p:cNvSpPr>
            <a:spLocks noGrp="1"/>
          </p:cNvSpPr>
          <p:nvPr>
            <p:ph type="ftr" sz="quarter" idx="3"/>
          </p:nvPr>
        </p:nvSpPr>
        <p:spPr>
          <a:xfrm>
            <a:off x="5044134" y="6400955"/>
            <a:ext cx="3086100" cy="365125"/>
          </a:xfrm>
          <a:prstGeom prst="rect">
            <a:avLst/>
          </a:prstGeom>
        </p:spPr>
        <p:txBody>
          <a:bodyPr vert="horz" lIns="91440" tIns="45720" rIns="91440" bIns="45720" rtlCol="0" anchor="ctr"/>
          <a:lstStyle>
            <a:lvl1pPr algn="ctr">
              <a:defRPr sz="1200" b="1">
                <a:solidFill>
                  <a:schemeClr val="accent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rPr>
              <a:t>@MIT_REAP</a:t>
            </a:r>
          </a:p>
        </p:txBody>
      </p:sp>
      <p:sp>
        <p:nvSpPr>
          <p:cNvPr id="16" name="Slide Number Placeholder 5"/>
          <p:cNvSpPr>
            <a:spLocks noGrp="1"/>
          </p:cNvSpPr>
          <p:nvPr>
            <p:ph type="sldNum" sz="quarter" idx="4"/>
          </p:nvPr>
        </p:nvSpPr>
        <p:spPr>
          <a:xfrm>
            <a:off x="8130234" y="6400955"/>
            <a:ext cx="612321" cy="365125"/>
          </a:xfrm>
          <a:prstGeom prst="rect">
            <a:avLst/>
          </a:prstGeom>
        </p:spPr>
        <p:txBody>
          <a:bodyPr vert="horz" lIns="91440" tIns="45720" rIns="91440" bIns="45720" rtlCol="0" anchor="ctr"/>
          <a:lstStyle>
            <a:lvl1pPr algn="r">
              <a:defRPr sz="1200">
                <a:solidFill>
                  <a:schemeClr val="accent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0874331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esenter Slide">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952500" y="1447800"/>
            <a:ext cx="3869871" cy="755426"/>
          </a:xfrm>
          <a:prstGeom prst="rect">
            <a:avLst/>
          </a:prstGeom>
        </p:spPr>
        <p:txBody>
          <a:bodyPr/>
          <a:lstStyle>
            <a:lvl1pPr>
              <a:defRPr sz="4200" baseline="0">
                <a:solidFill>
                  <a:schemeClr val="tx1"/>
                </a:solidFill>
              </a:defRPr>
            </a:lvl1pPr>
          </a:lstStyle>
          <a:p>
            <a:r>
              <a:rPr lang="en-US" dirty="0"/>
              <a:t>Presenter</a:t>
            </a:r>
          </a:p>
        </p:txBody>
      </p:sp>
      <p:sp>
        <p:nvSpPr>
          <p:cNvPr id="16" name="Text Placeholder 14"/>
          <p:cNvSpPr>
            <a:spLocks noGrp="1"/>
          </p:cNvSpPr>
          <p:nvPr>
            <p:ph type="body" sz="quarter" idx="11" hasCustomPrompt="1"/>
          </p:nvPr>
        </p:nvSpPr>
        <p:spPr>
          <a:xfrm>
            <a:off x="952500" y="2286162"/>
            <a:ext cx="3870325" cy="324815"/>
          </a:xfrm>
          <a:prstGeom prst="rect">
            <a:avLst/>
          </a:prstGeom>
        </p:spPr>
        <p:txBody>
          <a:bodyPr/>
          <a:lstStyle>
            <a:lvl1pPr marL="11112" indent="0">
              <a:buNone/>
              <a:defRPr sz="1400" b="1" baseline="0"/>
            </a:lvl1pPr>
          </a:lstStyle>
          <a:p>
            <a:pPr lvl="0"/>
            <a:r>
              <a:rPr lang="en-US" dirty="0"/>
              <a:t>PRESENTER TITLE</a:t>
            </a:r>
          </a:p>
        </p:txBody>
      </p:sp>
      <p:sp>
        <p:nvSpPr>
          <p:cNvPr id="17" name="Text Placeholder 14"/>
          <p:cNvSpPr>
            <a:spLocks noGrp="1"/>
          </p:cNvSpPr>
          <p:nvPr>
            <p:ph type="body" sz="quarter" idx="12" hasCustomPrompt="1"/>
          </p:nvPr>
        </p:nvSpPr>
        <p:spPr>
          <a:xfrm>
            <a:off x="952500" y="2904883"/>
            <a:ext cx="3869871" cy="2810118"/>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18" name="Picture Placeholder 6"/>
          <p:cNvSpPr>
            <a:spLocks noGrp="1"/>
          </p:cNvSpPr>
          <p:nvPr>
            <p:ph type="pic" sz="quarter" idx="10" hasCustomPrompt="1"/>
          </p:nvPr>
        </p:nvSpPr>
        <p:spPr>
          <a:xfrm>
            <a:off x="5043488" y="1447801"/>
            <a:ext cx="3071812" cy="3876554"/>
          </a:xfrm>
          <a:prstGeom prst="rect">
            <a:avLst/>
          </a:prstGeom>
          <a:ln w="38100">
            <a:solidFill>
              <a:schemeClr val="accent5">
                <a:lumMod val="20000"/>
                <a:lumOff val="80000"/>
              </a:schemeClr>
            </a:solidFill>
          </a:ln>
        </p:spPr>
        <p:txBody>
          <a:bodyPr/>
          <a:lstStyle>
            <a:lvl1pPr algn="l">
              <a:defRPr sz="1600">
                <a:solidFill>
                  <a:schemeClr val="bg1">
                    <a:lumMod val="85000"/>
                  </a:schemeClr>
                </a:solidFill>
              </a:defRPr>
            </a:lvl1pPr>
          </a:lstStyle>
          <a:p>
            <a:pPr marL="228600" marR="0" lvl="0" indent="-217488"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 placeholder</a:t>
            </a:r>
          </a:p>
        </p:txBody>
      </p:sp>
      <p:sp>
        <p:nvSpPr>
          <p:cNvPr id="19" name="Footer Placeholder 4"/>
          <p:cNvSpPr>
            <a:spLocks noGrp="1"/>
          </p:cNvSpPr>
          <p:nvPr>
            <p:ph type="ftr" sz="quarter" idx="3"/>
          </p:nvPr>
        </p:nvSpPr>
        <p:spPr>
          <a:xfrm>
            <a:off x="5044134" y="6400955"/>
            <a:ext cx="3086100" cy="365125"/>
          </a:xfrm>
          <a:prstGeom prst="rect">
            <a:avLst/>
          </a:prstGeom>
        </p:spPr>
        <p:txBody>
          <a:bodyPr vert="horz" lIns="91440" tIns="45720" rIns="91440" bIns="45720" rtlCol="0" anchor="ctr"/>
          <a:lstStyle>
            <a:lvl1pPr algn="ctr">
              <a:defRPr sz="1200" b="1">
                <a:solidFill>
                  <a:schemeClr val="accent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rPr>
              <a:t>@MIT_REAP</a:t>
            </a:r>
          </a:p>
        </p:txBody>
      </p:sp>
      <p:sp>
        <p:nvSpPr>
          <p:cNvPr id="20" name="Slide Number Placeholder 5"/>
          <p:cNvSpPr>
            <a:spLocks noGrp="1"/>
          </p:cNvSpPr>
          <p:nvPr>
            <p:ph type="sldNum" sz="quarter" idx="4"/>
          </p:nvPr>
        </p:nvSpPr>
        <p:spPr>
          <a:xfrm>
            <a:off x="8130234" y="6400955"/>
            <a:ext cx="612321" cy="365125"/>
          </a:xfrm>
          <a:prstGeom prst="rect">
            <a:avLst/>
          </a:prstGeom>
        </p:spPr>
        <p:txBody>
          <a:bodyPr vert="horz" lIns="91440" tIns="45720" rIns="91440" bIns="45720" rtlCol="0" anchor="ctr"/>
          <a:lstStyle>
            <a:lvl1pPr algn="r">
              <a:defRPr sz="1200">
                <a:solidFill>
                  <a:schemeClr val="accent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21" name="Text Placeholder 13"/>
          <p:cNvSpPr>
            <a:spLocks noGrp="1"/>
          </p:cNvSpPr>
          <p:nvPr>
            <p:ph type="body" sz="quarter" idx="13" hasCustomPrompt="1"/>
          </p:nvPr>
        </p:nvSpPr>
        <p:spPr>
          <a:xfrm>
            <a:off x="952500" y="260434"/>
            <a:ext cx="3468688" cy="330200"/>
          </a:xfrm>
          <a:prstGeom prst="rect">
            <a:avLst/>
          </a:prstGeom>
        </p:spPr>
        <p:txBody>
          <a:bodyPr/>
          <a:lstStyle>
            <a:lvl1pPr marL="11112" indent="0">
              <a:buNone/>
              <a:defRPr sz="1400" baseline="0">
                <a:solidFill>
                  <a:schemeClr val="accent5"/>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Presentation Title Optional</a:t>
            </a:r>
          </a:p>
        </p:txBody>
      </p:sp>
    </p:spTree>
    <p:extLst>
      <p:ext uri="{BB962C8B-B14F-4D97-AF65-F5344CB8AC3E}">
        <p14:creationId xmlns:p14="http://schemas.microsoft.com/office/powerpoint/2010/main" val="85202585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Slide Option 1">
    <p:spTree>
      <p:nvGrpSpPr>
        <p:cNvPr id="1" name=""/>
        <p:cNvGrpSpPr/>
        <p:nvPr/>
      </p:nvGrpSpPr>
      <p:grpSpPr>
        <a:xfrm>
          <a:off x="0" y="0"/>
          <a:ext cx="0" cy="0"/>
          <a:chOff x="0" y="0"/>
          <a:chExt cx="0" cy="0"/>
        </a:xfrm>
      </p:grpSpPr>
      <p:sp>
        <p:nvSpPr>
          <p:cNvPr id="11" name="Title 7"/>
          <p:cNvSpPr>
            <a:spLocks noGrp="1"/>
          </p:cNvSpPr>
          <p:nvPr>
            <p:ph type="title" hasCustomPrompt="1"/>
          </p:nvPr>
        </p:nvSpPr>
        <p:spPr>
          <a:xfrm>
            <a:off x="952500" y="1447801"/>
            <a:ext cx="7162800" cy="827314"/>
          </a:xfrm>
          <a:prstGeom prst="rect">
            <a:avLst/>
          </a:prstGeom>
        </p:spPr>
        <p:txBody>
          <a:bodyPr/>
          <a:lstStyle>
            <a:lvl1pPr>
              <a:defRPr sz="4200" baseline="0">
                <a:solidFill>
                  <a:schemeClr val="tx1"/>
                </a:solidFill>
              </a:defRPr>
            </a:lvl1pPr>
          </a:lstStyle>
          <a:p>
            <a:r>
              <a:rPr lang="en-US" dirty="0"/>
              <a:t>Section Title Option 1</a:t>
            </a:r>
          </a:p>
        </p:txBody>
      </p:sp>
      <p:sp>
        <p:nvSpPr>
          <p:cNvPr id="12" name="Text Placeholder 14"/>
          <p:cNvSpPr>
            <a:spLocks noGrp="1"/>
          </p:cNvSpPr>
          <p:nvPr>
            <p:ph type="body" sz="quarter" idx="12" hasCustomPrompt="1"/>
          </p:nvPr>
        </p:nvSpPr>
        <p:spPr>
          <a:xfrm>
            <a:off x="952500" y="2418744"/>
            <a:ext cx="7162800" cy="3296255"/>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15" name="Footer Placeholder 4"/>
          <p:cNvSpPr>
            <a:spLocks noGrp="1"/>
          </p:cNvSpPr>
          <p:nvPr>
            <p:ph type="ftr" sz="quarter" idx="3"/>
          </p:nvPr>
        </p:nvSpPr>
        <p:spPr>
          <a:xfrm>
            <a:off x="5044134" y="6400955"/>
            <a:ext cx="3086100" cy="365125"/>
          </a:xfrm>
          <a:prstGeom prst="rect">
            <a:avLst/>
          </a:prstGeom>
        </p:spPr>
        <p:txBody>
          <a:bodyPr vert="horz" lIns="91440" tIns="45720" rIns="91440" bIns="45720" rtlCol="0" anchor="ctr"/>
          <a:lstStyle>
            <a:lvl1pPr algn="ctr">
              <a:defRPr sz="1200" b="1">
                <a:solidFill>
                  <a:schemeClr val="accent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rPr>
              <a:t>@MIT_REAP</a:t>
            </a:r>
          </a:p>
        </p:txBody>
      </p:sp>
      <p:sp>
        <p:nvSpPr>
          <p:cNvPr id="16" name="Slide Number Placeholder 5"/>
          <p:cNvSpPr>
            <a:spLocks noGrp="1"/>
          </p:cNvSpPr>
          <p:nvPr>
            <p:ph type="sldNum" sz="quarter" idx="4"/>
          </p:nvPr>
        </p:nvSpPr>
        <p:spPr>
          <a:xfrm>
            <a:off x="8130234" y="6400955"/>
            <a:ext cx="612321" cy="365125"/>
          </a:xfrm>
          <a:prstGeom prst="rect">
            <a:avLst/>
          </a:prstGeom>
        </p:spPr>
        <p:txBody>
          <a:bodyPr vert="horz" lIns="91440" tIns="45720" rIns="91440" bIns="45720" rtlCol="0" anchor="ctr"/>
          <a:lstStyle>
            <a:lvl1pPr algn="r">
              <a:defRPr sz="1200">
                <a:solidFill>
                  <a:schemeClr val="accent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17" name="Text Placeholder 13"/>
          <p:cNvSpPr>
            <a:spLocks noGrp="1"/>
          </p:cNvSpPr>
          <p:nvPr>
            <p:ph type="body" sz="quarter" idx="13" hasCustomPrompt="1"/>
          </p:nvPr>
        </p:nvSpPr>
        <p:spPr>
          <a:xfrm>
            <a:off x="952500" y="260434"/>
            <a:ext cx="3468688" cy="330200"/>
          </a:xfrm>
          <a:prstGeom prst="rect">
            <a:avLst/>
          </a:prstGeom>
        </p:spPr>
        <p:txBody>
          <a:bodyPr/>
          <a:lstStyle>
            <a:lvl1pPr marL="11112" indent="0">
              <a:buNone/>
              <a:defRPr sz="1400" baseline="0">
                <a:solidFill>
                  <a:schemeClr val="accent5"/>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Presentation Title Optional</a:t>
            </a:r>
          </a:p>
        </p:txBody>
      </p:sp>
    </p:spTree>
    <p:extLst>
      <p:ext uri="{BB962C8B-B14F-4D97-AF65-F5344CB8AC3E}">
        <p14:creationId xmlns:p14="http://schemas.microsoft.com/office/powerpoint/2010/main" val="512885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Slide Option 2a">
    <p:spTree>
      <p:nvGrpSpPr>
        <p:cNvPr id="1" name=""/>
        <p:cNvGrpSpPr/>
        <p:nvPr/>
      </p:nvGrpSpPr>
      <p:grpSpPr>
        <a:xfrm>
          <a:off x="0" y="0"/>
          <a:ext cx="0" cy="0"/>
          <a:chOff x="0" y="0"/>
          <a:chExt cx="0" cy="0"/>
        </a:xfrm>
      </p:grpSpPr>
      <p:sp>
        <p:nvSpPr>
          <p:cNvPr id="11" name="Title 7"/>
          <p:cNvSpPr>
            <a:spLocks noGrp="1"/>
          </p:cNvSpPr>
          <p:nvPr>
            <p:ph type="title" hasCustomPrompt="1"/>
          </p:nvPr>
        </p:nvSpPr>
        <p:spPr>
          <a:xfrm>
            <a:off x="952500" y="1447801"/>
            <a:ext cx="7162800" cy="827314"/>
          </a:xfrm>
          <a:prstGeom prst="rect">
            <a:avLst/>
          </a:prstGeom>
        </p:spPr>
        <p:txBody>
          <a:bodyPr/>
          <a:lstStyle>
            <a:lvl1pPr>
              <a:defRPr sz="4200" baseline="0">
                <a:solidFill>
                  <a:schemeClr val="tx1"/>
                </a:solidFill>
              </a:defRPr>
            </a:lvl1pPr>
          </a:lstStyle>
          <a:p>
            <a:r>
              <a:rPr lang="en-US" dirty="0"/>
              <a:t>Section Title Option 2a</a:t>
            </a:r>
          </a:p>
        </p:txBody>
      </p:sp>
      <p:sp>
        <p:nvSpPr>
          <p:cNvPr id="7" name="Right Triangle 6"/>
          <p:cNvSpPr/>
          <p:nvPr userDrawn="1"/>
        </p:nvSpPr>
        <p:spPr>
          <a:xfrm rot="10800000">
            <a:off x="4775200" y="0"/>
            <a:ext cx="4368800" cy="24257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ext Placeholder 14"/>
          <p:cNvSpPr>
            <a:spLocks noGrp="1"/>
          </p:cNvSpPr>
          <p:nvPr>
            <p:ph type="body" sz="quarter" idx="12" hasCustomPrompt="1"/>
          </p:nvPr>
        </p:nvSpPr>
        <p:spPr>
          <a:xfrm>
            <a:off x="952500" y="2418744"/>
            <a:ext cx="7162800" cy="3296255"/>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17" name="Footer Placeholder 4"/>
          <p:cNvSpPr>
            <a:spLocks noGrp="1"/>
          </p:cNvSpPr>
          <p:nvPr>
            <p:ph type="ftr" sz="quarter" idx="3"/>
          </p:nvPr>
        </p:nvSpPr>
        <p:spPr>
          <a:xfrm>
            <a:off x="5044134" y="6400955"/>
            <a:ext cx="3086100" cy="365125"/>
          </a:xfrm>
          <a:prstGeom prst="rect">
            <a:avLst/>
          </a:prstGeom>
        </p:spPr>
        <p:txBody>
          <a:bodyPr vert="horz" lIns="91440" tIns="45720" rIns="91440" bIns="45720" rtlCol="0" anchor="ctr"/>
          <a:lstStyle>
            <a:lvl1pPr algn="ctr">
              <a:defRPr sz="1200" b="1">
                <a:solidFill>
                  <a:schemeClr val="accent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rPr>
              <a:t>@MIT_REAP</a:t>
            </a:r>
          </a:p>
        </p:txBody>
      </p:sp>
      <p:sp>
        <p:nvSpPr>
          <p:cNvPr id="18" name="Slide Number Placeholder 5"/>
          <p:cNvSpPr>
            <a:spLocks noGrp="1"/>
          </p:cNvSpPr>
          <p:nvPr>
            <p:ph type="sldNum" sz="quarter" idx="4"/>
          </p:nvPr>
        </p:nvSpPr>
        <p:spPr>
          <a:xfrm>
            <a:off x="8130234" y="6400955"/>
            <a:ext cx="612321" cy="365125"/>
          </a:xfrm>
          <a:prstGeom prst="rect">
            <a:avLst/>
          </a:prstGeom>
        </p:spPr>
        <p:txBody>
          <a:bodyPr vert="horz" lIns="91440" tIns="45720" rIns="91440" bIns="45720" rtlCol="0" anchor="ctr"/>
          <a:lstStyle>
            <a:lvl1pPr algn="r">
              <a:defRPr sz="1200">
                <a:solidFill>
                  <a:schemeClr val="accent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19" name="Text Placeholder 13"/>
          <p:cNvSpPr>
            <a:spLocks noGrp="1"/>
          </p:cNvSpPr>
          <p:nvPr>
            <p:ph type="body" sz="quarter" idx="13" hasCustomPrompt="1"/>
          </p:nvPr>
        </p:nvSpPr>
        <p:spPr>
          <a:xfrm>
            <a:off x="952500" y="260434"/>
            <a:ext cx="3468688" cy="330200"/>
          </a:xfrm>
          <a:prstGeom prst="rect">
            <a:avLst/>
          </a:prstGeom>
        </p:spPr>
        <p:txBody>
          <a:bodyPr/>
          <a:lstStyle>
            <a:lvl1pPr marL="11112" indent="0">
              <a:buNone/>
              <a:defRPr sz="1400" baseline="0">
                <a:solidFill>
                  <a:schemeClr val="accent5"/>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Presentation Title Optional</a:t>
            </a:r>
          </a:p>
        </p:txBody>
      </p:sp>
      <p:sp>
        <p:nvSpPr>
          <p:cNvPr id="25" name="Oval 24"/>
          <p:cNvSpPr/>
          <p:nvPr userDrawn="1"/>
        </p:nvSpPr>
        <p:spPr>
          <a:xfrm>
            <a:off x="8128684" y="268182"/>
            <a:ext cx="556566" cy="556566"/>
          </a:xfrm>
          <a:prstGeom prst="ellipse">
            <a:avLst/>
          </a:prstGeom>
          <a:solidFill>
            <a:schemeClr val="tx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Picture 14"/>
          <p:cNvPicPr>
            <a:picLocks noChangeAspect="1"/>
          </p:cNvPicPr>
          <p:nvPr userDrawn="1"/>
        </p:nvPicPr>
        <p:blipFill>
          <a:blip r:embed="rId2"/>
          <a:stretch>
            <a:fillRect/>
          </a:stretch>
        </p:blipFill>
        <p:spPr>
          <a:xfrm rot="10800000" flipV="1">
            <a:off x="8243888" y="401287"/>
            <a:ext cx="304800" cy="266700"/>
          </a:xfrm>
          <a:prstGeom prst="rect">
            <a:avLst/>
          </a:prstGeom>
        </p:spPr>
      </p:pic>
      <p:sp>
        <p:nvSpPr>
          <p:cNvPr id="2" name="TextBox 1"/>
          <p:cNvSpPr txBox="1"/>
          <p:nvPr userDrawn="1"/>
        </p:nvSpPr>
        <p:spPr>
          <a:xfrm>
            <a:off x="5843910" y="393627"/>
            <a:ext cx="2258511"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STAKEHOLDERS</a:t>
            </a:r>
          </a:p>
        </p:txBody>
      </p:sp>
    </p:spTree>
    <p:extLst>
      <p:ext uri="{BB962C8B-B14F-4D97-AF65-F5344CB8AC3E}">
        <p14:creationId xmlns:p14="http://schemas.microsoft.com/office/powerpoint/2010/main" val="3969762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Slide Option 2b">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B7C7E"/>
                </a:solidFill>
                <a:effectLst/>
                <a:uLnTx/>
                <a:uFillTx/>
                <a:latin typeface="Arial" panose="020B0604020202020204"/>
                <a:ea typeface="+mn-ea"/>
                <a:cs typeface="+mn-cs"/>
              </a:rPr>
              <a:t>@MIT_REAP</a:t>
            </a:r>
            <a:endPar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7" name="Right Triangle 6"/>
          <p:cNvSpPr/>
          <p:nvPr userDrawn="1"/>
        </p:nvSpPr>
        <p:spPr>
          <a:xfrm rot="10800000">
            <a:off x="4775200" y="0"/>
            <a:ext cx="4368800" cy="24257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Oval 13"/>
          <p:cNvSpPr/>
          <p:nvPr userDrawn="1"/>
        </p:nvSpPr>
        <p:spPr>
          <a:xfrm>
            <a:off x="8130234" y="264139"/>
            <a:ext cx="556566" cy="556566"/>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2"/>
          <a:stretch>
            <a:fillRect/>
          </a:stretch>
        </p:blipFill>
        <p:spPr>
          <a:xfrm rot="10800000" flipV="1">
            <a:off x="8243417" y="429550"/>
            <a:ext cx="330200" cy="279400"/>
          </a:xfrm>
          <a:prstGeom prst="rect">
            <a:avLst/>
          </a:prstGeom>
        </p:spPr>
      </p:pic>
      <p:sp>
        <p:nvSpPr>
          <p:cNvPr id="12" name="Text Placeholder 14"/>
          <p:cNvSpPr>
            <a:spLocks noGrp="1"/>
          </p:cNvSpPr>
          <p:nvPr>
            <p:ph type="body" sz="quarter" idx="12" hasCustomPrompt="1"/>
          </p:nvPr>
        </p:nvSpPr>
        <p:spPr>
          <a:xfrm>
            <a:off x="952500" y="2418744"/>
            <a:ext cx="7162800" cy="3296255"/>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13" name="Text Placeholder 13"/>
          <p:cNvSpPr>
            <a:spLocks noGrp="1"/>
          </p:cNvSpPr>
          <p:nvPr>
            <p:ph type="body" sz="quarter" idx="13" hasCustomPrompt="1"/>
          </p:nvPr>
        </p:nvSpPr>
        <p:spPr>
          <a:xfrm>
            <a:off x="952500" y="260434"/>
            <a:ext cx="3468688" cy="330200"/>
          </a:xfrm>
          <a:prstGeom prst="rect">
            <a:avLst/>
          </a:prstGeom>
        </p:spPr>
        <p:txBody>
          <a:bodyPr/>
          <a:lstStyle>
            <a:lvl1pPr marL="11112" indent="0">
              <a:buNone/>
              <a:defRPr sz="1400" baseline="0">
                <a:solidFill>
                  <a:schemeClr val="accent5"/>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Presentation Title Optional</a:t>
            </a:r>
          </a:p>
        </p:txBody>
      </p:sp>
      <p:sp>
        <p:nvSpPr>
          <p:cNvPr id="15" name="TextBox 14"/>
          <p:cNvSpPr txBox="1"/>
          <p:nvPr userDrawn="1"/>
        </p:nvSpPr>
        <p:spPr>
          <a:xfrm>
            <a:off x="5843910" y="393627"/>
            <a:ext cx="2258511"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STRATEGY</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26494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Slide Option 2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B7C7E"/>
                </a:solidFill>
                <a:effectLst/>
                <a:uLnTx/>
                <a:uFillTx/>
                <a:latin typeface="Arial" panose="020B0604020202020204"/>
                <a:ea typeface="+mn-ea"/>
                <a:cs typeface="+mn-cs"/>
              </a:rPr>
              <a:t>@MIT_REAP</a:t>
            </a:r>
            <a:endPar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11" name="Title 7"/>
          <p:cNvSpPr>
            <a:spLocks noGrp="1"/>
          </p:cNvSpPr>
          <p:nvPr>
            <p:ph type="title" hasCustomPrompt="1"/>
          </p:nvPr>
        </p:nvSpPr>
        <p:spPr>
          <a:xfrm>
            <a:off x="952500" y="1447801"/>
            <a:ext cx="7162800" cy="827314"/>
          </a:xfrm>
          <a:prstGeom prst="rect">
            <a:avLst/>
          </a:prstGeom>
        </p:spPr>
        <p:txBody>
          <a:bodyPr/>
          <a:lstStyle>
            <a:lvl1pPr>
              <a:defRPr sz="4200" baseline="0">
                <a:solidFill>
                  <a:schemeClr val="tx1"/>
                </a:solidFill>
              </a:defRPr>
            </a:lvl1pPr>
          </a:lstStyle>
          <a:p>
            <a:r>
              <a:rPr lang="en-US" dirty="0"/>
              <a:t>Section Title Option 2c</a:t>
            </a:r>
          </a:p>
        </p:txBody>
      </p:sp>
      <p:sp>
        <p:nvSpPr>
          <p:cNvPr id="14" name="Oval 13"/>
          <p:cNvSpPr/>
          <p:nvPr userDrawn="1"/>
        </p:nvSpPr>
        <p:spPr>
          <a:xfrm>
            <a:off x="8130234" y="264139"/>
            <a:ext cx="556566" cy="556566"/>
          </a:xfrm>
          <a:prstGeom prst="ellipse">
            <a:avLst/>
          </a:prstGeom>
          <a:solidFill>
            <a:schemeClr val="accent6">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2"/>
          <a:stretch>
            <a:fillRect/>
          </a:stretch>
        </p:blipFill>
        <p:spPr>
          <a:xfrm>
            <a:off x="8243417" y="378023"/>
            <a:ext cx="330200" cy="279400"/>
          </a:xfrm>
          <a:prstGeom prst="rect">
            <a:avLst/>
          </a:prstGeom>
        </p:spPr>
      </p:pic>
      <p:sp>
        <p:nvSpPr>
          <p:cNvPr id="12" name="Text Placeholder 14"/>
          <p:cNvSpPr>
            <a:spLocks noGrp="1"/>
          </p:cNvSpPr>
          <p:nvPr>
            <p:ph type="body" sz="quarter" idx="12" hasCustomPrompt="1"/>
          </p:nvPr>
        </p:nvSpPr>
        <p:spPr>
          <a:xfrm>
            <a:off x="952500" y="2418744"/>
            <a:ext cx="7162800" cy="3296255"/>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13" name="Text Placeholder 13"/>
          <p:cNvSpPr>
            <a:spLocks noGrp="1"/>
          </p:cNvSpPr>
          <p:nvPr>
            <p:ph type="body" sz="quarter" idx="13" hasCustomPrompt="1"/>
          </p:nvPr>
        </p:nvSpPr>
        <p:spPr>
          <a:xfrm>
            <a:off x="952500" y="260434"/>
            <a:ext cx="3468688" cy="330200"/>
          </a:xfrm>
          <a:prstGeom prst="rect">
            <a:avLst/>
          </a:prstGeom>
        </p:spPr>
        <p:txBody>
          <a:bodyPr/>
          <a:lstStyle>
            <a:lvl1pPr marL="11112" indent="0">
              <a:buNone/>
              <a:defRPr sz="1400" baseline="0">
                <a:solidFill>
                  <a:schemeClr val="accent5"/>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Presentation Title Optional</a:t>
            </a:r>
          </a:p>
        </p:txBody>
      </p:sp>
      <p:sp>
        <p:nvSpPr>
          <p:cNvPr id="17" name="Right Triangle 16"/>
          <p:cNvSpPr/>
          <p:nvPr userDrawn="1"/>
        </p:nvSpPr>
        <p:spPr>
          <a:xfrm rot="10800000">
            <a:off x="4775200" y="0"/>
            <a:ext cx="4368800" cy="2425700"/>
          </a:xfrm>
          <a:prstGeom prst="rtTriangle">
            <a:avLst/>
          </a:prstGeom>
          <a:solidFill>
            <a:srgbClr val="95D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Oval 15"/>
          <p:cNvSpPr/>
          <p:nvPr userDrawn="1"/>
        </p:nvSpPr>
        <p:spPr>
          <a:xfrm>
            <a:off x="8130234" y="264139"/>
            <a:ext cx="556566" cy="556566"/>
          </a:xfrm>
          <a:prstGeom prst="ellipse">
            <a:avLst/>
          </a:prstGeom>
          <a:solidFill>
            <a:srgbClr val="95D51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5" name="Picture 14"/>
          <p:cNvPicPr>
            <a:picLocks noChangeAspect="1"/>
          </p:cNvPicPr>
          <p:nvPr userDrawn="1"/>
        </p:nvPicPr>
        <p:blipFill>
          <a:blip r:embed="rId2"/>
          <a:stretch>
            <a:fillRect/>
          </a:stretch>
        </p:blipFill>
        <p:spPr>
          <a:xfrm>
            <a:off x="8243417" y="402625"/>
            <a:ext cx="330200" cy="279400"/>
          </a:xfrm>
          <a:prstGeom prst="rect">
            <a:avLst/>
          </a:prstGeom>
        </p:spPr>
      </p:pic>
      <p:sp>
        <p:nvSpPr>
          <p:cNvPr id="18" name="TextBox 17"/>
          <p:cNvSpPr txBox="1"/>
          <p:nvPr userDrawn="1"/>
        </p:nvSpPr>
        <p:spPr>
          <a:xfrm>
            <a:off x="5843910" y="393627"/>
            <a:ext cx="2258511"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SYSTEM</a:t>
            </a:r>
          </a:p>
        </p:txBody>
      </p:sp>
    </p:spTree>
    <p:extLst>
      <p:ext uri="{BB962C8B-B14F-4D97-AF65-F5344CB8AC3E}">
        <p14:creationId xmlns:p14="http://schemas.microsoft.com/office/powerpoint/2010/main" val="10826761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Title Slide Option 2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B7C7E"/>
                </a:solidFill>
                <a:effectLst/>
                <a:uLnTx/>
                <a:uFillTx/>
                <a:latin typeface="Arial" panose="020B0604020202020204"/>
                <a:ea typeface="+mn-ea"/>
                <a:cs typeface="+mn-cs"/>
              </a:rPr>
              <a:t>@MIT_REAP</a:t>
            </a:r>
            <a:endPar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11" name="Title 7"/>
          <p:cNvSpPr>
            <a:spLocks noGrp="1"/>
          </p:cNvSpPr>
          <p:nvPr>
            <p:ph type="title" hasCustomPrompt="1"/>
          </p:nvPr>
        </p:nvSpPr>
        <p:spPr>
          <a:xfrm>
            <a:off x="952500" y="1447801"/>
            <a:ext cx="7162800" cy="827314"/>
          </a:xfrm>
          <a:prstGeom prst="rect">
            <a:avLst/>
          </a:prstGeom>
        </p:spPr>
        <p:txBody>
          <a:bodyPr/>
          <a:lstStyle>
            <a:lvl1pPr>
              <a:defRPr sz="4200" baseline="0">
                <a:solidFill>
                  <a:schemeClr val="tx1"/>
                </a:solidFill>
              </a:defRPr>
            </a:lvl1pPr>
          </a:lstStyle>
          <a:p>
            <a:r>
              <a:rPr lang="en-US" dirty="0"/>
              <a:t>Section Title Option 2c</a:t>
            </a:r>
          </a:p>
        </p:txBody>
      </p:sp>
      <p:sp>
        <p:nvSpPr>
          <p:cNvPr id="7" name="Right Triangle 6"/>
          <p:cNvSpPr/>
          <p:nvPr userDrawn="1"/>
        </p:nvSpPr>
        <p:spPr>
          <a:xfrm rot="10800000">
            <a:off x="4775200" y="0"/>
            <a:ext cx="4368800" cy="2425700"/>
          </a:xfrm>
          <a:prstGeom prst="r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Oval 13"/>
          <p:cNvSpPr/>
          <p:nvPr userDrawn="1"/>
        </p:nvSpPr>
        <p:spPr>
          <a:xfrm>
            <a:off x="8130234" y="264139"/>
            <a:ext cx="556566" cy="556566"/>
          </a:xfrm>
          <a:prstGeom prst="ellipse">
            <a:avLst/>
          </a:prstGeom>
          <a:solidFill>
            <a:schemeClr val="accent6">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2"/>
          <a:stretch>
            <a:fillRect/>
          </a:stretch>
        </p:blipFill>
        <p:spPr>
          <a:xfrm>
            <a:off x="8243417" y="378023"/>
            <a:ext cx="330200" cy="279400"/>
          </a:xfrm>
          <a:prstGeom prst="rect">
            <a:avLst/>
          </a:prstGeom>
        </p:spPr>
      </p:pic>
      <p:sp>
        <p:nvSpPr>
          <p:cNvPr id="12" name="Text Placeholder 14"/>
          <p:cNvSpPr>
            <a:spLocks noGrp="1"/>
          </p:cNvSpPr>
          <p:nvPr>
            <p:ph type="body" sz="quarter" idx="12" hasCustomPrompt="1"/>
          </p:nvPr>
        </p:nvSpPr>
        <p:spPr>
          <a:xfrm>
            <a:off x="952500" y="2418744"/>
            <a:ext cx="7162800" cy="3296255"/>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13" name="Text Placeholder 13"/>
          <p:cNvSpPr>
            <a:spLocks noGrp="1"/>
          </p:cNvSpPr>
          <p:nvPr>
            <p:ph type="body" sz="quarter" idx="13" hasCustomPrompt="1"/>
          </p:nvPr>
        </p:nvSpPr>
        <p:spPr>
          <a:xfrm>
            <a:off x="952500" y="260434"/>
            <a:ext cx="3468688" cy="330200"/>
          </a:xfrm>
          <a:prstGeom prst="rect">
            <a:avLst/>
          </a:prstGeom>
        </p:spPr>
        <p:txBody>
          <a:bodyPr/>
          <a:lstStyle>
            <a:lvl1pPr marL="11112" indent="0">
              <a:buNone/>
              <a:defRPr sz="1400" baseline="0">
                <a:solidFill>
                  <a:schemeClr val="accent5"/>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Presentation Title Optional</a:t>
            </a:r>
          </a:p>
        </p:txBody>
      </p:sp>
      <p:sp>
        <p:nvSpPr>
          <p:cNvPr id="15" name="TextBox 14"/>
          <p:cNvSpPr txBox="1"/>
          <p:nvPr userDrawn="1"/>
        </p:nvSpPr>
        <p:spPr>
          <a:xfrm>
            <a:off x="5843910" y="393627"/>
            <a:ext cx="2258511"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SYSTEM</a:t>
            </a:r>
          </a:p>
        </p:txBody>
      </p:sp>
    </p:spTree>
    <p:extLst>
      <p:ext uri="{BB962C8B-B14F-4D97-AF65-F5344CB8AC3E}">
        <p14:creationId xmlns:p14="http://schemas.microsoft.com/office/powerpoint/2010/main" val="4208938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ndard 1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B7C7E"/>
                </a:solidFill>
                <a:effectLst/>
                <a:uLnTx/>
                <a:uFillTx/>
                <a:latin typeface="Arial" panose="020B0604020202020204"/>
                <a:ea typeface="+mn-ea"/>
                <a:cs typeface="+mn-cs"/>
              </a:rPr>
              <a:t>@MIT_REAP</a:t>
            </a:r>
            <a:endPar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5" name="Title 7"/>
          <p:cNvSpPr>
            <a:spLocks noGrp="1"/>
          </p:cNvSpPr>
          <p:nvPr>
            <p:ph type="title" hasCustomPrompt="1"/>
          </p:nvPr>
        </p:nvSpPr>
        <p:spPr>
          <a:xfrm>
            <a:off x="457200" y="862933"/>
            <a:ext cx="8229600" cy="827314"/>
          </a:xfrm>
          <a:prstGeom prst="rect">
            <a:avLst/>
          </a:prstGeom>
        </p:spPr>
        <p:txBody>
          <a:bodyPr/>
          <a:lstStyle>
            <a:lvl1pPr>
              <a:defRPr sz="4200" baseline="0">
                <a:solidFill>
                  <a:schemeClr val="accent1"/>
                </a:solidFill>
              </a:defRPr>
            </a:lvl1pPr>
          </a:lstStyle>
          <a:p>
            <a:r>
              <a:rPr lang="en-US" dirty="0"/>
              <a:t>Heading 1</a:t>
            </a:r>
          </a:p>
        </p:txBody>
      </p:sp>
      <p:sp>
        <p:nvSpPr>
          <p:cNvPr id="6" name="Text Placeholder 14"/>
          <p:cNvSpPr>
            <a:spLocks noGrp="1"/>
          </p:cNvSpPr>
          <p:nvPr>
            <p:ph type="body" sz="quarter" idx="12" hasCustomPrompt="1"/>
          </p:nvPr>
        </p:nvSpPr>
        <p:spPr>
          <a:xfrm>
            <a:off x="457200" y="1690247"/>
            <a:ext cx="8229600" cy="1423343"/>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7" name="Text Placeholder 13"/>
          <p:cNvSpPr>
            <a:spLocks noGrp="1"/>
          </p:cNvSpPr>
          <p:nvPr>
            <p:ph type="body" sz="quarter" idx="13" hasCustomPrompt="1"/>
          </p:nvPr>
        </p:nvSpPr>
        <p:spPr>
          <a:xfrm>
            <a:off x="457200" y="260434"/>
            <a:ext cx="3468688" cy="330200"/>
          </a:xfrm>
          <a:prstGeom prst="rect">
            <a:avLst/>
          </a:prstGeom>
        </p:spPr>
        <p:txBody>
          <a:bodyPr/>
          <a:lstStyle>
            <a:lvl1pPr marL="11112" indent="0">
              <a:buNone/>
              <a:defRPr sz="1400" baseline="0">
                <a:solidFill>
                  <a:schemeClr val="accent5"/>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Presentation/Section Title Optional</a:t>
            </a:r>
          </a:p>
        </p:txBody>
      </p:sp>
      <p:sp>
        <p:nvSpPr>
          <p:cNvPr id="8" name="Text Placeholder 14"/>
          <p:cNvSpPr>
            <a:spLocks noGrp="1"/>
          </p:cNvSpPr>
          <p:nvPr>
            <p:ph type="body" sz="quarter" idx="14" hasCustomPrompt="1"/>
          </p:nvPr>
        </p:nvSpPr>
        <p:spPr>
          <a:xfrm>
            <a:off x="457200" y="3378285"/>
            <a:ext cx="8229600" cy="324815"/>
          </a:xfrm>
          <a:prstGeom prst="rect">
            <a:avLst/>
          </a:prstGeom>
        </p:spPr>
        <p:txBody>
          <a:bodyPr/>
          <a:lstStyle>
            <a:lvl1pPr marL="11112" indent="0">
              <a:buNone/>
              <a:defRPr sz="1400" b="1" baseline="0">
                <a:solidFill>
                  <a:schemeClr val="accent1"/>
                </a:solidFill>
              </a:defRPr>
            </a:lvl1pPr>
          </a:lstStyle>
          <a:p>
            <a:pPr lvl="0"/>
            <a:r>
              <a:rPr lang="en-US" dirty="0"/>
              <a:t>SUB-HEADING 1</a:t>
            </a:r>
          </a:p>
        </p:txBody>
      </p:sp>
      <p:sp>
        <p:nvSpPr>
          <p:cNvPr id="9" name="Text Placeholder 14"/>
          <p:cNvSpPr>
            <a:spLocks noGrp="1"/>
          </p:cNvSpPr>
          <p:nvPr>
            <p:ph type="body" sz="quarter" idx="15" hasCustomPrompt="1"/>
          </p:nvPr>
        </p:nvSpPr>
        <p:spPr>
          <a:xfrm>
            <a:off x="457200" y="3798591"/>
            <a:ext cx="8229600" cy="1916409"/>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Tree>
    <p:extLst>
      <p:ext uri="{BB962C8B-B14F-4D97-AF65-F5344CB8AC3E}">
        <p14:creationId xmlns:p14="http://schemas.microsoft.com/office/powerpoint/2010/main" val="1418521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ndard 1 column with P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B7C7E"/>
                </a:solidFill>
                <a:effectLst/>
                <a:uLnTx/>
                <a:uFillTx/>
                <a:latin typeface="Arial" panose="020B0604020202020204"/>
                <a:ea typeface="+mn-ea"/>
                <a:cs typeface="+mn-cs"/>
              </a:rPr>
              <a:t>@MIT_REAP</a:t>
            </a:r>
            <a:endPar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5" name="Title 7"/>
          <p:cNvSpPr>
            <a:spLocks noGrp="1"/>
          </p:cNvSpPr>
          <p:nvPr>
            <p:ph type="title" hasCustomPrompt="1"/>
          </p:nvPr>
        </p:nvSpPr>
        <p:spPr>
          <a:xfrm>
            <a:off x="457200" y="862933"/>
            <a:ext cx="4334719" cy="827314"/>
          </a:xfrm>
          <a:prstGeom prst="rect">
            <a:avLst/>
          </a:prstGeom>
        </p:spPr>
        <p:txBody>
          <a:bodyPr/>
          <a:lstStyle>
            <a:lvl1pPr>
              <a:defRPr sz="4200" baseline="0">
                <a:solidFill>
                  <a:schemeClr val="accent1"/>
                </a:solidFill>
              </a:defRPr>
            </a:lvl1pPr>
          </a:lstStyle>
          <a:p>
            <a:r>
              <a:rPr lang="en-US" dirty="0"/>
              <a:t>Heading 1</a:t>
            </a:r>
          </a:p>
        </p:txBody>
      </p:sp>
      <p:sp>
        <p:nvSpPr>
          <p:cNvPr id="6" name="Text Placeholder 14"/>
          <p:cNvSpPr>
            <a:spLocks noGrp="1"/>
          </p:cNvSpPr>
          <p:nvPr>
            <p:ph type="body" sz="quarter" idx="12" hasCustomPrompt="1"/>
          </p:nvPr>
        </p:nvSpPr>
        <p:spPr>
          <a:xfrm>
            <a:off x="457200" y="1690247"/>
            <a:ext cx="4334719" cy="1423343"/>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a:t>
            </a:r>
          </a:p>
        </p:txBody>
      </p:sp>
      <p:sp>
        <p:nvSpPr>
          <p:cNvPr id="7" name="Text Placeholder 13"/>
          <p:cNvSpPr>
            <a:spLocks noGrp="1"/>
          </p:cNvSpPr>
          <p:nvPr>
            <p:ph type="body" sz="quarter" idx="13" hasCustomPrompt="1"/>
          </p:nvPr>
        </p:nvSpPr>
        <p:spPr>
          <a:xfrm>
            <a:off x="457200" y="260434"/>
            <a:ext cx="3468688" cy="330200"/>
          </a:xfrm>
          <a:prstGeom prst="rect">
            <a:avLst/>
          </a:prstGeom>
        </p:spPr>
        <p:txBody>
          <a:bodyPr/>
          <a:lstStyle>
            <a:lvl1pPr marL="11112" indent="0">
              <a:buNone/>
              <a:defRPr sz="1400" baseline="0">
                <a:solidFill>
                  <a:schemeClr val="accent5"/>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Presentation/Section Title Optional</a:t>
            </a:r>
          </a:p>
        </p:txBody>
      </p:sp>
      <p:sp>
        <p:nvSpPr>
          <p:cNvPr id="8" name="Text Placeholder 14"/>
          <p:cNvSpPr>
            <a:spLocks noGrp="1"/>
          </p:cNvSpPr>
          <p:nvPr>
            <p:ph type="body" sz="quarter" idx="14" hasCustomPrompt="1"/>
          </p:nvPr>
        </p:nvSpPr>
        <p:spPr>
          <a:xfrm>
            <a:off x="457200" y="3378285"/>
            <a:ext cx="4334719" cy="324815"/>
          </a:xfrm>
          <a:prstGeom prst="rect">
            <a:avLst/>
          </a:prstGeom>
        </p:spPr>
        <p:txBody>
          <a:bodyPr/>
          <a:lstStyle>
            <a:lvl1pPr marL="11112" indent="0">
              <a:buNone/>
              <a:defRPr sz="1400" b="1" baseline="0">
                <a:solidFill>
                  <a:schemeClr val="accent1"/>
                </a:solidFill>
              </a:defRPr>
            </a:lvl1pPr>
          </a:lstStyle>
          <a:p>
            <a:pPr lvl="0"/>
            <a:r>
              <a:rPr lang="en-US" dirty="0"/>
              <a:t>SUB-HEADING 1</a:t>
            </a:r>
          </a:p>
        </p:txBody>
      </p:sp>
      <p:sp>
        <p:nvSpPr>
          <p:cNvPr id="9" name="Text Placeholder 14"/>
          <p:cNvSpPr>
            <a:spLocks noGrp="1"/>
          </p:cNvSpPr>
          <p:nvPr>
            <p:ph type="body" sz="quarter" idx="15" hasCustomPrompt="1"/>
          </p:nvPr>
        </p:nvSpPr>
        <p:spPr>
          <a:xfrm>
            <a:off x="457200" y="3798591"/>
            <a:ext cx="4334719" cy="1916409"/>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endParaRPr lang="en-US" dirty="0"/>
          </a:p>
        </p:txBody>
      </p:sp>
      <p:sp>
        <p:nvSpPr>
          <p:cNvPr id="10" name="Picture Placeholder 6"/>
          <p:cNvSpPr>
            <a:spLocks noGrp="1"/>
          </p:cNvSpPr>
          <p:nvPr>
            <p:ph type="pic" sz="quarter" idx="16" hasCustomPrompt="1"/>
          </p:nvPr>
        </p:nvSpPr>
        <p:spPr>
          <a:xfrm>
            <a:off x="5043488" y="862932"/>
            <a:ext cx="3643312" cy="4852067"/>
          </a:xfrm>
          <a:prstGeom prst="rect">
            <a:avLst/>
          </a:prstGeom>
          <a:ln w="38100">
            <a:solidFill>
              <a:schemeClr val="accent5">
                <a:lumMod val="20000"/>
                <a:lumOff val="80000"/>
              </a:schemeClr>
            </a:solidFill>
          </a:ln>
        </p:spPr>
        <p:txBody>
          <a:bodyPr/>
          <a:lstStyle>
            <a:lvl1pPr algn="l">
              <a:defRPr sz="1600">
                <a:solidFill>
                  <a:schemeClr val="bg1">
                    <a:lumMod val="85000"/>
                  </a:schemeClr>
                </a:solidFill>
              </a:defRPr>
            </a:lvl1pPr>
          </a:lstStyle>
          <a:p>
            <a:pPr marL="228600" marR="0" lvl="0" indent="-217488"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 placeholder</a:t>
            </a:r>
          </a:p>
        </p:txBody>
      </p:sp>
    </p:spTree>
    <p:extLst>
      <p:ext uri="{BB962C8B-B14F-4D97-AF65-F5344CB8AC3E}">
        <p14:creationId xmlns:p14="http://schemas.microsoft.com/office/powerpoint/2010/main" val="2259941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0D1EC0C-A87F-4229-9D9F-261EDD6AA669}"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tandard 1 column_with Log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B7C7E"/>
                </a:solidFill>
                <a:effectLst/>
                <a:uLnTx/>
                <a:uFillTx/>
                <a:latin typeface="Arial" panose="020B0604020202020204"/>
                <a:ea typeface="+mn-ea"/>
                <a:cs typeface="+mn-cs"/>
              </a:rPr>
              <a:t>@MIT_REAP</a:t>
            </a:r>
            <a:endPar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5" name="Title 7"/>
          <p:cNvSpPr>
            <a:spLocks noGrp="1"/>
          </p:cNvSpPr>
          <p:nvPr>
            <p:ph type="title" hasCustomPrompt="1"/>
          </p:nvPr>
        </p:nvSpPr>
        <p:spPr>
          <a:xfrm>
            <a:off x="457200" y="862933"/>
            <a:ext cx="8229600" cy="827314"/>
          </a:xfrm>
          <a:prstGeom prst="rect">
            <a:avLst/>
          </a:prstGeom>
        </p:spPr>
        <p:txBody>
          <a:bodyPr/>
          <a:lstStyle>
            <a:lvl1pPr>
              <a:defRPr sz="4200" baseline="0">
                <a:solidFill>
                  <a:schemeClr val="accent1"/>
                </a:solidFill>
              </a:defRPr>
            </a:lvl1pPr>
          </a:lstStyle>
          <a:p>
            <a:r>
              <a:rPr lang="en-US" dirty="0"/>
              <a:t>Heading 1</a:t>
            </a:r>
          </a:p>
        </p:txBody>
      </p:sp>
      <p:sp>
        <p:nvSpPr>
          <p:cNvPr id="6" name="Text Placeholder 14"/>
          <p:cNvSpPr>
            <a:spLocks noGrp="1"/>
          </p:cNvSpPr>
          <p:nvPr>
            <p:ph type="body" sz="quarter" idx="12" hasCustomPrompt="1"/>
          </p:nvPr>
        </p:nvSpPr>
        <p:spPr>
          <a:xfrm>
            <a:off x="457200" y="1690247"/>
            <a:ext cx="8229600" cy="1423343"/>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7" name="Text Placeholder 13"/>
          <p:cNvSpPr>
            <a:spLocks noGrp="1"/>
          </p:cNvSpPr>
          <p:nvPr>
            <p:ph type="body" sz="quarter" idx="13" hasCustomPrompt="1"/>
          </p:nvPr>
        </p:nvSpPr>
        <p:spPr>
          <a:xfrm>
            <a:off x="457200" y="260434"/>
            <a:ext cx="3468688" cy="330200"/>
          </a:xfrm>
          <a:prstGeom prst="rect">
            <a:avLst/>
          </a:prstGeom>
        </p:spPr>
        <p:txBody>
          <a:bodyPr/>
          <a:lstStyle>
            <a:lvl1pPr marL="11112" indent="0">
              <a:buNone/>
              <a:defRPr sz="1400" baseline="0">
                <a:solidFill>
                  <a:schemeClr val="accent5"/>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Presentation/Section Title Optional</a:t>
            </a:r>
          </a:p>
        </p:txBody>
      </p:sp>
      <p:sp>
        <p:nvSpPr>
          <p:cNvPr id="8" name="Text Placeholder 14"/>
          <p:cNvSpPr>
            <a:spLocks noGrp="1"/>
          </p:cNvSpPr>
          <p:nvPr>
            <p:ph type="body" sz="quarter" idx="14" hasCustomPrompt="1"/>
          </p:nvPr>
        </p:nvSpPr>
        <p:spPr>
          <a:xfrm>
            <a:off x="457200" y="3378285"/>
            <a:ext cx="8229600" cy="324815"/>
          </a:xfrm>
          <a:prstGeom prst="rect">
            <a:avLst/>
          </a:prstGeom>
        </p:spPr>
        <p:txBody>
          <a:bodyPr/>
          <a:lstStyle>
            <a:lvl1pPr marL="11112" indent="0">
              <a:buNone/>
              <a:defRPr sz="1400" b="1" baseline="0">
                <a:solidFill>
                  <a:schemeClr val="accent1"/>
                </a:solidFill>
              </a:defRPr>
            </a:lvl1pPr>
          </a:lstStyle>
          <a:p>
            <a:pPr lvl="0"/>
            <a:r>
              <a:rPr lang="en-US" dirty="0"/>
              <a:t>SUB-HEADING 1</a:t>
            </a:r>
          </a:p>
        </p:txBody>
      </p:sp>
      <p:sp>
        <p:nvSpPr>
          <p:cNvPr id="9" name="Text Placeholder 14"/>
          <p:cNvSpPr>
            <a:spLocks noGrp="1"/>
          </p:cNvSpPr>
          <p:nvPr>
            <p:ph type="body" sz="quarter" idx="15" hasCustomPrompt="1"/>
          </p:nvPr>
        </p:nvSpPr>
        <p:spPr>
          <a:xfrm>
            <a:off x="457200" y="3798591"/>
            <a:ext cx="8229600" cy="1916409"/>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10" name="Oval 9"/>
          <p:cNvSpPr/>
          <p:nvPr userDrawn="1"/>
        </p:nvSpPr>
        <p:spPr>
          <a:xfrm>
            <a:off x="8130234" y="264139"/>
            <a:ext cx="556566" cy="556566"/>
          </a:xfrm>
          <a:prstGeom prst="ellipse">
            <a:avLst/>
          </a:prstGeom>
          <a:solidFill>
            <a:schemeClr val="accent6">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Picture 10"/>
          <p:cNvPicPr>
            <a:picLocks noChangeAspect="1"/>
          </p:cNvPicPr>
          <p:nvPr userDrawn="1"/>
        </p:nvPicPr>
        <p:blipFill>
          <a:blip r:embed="rId2"/>
          <a:stretch>
            <a:fillRect/>
          </a:stretch>
        </p:blipFill>
        <p:spPr>
          <a:xfrm>
            <a:off x="8243417" y="378023"/>
            <a:ext cx="330200" cy="279400"/>
          </a:xfrm>
          <a:prstGeom prst="rect">
            <a:avLst/>
          </a:prstGeom>
        </p:spPr>
      </p:pic>
      <p:sp>
        <p:nvSpPr>
          <p:cNvPr id="13" name="Oval 12"/>
          <p:cNvSpPr/>
          <p:nvPr userDrawn="1"/>
        </p:nvSpPr>
        <p:spPr>
          <a:xfrm>
            <a:off x="8128684" y="268182"/>
            <a:ext cx="556566" cy="556566"/>
          </a:xfrm>
          <a:prstGeom prst="ellipse">
            <a:avLst/>
          </a:prstGeom>
          <a:solidFill>
            <a:schemeClr val="tx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Picture 13"/>
          <p:cNvPicPr>
            <a:picLocks noChangeAspect="1"/>
          </p:cNvPicPr>
          <p:nvPr userDrawn="1"/>
        </p:nvPicPr>
        <p:blipFill>
          <a:blip r:embed="rId3"/>
          <a:stretch>
            <a:fillRect/>
          </a:stretch>
        </p:blipFill>
        <p:spPr>
          <a:xfrm rot="10800000" flipV="1">
            <a:off x="8243888" y="401287"/>
            <a:ext cx="304800" cy="266700"/>
          </a:xfrm>
          <a:prstGeom prst="rect">
            <a:avLst/>
          </a:prstGeom>
        </p:spPr>
      </p:pic>
      <p:sp>
        <p:nvSpPr>
          <p:cNvPr id="15" name="TextBox 14"/>
          <p:cNvSpPr txBox="1"/>
          <p:nvPr userDrawn="1"/>
        </p:nvSpPr>
        <p:spPr>
          <a:xfrm>
            <a:off x="5843910" y="393627"/>
            <a:ext cx="2258511"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85B"/>
                </a:solidFill>
                <a:effectLst/>
                <a:uLnTx/>
                <a:uFillTx/>
                <a:latin typeface="Arial" panose="020B0604020202020204"/>
                <a:ea typeface="+mn-ea"/>
                <a:cs typeface="+mn-cs"/>
              </a:rPr>
              <a:t>STAKEHOLDERS</a:t>
            </a:r>
          </a:p>
        </p:txBody>
      </p:sp>
    </p:spTree>
    <p:extLst>
      <p:ext uri="{BB962C8B-B14F-4D97-AF65-F5344CB8AC3E}">
        <p14:creationId xmlns:p14="http://schemas.microsoft.com/office/powerpoint/2010/main" val="971247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tandard 1 column wPic and Log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B7C7E"/>
                </a:solidFill>
                <a:effectLst/>
                <a:uLnTx/>
                <a:uFillTx/>
                <a:latin typeface="Arial" panose="020B0604020202020204"/>
                <a:ea typeface="+mn-ea"/>
                <a:cs typeface="+mn-cs"/>
              </a:rPr>
              <a:t>@MIT_REAP</a:t>
            </a:r>
            <a:endPar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5" name="Title 7"/>
          <p:cNvSpPr>
            <a:spLocks noGrp="1"/>
          </p:cNvSpPr>
          <p:nvPr>
            <p:ph type="title" hasCustomPrompt="1"/>
          </p:nvPr>
        </p:nvSpPr>
        <p:spPr>
          <a:xfrm>
            <a:off x="457200" y="862933"/>
            <a:ext cx="4334719" cy="827314"/>
          </a:xfrm>
          <a:prstGeom prst="rect">
            <a:avLst/>
          </a:prstGeom>
        </p:spPr>
        <p:txBody>
          <a:bodyPr/>
          <a:lstStyle>
            <a:lvl1pPr>
              <a:defRPr sz="4200" baseline="0">
                <a:solidFill>
                  <a:schemeClr val="accent1"/>
                </a:solidFill>
              </a:defRPr>
            </a:lvl1pPr>
          </a:lstStyle>
          <a:p>
            <a:r>
              <a:rPr lang="en-US" dirty="0"/>
              <a:t>Heading 1</a:t>
            </a:r>
          </a:p>
        </p:txBody>
      </p:sp>
      <p:sp>
        <p:nvSpPr>
          <p:cNvPr id="6" name="Text Placeholder 14"/>
          <p:cNvSpPr>
            <a:spLocks noGrp="1"/>
          </p:cNvSpPr>
          <p:nvPr>
            <p:ph type="body" sz="quarter" idx="12" hasCustomPrompt="1"/>
          </p:nvPr>
        </p:nvSpPr>
        <p:spPr>
          <a:xfrm>
            <a:off x="457200" y="1690247"/>
            <a:ext cx="4334719" cy="1423343"/>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a:t>
            </a:r>
          </a:p>
        </p:txBody>
      </p:sp>
      <p:sp>
        <p:nvSpPr>
          <p:cNvPr id="7" name="Text Placeholder 13"/>
          <p:cNvSpPr>
            <a:spLocks noGrp="1"/>
          </p:cNvSpPr>
          <p:nvPr>
            <p:ph type="body" sz="quarter" idx="13" hasCustomPrompt="1"/>
          </p:nvPr>
        </p:nvSpPr>
        <p:spPr>
          <a:xfrm>
            <a:off x="457200" y="260434"/>
            <a:ext cx="3468688" cy="330200"/>
          </a:xfrm>
          <a:prstGeom prst="rect">
            <a:avLst/>
          </a:prstGeom>
        </p:spPr>
        <p:txBody>
          <a:bodyPr/>
          <a:lstStyle>
            <a:lvl1pPr marL="11112" indent="0">
              <a:buNone/>
              <a:defRPr sz="1400" baseline="0">
                <a:solidFill>
                  <a:schemeClr val="accent5"/>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Presentation/Section Title Optional</a:t>
            </a:r>
          </a:p>
        </p:txBody>
      </p:sp>
      <p:sp>
        <p:nvSpPr>
          <p:cNvPr id="8" name="Text Placeholder 14"/>
          <p:cNvSpPr>
            <a:spLocks noGrp="1"/>
          </p:cNvSpPr>
          <p:nvPr>
            <p:ph type="body" sz="quarter" idx="14" hasCustomPrompt="1"/>
          </p:nvPr>
        </p:nvSpPr>
        <p:spPr>
          <a:xfrm>
            <a:off x="457200" y="3378285"/>
            <a:ext cx="4334719" cy="324815"/>
          </a:xfrm>
          <a:prstGeom prst="rect">
            <a:avLst/>
          </a:prstGeom>
        </p:spPr>
        <p:txBody>
          <a:bodyPr/>
          <a:lstStyle>
            <a:lvl1pPr marL="11112" indent="0">
              <a:buNone/>
              <a:defRPr sz="1400" b="1" baseline="0">
                <a:solidFill>
                  <a:schemeClr val="accent1"/>
                </a:solidFill>
              </a:defRPr>
            </a:lvl1pPr>
          </a:lstStyle>
          <a:p>
            <a:pPr lvl="0"/>
            <a:r>
              <a:rPr lang="en-US" dirty="0"/>
              <a:t>SUB-HEADING 1</a:t>
            </a:r>
          </a:p>
        </p:txBody>
      </p:sp>
      <p:sp>
        <p:nvSpPr>
          <p:cNvPr id="9" name="Text Placeholder 14"/>
          <p:cNvSpPr>
            <a:spLocks noGrp="1"/>
          </p:cNvSpPr>
          <p:nvPr>
            <p:ph type="body" sz="quarter" idx="15" hasCustomPrompt="1"/>
          </p:nvPr>
        </p:nvSpPr>
        <p:spPr>
          <a:xfrm>
            <a:off x="457200" y="3798591"/>
            <a:ext cx="4334719" cy="1916409"/>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endParaRPr lang="en-US" dirty="0"/>
          </a:p>
        </p:txBody>
      </p:sp>
      <p:sp>
        <p:nvSpPr>
          <p:cNvPr id="10" name="Picture Placeholder 6"/>
          <p:cNvSpPr>
            <a:spLocks noGrp="1"/>
          </p:cNvSpPr>
          <p:nvPr>
            <p:ph type="pic" sz="quarter" idx="16" hasCustomPrompt="1"/>
          </p:nvPr>
        </p:nvSpPr>
        <p:spPr>
          <a:xfrm>
            <a:off x="5043488" y="862932"/>
            <a:ext cx="3643312" cy="4852067"/>
          </a:xfrm>
          <a:prstGeom prst="rect">
            <a:avLst/>
          </a:prstGeom>
          <a:ln w="38100">
            <a:solidFill>
              <a:schemeClr val="accent5">
                <a:lumMod val="20000"/>
                <a:lumOff val="80000"/>
              </a:schemeClr>
            </a:solidFill>
          </a:ln>
        </p:spPr>
        <p:txBody>
          <a:bodyPr/>
          <a:lstStyle>
            <a:lvl1pPr algn="l">
              <a:defRPr sz="1600">
                <a:solidFill>
                  <a:schemeClr val="bg1">
                    <a:lumMod val="85000"/>
                  </a:schemeClr>
                </a:solidFill>
              </a:defRPr>
            </a:lvl1pPr>
          </a:lstStyle>
          <a:p>
            <a:pPr marL="228600" marR="0" lvl="0" indent="-217488"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 placeholder</a:t>
            </a:r>
          </a:p>
        </p:txBody>
      </p:sp>
      <p:sp>
        <p:nvSpPr>
          <p:cNvPr id="15" name="Oval 14"/>
          <p:cNvSpPr/>
          <p:nvPr userDrawn="1"/>
        </p:nvSpPr>
        <p:spPr>
          <a:xfrm>
            <a:off x="8128684" y="268182"/>
            <a:ext cx="556566" cy="556566"/>
          </a:xfrm>
          <a:prstGeom prst="ellipse">
            <a:avLst/>
          </a:prstGeom>
          <a:solidFill>
            <a:schemeClr val="tx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6" name="Picture 15"/>
          <p:cNvPicPr>
            <a:picLocks noChangeAspect="1"/>
          </p:cNvPicPr>
          <p:nvPr userDrawn="1"/>
        </p:nvPicPr>
        <p:blipFill>
          <a:blip r:embed="rId2"/>
          <a:stretch>
            <a:fillRect/>
          </a:stretch>
        </p:blipFill>
        <p:spPr>
          <a:xfrm rot="10800000" flipV="1">
            <a:off x="8243888" y="401287"/>
            <a:ext cx="304800" cy="266700"/>
          </a:xfrm>
          <a:prstGeom prst="rect">
            <a:avLst/>
          </a:prstGeom>
        </p:spPr>
      </p:pic>
      <p:sp>
        <p:nvSpPr>
          <p:cNvPr id="13" name="TextBox 12"/>
          <p:cNvSpPr txBox="1"/>
          <p:nvPr userDrawn="1"/>
        </p:nvSpPr>
        <p:spPr>
          <a:xfrm>
            <a:off x="5843910" y="393627"/>
            <a:ext cx="2258511"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26285B"/>
                </a:solidFill>
                <a:effectLst/>
                <a:uLnTx/>
                <a:uFillTx/>
                <a:latin typeface="Arial" panose="020B0604020202020204"/>
                <a:ea typeface="+mn-ea"/>
                <a:cs typeface="+mn-cs"/>
              </a:rPr>
              <a:t>STAKEHOLDERS</a:t>
            </a:r>
          </a:p>
        </p:txBody>
      </p:sp>
    </p:spTree>
    <p:extLst>
      <p:ext uri="{BB962C8B-B14F-4D97-AF65-F5344CB8AC3E}">
        <p14:creationId xmlns:p14="http://schemas.microsoft.com/office/powerpoint/2010/main" val="2534252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Standard 1 column_with Log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B7C7E"/>
                </a:solidFill>
                <a:effectLst/>
                <a:uLnTx/>
                <a:uFillTx/>
                <a:latin typeface="Arial" panose="020B0604020202020204"/>
                <a:ea typeface="+mn-ea"/>
                <a:cs typeface="+mn-cs"/>
              </a:rPr>
              <a:t>@MIT_REAP</a:t>
            </a:r>
            <a:endPar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5" name="Title 7"/>
          <p:cNvSpPr>
            <a:spLocks noGrp="1"/>
          </p:cNvSpPr>
          <p:nvPr>
            <p:ph type="title" hasCustomPrompt="1"/>
          </p:nvPr>
        </p:nvSpPr>
        <p:spPr>
          <a:xfrm>
            <a:off x="457200" y="862933"/>
            <a:ext cx="8229600" cy="827314"/>
          </a:xfrm>
          <a:prstGeom prst="rect">
            <a:avLst/>
          </a:prstGeom>
        </p:spPr>
        <p:txBody>
          <a:bodyPr/>
          <a:lstStyle>
            <a:lvl1pPr>
              <a:defRPr sz="4200" baseline="0">
                <a:solidFill>
                  <a:schemeClr val="accent1"/>
                </a:solidFill>
              </a:defRPr>
            </a:lvl1pPr>
          </a:lstStyle>
          <a:p>
            <a:r>
              <a:rPr lang="en-US" dirty="0"/>
              <a:t>Heading 1</a:t>
            </a:r>
          </a:p>
        </p:txBody>
      </p:sp>
      <p:sp>
        <p:nvSpPr>
          <p:cNvPr id="6" name="Text Placeholder 14"/>
          <p:cNvSpPr>
            <a:spLocks noGrp="1"/>
          </p:cNvSpPr>
          <p:nvPr>
            <p:ph type="body" sz="quarter" idx="12" hasCustomPrompt="1"/>
          </p:nvPr>
        </p:nvSpPr>
        <p:spPr>
          <a:xfrm>
            <a:off x="457200" y="1690247"/>
            <a:ext cx="8229600" cy="1423343"/>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7" name="Text Placeholder 13"/>
          <p:cNvSpPr>
            <a:spLocks noGrp="1"/>
          </p:cNvSpPr>
          <p:nvPr>
            <p:ph type="body" sz="quarter" idx="13" hasCustomPrompt="1"/>
          </p:nvPr>
        </p:nvSpPr>
        <p:spPr>
          <a:xfrm>
            <a:off x="457200" y="260434"/>
            <a:ext cx="3468688" cy="330200"/>
          </a:xfrm>
          <a:prstGeom prst="rect">
            <a:avLst/>
          </a:prstGeom>
        </p:spPr>
        <p:txBody>
          <a:bodyPr/>
          <a:lstStyle>
            <a:lvl1pPr marL="11112" indent="0">
              <a:buNone/>
              <a:defRPr sz="1400" baseline="0">
                <a:solidFill>
                  <a:schemeClr val="accent5"/>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Presentation/Section Title Optional</a:t>
            </a:r>
          </a:p>
        </p:txBody>
      </p:sp>
      <p:sp>
        <p:nvSpPr>
          <p:cNvPr id="8" name="Text Placeholder 14"/>
          <p:cNvSpPr>
            <a:spLocks noGrp="1"/>
          </p:cNvSpPr>
          <p:nvPr>
            <p:ph type="body" sz="quarter" idx="14" hasCustomPrompt="1"/>
          </p:nvPr>
        </p:nvSpPr>
        <p:spPr>
          <a:xfrm>
            <a:off x="457200" y="3378285"/>
            <a:ext cx="8229600" cy="324815"/>
          </a:xfrm>
          <a:prstGeom prst="rect">
            <a:avLst/>
          </a:prstGeom>
        </p:spPr>
        <p:txBody>
          <a:bodyPr/>
          <a:lstStyle>
            <a:lvl1pPr marL="11112" indent="0">
              <a:buNone/>
              <a:defRPr sz="1400" b="1" baseline="0">
                <a:solidFill>
                  <a:schemeClr val="accent1"/>
                </a:solidFill>
              </a:defRPr>
            </a:lvl1pPr>
          </a:lstStyle>
          <a:p>
            <a:pPr lvl="0"/>
            <a:r>
              <a:rPr lang="en-US" dirty="0"/>
              <a:t>SUB-HEADING 1</a:t>
            </a:r>
          </a:p>
        </p:txBody>
      </p:sp>
      <p:sp>
        <p:nvSpPr>
          <p:cNvPr id="9" name="Text Placeholder 14"/>
          <p:cNvSpPr>
            <a:spLocks noGrp="1"/>
          </p:cNvSpPr>
          <p:nvPr>
            <p:ph type="body" sz="quarter" idx="15" hasCustomPrompt="1"/>
          </p:nvPr>
        </p:nvSpPr>
        <p:spPr>
          <a:xfrm>
            <a:off x="457200" y="3798591"/>
            <a:ext cx="8229600" cy="1916409"/>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15" name="Oval 14"/>
          <p:cNvSpPr/>
          <p:nvPr userDrawn="1"/>
        </p:nvSpPr>
        <p:spPr>
          <a:xfrm>
            <a:off x="8130234" y="264139"/>
            <a:ext cx="556566" cy="556566"/>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6" name="Picture 15"/>
          <p:cNvPicPr>
            <a:picLocks noChangeAspect="1"/>
          </p:cNvPicPr>
          <p:nvPr userDrawn="1"/>
        </p:nvPicPr>
        <p:blipFill>
          <a:blip r:embed="rId2"/>
          <a:stretch>
            <a:fillRect/>
          </a:stretch>
        </p:blipFill>
        <p:spPr>
          <a:xfrm rot="10800000" flipV="1">
            <a:off x="8243417" y="429550"/>
            <a:ext cx="330200" cy="279400"/>
          </a:xfrm>
          <a:prstGeom prst="rect">
            <a:avLst/>
          </a:prstGeom>
        </p:spPr>
      </p:pic>
      <p:sp>
        <p:nvSpPr>
          <p:cNvPr id="13" name="TextBox 12"/>
          <p:cNvSpPr txBox="1"/>
          <p:nvPr userDrawn="1"/>
        </p:nvSpPr>
        <p:spPr>
          <a:xfrm>
            <a:off x="5843910" y="393627"/>
            <a:ext cx="2258511"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43B78"/>
                </a:solidFill>
                <a:effectLst/>
                <a:uLnTx/>
                <a:uFillTx/>
                <a:latin typeface="Arial" panose="020B0604020202020204"/>
                <a:ea typeface="+mn-ea"/>
                <a:cs typeface="+mn-cs"/>
              </a:rPr>
              <a:t>STRATEGY</a:t>
            </a:r>
          </a:p>
        </p:txBody>
      </p:sp>
    </p:spTree>
    <p:extLst>
      <p:ext uri="{BB962C8B-B14F-4D97-AF65-F5344CB8AC3E}">
        <p14:creationId xmlns:p14="http://schemas.microsoft.com/office/powerpoint/2010/main" val="3570349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tandard 1 column wPic and Log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B7C7E"/>
                </a:solidFill>
                <a:effectLst/>
                <a:uLnTx/>
                <a:uFillTx/>
                <a:latin typeface="Arial" panose="020B0604020202020204"/>
                <a:ea typeface="+mn-ea"/>
                <a:cs typeface="+mn-cs"/>
              </a:rPr>
              <a:t>@MIT_REAP</a:t>
            </a:r>
            <a:endPar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5" name="Title 7"/>
          <p:cNvSpPr>
            <a:spLocks noGrp="1"/>
          </p:cNvSpPr>
          <p:nvPr>
            <p:ph type="title" hasCustomPrompt="1"/>
          </p:nvPr>
        </p:nvSpPr>
        <p:spPr>
          <a:xfrm>
            <a:off x="457200" y="862933"/>
            <a:ext cx="4334719" cy="827314"/>
          </a:xfrm>
          <a:prstGeom prst="rect">
            <a:avLst/>
          </a:prstGeom>
        </p:spPr>
        <p:txBody>
          <a:bodyPr/>
          <a:lstStyle>
            <a:lvl1pPr>
              <a:defRPr sz="4200" baseline="0">
                <a:solidFill>
                  <a:schemeClr val="accent1"/>
                </a:solidFill>
              </a:defRPr>
            </a:lvl1pPr>
          </a:lstStyle>
          <a:p>
            <a:r>
              <a:rPr lang="en-US" dirty="0"/>
              <a:t>Heading 1</a:t>
            </a:r>
          </a:p>
        </p:txBody>
      </p:sp>
      <p:sp>
        <p:nvSpPr>
          <p:cNvPr id="6" name="Text Placeholder 14"/>
          <p:cNvSpPr>
            <a:spLocks noGrp="1"/>
          </p:cNvSpPr>
          <p:nvPr>
            <p:ph type="body" sz="quarter" idx="12" hasCustomPrompt="1"/>
          </p:nvPr>
        </p:nvSpPr>
        <p:spPr>
          <a:xfrm>
            <a:off x="457200" y="1690247"/>
            <a:ext cx="4334719" cy="1423343"/>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a:t>
            </a:r>
          </a:p>
        </p:txBody>
      </p:sp>
      <p:sp>
        <p:nvSpPr>
          <p:cNvPr id="7" name="Text Placeholder 13"/>
          <p:cNvSpPr>
            <a:spLocks noGrp="1"/>
          </p:cNvSpPr>
          <p:nvPr>
            <p:ph type="body" sz="quarter" idx="13" hasCustomPrompt="1"/>
          </p:nvPr>
        </p:nvSpPr>
        <p:spPr>
          <a:xfrm>
            <a:off x="457200" y="260434"/>
            <a:ext cx="3468688" cy="330200"/>
          </a:xfrm>
          <a:prstGeom prst="rect">
            <a:avLst/>
          </a:prstGeom>
        </p:spPr>
        <p:txBody>
          <a:bodyPr/>
          <a:lstStyle>
            <a:lvl1pPr marL="11112" indent="0">
              <a:buNone/>
              <a:defRPr sz="1400" baseline="0">
                <a:solidFill>
                  <a:schemeClr val="accent5"/>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Presentation/Section Title Optional</a:t>
            </a:r>
          </a:p>
        </p:txBody>
      </p:sp>
      <p:sp>
        <p:nvSpPr>
          <p:cNvPr id="8" name="Text Placeholder 14"/>
          <p:cNvSpPr>
            <a:spLocks noGrp="1"/>
          </p:cNvSpPr>
          <p:nvPr>
            <p:ph type="body" sz="quarter" idx="14" hasCustomPrompt="1"/>
          </p:nvPr>
        </p:nvSpPr>
        <p:spPr>
          <a:xfrm>
            <a:off x="457200" y="3378285"/>
            <a:ext cx="4334719" cy="324815"/>
          </a:xfrm>
          <a:prstGeom prst="rect">
            <a:avLst/>
          </a:prstGeom>
        </p:spPr>
        <p:txBody>
          <a:bodyPr/>
          <a:lstStyle>
            <a:lvl1pPr marL="11112" indent="0">
              <a:buNone/>
              <a:defRPr sz="1400" b="1" baseline="0">
                <a:solidFill>
                  <a:schemeClr val="accent1"/>
                </a:solidFill>
              </a:defRPr>
            </a:lvl1pPr>
          </a:lstStyle>
          <a:p>
            <a:pPr lvl="0"/>
            <a:r>
              <a:rPr lang="en-US" dirty="0"/>
              <a:t>SUB-HEADING 1</a:t>
            </a:r>
          </a:p>
        </p:txBody>
      </p:sp>
      <p:sp>
        <p:nvSpPr>
          <p:cNvPr id="9" name="Text Placeholder 14"/>
          <p:cNvSpPr>
            <a:spLocks noGrp="1"/>
          </p:cNvSpPr>
          <p:nvPr>
            <p:ph type="body" sz="quarter" idx="15" hasCustomPrompt="1"/>
          </p:nvPr>
        </p:nvSpPr>
        <p:spPr>
          <a:xfrm>
            <a:off x="457200" y="3798591"/>
            <a:ext cx="4334719" cy="1916409"/>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endParaRPr lang="en-US" dirty="0"/>
          </a:p>
        </p:txBody>
      </p:sp>
      <p:sp>
        <p:nvSpPr>
          <p:cNvPr id="10" name="Picture Placeholder 6"/>
          <p:cNvSpPr>
            <a:spLocks noGrp="1"/>
          </p:cNvSpPr>
          <p:nvPr>
            <p:ph type="pic" sz="quarter" idx="16" hasCustomPrompt="1"/>
          </p:nvPr>
        </p:nvSpPr>
        <p:spPr>
          <a:xfrm>
            <a:off x="5043488" y="862932"/>
            <a:ext cx="3643312" cy="4852067"/>
          </a:xfrm>
          <a:prstGeom prst="rect">
            <a:avLst/>
          </a:prstGeom>
          <a:ln w="38100">
            <a:solidFill>
              <a:schemeClr val="accent5">
                <a:lumMod val="20000"/>
                <a:lumOff val="80000"/>
              </a:schemeClr>
            </a:solidFill>
          </a:ln>
        </p:spPr>
        <p:txBody>
          <a:bodyPr/>
          <a:lstStyle>
            <a:lvl1pPr algn="l">
              <a:defRPr sz="1600">
                <a:solidFill>
                  <a:schemeClr val="bg1">
                    <a:lumMod val="85000"/>
                  </a:schemeClr>
                </a:solidFill>
              </a:defRPr>
            </a:lvl1pPr>
          </a:lstStyle>
          <a:p>
            <a:pPr marL="228600" marR="0" lvl="0" indent="-217488"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 placeholder</a:t>
            </a:r>
          </a:p>
        </p:txBody>
      </p:sp>
      <p:sp>
        <p:nvSpPr>
          <p:cNvPr id="17" name="Oval 16"/>
          <p:cNvSpPr/>
          <p:nvPr userDrawn="1"/>
        </p:nvSpPr>
        <p:spPr>
          <a:xfrm>
            <a:off x="8130234" y="264139"/>
            <a:ext cx="556566" cy="556566"/>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8" name="Picture 17"/>
          <p:cNvPicPr>
            <a:picLocks noChangeAspect="1"/>
          </p:cNvPicPr>
          <p:nvPr userDrawn="1"/>
        </p:nvPicPr>
        <p:blipFill>
          <a:blip r:embed="rId2"/>
          <a:stretch>
            <a:fillRect/>
          </a:stretch>
        </p:blipFill>
        <p:spPr>
          <a:xfrm rot="10800000" flipV="1">
            <a:off x="8243417" y="429550"/>
            <a:ext cx="330200" cy="279400"/>
          </a:xfrm>
          <a:prstGeom prst="rect">
            <a:avLst/>
          </a:prstGeom>
        </p:spPr>
      </p:pic>
      <p:sp>
        <p:nvSpPr>
          <p:cNvPr id="14" name="TextBox 13"/>
          <p:cNvSpPr txBox="1"/>
          <p:nvPr userDrawn="1"/>
        </p:nvSpPr>
        <p:spPr>
          <a:xfrm>
            <a:off x="5843910" y="393627"/>
            <a:ext cx="2258511"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C43B78"/>
                </a:solidFill>
                <a:effectLst/>
                <a:uLnTx/>
                <a:uFillTx/>
                <a:latin typeface="Arial" panose="020B0604020202020204"/>
                <a:ea typeface="+mn-ea"/>
                <a:cs typeface="+mn-cs"/>
              </a:rPr>
              <a:t>STRATEGY</a:t>
            </a:r>
          </a:p>
        </p:txBody>
      </p:sp>
    </p:spTree>
    <p:extLst>
      <p:ext uri="{BB962C8B-B14F-4D97-AF65-F5344CB8AC3E}">
        <p14:creationId xmlns:p14="http://schemas.microsoft.com/office/powerpoint/2010/main" val="1712319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Standard 1 column_with Log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B7C7E"/>
                </a:solidFill>
                <a:effectLst/>
                <a:uLnTx/>
                <a:uFillTx/>
                <a:latin typeface="Arial" panose="020B0604020202020204"/>
                <a:ea typeface="+mn-ea"/>
                <a:cs typeface="+mn-cs"/>
              </a:rPr>
              <a:t>@MIT_REAP</a:t>
            </a:r>
            <a:endPar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5" name="Title 7"/>
          <p:cNvSpPr>
            <a:spLocks noGrp="1"/>
          </p:cNvSpPr>
          <p:nvPr>
            <p:ph type="title" hasCustomPrompt="1"/>
          </p:nvPr>
        </p:nvSpPr>
        <p:spPr>
          <a:xfrm>
            <a:off x="457200" y="862933"/>
            <a:ext cx="8229600" cy="827314"/>
          </a:xfrm>
          <a:prstGeom prst="rect">
            <a:avLst/>
          </a:prstGeom>
        </p:spPr>
        <p:txBody>
          <a:bodyPr/>
          <a:lstStyle>
            <a:lvl1pPr>
              <a:defRPr sz="4200" baseline="0">
                <a:solidFill>
                  <a:schemeClr val="accent1"/>
                </a:solidFill>
              </a:defRPr>
            </a:lvl1pPr>
          </a:lstStyle>
          <a:p>
            <a:r>
              <a:rPr lang="en-US" dirty="0"/>
              <a:t>Heading 1</a:t>
            </a:r>
          </a:p>
        </p:txBody>
      </p:sp>
      <p:sp>
        <p:nvSpPr>
          <p:cNvPr id="6" name="Text Placeholder 14"/>
          <p:cNvSpPr>
            <a:spLocks noGrp="1"/>
          </p:cNvSpPr>
          <p:nvPr>
            <p:ph type="body" sz="quarter" idx="12" hasCustomPrompt="1"/>
          </p:nvPr>
        </p:nvSpPr>
        <p:spPr>
          <a:xfrm>
            <a:off x="457200" y="1690247"/>
            <a:ext cx="8229600" cy="1423343"/>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7" name="Text Placeholder 13"/>
          <p:cNvSpPr>
            <a:spLocks noGrp="1"/>
          </p:cNvSpPr>
          <p:nvPr>
            <p:ph type="body" sz="quarter" idx="13" hasCustomPrompt="1"/>
          </p:nvPr>
        </p:nvSpPr>
        <p:spPr>
          <a:xfrm>
            <a:off x="457200" y="260434"/>
            <a:ext cx="3468688" cy="330200"/>
          </a:xfrm>
          <a:prstGeom prst="rect">
            <a:avLst/>
          </a:prstGeom>
        </p:spPr>
        <p:txBody>
          <a:bodyPr/>
          <a:lstStyle>
            <a:lvl1pPr marL="11112" indent="0">
              <a:buNone/>
              <a:defRPr sz="1400" baseline="0">
                <a:solidFill>
                  <a:schemeClr val="accent5"/>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Presentation/Section Title Optional</a:t>
            </a:r>
          </a:p>
        </p:txBody>
      </p:sp>
      <p:sp>
        <p:nvSpPr>
          <p:cNvPr id="8" name="Text Placeholder 14"/>
          <p:cNvSpPr>
            <a:spLocks noGrp="1"/>
          </p:cNvSpPr>
          <p:nvPr>
            <p:ph type="body" sz="quarter" idx="14" hasCustomPrompt="1"/>
          </p:nvPr>
        </p:nvSpPr>
        <p:spPr>
          <a:xfrm>
            <a:off x="457200" y="3378285"/>
            <a:ext cx="8229600" cy="324815"/>
          </a:xfrm>
          <a:prstGeom prst="rect">
            <a:avLst/>
          </a:prstGeom>
        </p:spPr>
        <p:txBody>
          <a:bodyPr/>
          <a:lstStyle>
            <a:lvl1pPr marL="11112" indent="0">
              <a:buNone/>
              <a:defRPr sz="1400" b="1" baseline="0">
                <a:solidFill>
                  <a:schemeClr val="accent1"/>
                </a:solidFill>
              </a:defRPr>
            </a:lvl1pPr>
          </a:lstStyle>
          <a:p>
            <a:pPr lvl="0"/>
            <a:r>
              <a:rPr lang="en-US" dirty="0"/>
              <a:t>SUB-HEADING 1</a:t>
            </a:r>
          </a:p>
        </p:txBody>
      </p:sp>
      <p:sp>
        <p:nvSpPr>
          <p:cNvPr id="9" name="Text Placeholder 14"/>
          <p:cNvSpPr>
            <a:spLocks noGrp="1"/>
          </p:cNvSpPr>
          <p:nvPr>
            <p:ph type="body" sz="quarter" idx="15" hasCustomPrompt="1"/>
          </p:nvPr>
        </p:nvSpPr>
        <p:spPr>
          <a:xfrm>
            <a:off x="457200" y="3798591"/>
            <a:ext cx="8229600" cy="1916409"/>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13" name="Oval 12"/>
          <p:cNvSpPr/>
          <p:nvPr userDrawn="1"/>
        </p:nvSpPr>
        <p:spPr>
          <a:xfrm>
            <a:off x="8130234" y="264139"/>
            <a:ext cx="556566" cy="556566"/>
          </a:xfrm>
          <a:prstGeom prst="ellipse">
            <a:avLst/>
          </a:prstGeom>
          <a:solidFill>
            <a:srgbClr val="95D51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Picture 13"/>
          <p:cNvPicPr>
            <a:picLocks noChangeAspect="1"/>
          </p:cNvPicPr>
          <p:nvPr userDrawn="1"/>
        </p:nvPicPr>
        <p:blipFill>
          <a:blip r:embed="rId2"/>
          <a:stretch>
            <a:fillRect/>
          </a:stretch>
        </p:blipFill>
        <p:spPr>
          <a:xfrm>
            <a:off x="8243417" y="378023"/>
            <a:ext cx="330200" cy="279400"/>
          </a:xfrm>
          <a:prstGeom prst="rect">
            <a:avLst/>
          </a:prstGeom>
        </p:spPr>
      </p:pic>
      <p:sp>
        <p:nvSpPr>
          <p:cNvPr id="15" name="TextBox 14"/>
          <p:cNvSpPr txBox="1"/>
          <p:nvPr userDrawn="1"/>
        </p:nvSpPr>
        <p:spPr>
          <a:xfrm>
            <a:off x="5843910" y="393627"/>
            <a:ext cx="2258511"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6D610"/>
                </a:solidFill>
                <a:effectLst/>
                <a:uLnTx/>
                <a:uFillTx/>
                <a:latin typeface="Arial" panose="020B0604020202020204"/>
                <a:ea typeface="+mn-ea"/>
                <a:cs typeface="+mn-cs"/>
              </a:rPr>
              <a:t>SYSTEM</a:t>
            </a:r>
          </a:p>
        </p:txBody>
      </p:sp>
    </p:spTree>
    <p:extLst>
      <p:ext uri="{BB962C8B-B14F-4D97-AF65-F5344CB8AC3E}">
        <p14:creationId xmlns:p14="http://schemas.microsoft.com/office/powerpoint/2010/main" val="1751133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Standard 1 column wPic and Log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B7C7E"/>
                </a:solidFill>
                <a:effectLst/>
                <a:uLnTx/>
                <a:uFillTx/>
                <a:latin typeface="Arial" panose="020B0604020202020204"/>
                <a:ea typeface="+mn-ea"/>
                <a:cs typeface="+mn-cs"/>
              </a:rPr>
              <a:t>@MIT_REAP</a:t>
            </a:r>
            <a:endPar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5" name="Title 7"/>
          <p:cNvSpPr>
            <a:spLocks noGrp="1"/>
          </p:cNvSpPr>
          <p:nvPr>
            <p:ph type="title" hasCustomPrompt="1"/>
          </p:nvPr>
        </p:nvSpPr>
        <p:spPr>
          <a:xfrm>
            <a:off x="457200" y="862933"/>
            <a:ext cx="4334719" cy="827314"/>
          </a:xfrm>
          <a:prstGeom prst="rect">
            <a:avLst/>
          </a:prstGeom>
        </p:spPr>
        <p:txBody>
          <a:bodyPr/>
          <a:lstStyle>
            <a:lvl1pPr>
              <a:defRPr sz="4200" baseline="0">
                <a:solidFill>
                  <a:schemeClr val="accent1"/>
                </a:solidFill>
              </a:defRPr>
            </a:lvl1pPr>
          </a:lstStyle>
          <a:p>
            <a:r>
              <a:rPr lang="en-US" dirty="0"/>
              <a:t>Heading 1</a:t>
            </a:r>
          </a:p>
        </p:txBody>
      </p:sp>
      <p:sp>
        <p:nvSpPr>
          <p:cNvPr id="6" name="Text Placeholder 14"/>
          <p:cNvSpPr>
            <a:spLocks noGrp="1"/>
          </p:cNvSpPr>
          <p:nvPr>
            <p:ph type="body" sz="quarter" idx="12" hasCustomPrompt="1"/>
          </p:nvPr>
        </p:nvSpPr>
        <p:spPr>
          <a:xfrm>
            <a:off x="457200" y="1690247"/>
            <a:ext cx="4334719" cy="1423343"/>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a:t>
            </a:r>
          </a:p>
        </p:txBody>
      </p:sp>
      <p:sp>
        <p:nvSpPr>
          <p:cNvPr id="7" name="Text Placeholder 13"/>
          <p:cNvSpPr>
            <a:spLocks noGrp="1"/>
          </p:cNvSpPr>
          <p:nvPr>
            <p:ph type="body" sz="quarter" idx="13" hasCustomPrompt="1"/>
          </p:nvPr>
        </p:nvSpPr>
        <p:spPr>
          <a:xfrm>
            <a:off x="457200" y="260434"/>
            <a:ext cx="3468688" cy="330200"/>
          </a:xfrm>
          <a:prstGeom prst="rect">
            <a:avLst/>
          </a:prstGeom>
        </p:spPr>
        <p:txBody>
          <a:bodyPr/>
          <a:lstStyle>
            <a:lvl1pPr marL="11112" indent="0">
              <a:buNone/>
              <a:defRPr sz="1400" baseline="0">
                <a:solidFill>
                  <a:schemeClr val="accent5"/>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Presentation/Section Title Optional</a:t>
            </a:r>
          </a:p>
        </p:txBody>
      </p:sp>
      <p:sp>
        <p:nvSpPr>
          <p:cNvPr id="8" name="Text Placeholder 14"/>
          <p:cNvSpPr>
            <a:spLocks noGrp="1"/>
          </p:cNvSpPr>
          <p:nvPr>
            <p:ph type="body" sz="quarter" idx="14" hasCustomPrompt="1"/>
          </p:nvPr>
        </p:nvSpPr>
        <p:spPr>
          <a:xfrm>
            <a:off x="457200" y="3378285"/>
            <a:ext cx="4334719" cy="324815"/>
          </a:xfrm>
          <a:prstGeom prst="rect">
            <a:avLst/>
          </a:prstGeom>
        </p:spPr>
        <p:txBody>
          <a:bodyPr/>
          <a:lstStyle>
            <a:lvl1pPr marL="11112" indent="0">
              <a:buNone/>
              <a:defRPr sz="1400" b="1" baseline="0">
                <a:solidFill>
                  <a:schemeClr val="accent1"/>
                </a:solidFill>
              </a:defRPr>
            </a:lvl1pPr>
          </a:lstStyle>
          <a:p>
            <a:pPr lvl="0"/>
            <a:r>
              <a:rPr lang="en-US" dirty="0"/>
              <a:t>SUB-HEADING 1</a:t>
            </a:r>
          </a:p>
        </p:txBody>
      </p:sp>
      <p:sp>
        <p:nvSpPr>
          <p:cNvPr id="9" name="Text Placeholder 14"/>
          <p:cNvSpPr>
            <a:spLocks noGrp="1"/>
          </p:cNvSpPr>
          <p:nvPr>
            <p:ph type="body" sz="quarter" idx="15" hasCustomPrompt="1"/>
          </p:nvPr>
        </p:nvSpPr>
        <p:spPr>
          <a:xfrm>
            <a:off x="457200" y="3798591"/>
            <a:ext cx="4334719" cy="1916409"/>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endParaRPr lang="en-US" dirty="0"/>
          </a:p>
        </p:txBody>
      </p:sp>
      <p:sp>
        <p:nvSpPr>
          <p:cNvPr id="10" name="Picture Placeholder 6"/>
          <p:cNvSpPr>
            <a:spLocks noGrp="1"/>
          </p:cNvSpPr>
          <p:nvPr>
            <p:ph type="pic" sz="quarter" idx="16" hasCustomPrompt="1"/>
          </p:nvPr>
        </p:nvSpPr>
        <p:spPr>
          <a:xfrm>
            <a:off x="5043488" y="862932"/>
            <a:ext cx="3643312" cy="4852067"/>
          </a:xfrm>
          <a:prstGeom prst="rect">
            <a:avLst/>
          </a:prstGeom>
          <a:ln w="38100">
            <a:solidFill>
              <a:schemeClr val="accent5">
                <a:lumMod val="20000"/>
                <a:lumOff val="80000"/>
              </a:schemeClr>
            </a:solidFill>
          </a:ln>
        </p:spPr>
        <p:txBody>
          <a:bodyPr/>
          <a:lstStyle>
            <a:lvl1pPr algn="l">
              <a:defRPr sz="1600">
                <a:solidFill>
                  <a:schemeClr val="bg1">
                    <a:lumMod val="85000"/>
                  </a:schemeClr>
                </a:solidFill>
              </a:defRPr>
            </a:lvl1pPr>
          </a:lstStyle>
          <a:p>
            <a:pPr marL="228600" marR="0" lvl="0" indent="-217488"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 placeholder</a:t>
            </a:r>
          </a:p>
        </p:txBody>
      </p:sp>
      <p:sp>
        <p:nvSpPr>
          <p:cNvPr id="20" name="Oval 19"/>
          <p:cNvSpPr/>
          <p:nvPr userDrawn="1"/>
        </p:nvSpPr>
        <p:spPr>
          <a:xfrm>
            <a:off x="8130234" y="264139"/>
            <a:ext cx="556566" cy="556566"/>
          </a:xfrm>
          <a:prstGeom prst="ellipse">
            <a:avLst/>
          </a:prstGeom>
          <a:solidFill>
            <a:srgbClr val="95D510"/>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1" name="Picture 20"/>
          <p:cNvPicPr>
            <a:picLocks noChangeAspect="1"/>
          </p:cNvPicPr>
          <p:nvPr userDrawn="1"/>
        </p:nvPicPr>
        <p:blipFill>
          <a:blip r:embed="rId2"/>
          <a:stretch>
            <a:fillRect/>
          </a:stretch>
        </p:blipFill>
        <p:spPr>
          <a:xfrm>
            <a:off x="8243417" y="378023"/>
            <a:ext cx="330200" cy="279400"/>
          </a:xfrm>
          <a:prstGeom prst="rect">
            <a:avLst/>
          </a:prstGeom>
        </p:spPr>
      </p:pic>
      <p:sp>
        <p:nvSpPr>
          <p:cNvPr id="13" name="TextBox 12"/>
          <p:cNvSpPr txBox="1"/>
          <p:nvPr userDrawn="1"/>
        </p:nvSpPr>
        <p:spPr>
          <a:xfrm>
            <a:off x="5843910" y="393627"/>
            <a:ext cx="2258511"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6D610"/>
                </a:solidFill>
                <a:effectLst/>
                <a:uLnTx/>
                <a:uFillTx/>
                <a:latin typeface="Arial" panose="020B0604020202020204"/>
                <a:ea typeface="+mn-ea"/>
                <a:cs typeface="+mn-cs"/>
              </a:rPr>
              <a:t>SYSTEM</a:t>
            </a:r>
          </a:p>
        </p:txBody>
      </p:sp>
    </p:spTree>
    <p:extLst>
      <p:ext uri="{BB962C8B-B14F-4D97-AF65-F5344CB8AC3E}">
        <p14:creationId xmlns:p14="http://schemas.microsoft.com/office/powerpoint/2010/main" val="1559768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tandard 1 column_with Log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B7C7E"/>
                </a:solidFill>
                <a:effectLst/>
                <a:uLnTx/>
                <a:uFillTx/>
                <a:latin typeface="Arial" panose="020B0604020202020204"/>
                <a:ea typeface="+mn-ea"/>
                <a:cs typeface="+mn-cs"/>
              </a:rPr>
              <a:t>@MIT_REAP</a:t>
            </a:r>
            <a:endPar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5" name="Title 7"/>
          <p:cNvSpPr>
            <a:spLocks noGrp="1"/>
          </p:cNvSpPr>
          <p:nvPr>
            <p:ph type="title" hasCustomPrompt="1"/>
          </p:nvPr>
        </p:nvSpPr>
        <p:spPr>
          <a:xfrm>
            <a:off x="457200" y="862933"/>
            <a:ext cx="8229600" cy="827314"/>
          </a:xfrm>
          <a:prstGeom prst="rect">
            <a:avLst/>
          </a:prstGeom>
        </p:spPr>
        <p:txBody>
          <a:bodyPr/>
          <a:lstStyle>
            <a:lvl1pPr>
              <a:defRPr sz="4200" baseline="0">
                <a:solidFill>
                  <a:schemeClr val="accent1"/>
                </a:solidFill>
              </a:defRPr>
            </a:lvl1pPr>
          </a:lstStyle>
          <a:p>
            <a:r>
              <a:rPr lang="en-US" dirty="0"/>
              <a:t>Heading 1</a:t>
            </a:r>
          </a:p>
        </p:txBody>
      </p:sp>
      <p:sp>
        <p:nvSpPr>
          <p:cNvPr id="6" name="Text Placeholder 14"/>
          <p:cNvSpPr>
            <a:spLocks noGrp="1"/>
          </p:cNvSpPr>
          <p:nvPr>
            <p:ph type="body" sz="quarter" idx="12" hasCustomPrompt="1"/>
          </p:nvPr>
        </p:nvSpPr>
        <p:spPr>
          <a:xfrm>
            <a:off x="457200" y="1690247"/>
            <a:ext cx="8229600" cy="1423343"/>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7" name="Text Placeholder 13"/>
          <p:cNvSpPr>
            <a:spLocks noGrp="1"/>
          </p:cNvSpPr>
          <p:nvPr>
            <p:ph type="body" sz="quarter" idx="13" hasCustomPrompt="1"/>
          </p:nvPr>
        </p:nvSpPr>
        <p:spPr>
          <a:xfrm>
            <a:off x="457200" y="260434"/>
            <a:ext cx="3468688" cy="330200"/>
          </a:xfrm>
          <a:prstGeom prst="rect">
            <a:avLst/>
          </a:prstGeom>
        </p:spPr>
        <p:txBody>
          <a:bodyPr/>
          <a:lstStyle>
            <a:lvl1pPr marL="11112" indent="0">
              <a:buNone/>
              <a:defRPr sz="1400" baseline="0">
                <a:solidFill>
                  <a:schemeClr val="accent5"/>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Presentation/Section Title Optional</a:t>
            </a:r>
          </a:p>
        </p:txBody>
      </p:sp>
      <p:sp>
        <p:nvSpPr>
          <p:cNvPr id="8" name="Text Placeholder 14"/>
          <p:cNvSpPr>
            <a:spLocks noGrp="1"/>
          </p:cNvSpPr>
          <p:nvPr>
            <p:ph type="body" sz="quarter" idx="14" hasCustomPrompt="1"/>
          </p:nvPr>
        </p:nvSpPr>
        <p:spPr>
          <a:xfrm>
            <a:off x="457200" y="3378285"/>
            <a:ext cx="8229600" cy="324815"/>
          </a:xfrm>
          <a:prstGeom prst="rect">
            <a:avLst/>
          </a:prstGeom>
        </p:spPr>
        <p:txBody>
          <a:bodyPr/>
          <a:lstStyle>
            <a:lvl1pPr marL="11112" indent="0">
              <a:buNone/>
              <a:defRPr sz="1400" b="1" baseline="0">
                <a:solidFill>
                  <a:schemeClr val="accent1"/>
                </a:solidFill>
              </a:defRPr>
            </a:lvl1pPr>
          </a:lstStyle>
          <a:p>
            <a:pPr lvl="0"/>
            <a:r>
              <a:rPr lang="en-US" dirty="0"/>
              <a:t>SUB-HEADING 1</a:t>
            </a:r>
          </a:p>
        </p:txBody>
      </p:sp>
      <p:sp>
        <p:nvSpPr>
          <p:cNvPr id="9" name="Text Placeholder 14"/>
          <p:cNvSpPr>
            <a:spLocks noGrp="1"/>
          </p:cNvSpPr>
          <p:nvPr>
            <p:ph type="body" sz="quarter" idx="15" hasCustomPrompt="1"/>
          </p:nvPr>
        </p:nvSpPr>
        <p:spPr>
          <a:xfrm>
            <a:off x="457200" y="3798591"/>
            <a:ext cx="8229600" cy="1916409"/>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
        <p:nvSpPr>
          <p:cNvPr id="10" name="Oval 9"/>
          <p:cNvSpPr/>
          <p:nvPr userDrawn="1"/>
        </p:nvSpPr>
        <p:spPr>
          <a:xfrm>
            <a:off x="8130234" y="264139"/>
            <a:ext cx="556566" cy="556566"/>
          </a:xfrm>
          <a:prstGeom prst="ellipse">
            <a:avLst/>
          </a:prstGeom>
          <a:solidFill>
            <a:schemeClr val="accent6">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Picture 10"/>
          <p:cNvPicPr>
            <a:picLocks noChangeAspect="1"/>
          </p:cNvPicPr>
          <p:nvPr userDrawn="1"/>
        </p:nvPicPr>
        <p:blipFill>
          <a:blip r:embed="rId2"/>
          <a:stretch>
            <a:fillRect/>
          </a:stretch>
        </p:blipFill>
        <p:spPr>
          <a:xfrm>
            <a:off x="8243417" y="378023"/>
            <a:ext cx="330200" cy="279400"/>
          </a:xfrm>
          <a:prstGeom prst="rect">
            <a:avLst/>
          </a:prstGeom>
        </p:spPr>
      </p:pic>
      <p:sp>
        <p:nvSpPr>
          <p:cNvPr id="12" name="Text Placeholder 13"/>
          <p:cNvSpPr>
            <a:spLocks noGrp="1"/>
          </p:cNvSpPr>
          <p:nvPr>
            <p:ph type="body" sz="quarter" idx="16" hasCustomPrompt="1"/>
          </p:nvPr>
        </p:nvSpPr>
        <p:spPr>
          <a:xfrm>
            <a:off x="5856790" y="412862"/>
            <a:ext cx="2250294" cy="330200"/>
          </a:xfrm>
          <a:prstGeom prst="rect">
            <a:avLst/>
          </a:prstGeom>
        </p:spPr>
        <p:txBody>
          <a:bodyPr/>
          <a:lstStyle>
            <a:lvl1pPr marL="11112" indent="0" algn="r">
              <a:buNone/>
              <a:defRPr sz="1400" b="1" baseline="0">
                <a:solidFill>
                  <a:schemeClr val="accent6">
                    <a:lumMod val="60000"/>
                    <a:lumOff val="40000"/>
                  </a:schemeClr>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SYSTEM</a:t>
            </a:r>
          </a:p>
        </p:txBody>
      </p:sp>
    </p:spTree>
    <p:extLst>
      <p:ext uri="{BB962C8B-B14F-4D97-AF65-F5344CB8AC3E}">
        <p14:creationId xmlns:p14="http://schemas.microsoft.com/office/powerpoint/2010/main" val="30325160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tandard 1 column wPic and Log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B7C7E"/>
                </a:solidFill>
                <a:effectLst/>
                <a:uLnTx/>
                <a:uFillTx/>
                <a:latin typeface="Arial" panose="020B0604020202020204"/>
                <a:ea typeface="+mn-ea"/>
                <a:cs typeface="+mn-cs"/>
              </a:rPr>
              <a:t>@MIT_REAP</a:t>
            </a:r>
            <a:endPar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5" name="Title 7"/>
          <p:cNvSpPr>
            <a:spLocks noGrp="1"/>
          </p:cNvSpPr>
          <p:nvPr>
            <p:ph type="title" hasCustomPrompt="1"/>
          </p:nvPr>
        </p:nvSpPr>
        <p:spPr>
          <a:xfrm>
            <a:off x="457200" y="862933"/>
            <a:ext cx="4334719" cy="827314"/>
          </a:xfrm>
          <a:prstGeom prst="rect">
            <a:avLst/>
          </a:prstGeom>
        </p:spPr>
        <p:txBody>
          <a:bodyPr/>
          <a:lstStyle>
            <a:lvl1pPr>
              <a:defRPr sz="4200" baseline="0">
                <a:solidFill>
                  <a:schemeClr val="accent1"/>
                </a:solidFill>
              </a:defRPr>
            </a:lvl1pPr>
          </a:lstStyle>
          <a:p>
            <a:r>
              <a:rPr lang="en-US" dirty="0"/>
              <a:t>Heading 1</a:t>
            </a:r>
          </a:p>
        </p:txBody>
      </p:sp>
      <p:sp>
        <p:nvSpPr>
          <p:cNvPr id="6" name="Text Placeholder 14"/>
          <p:cNvSpPr>
            <a:spLocks noGrp="1"/>
          </p:cNvSpPr>
          <p:nvPr>
            <p:ph type="body" sz="quarter" idx="12" hasCustomPrompt="1"/>
          </p:nvPr>
        </p:nvSpPr>
        <p:spPr>
          <a:xfrm>
            <a:off x="457200" y="1690247"/>
            <a:ext cx="4334719" cy="1423343"/>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a:t>
            </a:r>
          </a:p>
        </p:txBody>
      </p:sp>
      <p:sp>
        <p:nvSpPr>
          <p:cNvPr id="7" name="Text Placeholder 13"/>
          <p:cNvSpPr>
            <a:spLocks noGrp="1"/>
          </p:cNvSpPr>
          <p:nvPr>
            <p:ph type="body" sz="quarter" idx="13" hasCustomPrompt="1"/>
          </p:nvPr>
        </p:nvSpPr>
        <p:spPr>
          <a:xfrm>
            <a:off x="457200" y="260434"/>
            <a:ext cx="3468688" cy="330200"/>
          </a:xfrm>
          <a:prstGeom prst="rect">
            <a:avLst/>
          </a:prstGeom>
        </p:spPr>
        <p:txBody>
          <a:bodyPr/>
          <a:lstStyle>
            <a:lvl1pPr marL="11112" indent="0">
              <a:buNone/>
              <a:defRPr sz="1400" baseline="0">
                <a:solidFill>
                  <a:schemeClr val="accent5"/>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Presentation/Section Title Optional</a:t>
            </a:r>
          </a:p>
        </p:txBody>
      </p:sp>
      <p:sp>
        <p:nvSpPr>
          <p:cNvPr id="8" name="Text Placeholder 14"/>
          <p:cNvSpPr>
            <a:spLocks noGrp="1"/>
          </p:cNvSpPr>
          <p:nvPr>
            <p:ph type="body" sz="quarter" idx="14" hasCustomPrompt="1"/>
          </p:nvPr>
        </p:nvSpPr>
        <p:spPr>
          <a:xfrm>
            <a:off x="457200" y="3378285"/>
            <a:ext cx="4334719" cy="324815"/>
          </a:xfrm>
          <a:prstGeom prst="rect">
            <a:avLst/>
          </a:prstGeom>
        </p:spPr>
        <p:txBody>
          <a:bodyPr/>
          <a:lstStyle>
            <a:lvl1pPr marL="11112" indent="0">
              <a:buNone/>
              <a:defRPr sz="1400" b="1" baseline="0">
                <a:solidFill>
                  <a:schemeClr val="accent1"/>
                </a:solidFill>
              </a:defRPr>
            </a:lvl1pPr>
          </a:lstStyle>
          <a:p>
            <a:pPr lvl="0"/>
            <a:r>
              <a:rPr lang="en-US" dirty="0"/>
              <a:t>SUB-HEADING 1</a:t>
            </a:r>
          </a:p>
        </p:txBody>
      </p:sp>
      <p:sp>
        <p:nvSpPr>
          <p:cNvPr id="9" name="Text Placeholder 14"/>
          <p:cNvSpPr>
            <a:spLocks noGrp="1"/>
          </p:cNvSpPr>
          <p:nvPr>
            <p:ph type="body" sz="quarter" idx="15" hasCustomPrompt="1"/>
          </p:nvPr>
        </p:nvSpPr>
        <p:spPr>
          <a:xfrm>
            <a:off x="457200" y="3798591"/>
            <a:ext cx="4334719" cy="1916409"/>
          </a:xfrm>
          <a:prstGeom prst="rect">
            <a:avLst/>
          </a:prstGeom>
          <a:noFill/>
          <a:ln>
            <a:noFill/>
          </a:ln>
        </p:spPr>
        <p:txBody>
          <a:bodyPr/>
          <a:lstStyle>
            <a:lvl1pPr marL="0" indent="0">
              <a:lnSpc>
                <a:spcPct val="100000"/>
              </a:lnSpc>
              <a:spcBef>
                <a:spcPts val="1000"/>
              </a:spcBef>
              <a:buNone/>
              <a:defRPr sz="20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endParaRPr lang="en-US" dirty="0"/>
          </a:p>
        </p:txBody>
      </p:sp>
      <p:sp>
        <p:nvSpPr>
          <p:cNvPr id="10" name="Picture Placeholder 6"/>
          <p:cNvSpPr>
            <a:spLocks noGrp="1"/>
          </p:cNvSpPr>
          <p:nvPr>
            <p:ph type="pic" sz="quarter" idx="16" hasCustomPrompt="1"/>
          </p:nvPr>
        </p:nvSpPr>
        <p:spPr>
          <a:xfrm>
            <a:off x="5043488" y="862932"/>
            <a:ext cx="3643312" cy="4852067"/>
          </a:xfrm>
          <a:prstGeom prst="rect">
            <a:avLst/>
          </a:prstGeom>
          <a:ln w="38100">
            <a:solidFill>
              <a:schemeClr val="accent5">
                <a:lumMod val="20000"/>
                <a:lumOff val="80000"/>
              </a:schemeClr>
            </a:solidFill>
          </a:ln>
        </p:spPr>
        <p:txBody>
          <a:bodyPr/>
          <a:lstStyle>
            <a:lvl1pPr algn="l">
              <a:defRPr sz="1600">
                <a:solidFill>
                  <a:schemeClr val="bg1">
                    <a:lumMod val="85000"/>
                  </a:schemeClr>
                </a:solidFill>
              </a:defRPr>
            </a:lvl1pPr>
          </a:lstStyle>
          <a:p>
            <a:pPr marL="228600" marR="0" lvl="0" indent="-217488"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 placeholder</a:t>
            </a:r>
          </a:p>
        </p:txBody>
      </p:sp>
      <p:sp>
        <p:nvSpPr>
          <p:cNvPr id="11" name="Oval 10"/>
          <p:cNvSpPr/>
          <p:nvPr userDrawn="1"/>
        </p:nvSpPr>
        <p:spPr>
          <a:xfrm>
            <a:off x="8130234" y="264139"/>
            <a:ext cx="556566" cy="556566"/>
          </a:xfrm>
          <a:prstGeom prst="ellipse">
            <a:avLst/>
          </a:prstGeom>
          <a:solidFill>
            <a:schemeClr val="accent6">
              <a:lumMod val="60000"/>
              <a:lumOff val="4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Picture 11"/>
          <p:cNvPicPr>
            <a:picLocks noChangeAspect="1"/>
          </p:cNvPicPr>
          <p:nvPr userDrawn="1"/>
        </p:nvPicPr>
        <p:blipFill>
          <a:blip r:embed="rId2"/>
          <a:stretch>
            <a:fillRect/>
          </a:stretch>
        </p:blipFill>
        <p:spPr>
          <a:xfrm>
            <a:off x="8243417" y="378023"/>
            <a:ext cx="330200" cy="279400"/>
          </a:xfrm>
          <a:prstGeom prst="rect">
            <a:avLst/>
          </a:prstGeom>
        </p:spPr>
      </p:pic>
      <p:sp>
        <p:nvSpPr>
          <p:cNvPr id="13" name="Text Placeholder 13"/>
          <p:cNvSpPr>
            <a:spLocks noGrp="1"/>
          </p:cNvSpPr>
          <p:nvPr>
            <p:ph type="body" sz="quarter" idx="17" hasCustomPrompt="1"/>
          </p:nvPr>
        </p:nvSpPr>
        <p:spPr>
          <a:xfrm>
            <a:off x="5856790" y="412862"/>
            <a:ext cx="2250294" cy="330200"/>
          </a:xfrm>
          <a:prstGeom prst="rect">
            <a:avLst/>
          </a:prstGeom>
        </p:spPr>
        <p:txBody>
          <a:bodyPr/>
          <a:lstStyle>
            <a:lvl1pPr marL="11112" indent="0" algn="r">
              <a:buNone/>
              <a:defRPr sz="1400" b="1" baseline="0">
                <a:solidFill>
                  <a:schemeClr val="accent6">
                    <a:lumMod val="60000"/>
                    <a:lumOff val="40000"/>
                  </a:schemeClr>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SYSTEM</a:t>
            </a:r>
          </a:p>
        </p:txBody>
      </p:sp>
    </p:spTree>
    <p:extLst>
      <p:ext uri="{BB962C8B-B14F-4D97-AF65-F5344CB8AC3E}">
        <p14:creationId xmlns:p14="http://schemas.microsoft.com/office/powerpoint/2010/main" val="23579365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ndard Pic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B7C7E"/>
                </a:solidFill>
                <a:effectLst/>
                <a:uLnTx/>
                <a:uFillTx/>
                <a:latin typeface="Arial" panose="020B0604020202020204"/>
                <a:ea typeface="+mn-ea"/>
                <a:cs typeface="+mn-cs"/>
              </a:rPr>
              <a:t>@MIT_REAP</a:t>
            </a:r>
            <a:endPar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5" name="Picture Placeholder 6"/>
          <p:cNvSpPr>
            <a:spLocks noGrp="1"/>
          </p:cNvSpPr>
          <p:nvPr>
            <p:ph type="pic" sz="quarter" idx="12" hasCustomPrompt="1"/>
          </p:nvPr>
        </p:nvSpPr>
        <p:spPr>
          <a:xfrm>
            <a:off x="457200" y="457200"/>
            <a:ext cx="8229600" cy="5257799"/>
          </a:xfrm>
          <a:prstGeom prst="rect">
            <a:avLst/>
          </a:prstGeom>
          <a:ln w="38100">
            <a:solidFill>
              <a:schemeClr val="accent5">
                <a:lumMod val="20000"/>
                <a:lumOff val="80000"/>
              </a:schemeClr>
            </a:solidFill>
          </a:ln>
        </p:spPr>
        <p:txBody>
          <a:bodyPr/>
          <a:lstStyle>
            <a:lvl1pPr algn="l">
              <a:defRPr sz="1600">
                <a:solidFill>
                  <a:schemeClr val="bg1">
                    <a:lumMod val="85000"/>
                  </a:schemeClr>
                </a:solidFill>
              </a:defRPr>
            </a:lvl1pPr>
          </a:lstStyle>
          <a:p>
            <a:pPr marL="228600" marR="0" lvl="0" indent="-217488"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 placeholder</a:t>
            </a:r>
          </a:p>
        </p:txBody>
      </p:sp>
    </p:spTree>
    <p:extLst>
      <p:ext uri="{BB962C8B-B14F-4D97-AF65-F5344CB8AC3E}">
        <p14:creationId xmlns:p14="http://schemas.microsoft.com/office/powerpoint/2010/main" val="8906253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tandard Pic Only with Ca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B7C7E"/>
                </a:solidFill>
                <a:effectLst/>
                <a:uLnTx/>
                <a:uFillTx/>
                <a:latin typeface="Arial" panose="020B0604020202020204"/>
                <a:ea typeface="+mn-ea"/>
                <a:cs typeface="+mn-cs"/>
              </a:rPr>
              <a:t>@MIT_REAP</a:t>
            </a:r>
            <a:endPar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5" name="Picture Placeholder 6"/>
          <p:cNvSpPr>
            <a:spLocks noGrp="1"/>
          </p:cNvSpPr>
          <p:nvPr>
            <p:ph type="pic" sz="quarter" idx="12" hasCustomPrompt="1"/>
          </p:nvPr>
        </p:nvSpPr>
        <p:spPr>
          <a:xfrm>
            <a:off x="457200" y="457201"/>
            <a:ext cx="8229600" cy="4311569"/>
          </a:xfrm>
          <a:prstGeom prst="rect">
            <a:avLst/>
          </a:prstGeom>
          <a:ln w="38100">
            <a:solidFill>
              <a:schemeClr val="accent5">
                <a:lumMod val="20000"/>
                <a:lumOff val="80000"/>
              </a:schemeClr>
            </a:solidFill>
          </a:ln>
        </p:spPr>
        <p:txBody>
          <a:bodyPr/>
          <a:lstStyle>
            <a:lvl1pPr algn="l">
              <a:defRPr sz="1600">
                <a:solidFill>
                  <a:schemeClr val="bg1">
                    <a:lumMod val="85000"/>
                  </a:schemeClr>
                </a:solidFill>
              </a:defRPr>
            </a:lvl1pPr>
          </a:lstStyle>
          <a:p>
            <a:pPr marL="228600" marR="0" lvl="0" indent="-217488"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Picture placeholder</a:t>
            </a:r>
          </a:p>
        </p:txBody>
      </p:sp>
      <p:sp>
        <p:nvSpPr>
          <p:cNvPr id="6" name="Text Placeholder 14"/>
          <p:cNvSpPr>
            <a:spLocks noGrp="1"/>
          </p:cNvSpPr>
          <p:nvPr>
            <p:ph type="body" sz="quarter" idx="13" hasCustomPrompt="1"/>
          </p:nvPr>
        </p:nvSpPr>
        <p:spPr>
          <a:xfrm>
            <a:off x="457200" y="4905115"/>
            <a:ext cx="8229600" cy="809885"/>
          </a:xfrm>
          <a:prstGeom prst="rect">
            <a:avLst/>
          </a:prstGeom>
          <a:noFill/>
          <a:ln>
            <a:noFill/>
          </a:ln>
        </p:spPr>
        <p:txBody>
          <a:bodyPr/>
          <a:lstStyle>
            <a:lvl1pPr marL="0" indent="0">
              <a:lnSpc>
                <a:spcPct val="100000"/>
              </a:lnSpc>
              <a:spcBef>
                <a:spcPts val="1000"/>
              </a:spcBef>
              <a:buNone/>
              <a:defRPr sz="1400">
                <a:solidFill>
                  <a:schemeClr val="tx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err="1"/>
              <a:t>Ut</a:t>
            </a:r>
            <a:r>
              <a:rPr lang="en-US" dirty="0"/>
              <a:t> </a:t>
            </a:r>
            <a:r>
              <a:rPr lang="en-US" dirty="0" err="1"/>
              <a:t>velecto</a:t>
            </a:r>
            <a:r>
              <a:rPr lang="en-US" dirty="0"/>
              <a:t> </a:t>
            </a:r>
            <a:r>
              <a:rPr lang="en-US" dirty="0" err="1"/>
              <a:t>magni</a:t>
            </a:r>
            <a:r>
              <a:rPr lang="en-US" dirty="0"/>
              <a:t> </a:t>
            </a:r>
            <a:r>
              <a:rPr lang="en-US" dirty="0" err="1"/>
              <a:t>ommodistius</a:t>
            </a:r>
            <a:r>
              <a:rPr lang="en-US" dirty="0"/>
              <a:t>, </a:t>
            </a:r>
            <a:r>
              <a:rPr lang="en-US" dirty="0" err="1"/>
              <a:t>natem</a:t>
            </a:r>
            <a:r>
              <a:rPr lang="en-US" dirty="0"/>
              <a:t> </a:t>
            </a:r>
            <a:r>
              <a:rPr lang="en-US" dirty="0" err="1"/>
              <a:t>intin</a:t>
            </a:r>
            <a:r>
              <a:rPr lang="en-US" dirty="0"/>
              <a:t> </a:t>
            </a:r>
            <a:r>
              <a:rPr lang="en-US" dirty="0" err="1"/>
              <a:t>es</a:t>
            </a:r>
            <a:r>
              <a:rPr lang="en-US" dirty="0"/>
              <a:t> ad </a:t>
            </a:r>
            <a:r>
              <a:rPr lang="en-US" dirty="0" err="1"/>
              <a:t>ea</a:t>
            </a:r>
            <a:r>
              <a:rPr lang="en-US" dirty="0"/>
              <a:t> ab is </a:t>
            </a:r>
            <a:r>
              <a:rPr lang="en-US" dirty="0" err="1"/>
              <a:t>aut</a:t>
            </a:r>
            <a:r>
              <a:rPr lang="en-US" dirty="0"/>
              <a:t> </a:t>
            </a:r>
            <a:r>
              <a:rPr lang="en-US" dirty="0" err="1"/>
              <a:t>fugia</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as </a:t>
            </a:r>
            <a:r>
              <a:rPr lang="en-US" dirty="0" err="1"/>
              <a:t>illendelit</a:t>
            </a:r>
            <a:r>
              <a:rPr lang="en-US" dirty="0"/>
              <a:t> et </a:t>
            </a:r>
            <a:r>
              <a:rPr lang="en-US" dirty="0" err="1"/>
              <a:t>dit</a:t>
            </a:r>
            <a:r>
              <a:rPr lang="en-US" dirty="0"/>
              <a:t> </a:t>
            </a:r>
            <a:r>
              <a:rPr lang="en-US" dirty="0" err="1"/>
              <a:t>voluptint</a:t>
            </a:r>
            <a:r>
              <a:rPr lang="en-US" dirty="0"/>
              <a:t> </a:t>
            </a:r>
            <a:r>
              <a:rPr lang="en-US" dirty="0" err="1"/>
              <a:t>dunt</a:t>
            </a:r>
            <a:r>
              <a:rPr lang="en-US" dirty="0"/>
              <a:t> </a:t>
            </a:r>
            <a:r>
              <a:rPr lang="en-US" dirty="0" err="1"/>
              <a:t>recus</a:t>
            </a:r>
            <a:r>
              <a:rPr lang="en-US" dirty="0"/>
              <a:t> </a:t>
            </a:r>
            <a:r>
              <a:rPr lang="en-US" dirty="0" err="1"/>
              <a:t>eaquo</a:t>
            </a:r>
            <a:r>
              <a:rPr lang="en-US" dirty="0"/>
              <a:t> </a:t>
            </a:r>
            <a:r>
              <a:rPr lang="en-US" dirty="0" err="1"/>
              <a:t>est</a:t>
            </a:r>
            <a:r>
              <a:rPr lang="en-US" dirty="0"/>
              <a:t> </a:t>
            </a:r>
            <a:r>
              <a:rPr lang="en-US" dirty="0" err="1"/>
              <a:t>ommoluptas</a:t>
            </a:r>
            <a:r>
              <a:rPr lang="en-US" dirty="0"/>
              <a:t> </a:t>
            </a:r>
            <a:r>
              <a:rPr lang="en-US" dirty="0" err="1"/>
              <a:t>doluptat</a:t>
            </a:r>
            <a:r>
              <a:rPr lang="en-US" dirty="0"/>
              <a:t> </a:t>
            </a:r>
            <a:r>
              <a:rPr lang="en-US" dirty="0" err="1"/>
              <a:t>recus</a:t>
            </a:r>
            <a:r>
              <a:rPr lang="en-US" dirty="0"/>
              <a:t> </a:t>
            </a:r>
            <a:r>
              <a:rPr lang="en-US" dirty="0" err="1"/>
              <a:t>eaquo</a:t>
            </a:r>
            <a:r>
              <a:rPr lang="en-US" dirty="0"/>
              <a:t> </a:t>
            </a:r>
            <a:r>
              <a:rPr lang="en-US" dirty="0" err="1"/>
              <a:t>eommoluptas</a:t>
            </a:r>
            <a:r>
              <a:rPr lang="en-US" dirty="0"/>
              <a:t> </a:t>
            </a:r>
            <a:r>
              <a:rPr lang="en-US" dirty="0" err="1"/>
              <a:t>doluptat</a:t>
            </a:r>
            <a:r>
              <a:rPr lang="en-US" dirty="0"/>
              <a:t> </a:t>
            </a:r>
            <a:r>
              <a:rPr lang="en-US" dirty="0" err="1"/>
              <a:t>recus</a:t>
            </a:r>
            <a:r>
              <a:rPr lang="en-US" dirty="0"/>
              <a:t> </a:t>
            </a:r>
            <a:r>
              <a:rPr lang="en-US" dirty="0" err="1"/>
              <a:t>etu</a:t>
            </a:r>
            <a:r>
              <a:rPr lang="en-US" dirty="0"/>
              <a:t>.</a:t>
            </a:r>
          </a:p>
        </p:txBody>
      </p:sp>
    </p:spTree>
    <p:extLst>
      <p:ext uri="{BB962C8B-B14F-4D97-AF65-F5344CB8AC3E}">
        <p14:creationId xmlns:p14="http://schemas.microsoft.com/office/powerpoint/2010/main" val="94837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780ADE4-B7B6-4E24-B9F2-E3AC77A2FCE3}"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38191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364004" y="6302897"/>
            <a:ext cx="2517775" cy="365125"/>
          </a:xfrm>
          <a:prstGeom prst="rect">
            <a:avLst/>
          </a:prstGeom>
        </p:spPr>
        <p:txBody>
          <a:bodyPr/>
          <a:lstStyle>
            <a:lvl1pPr>
              <a:defRPr>
                <a:solidFill>
                  <a:schemeClr val="bg1">
                    <a:lumMod val="50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22C90C1-EECD-0942-AB89-48BC016F97F6}" type="slidenum">
              <a:rPr kumimoji="0" lang="en-US" sz="1200" b="0" i="0" u="none" strike="noStrike" kern="1200" cap="none" spc="0" normalizeH="0" baseline="0" noProof="0" smtClean="0">
                <a:ln>
                  <a:noFill/>
                </a:ln>
                <a:solidFill>
                  <a:srgbClr val="FFFFFF">
                    <a:lumMod val="5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r>
              <a:rPr kumimoji="0" lang="en-US" sz="1200" b="0" i="0" u="none" strike="noStrike" kern="1200" cap="none" spc="0" normalizeH="0" baseline="0" noProof="0" dirty="0" smtClean="0">
                <a:ln>
                  <a:noFill/>
                </a:ln>
                <a:solidFill>
                  <a:srgbClr val="FFFFFF">
                    <a:lumMod val="50000"/>
                  </a:srgbClr>
                </a:solidFill>
                <a:effectLst/>
                <a:uLnTx/>
                <a:uFillTx/>
                <a:latin typeface="Arial" panose="020B0604020202020204"/>
                <a:ea typeface="+mn-ea"/>
                <a:cs typeface="+mn-cs"/>
              </a:rPr>
              <a:t>              @MIT_REAP</a:t>
            </a:r>
          </a:p>
        </p:txBody>
      </p:sp>
    </p:spTree>
    <p:extLst>
      <p:ext uri="{BB962C8B-B14F-4D97-AF65-F5344CB8AC3E}">
        <p14:creationId xmlns:p14="http://schemas.microsoft.com/office/powerpoint/2010/main" val="176336037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800" b="0" i="0" u="none" strike="noStrike" kern="1200" cap="none" spc="0" normalizeH="0" baseline="0" noProof="0" smtClean="0">
                <a:ln>
                  <a:noFill/>
                </a:ln>
                <a:solidFill>
                  <a:srgbClr val="666A87"/>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3/17/2017</a:t>
            </a:fld>
            <a:endParaRPr kumimoji="0" lang="en-US" sz="1800" b="0" i="0" u="none" strike="noStrike" kern="1200" cap="none" spc="0" normalizeH="0" baseline="0" noProof="0">
              <a:ln>
                <a:noFill/>
              </a:ln>
              <a:solidFill>
                <a:srgbClr val="666A87"/>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7B7C7E"/>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7B7C7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055389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35162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60240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74040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98841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25358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12998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33215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FCB42C3-53D7-4288-ADAF-A75CFD12BF12}"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51087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05033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35919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12945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60474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63802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868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5346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72116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996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6B8DE41-C7AB-4491-8964-87F3907945B2}"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234631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36486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799395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06849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77479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17416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6801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40961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82157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5033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74EB1C-C190-4412-B7F0-51BEC672B094}"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92274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70364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893606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12551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70505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47836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1E31E9-A34F-48B9-8DAB-02484D7E97F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image" Target="../media/image3.emf"/><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theme" Target="../theme/theme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910C96D2-C268-4FE1-9A2F-B84CDFE0194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6146"/>
          <p:cNvSpPr>
            <a:spLocks noGrp="1" noChangeArrowheads="1"/>
          </p:cNvSpPr>
          <p:nvPr>
            <p:ph type="title"/>
          </p:nvPr>
        </p:nvSpPr>
        <p:spPr bwMode="auto">
          <a:xfrm>
            <a:off x="655638" y="304800"/>
            <a:ext cx="8145462" cy="838200"/>
          </a:xfrm>
          <a:prstGeom prst="rect">
            <a:avLst/>
          </a:prstGeom>
          <a:noFill/>
          <a:ln w="9525" algn="ctr">
            <a:noFill/>
            <a:miter lim="800000"/>
            <a:headEnd/>
            <a:tailEnd/>
          </a:ln>
        </p:spPr>
        <p:txBody>
          <a:bodyPr vert="horz" wrap="square" lIns="82027" tIns="41013" rIns="82027" bIns="41013" numCol="1" anchor="b" anchorCtr="0" compatLnSpc="1">
            <a:prstTxWarp prst="textNoShape">
              <a:avLst/>
            </a:prstTxWarp>
          </a:bodyPr>
          <a:lstStyle/>
          <a:p>
            <a:pPr lvl="0"/>
            <a:r>
              <a:rPr lang="en-US" smtClean="0"/>
              <a:t>Slide Title</a:t>
            </a:r>
          </a:p>
        </p:txBody>
      </p:sp>
      <p:sp>
        <p:nvSpPr>
          <p:cNvPr id="1027" name="Rectangle 6278"/>
          <p:cNvSpPr>
            <a:spLocks noChangeArrowheads="1"/>
          </p:cNvSpPr>
          <p:nvPr/>
        </p:nvSpPr>
        <p:spPr bwMode="auto">
          <a:xfrm>
            <a:off x="0" y="0"/>
            <a:ext cx="9144000" cy="177800"/>
          </a:xfrm>
          <a:prstGeom prst="rect">
            <a:avLst/>
          </a:prstGeom>
          <a:solidFill>
            <a:srgbClr val="015F85"/>
          </a:solidFill>
          <a:ln w="25400" algn="ctr">
            <a:noFill/>
            <a:miter lim="800000"/>
            <a:headEnd/>
            <a:tailEnd/>
          </a:ln>
        </p:spPr>
        <p:txBody>
          <a:bodyPr wrap="none" lIns="91328" tIns="45665" rIns="91328" bIns="45665" anchor="ctr"/>
          <a:lstStyle/>
          <a:p>
            <a:pPr eaLnBrk="0" hangingPunct="0">
              <a:buFont typeface="Symbol" pitchFamily="18" charset="2"/>
              <a:buChar char="·"/>
            </a:pPr>
            <a:endParaRPr lang="en-US" sz="1400" b="0">
              <a:solidFill>
                <a:srgbClr val="000000"/>
              </a:solidFill>
              <a:latin typeface="Arial" charset="0"/>
            </a:endParaRPr>
          </a:p>
        </p:txBody>
      </p:sp>
      <p:sp>
        <p:nvSpPr>
          <p:cNvPr id="1028" name="Rectangle 6282"/>
          <p:cNvSpPr>
            <a:spLocks noChangeArrowheads="1"/>
          </p:cNvSpPr>
          <p:nvPr/>
        </p:nvSpPr>
        <p:spPr bwMode="auto">
          <a:xfrm>
            <a:off x="8527806" y="6620235"/>
            <a:ext cx="389197" cy="240942"/>
          </a:xfrm>
          <a:prstGeom prst="rect">
            <a:avLst/>
          </a:prstGeom>
          <a:noFill/>
          <a:ln w="9525" algn="ctr">
            <a:noFill/>
            <a:miter lim="800000"/>
            <a:headEnd/>
            <a:tailEnd/>
          </a:ln>
        </p:spPr>
        <p:txBody>
          <a:bodyPr wrap="none" lIns="82027" tIns="41013" rIns="82027" bIns="41013" anchor="b">
            <a:spAutoFit/>
          </a:bodyPr>
          <a:lstStyle/>
          <a:p>
            <a:pPr algn="r" defTabSz="812106" eaLnBrk="0" hangingPunct="0">
              <a:buFont typeface="Symbol" pitchFamily="18" charset="2"/>
              <a:buChar char="·"/>
            </a:pPr>
            <a:fld id="{BC6B7E4B-E697-49F5-A710-EA0824804306}" type="slidenum">
              <a:rPr lang="en-US" sz="1000" b="0">
                <a:solidFill>
                  <a:srgbClr val="D3D3D3"/>
                </a:solidFill>
                <a:latin typeface="Arial" charset="0"/>
              </a:rPr>
              <a:pPr algn="r" defTabSz="812106" eaLnBrk="0" hangingPunct="0">
                <a:buFont typeface="Symbol" pitchFamily="18" charset="2"/>
                <a:buChar char="·"/>
              </a:pPr>
              <a:t>‹#›</a:t>
            </a:fld>
            <a:endParaRPr lang="en-US" sz="1000" b="0" dirty="0">
              <a:solidFill>
                <a:srgbClr val="D3D3D3"/>
              </a:solidFill>
              <a:latin typeface="Arial" charset="0"/>
            </a:endParaRPr>
          </a:p>
        </p:txBody>
      </p:sp>
      <p:sp>
        <p:nvSpPr>
          <p:cNvPr id="1029" name="Rectangle 6284"/>
          <p:cNvSpPr>
            <a:spLocks noGrp="1" noChangeArrowheads="1"/>
          </p:cNvSpPr>
          <p:nvPr>
            <p:ph type="body" idx="1"/>
          </p:nvPr>
        </p:nvSpPr>
        <p:spPr bwMode="auto">
          <a:xfrm>
            <a:off x="655638" y="1520840"/>
            <a:ext cx="7940675" cy="3571875"/>
          </a:xfrm>
          <a:prstGeom prst="rect">
            <a:avLst/>
          </a:prstGeom>
          <a:noFill/>
          <a:ln w="9525" algn="ctr">
            <a:noFill/>
            <a:miter lim="800000"/>
            <a:headEnd/>
            <a:tailEnd/>
          </a:ln>
        </p:spPr>
        <p:txBody>
          <a:bodyPr vert="horz" wrap="square" lIns="82027" tIns="41013" rIns="82027" bIns="41013"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56747910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ransition>
    <p:wipe dir="r"/>
  </p:transition>
  <p:timing>
    <p:tnLst>
      <p:par>
        <p:cTn id="1" dur="indefinite" restart="never" nodeType="tmRoot"/>
      </p:par>
    </p:tnLst>
  </p:timing>
  <p:txStyles>
    <p:titleStyle>
      <a:lvl1pPr algn="l" defTabSz="812106" rtl="0" eaLnBrk="0" fontAlgn="base" hangingPunct="0">
        <a:lnSpc>
          <a:spcPct val="90000"/>
        </a:lnSpc>
        <a:spcBef>
          <a:spcPct val="0"/>
        </a:spcBef>
        <a:spcAft>
          <a:spcPct val="0"/>
        </a:spcAft>
        <a:defRPr sz="3200" b="1">
          <a:solidFill>
            <a:schemeClr val="bg2"/>
          </a:solidFill>
          <a:latin typeface="+mj-lt"/>
          <a:ea typeface="+mj-ea"/>
          <a:cs typeface="+mj-cs"/>
        </a:defRPr>
      </a:lvl1pPr>
      <a:lvl2pPr algn="l" defTabSz="812106" rtl="0" eaLnBrk="0" fontAlgn="base" hangingPunct="0">
        <a:lnSpc>
          <a:spcPct val="90000"/>
        </a:lnSpc>
        <a:spcBef>
          <a:spcPct val="0"/>
        </a:spcBef>
        <a:spcAft>
          <a:spcPct val="0"/>
        </a:spcAft>
        <a:defRPr sz="3200" b="1">
          <a:solidFill>
            <a:schemeClr val="bg2"/>
          </a:solidFill>
          <a:latin typeface="Arial" charset="0"/>
        </a:defRPr>
      </a:lvl2pPr>
      <a:lvl3pPr algn="l" defTabSz="812106" rtl="0" eaLnBrk="0" fontAlgn="base" hangingPunct="0">
        <a:lnSpc>
          <a:spcPct val="90000"/>
        </a:lnSpc>
        <a:spcBef>
          <a:spcPct val="0"/>
        </a:spcBef>
        <a:spcAft>
          <a:spcPct val="0"/>
        </a:spcAft>
        <a:defRPr sz="3200" b="1">
          <a:solidFill>
            <a:schemeClr val="bg2"/>
          </a:solidFill>
          <a:latin typeface="Arial" charset="0"/>
        </a:defRPr>
      </a:lvl3pPr>
      <a:lvl4pPr algn="l" defTabSz="812106" rtl="0" eaLnBrk="0" fontAlgn="base" hangingPunct="0">
        <a:lnSpc>
          <a:spcPct val="90000"/>
        </a:lnSpc>
        <a:spcBef>
          <a:spcPct val="0"/>
        </a:spcBef>
        <a:spcAft>
          <a:spcPct val="0"/>
        </a:spcAft>
        <a:defRPr sz="3200" b="1">
          <a:solidFill>
            <a:schemeClr val="bg2"/>
          </a:solidFill>
          <a:latin typeface="Arial" charset="0"/>
        </a:defRPr>
      </a:lvl4pPr>
      <a:lvl5pPr algn="l" defTabSz="812106" rtl="0" eaLnBrk="0" fontAlgn="base" hangingPunct="0">
        <a:lnSpc>
          <a:spcPct val="90000"/>
        </a:lnSpc>
        <a:spcBef>
          <a:spcPct val="0"/>
        </a:spcBef>
        <a:spcAft>
          <a:spcPct val="0"/>
        </a:spcAft>
        <a:defRPr sz="3200" b="1">
          <a:solidFill>
            <a:schemeClr val="bg2"/>
          </a:solidFill>
          <a:latin typeface="Arial" charset="0"/>
        </a:defRPr>
      </a:lvl5pPr>
      <a:lvl6pPr marL="456654" algn="l" defTabSz="813411" rtl="0" eaLnBrk="1" fontAlgn="base" hangingPunct="1">
        <a:lnSpc>
          <a:spcPct val="90000"/>
        </a:lnSpc>
        <a:spcBef>
          <a:spcPct val="0"/>
        </a:spcBef>
        <a:spcAft>
          <a:spcPct val="0"/>
        </a:spcAft>
        <a:defRPr sz="3200" b="1">
          <a:solidFill>
            <a:schemeClr val="tx2"/>
          </a:solidFill>
          <a:latin typeface="Arial" charset="0"/>
        </a:defRPr>
      </a:lvl6pPr>
      <a:lvl7pPr marL="913306" algn="l" defTabSz="813411" rtl="0" eaLnBrk="1" fontAlgn="base" hangingPunct="1">
        <a:lnSpc>
          <a:spcPct val="90000"/>
        </a:lnSpc>
        <a:spcBef>
          <a:spcPct val="0"/>
        </a:spcBef>
        <a:spcAft>
          <a:spcPct val="0"/>
        </a:spcAft>
        <a:defRPr sz="3200" b="1">
          <a:solidFill>
            <a:schemeClr val="tx2"/>
          </a:solidFill>
          <a:latin typeface="Arial" charset="0"/>
        </a:defRPr>
      </a:lvl7pPr>
      <a:lvl8pPr marL="1369960" algn="l" defTabSz="813411" rtl="0" eaLnBrk="1" fontAlgn="base" hangingPunct="1">
        <a:lnSpc>
          <a:spcPct val="90000"/>
        </a:lnSpc>
        <a:spcBef>
          <a:spcPct val="0"/>
        </a:spcBef>
        <a:spcAft>
          <a:spcPct val="0"/>
        </a:spcAft>
        <a:defRPr sz="3200" b="1">
          <a:solidFill>
            <a:schemeClr val="tx2"/>
          </a:solidFill>
          <a:latin typeface="Arial" charset="0"/>
        </a:defRPr>
      </a:lvl8pPr>
      <a:lvl9pPr marL="1826611" algn="l" defTabSz="813411" rtl="0" eaLnBrk="1" fontAlgn="base" hangingPunct="1">
        <a:lnSpc>
          <a:spcPct val="90000"/>
        </a:lnSpc>
        <a:spcBef>
          <a:spcPct val="0"/>
        </a:spcBef>
        <a:spcAft>
          <a:spcPct val="0"/>
        </a:spcAft>
        <a:defRPr sz="3200" b="1">
          <a:solidFill>
            <a:schemeClr val="tx2"/>
          </a:solidFill>
          <a:latin typeface="Arial" charset="0"/>
        </a:defRPr>
      </a:lvl9pPr>
    </p:titleStyle>
    <p:bodyStyle>
      <a:lvl1pPr marL="234750" indent="-234750" algn="l" defTabSz="812106" rtl="0" eaLnBrk="0" fontAlgn="base" hangingPunct="0">
        <a:lnSpc>
          <a:spcPct val="95000"/>
        </a:lnSpc>
        <a:spcBef>
          <a:spcPct val="50000"/>
        </a:spcBef>
        <a:spcAft>
          <a:spcPct val="0"/>
        </a:spcAft>
        <a:buClr>
          <a:schemeClr val="tx2"/>
        </a:buClr>
        <a:buSzPct val="100000"/>
        <a:buFont typeface="Wingdings" pitchFamily="2" charset="2"/>
        <a:buChar char="§"/>
        <a:defRPr sz="2400">
          <a:solidFill>
            <a:schemeClr val="tx1"/>
          </a:solidFill>
          <a:latin typeface="+mn-lt"/>
          <a:ea typeface="+mn-ea"/>
          <a:cs typeface="+mn-cs"/>
        </a:defRPr>
      </a:lvl1pPr>
      <a:lvl2pPr marL="572597" indent="-115788" algn="l" defTabSz="812106" rtl="0" eaLnBrk="0" fontAlgn="base" hangingPunct="0">
        <a:lnSpc>
          <a:spcPct val="95000"/>
        </a:lnSpc>
        <a:spcBef>
          <a:spcPct val="50000"/>
        </a:spcBef>
        <a:spcAft>
          <a:spcPct val="0"/>
        </a:spcAft>
        <a:buChar char="–"/>
        <a:defRPr sz="2000">
          <a:solidFill>
            <a:schemeClr val="tx1"/>
          </a:solidFill>
          <a:latin typeface="+mn-lt"/>
        </a:defRPr>
      </a:lvl2pPr>
      <a:lvl3pPr marL="912033" indent="1588" algn="l" defTabSz="812106" rtl="0" eaLnBrk="0" fontAlgn="base" hangingPunct="0">
        <a:lnSpc>
          <a:spcPct val="95000"/>
        </a:lnSpc>
        <a:spcBef>
          <a:spcPct val="50000"/>
        </a:spcBef>
        <a:spcAft>
          <a:spcPct val="0"/>
        </a:spcAft>
        <a:buChar char="•"/>
        <a:defRPr sz="2000">
          <a:solidFill>
            <a:schemeClr val="tx1"/>
          </a:solidFill>
          <a:latin typeface="+mn-lt"/>
        </a:defRPr>
      </a:lvl3pPr>
      <a:lvl4pPr marL="1251466" indent="115788" algn="l" defTabSz="812106" rtl="0" eaLnBrk="0" fontAlgn="base" hangingPunct="0">
        <a:lnSpc>
          <a:spcPct val="95000"/>
        </a:lnSpc>
        <a:spcBef>
          <a:spcPct val="50000"/>
        </a:spcBef>
        <a:spcAft>
          <a:spcPct val="0"/>
        </a:spcAft>
        <a:buChar char="–"/>
        <a:defRPr sz="2000">
          <a:solidFill>
            <a:schemeClr val="tx1"/>
          </a:solidFill>
          <a:latin typeface="+mn-lt"/>
        </a:defRPr>
      </a:lvl4pPr>
      <a:lvl5pPr marL="1602004" indent="222059" algn="l" defTabSz="812106" rtl="0" eaLnBrk="0" fontAlgn="base" hangingPunct="0">
        <a:lnSpc>
          <a:spcPct val="95000"/>
        </a:lnSpc>
        <a:spcBef>
          <a:spcPct val="50000"/>
        </a:spcBef>
        <a:spcAft>
          <a:spcPct val="0"/>
        </a:spcAft>
        <a:buChar char="»"/>
        <a:defRPr sz="2000">
          <a:solidFill>
            <a:schemeClr val="tx1"/>
          </a:solidFill>
          <a:latin typeface="+mn-lt"/>
        </a:defRPr>
      </a:lvl5pPr>
      <a:lvl6pPr marL="2059694" algn="l" defTabSz="813411" rtl="0" eaLnBrk="1" fontAlgn="base" hangingPunct="1">
        <a:lnSpc>
          <a:spcPct val="95000"/>
        </a:lnSpc>
        <a:spcBef>
          <a:spcPct val="50000"/>
        </a:spcBef>
        <a:spcAft>
          <a:spcPct val="0"/>
        </a:spcAft>
        <a:defRPr sz="2000">
          <a:solidFill>
            <a:schemeClr val="tx1"/>
          </a:solidFill>
          <a:latin typeface="+mn-lt"/>
        </a:defRPr>
      </a:lvl6pPr>
      <a:lvl7pPr marL="2516344" algn="l" defTabSz="813411" rtl="0" eaLnBrk="1" fontAlgn="base" hangingPunct="1">
        <a:lnSpc>
          <a:spcPct val="95000"/>
        </a:lnSpc>
        <a:spcBef>
          <a:spcPct val="50000"/>
        </a:spcBef>
        <a:spcAft>
          <a:spcPct val="0"/>
        </a:spcAft>
        <a:defRPr sz="2000">
          <a:solidFill>
            <a:schemeClr val="tx1"/>
          </a:solidFill>
          <a:latin typeface="+mn-lt"/>
        </a:defRPr>
      </a:lvl7pPr>
      <a:lvl8pPr marL="2973002" algn="l" defTabSz="813411" rtl="0" eaLnBrk="1" fontAlgn="base" hangingPunct="1">
        <a:lnSpc>
          <a:spcPct val="95000"/>
        </a:lnSpc>
        <a:spcBef>
          <a:spcPct val="50000"/>
        </a:spcBef>
        <a:spcAft>
          <a:spcPct val="0"/>
        </a:spcAft>
        <a:defRPr sz="2000">
          <a:solidFill>
            <a:schemeClr val="tx1"/>
          </a:solidFill>
          <a:latin typeface="+mn-lt"/>
        </a:defRPr>
      </a:lvl8pPr>
      <a:lvl9pPr marL="3429655" algn="l" defTabSz="813411" rtl="0" eaLnBrk="1" fontAlgn="base" hangingPunct="1">
        <a:lnSpc>
          <a:spcPct val="95000"/>
        </a:lnSpc>
        <a:spcBef>
          <a:spcPct val="50000"/>
        </a:spcBef>
        <a:spcAft>
          <a:spcPct val="0"/>
        </a:spcAft>
        <a:defRPr sz="2000">
          <a:solidFill>
            <a:schemeClr val="tx1"/>
          </a:solidFill>
          <a:latin typeface="+mn-lt"/>
        </a:defRPr>
      </a:lvl9pPr>
    </p:bodyStyle>
    <p:otherStyle>
      <a:defPPr>
        <a:defRPr lang="en-US"/>
      </a:defPPr>
      <a:lvl1pPr marL="0" algn="l" defTabSz="913306" rtl="0" eaLnBrk="1" latinLnBrk="0" hangingPunct="1">
        <a:defRPr sz="1800" kern="1200">
          <a:solidFill>
            <a:schemeClr val="tx1"/>
          </a:solidFill>
          <a:latin typeface="+mn-lt"/>
          <a:ea typeface="+mn-ea"/>
          <a:cs typeface="+mn-cs"/>
        </a:defRPr>
      </a:lvl1pPr>
      <a:lvl2pPr marL="456654" algn="l" defTabSz="913306" rtl="0" eaLnBrk="1" latinLnBrk="0" hangingPunct="1">
        <a:defRPr sz="1800" kern="1200">
          <a:solidFill>
            <a:schemeClr val="tx1"/>
          </a:solidFill>
          <a:latin typeface="+mn-lt"/>
          <a:ea typeface="+mn-ea"/>
          <a:cs typeface="+mn-cs"/>
        </a:defRPr>
      </a:lvl2pPr>
      <a:lvl3pPr marL="913306" algn="l" defTabSz="913306" rtl="0" eaLnBrk="1" latinLnBrk="0" hangingPunct="1">
        <a:defRPr sz="1800" kern="1200">
          <a:solidFill>
            <a:schemeClr val="tx1"/>
          </a:solidFill>
          <a:latin typeface="+mn-lt"/>
          <a:ea typeface="+mn-ea"/>
          <a:cs typeface="+mn-cs"/>
        </a:defRPr>
      </a:lvl3pPr>
      <a:lvl4pPr marL="1369960" algn="l" defTabSz="913306" rtl="0" eaLnBrk="1" latinLnBrk="0" hangingPunct="1">
        <a:defRPr sz="1800" kern="1200">
          <a:solidFill>
            <a:schemeClr val="tx1"/>
          </a:solidFill>
          <a:latin typeface="+mn-lt"/>
          <a:ea typeface="+mn-ea"/>
          <a:cs typeface="+mn-cs"/>
        </a:defRPr>
      </a:lvl4pPr>
      <a:lvl5pPr marL="1826611" algn="l" defTabSz="913306" rtl="0" eaLnBrk="1" latinLnBrk="0" hangingPunct="1">
        <a:defRPr sz="1800" kern="1200">
          <a:solidFill>
            <a:schemeClr val="tx1"/>
          </a:solidFill>
          <a:latin typeface="+mn-lt"/>
          <a:ea typeface="+mn-ea"/>
          <a:cs typeface="+mn-cs"/>
        </a:defRPr>
      </a:lvl5pPr>
      <a:lvl6pPr marL="2283266" algn="l" defTabSz="913306" rtl="0" eaLnBrk="1" latinLnBrk="0" hangingPunct="1">
        <a:defRPr sz="1800" kern="1200">
          <a:solidFill>
            <a:schemeClr val="tx1"/>
          </a:solidFill>
          <a:latin typeface="+mn-lt"/>
          <a:ea typeface="+mn-ea"/>
          <a:cs typeface="+mn-cs"/>
        </a:defRPr>
      </a:lvl6pPr>
      <a:lvl7pPr marL="2739917" algn="l" defTabSz="913306" rtl="0" eaLnBrk="1" latinLnBrk="0" hangingPunct="1">
        <a:defRPr sz="1800" kern="1200">
          <a:solidFill>
            <a:schemeClr val="tx1"/>
          </a:solidFill>
          <a:latin typeface="+mn-lt"/>
          <a:ea typeface="+mn-ea"/>
          <a:cs typeface="+mn-cs"/>
        </a:defRPr>
      </a:lvl7pPr>
      <a:lvl8pPr marL="3196573" algn="l" defTabSz="913306" rtl="0" eaLnBrk="1" latinLnBrk="0" hangingPunct="1">
        <a:defRPr sz="1800" kern="1200">
          <a:solidFill>
            <a:schemeClr val="tx1"/>
          </a:solidFill>
          <a:latin typeface="+mn-lt"/>
          <a:ea typeface="+mn-ea"/>
          <a:cs typeface="+mn-cs"/>
        </a:defRPr>
      </a:lvl8pPr>
      <a:lvl9pPr marL="3653214" algn="l" defTabSz="913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5937812"/>
            <a:ext cx="9144000" cy="910542"/>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 name="Picture 6"/>
          <p:cNvPicPr>
            <a:picLocks noChangeAspect="1"/>
          </p:cNvPicPr>
          <p:nvPr userDrawn="1"/>
        </p:nvPicPr>
        <p:blipFill>
          <a:blip r:embed="rId25"/>
          <a:stretch>
            <a:fillRect/>
          </a:stretch>
        </p:blipFill>
        <p:spPr>
          <a:xfrm>
            <a:off x="396374" y="6069265"/>
            <a:ext cx="1854200" cy="622300"/>
          </a:xfrm>
          <a:prstGeom prst="rect">
            <a:avLst/>
          </a:prstGeom>
        </p:spPr>
      </p:pic>
      <p:sp>
        <p:nvSpPr>
          <p:cNvPr id="8" name="Footer Placeholder 4"/>
          <p:cNvSpPr>
            <a:spLocks noGrp="1"/>
          </p:cNvSpPr>
          <p:nvPr>
            <p:ph type="ftr" sz="quarter" idx="3"/>
          </p:nvPr>
        </p:nvSpPr>
        <p:spPr>
          <a:xfrm>
            <a:off x="5044134" y="6400955"/>
            <a:ext cx="3086100" cy="365125"/>
          </a:xfrm>
          <a:prstGeom prst="rect">
            <a:avLst/>
          </a:prstGeom>
        </p:spPr>
        <p:txBody>
          <a:bodyPr vert="horz" lIns="91440" tIns="45720" rIns="91440" bIns="45720" rtlCol="0" anchor="ctr"/>
          <a:lstStyle>
            <a:lvl1pPr algn="ctr">
              <a:defRPr sz="1200" b="1">
                <a:solidFill>
                  <a:schemeClr val="accent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rPr>
              <a:t>@MIT_REAP</a:t>
            </a:r>
          </a:p>
        </p:txBody>
      </p:sp>
      <p:sp>
        <p:nvSpPr>
          <p:cNvPr id="9" name="Slide Number Placeholder 5"/>
          <p:cNvSpPr>
            <a:spLocks noGrp="1"/>
          </p:cNvSpPr>
          <p:nvPr>
            <p:ph type="sldNum" sz="quarter" idx="4"/>
          </p:nvPr>
        </p:nvSpPr>
        <p:spPr>
          <a:xfrm>
            <a:off x="8130234" y="6400955"/>
            <a:ext cx="612321" cy="365125"/>
          </a:xfrm>
          <a:prstGeom prst="rect">
            <a:avLst/>
          </a:prstGeom>
        </p:spPr>
        <p:txBody>
          <a:bodyPr vert="horz" lIns="91440" tIns="45720" rIns="91440" bIns="45720" rtlCol="0" anchor="ctr"/>
          <a:lstStyle>
            <a:lvl1pPr algn="r">
              <a:defRPr sz="1200">
                <a:solidFill>
                  <a:schemeClr val="accent5"/>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11" name="Title Placeholder 10"/>
          <p:cNvSpPr>
            <a:spLocks noGrp="1"/>
          </p:cNvSpPr>
          <p:nvPr>
            <p:ph type="title"/>
          </p:nvPr>
        </p:nvSpPr>
        <p:spPr>
          <a:xfrm>
            <a:off x="457200" y="457200"/>
            <a:ext cx="8229600" cy="1197979"/>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13" name="Rectangle 12"/>
          <p:cNvSpPr/>
          <p:nvPr userDrawn="1"/>
        </p:nvSpPr>
        <p:spPr>
          <a:xfrm>
            <a:off x="0" y="4131"/>
            <a:ext cx="9144000" cy="8846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5439700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200" kern="1200">
          <a:solidFill>
            <a:schemeClr val="tx1"/>
          </a:solidFill>
          <a:latin typeface="+mj-lt"/>
          <a:ea typeface="+mj-ea"/>
          <a:cs typeface="+mj-cs"/>
        </a:defRPr>
      </a:lvl1pPr>
    </p:titleStyle>
    <p:bodyStyle>
      <a:lvl1pPr marL="228600" indent="-217488" algn="l" defTabSz="914400" rtl="0" eaLnBrk="1" latinLnBrk="0" hangingPunct="1">
        <a:lnSpc>
          <a:spcPct val="90000"/>
        </a:lnSpc>
        <a:spcBef>
          <a:spcPts val="1000"/>
        </a:spcBef>
        <a:buFont typeface="Arial" panose="020B0604020202020204" pitchFamily="34" charset="0"/>
        <a:buChar char="•"/>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88">
          <p15:clr>
            <a:srgbClr val="F26B43"/>
          </p15:clr>
        </p15:guide>
        <p15:guide id="2" pos="288">
          <p15:clr>
            <a:srgbClr val="F26B43"/>
          </p15:clr>
        </p15:guide>
        <p15:guide id="3" pos="5472">
          <p15:clr>
            <a:srgbClr val="F26B43"/>
          </p15:clr>
        </p15:guide>
        <p15:guide id="4" orient="horz" pos="4032">
          <p15:clr>
            <a:srgbClr val="F26B43"/>
          </p15:clr>
        </p15:guide>
        <p15:guide id="5" pos="1848">
          <p15:clr>
            <a:srgbClr val="F26B43"/>
          </p15:clr>
        </p15:guide>
        <p15:guide id="6" pos="600">
          <p15:clr>
            <a:srgbClr val="F26B43"/>
          </p15:clr>
        </p15:guide>
        <p15:guide id="7" pos="5112">
          <p15:clr>
            <a:srgbClr val="F26B43"/>
          </p15:clr>
        </p15:guide>
        <p15:guide id="8" orient="horz" pos="912">
          <p15:clr>
            <a:srgbClr val="F26B43"/>
          </p15:clr>
        </p15:guide>
        <p15:guide id="9" orient="horz" pos="360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0799"/>
            <a:ext cx="8229600" cy="69751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8589544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457200" rtl="0" eaLnBrk="1" latinLnBrk="0" hangingPunct="1">
        <a:spcBef>
          <a:spcPct val="0"/>
        </a:spcBef>
        <a:buNone/>
        <a:defRPr sz="4000" b="1" kern="1200">
          <a:solidFill>
            <a:schemeClr val="tx2">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0799"/>
            <a:ext cx="8229600" cy="69751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379718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457200" rtl="0" eaLnBrk="1" latinLnBrk="0" hangingPunct="1">
        <a:spcBef>
          <a:spcPct val="0"/>
        </a:spcBef>
        <a:buNone/>
        <a:defRPr sz="4000" b="1" kern="1200">
          <a:solidFill>
            <a:schemeClr val="tx2">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0799"/>
            <a:ext cx="8229600" cy="697516"/>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0BEC87A-0F53-134B-BA66-D4935906EBB7}"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353AFB9-B299-604A-ADC7-3690D2D6FE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480899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457200" rtl="0" eaLnBrk="1" latinLnBrk="0" hangingPunct="1">
        <a:spcBef>
          <a:spcPct val="0"/>
        </a:spcBef>
        <a:buNone/>
        <a:defRPr sz="4000" b="1" kern="1200">
          <a:solidFill>
            <a:schemeClr val="tx2">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685800" y="1810464"/>
            <a:ext cx="7772400" cy="3354765"/>
          </a:xfrm>
        </p:spPr>
        <p:txBody>
          <a:bodyPr>
            <a:spAutoFit/>
          </a:bodyPr>
          <a:lstStyle/>
          <a:p>
            <a:r>
              <a:rPr lang="en-US" sz="3600" dirty="0" smtClean="0">
                <a:solidFill>
                  <a:schemeClr val="accent2"/>
                </a:solidFill>
              </a:rPr>
              <a:t> </a:t>
            </a:r>
            <a:r>
              <a:rPr lang="en-US" sz="2400" dirty="0" smtClean="0">
                <a:solidFill>
                  <a:schemeClr val="accent2"/>
                </a:solidFill>
              </a:rPr>
              <a:t>NBER-CRIW Conference:</a:t>
            </a:r>
            <a:br>
              <a:rPr lang="en-US" sz="2400" dirty="0" smtClean="0">
                <a:solidFill>
                  <a:schemeClr val="accent2"/>
                </a:solidFill>
              </a:rPr>
            </a:br>
            <a:r>
              <a:rPr lang="en-US" sz="2400" dirty="0" smtClean="0">
                <a:solidFill>
                  <a:schemeClr val="accent2"/>
                </a:solidFill>
              </a:rPr>
              <a:t>Measuring and Accounting for Innovation in the 21</a:t>
            </a:r>
            <a:r>
              <a:rPr lang="en-US" sz="2400" baseline="30000" dirty="0" smtClean="0">
                <a:solidFill>
                  <a:schemeClr val="accent2"/>
                </a:solidFill>
              </a:rPr>
              <a:t>st</a:t>
            </a:r>
            <a:r>
              <a:rPr lang="en-US" sz="2400" dirty="0" smtClean="0">
                <a:solidFill>
                  <a:schemeClr val="accent2"/>
                </a:solidFill>
              </a:rPr>
              <a:t> Century</a:t>
            </a:r>
            <a:br>
              <a:rPr lang="en-US" sz="2400" dirty="0" smtClean="0">
                <a:solidFill>
                  <a:schemeClr val="accent2"/>
                </a:solidFill>
              </a:rPr>
            </a:br>
            <a:r>
              <a:rPr lang="en-US" sz="2400" dirty="0" smtClean="0">
                <a:solidFill>
                  <a:schemeClr val="accent2"/>
                </a:solidFill>
              </a:rPr>
              <a:t/>
            </a:r>
            <a:br>
              <a:rPr lang="en-US" sz="2400" dirty="0" smtClean="0">
                <a:solidFill>
                  <a:schemeClr val="accent2"/>
                </a:solidFill>
              </a:rPr>
            </a:br>
            <a:r>
              <a:rPr lang="en-US" sz="2400" dirty="0" smtClean="0">
                <a:solidFill>
                  <a:schemeClr val="accent2"/>
                </a:solidFill>
              </a:rPr>
              <a:t>Next Steps</a:t>
            </a:r>
            <a:br>
              <a:rPr lang="en-US" sz="2400" dirty="0" smtClean="0">
                <a:solidFill>
                  <a:schemeClr val="accent2"/>
                </a:solidFill>
              </a:rPr>
            </a:br>
            <a:r>
              <a:rPr lang="en-US" sz="2400" dirty="0" smtClean="0">
                <a:solidFill>
                  <a:schemeClr val="accent2"/>
                </a:solidFill>
              </a:rPr>
              <a:t/>
            </a:r>
            <a:br>
              <a:rPr lang="en-US" sz="2400" dirty="0" smtClean="0">
                <a:solidFill>
                  <a:schemeClr val="accent2"/>
                </a:solidFill>
              </a:rPr>
            </a:br>
            <a:r>
              <a:rPr lang="en-US" sz="2400" dirty="0">
                <a:solidFill>
                  <a:schemeClr val="accent2"/>
                </a:solidFill>
              </a:rPr>
              <a:t/>
            </a:r>
            <a:br>
              <a:rPr lang="en-US" sz="2400" dirty="0">
                <a:solidFill>
                  <a:schemeClr val="accent2"/>
                </a:solidFill>
              </a:rPr>
            </a:br>
            <a:r>
              <a:rPr lang="en-US" sz="2400" dirty="0" smtClean="0">
                <a:solidFill>
                  <a:schemeClr val="accent2"/>
                </a:solidFill>
              </a:rPr>
              <a:t>Scott Stern, MIT, HBS and NBER</a:t>
            </a:r>
            <a:r>
              <a:rPr lang="en-US" sz="3200" dirty="0" smtClean="0">
                <a:solidFill>
                  <a:schemeClr val="accent2"/>
                </a:solidFill>
              </a:rPr>
              <a:t/>
            </a:r>
            <a:br>
              <a:rPr lang="en-US" sz="3200" dirty="0" smtClean="0">
                <a:solidFill>
                  <a:schemeClr val="accent2"/>
                </a:solidFill>
              </a:rPr>
            </a:br>
            <a:endParaRPr lang="en-US" sz="3200" dirty="0">
              <a:solidFill>
                <a:schemeClr val="accent2"/>
              </a:solidFill>
            </a:endParaRPr>
          </a:p>
        </p:txBody>
      </p:sp>
      <p:sp>
        <p:nvSpPr>
          <p:cNvPr id="2"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5"/>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6"/>
          <p:cNvSpPr>
            <a:spLocks noChangeArrowheads="1"/>
          </p:cNvSpPr>
          <p:nvPr/>
        </p:nvSpPr>
        <p:spPr bwMode="auto">
          <a:xfrm>
            <a:off x="0" y="1460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Address-Level Visualization of Silicon Valley</a:t>
            </a:r>
            <a:endParaRPr lang="en-US" sz="3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2333" y="974157"/>
            <a:ext cx="6536267" cy="5793057"/>
          </a:xfrm>
        </p:spPr>
      </p:pic>
    </p:spTree>
    <p:extLst>
      <p:ext uri="{BB962C8B-B14F-4D97-AF65-F5344CB8AC3E}">
        <p14:creationId xmlns:p14="http://schemas.microsoft.com/office/powerpoint/2010/main" val="1573652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981200"/>
            <a:ext cx="7686675" cy="3143250"/>
          </a:xfrm>
        </p:spPr>
      </p:pic>
    </p:spTree>
    <p:extLst>
      <p:ext uri="{BB962C8B-B14F-4D97-AF65-F5344CB8AC3E}">
        <p14:creationId xmlns:p14="http://schemas.microsoft.com/office/powerpoint/2010/main" val="2183519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64"/>
            <a:ext cx="9144000" cy="523137"/>
          </a:xfrm>
        </p:spPr>
        <p:txBody>
          <a:bodyPr>
            <a:normAutofit fontScale="90000"/>
          </a:bodyPr>
          <a:lstStyle/>
          <a:p>
            <a:r>
              <a:rPr lang="en-US" dirty="0"/>
              <a:t>The State of American </a:t>
            </a:r>
            <a:r>
              <a:rPr lang="en-US" dirty="0" smtClean="0"/>
              <a:t>Entrepreneurship, 2015</a:t>
            </a:r>
            <a:endParaRPr lang="en-US"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8352" b="4807"/>
          <a:stretch/>
        </p:blipFill>
        <p:spPr>
          <a:xfrm>
            <a:off x="0" y="900545"/>
            <a:ext cx="9144000" cy="4946074"/>
          </a:xfrm>
          <a:prstGeom prst="rect">
            <a:avLst/>
          </a:prstGeom>
        </p:spPr>
      </p:pic>
    </p:spTree>
    <p:extLst>
      <p:ext uri="{BB962C8B-B14F-4D97-AF65-F5344CB8AC3E}">
        <p14:creationId xmlns:p14="http://schemas.microsoft.com/office/powerpoint/2010/main" val="2875373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685800" y="101041"/>
            <a:ext cx="7772400" cy="584775"/>
          </a:xfrm>
        </p:spPr>
        <p:txBody>
          <a:bodyPr>
            <a:spAutoFit/>
          </a:bodyPr>
          <a:lstStyle/>
          <a:p>
            <a:r>
              <a:rPr lang="en-US" sz="3200" dirty="0" smtClean="0">
                <a:solidFill>
                  <a:schemeClr val="accent2"/>
                </a:solidFill>
              </a:rPr>
              <a:t>Key Comments</a:t>
            </a:r>
            <a:endParaRPr lang="en-US" sz="1800" dirty="0">
              <a:solidFill>
                <a:schemeClr val="accent2"/>
              </a:solidFill>
            </a:endParaRPr>
          </a:p>
        </p:txBody>
      </p:sp>
      <p:sp>
        <p:nvSpPr>
          <p:cNvPr id="181252" name="Text Box 4"/>
          <p:cNvSpPr txBox="1">
            <a:spLocks noChangeArrowheads="1"/>
          </p:cNvSpPr>
          <p:nvPr/>
        </p:nvSpPr>
        <p:spPr bwMode="auto">
          <a:xfrm>
            <a:off x="1143000" y="1143000"/>
            <a:ext cx="6858000" cy="457200"/>
          </a:xfrm>
          <a:prstGeom prst="rect">
            <a:avLst/>
          </a:prstGeom>
          <a:noFill/>
          <a:ln w="9525">
            <a:noFill/>
            <a:miter lim="800000"/>
            <a:headEnd/>
            <a:tailEnd/>
          </a:ln>
          <a:effectLst/>
        </p:spPr>
        <p:txBody>
          <a:bodyPr>
            <a:spAutoFit/>
          </a:bodyPr>
          <a:lstStyle/>
          <a:p>
            <a:pPr>
              <a:buFontTx/>
              <a:buChar char="•"/>
            </a:pPr>
            <a:endParaRPr lang="en-US" b="0" dirty="0"/>
          </a:p>
        </p:txBody>
      </p:sp>
      <p:sp>
        <p:nvSpPr>
          <p:cNvPr id="181253" name="Text Box 5"/>
          <p:cNvSpPr txBox="1">
            <a:spLocks noChangeArrowheads="1"/>
          </p:cNvSpPr>
          <p:nvPr/>
        </p:nvSpPr>
        <p:spPr bwMode="auto">
          <a:xfrm>
            <a:off x="152400" y="838200"/>
            <a:ext cx="5486400" cy="3539430"/>
          </a:xfrm>
          <a:prstGeom prst="rect">
            <a:avLst/>
          </a:prstGeom>
          <a:noFill/>
          <a:ln w="9525">
            <a:noFill/>
            <a:miter lim="800000"/>
            <a:headEnd/>
            <a:tailEnd/>
          </a:ln>
          <a:effectLst/>
        </p:spPr>
        <p:txBody>
          <a:bodyPr wrap="square">
            <a:spAutoFit/>
          </a:bodyPr>
          <a:lstStyle/>
          <a:p>
            <a:pPr>
              <a:buFontTx/>
              <a:buChar char="•"/>
            </a:pPr>
            <a:r>
              <a:rPr lang="en-US" sz="2800" b="0" dirty="0" smtClean="0"/>
              <a:t> Connecting Phenomena to Measurement</a:t>
            </a:r>
          </a:p>
          <a:p>
            <a:pPr>
              <a:buFontTx/>
              <a:buChar char="•"/>
            </a:pPr>
            <a:endParaRPr lang="en-US" sz="2800" b="0" dirty="0"/>
          </a:p>
          <a:p>
            <a:pPr>
              <a:buFontTx/>
              <a:buChar char="•"/>
            </a:pPr>
            <a:r>
              <a:rPr lang="en-US" sz="2800" b="0" dirty="0" smtClean="0"/>
              <a:t> The Potential for Predictive Analytics</a:t>
            </a:r>
          </a:p>
          <a:p>
            <a:pPr>
              <a:buFontTx/>
              <a:buChar char="•"/>
            </a:pPr>
            <a:endParaRPr lang="en-US" sz="2800" b="0" dirty="0"/>
          </a:p>
          <a:p>
            <a:pPr>
              <a:buFontTx/>
              <a:buChar char="•"/>
            </a:pPr>
            <a:r>
              <a:rPr lang="en-US" sz="2800" b="0" dirty="0" smtClean="0"/>
              <a:t> Alternative Facts</a:t>
            </a:r>
          </a:p>
          <a:p>
            <a:endParaRPr lang="en-US" sz="2800" b="0" dirty="0" smtClean="0"/>
          </a:p>
        </p:txBody>
      </p:sp>
      <p:pic>
        <p:nvPicPr>
          <p:cNvPr id="247810" name="Picture 2" descr="https://www.nap.edu/cover/23640/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140823"/>
            <a:ext cx="3334113" cy="500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74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25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2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2" descr="http://sc.cnbcfm.com/applications/cnbc.com/resources/files/2015/02/27/14250084159258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533400"/>
            <a:ext cx="3962400" cy="6003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680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2" descr="https://i.ytimg.com/vi/oZy3iS95w6o/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822959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35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ctrTitle"/>
          </p:nvPr>
        </p:nvSpPr>
        <p:spPr>
          <a:xfrm>
            <a:off x="685800" y="2492375"/>
            <a:ext cx="7772400" cy="1470025"/>
          </a:xfrm>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685800" y="101041"/>
            <a:ext cx="7772400" cy="584775"/>
          </a:xfrm>
        </p:spPr>
        <p:txBody>
          <a:bodyPr>
            <a:spAutoFit/>
          </a:bodyPr>
          <a:lstStyle/>
          <a:p>
            <a:r>
              <a:rPr lang="en-US" sz="3200" dirty="0" smtClean="0">
                <a:solidFill>
                  <a:schemeClr val="accent2"/>
                </a:solidFill>
              </a:rPr>
              <a:t>Key Comments</a:t>
            </a:r>
            <a:endParaRPr lang="en-US" sz="1800" dirty="0">
              <a:solidFill>
                <a:schemeClr val="accent2"/>
              </a:solidFill>
            </a:endParaRPr>
          </a:p>
        </p:txBody>
      </p:sp>
      <p:sp>
        <p:nvSpPr>
          <p:cNvPr id="181252" name="Text Box 4"/>
          <p:cNvSpPr txBox="1">
            <a:spLocks noChangeArrowheads="1"/>
          </p:cNvSpPr>
          <p:nvPr/>
        </p:nvSpPr>
        <p:spPr bwMode="auto">
          <a:xfrm>
            <a:off x="1143000" y="1143000"/>
            <a:ext cx="6858000" cy="457200"/>
          </a:xfrm>
          <a:prstGeom prst="rect">
            <a:avLst/>
          </a:prstGeom>
          <a:noFill/>
          <a:ln w="9525">
            <a:noFill/>
            <a:miter lim="800000"/>
            <a:headEnd/>
            <a:tailEnd/>
          </a:ln>
          <a:effectLst/>
        </p:spPr>
        <p:txBody>
          <a:bodyPr>
            <a:spAutoFit/>
          </a:bodyPr>
          <a:lstStyle/>
          <a:p>
            <a:pPr>
              <a:buFontTx/>
              <a:buChar char="•"/>
            </a:pPr>
            <a:endParaRPr lang="en-US" b="0" dirty="0"/>
          </a:p>
        </p:txBody>
      </p:sp>
      <p:sp>
        <p:nvSpPr>
          <p:cNvPr id="181253" name="Text Box 5"/>
          <p:cNvSpPr txBox="1">
            <a:spLocks noChangeArrowheads="1"/>
          </p:cNvSpPr>
          <p:nvPr/>
        </p:nvSpPr>
        <p:spPr bwMode="auto">
          <a:xfrm>
            <a:off x="152400" y="838200"/>
            <a:ext cx="5486400" cy="3539430"/>
          </a:xfrm>
          <a:prstGeom prst="rect">
            <a:avLst/>
          </a:prstGeom>
          <a:noFill/>
          <a:ln w="9525">
            <a:noFill/>
            <a:miter lim="800000"/>
            <a:headEnd/>
            <a:tailEnd/>
          </a:ln>
          <a:effectLst/>
        </p:spPr>
        <p:txBody>
          <a:bodyPr wrap="square">
            <a:spAutoFit/>
          </a:bodyPr>
          <a:lstStyle/>
          <a:p>
            <a:pPr>
              <a:buFontTx/>
              <a:buChar char="•"/>
            </a:pPr>
            <a:r>
              <a:rPr lang="en-US" sz="2800" b="0" dirty="0" smtClean="0"/>
              <a:t> Connecting Phenomena to Measurement</a:t>
            </a:r>
          </a:p>
          <a:p>
            <a:pPr>
              <a:buFontTx/>
              <a:buChar char="•"/>
            </a:pPr>
            <a:endParaRPr lang="en-US" sz="2800" b="0" dirty="0"/>
          </a:p>
          <a:p>
            <a:pPr>
              <a:buFontTx/>
              <a:buChar char="•"/>
            </a:pPr>
            <a:r>
              <a:rPr lang="en-US" sz="2800" b="0" dirty="0" smtClean="0"/>
              <a:t> The Potential for Predictive Analytics</a:t>
            </a:r>
          </a:p>
          <a:p>
            <a:pPr>
              <a:buFontTx/>
              <a:buChar char="•"/>
            </a:pPr>
            <a:endParaRPr lang="en-US" sz="2800" b="0" dirty="0"/>
          </a:p>
          <a:p>
            <a:pPr>
              <a:buFontTx/>
              <a:buChar char="•"/>
            </a:pPr>
            <a:r>
              <a:rPr lang="en-US" sz="2800" b="0" dirty="0" smtClean="0"/>
              <a:t> Alternative Facts</a:t>
            </a:r>
          </a:p>
          <a:p>
            <a:endParaRPr lang="en-US" sz="2800" b="0" dirty="0" smtClean="0"/>
          </a:p>
        </p:txBody>
      </p:sp>
      <p:pic>
        <p:nvPicPr>
          <p:cNvPr id="247810" name="Picture 2" descr="https://www.nap.edu/cover/23640/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140823"/>
            <a:ext cx="3334113" cy="500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65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25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2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392465" y="360565"/>
            <a:ext cx="8317911" cy="1263102"/>
          </a:xfrm>
          <a:prstGeom prst="rect">
            <a:avLst/>
          </a:prstGeom>
          <a:noFill/>
          <a:ln w="9525">
            <a:noFill/>
            <a:miter lim="800000"/>
            <a:headEnd/>
            <a:tailEnd/>
          </a:ln>
        </p:spPr>
        <p:txBody>
          <a:bodyPr wrap="square" lIns="92647" tIns="46323" rIns="92647" bIns="46323">
            <a:spAutoFit/>
          </a:bodyPr>
          <a:lstStyle/>
          <a:p>
            <a:pPr algn="ctr" defTabSz="912813"/>
            <a:r>
              <a:rPr lang="en-US" sz="4800" b="1" i="1" dirty="0" smtClean="0">
                <a:solidFill>
                  <a:schemeClr val="accent2"/>
                </a:solidFill>
                <a:latin typeface="Arial" charset="0"/>
              </a:rPr>
              <a:t>What is innovation?</a:t>
            </a:r>
          </a:p>
          <a:p>
            <a:pPr algn="ctr" defTabSz="912813"/>
            <a:endParaRPr lang="en-US" sz="2800" b="1" dirty="0" smtClean="0">
              <a:solidFill>
                <a:srgbClr val="FF0000"/>
              </a:solidFill>
              <a:latin typeface="Arial" charset="0"/>
            </a:endParaRPr>
          </a:p>
        </p:txBody>
      </p:sp>
      <p:pic>
        <p:nvPicPr>
          <p:cNvPr id="4" name="image6.png"/>
          <p:cNvPicPr>
            <a:picLocks noChangeAspect="1"/>
          </p:cNvPicPr>
          <p:nvPr/>
        </p:nvPicPr>
        <p:blipFill>
          <a:blip r:embed="rId3">
            <a:extLst/>
          </a:blip>
          <a:srcRect l="11172"/>
          <a:stretch>
            <a:fillRect/>
          </a:stretch>
        </p:blipFill>
        <p:spPr>
          <a:xfrm>
            <a:off x="1360418" y="1659467"/>
            <a:ext cx="6382007" cy="4921554"/>
          </a:xfrm>
          <a:prstGeom prst="rect">
            <a:avLst/>
          </a:prstGeom>
          <a:ln w="12700">
            <a:miter lim="400000"/>
          </a:ln>
        </p:spPr>
      </p:pic>
    </p:spTree>
    <p:extLst>
      <p:ext uri="{BB962C8B-B14F-4D97-AF65-F5344CB8AC3E}">
        <p14:creationId xmlns:p14="http://schemas.microsoft.com/office/powerpoint/2010/main" val="12179946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p:tmAbs val="0"/>
                                  </p:iterate>
                                  <p:childTnLst>
                                    <p:set>
                                      <p:cBhvr>
                                        <p:cTn id="6" fill="hold"/>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9267" cy="1143000"/>
          </a:xfrm>
        </p:spPr>
        <p:txBody>
          <a:bodyPr/>
          <a:lstStyle/>
          <a:p>
            <a:r>
              <a:rPr lang="en-US" dirty="0" smtClean="0">
                <a:solidFill>
                  <a:schemeClr val="accent2"/>
                </a:solidFill>
              </a:rPr>
              <a:t>What is innovation?</a:t>
            </a:r>
            <a:endParaRPr lang="en-US" dirty="0">
              <a:solidFill>
                <a:schemeClr val="accent2"/>
              </a:solidFill>
            </a:endParaRPr>
          </a:p>
        </p:txBody>
      </p:sp>
      <p:sp>
        <p:nvSpPr>
          <p:cNvPr id="3" name="Content Placeholder 2"/>
          <p:cNvSpPr>
            <a:spLocks noGrp="1"/>
          </p:cNvSpPr>
          <p:nvPr>
            <p:ph idx="1"/>
          </p:nvPr>
        </p:nvSpPr>
        <p:spPr>
          <a:xfrm>
            <a:off x="347133" y="1566333"/>
            <a:ext cx="4707467" cy="4525963"/>
          </a:xfrm>
        </p:spPr>
        <p:txBody>
          <a:bodyPr>
            <a:normAutofit fontScale="92500" lnSpcReduction="20000"/>
          </a:bodyPr>
          <a:lstStyle/>
          <a:p>
            <a:pPr marL="0" indent="0">
              <a:buNone/>
            </a:pPr>
            <a:r>
              <a:rPr lang="en-US" dirty="0" smtClean="0"/>
              <a:t>An </a:t>
            </a:r>
            <a:r>
              <a:rPr lang="en-US" i="1" dirty="0"/>
              <a:t>innovation </a:t>
            </a:r>
            <a:r>
              <a:rPr lang="en-US" dirty="0"/>
              <a:t>is the implementation of a new or significantly improved product (good or service), or process, a new marketing method, or a new </a:t>
            </a:r>
            <a:r>
              <a:rPr lang="en-US" dirty="0" err="1"/>
              <a:t>organisational</a:t>
            </a:r>
            <a:r>
              <a:rPr lang="en-US" dirty="0"/>
              <a:t> method in business practices, workplace </a:t>
            </a:r>
            <a:r>
              <a:rPr lang="en-US" dirty="0" err="1"/>
              <a:t>organisation</a:t>
            </a:r>
            <a:r>
              <a:rPr lang="en-US" dirty="0"/>
              <a:t> or external relations (OECD/Eurostat 2005, para 146) </a:t>
            </a:r>
          </a:p>
          <a:p>
            <a:endParaRPr lang="en-US" dirty="0"/>
          </a:p>
        </p:txBody>
      </p:sp>
      <p:pic>
        <p:nvPicPr>
          <p:cNvPr id="2050" name="Picture 2" descr="http://asset.keepeek-cache.com/medias/domain21/_pdf/media242/36577-k5mabhvgpx/large/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1394" y="1299105"/>
            <a:ext cx="3689948" cy="438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316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2" descr="http://hackingmedicine.mit.edu/wp-content/uploads/2014/07/blue_logo_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376737"/>
            <a:ext cx="4019550" cy="1609726"/>
          </a:xfrm>
          <a:prstGeom prst="rect">
            <a:avLst/>
          </a:prstGeom>
          <a:noFill/>
          <a:extLst>
            <a:ext uri="{909E8E84-426E-40DD-AFC4-6F175D3DCCD1}">
              <a14:hiddenFill xmlns:a14="http://schemas.microsoft.com/office/drawing/2010/main">
                <a:solidFill>
                  <a:srgbClr val="FFFFFF"/>
                </a:solidFill>
              </a14:hiddenFill>
            </a:ext>
          </a:extLst>
        </p:spPr>
      </p:pic>
      <p:pic>
        <p:nvPicPr>
          <p:cNvPr id="246788" name="Picture 4" descr="https://www.facebook.com/images/fb_icon_325x32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2486025" cy="2486025"/>
          </a:xfrm>
          <a:prstGeom prst="rect">
            <a:avLst/>
          </a:prstGeom>
          <a:noFill/>
          <a:extLst>
            <a:ext uri="{909E8E84-426E-40DD-AFC4-6F175D3DCCD1}">
              <a14:hiddenFill xmlns:a14="http://schemas.microsoft.com/office/drawing/2010/main">
                <a:solidFill>
                  <a:srgbClr val="FFFFFF"/>
                </a:solidFill>
              </a14:hiddenFill>
            </a:ext>
          </a:extLst>
        </p:spPr>
      </p:pic>
      <p:pic>
        <p:nvPicPr>
          <p:cNvPr id="246790" name="Picture 6" descr="https://i.ytimg.com/vi/2pp17E4E-O8/maxresdefaul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2105024"/>
            <a:ext cx="2819400" cy="1585913"/>
          </a:xfrm>
          <a:prstGeom prst="rect">
            <a:avLst/>
          </a:prstGeom>
          <a:noFill/>
          <a:extLst>
            <a:ext uri="{909E8E84-426E-40DD-AFC4-6F175D3DCCD1}">
              <a14:hiddenFill xmlns:a14="http://schemas.microsoft.com/office/drawing/2010/main">
                <a:solidFill>
                  <a:srgbClr val="FFFFFF"/>
                </a:solidFill>
              </a14:hiddenFill>
            </a:ext>
          </a:extLst>
        </p:spPr>
      </p:pic>
      <p:pic>
        <p:nvPicPr>
          <p:cNvPr id="246792" name="Picture 8" descr="https://upload.wikimedia.org/wikipedia/commons/thumb/5/50/PS10_solar_power_tower_2.jpg/301px-PS10_solar_power_tower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594" y="3962400"/>
            <a:ext cx="3423313" cy="152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ric Von Hippel"/>
          <p:cNvPicPr>
            <a:picLocks noChangeAspect="1" noChangeArrowheads="1"/>
          </p:cNvPicPr>
          <p:nvPr/>
        </p:nvPicPr>
        <p:blipFill>
          <a:blip r:embed="rId6" cstate="print"/>
          <a:srcRect/>
          <a:stretch>
            <a:fillRect/>
          </a:stretch>
        </p:blipFill>
        <p:spPr bwMode="auto">
          <a:xfrm>
            <a:off x="6943725" y="457200"/>
            <a:ext cx="1866900" cy="2009776"/>
          </a:xfrm>
          <a:prstGeom prst="rect">
            <a:avLst/>
          </a:prstGeom>
          <a:noFill/>
        </p:spPr>
      </p:pic>
    </p:spTree>
    <p:extLst>
      <p:ext uri="{BB962C8B-B14F-4D97-AF65-F5344CB8AC3E}">
        <p14:creationId xmlns:p14="http://schemas.microsoft.com/office/powerpoint/2010/main" val="1870366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685800" y="101041"/>
            <a:ext cx="7772400" cy="584775"/>
          </a:xfrm>
        </p:spPr>
        <p:txBody>
          <a:bodyPr>
            <a:spAutoFit/>
          </a:bodyPr>
          <a:lstStyle/>
          <a:p>
            <a:r>
              <a:rPr lang="en-US" sz="3200" dirty="0" smtClean="0">
                <a:solidFill>
                  <a:schemeClr val="accent2"/>
                </a:solidFill>
              </a:rPr>
              <a:t>Key Comments</a:t>
            </a:r>
            <a:endParaRPr lang="en-US" sz="1800" dirty="0">
              <a:solidFill>
                <a:schemeClr val="accent2"/>
              </a:solidFill>
            </a:endParaRPr>
          </a:p>
        </p:txBody>
      </p:sp>
      <p:sp>
        <p:nvSpPr>
          <p:cNvPr id="181252" name="Text Box 4"/>
          <p:cNvSpPr txBox="1">
            <a:spLocks noChangeArrowheads="1"/>
          </p:cNvSpPr>
          <p:nvPr/>
        </p:nvSpPr>
        <p:spPr bwMode="auto">
          <a:xfrm>
            <a:off x="1143000" y="1143000"/>
            <a:ext cx="6858000" cy="457200"/>
          </a:xfrm>
          <a:prstGeom prst="rect">
            <a:avLst/>
          </a:prstGeom>
          <a:noFill/>
          <a:ln w="9525">
            <a:noFill/>
            <a:miter lim="800000"/>
            <a:headEnd/>
            <a:tailEnd/>
          </a:ln>
          <a:effectLst/>
        </p:spPr>
        <p:txBody>
          <a:bodyPr>
            <a:spAutoFit/>
          </a:bodyPr>
          <a:lstStyle/>
          <a:p>
            <a:pPr>
              <a:buFontTx/>
              <a:buChar char="•"/>
            </a:pPr>
            <a:endParaRPr lang="en-US" b="0" dirty="0"/>
          </a:p>
        </p:txBody>
      </p:sp>
      <p:sp>
        <p:nvSpPr>
          <p:cNvPr id="181253" name="Text Box 5"/>
          <p:cNvSpPr txBox="1">
            <a:spLocks noChangeArrowheads="1"/>
          </p:cNvSpPr>
          <p:nvPr/>
        </p:nvSpPr>
        <p:spPr bwMode="auto">
          <a:xfrm>
            <a:off x="152400" y="838200"/>
            <a:ext cx="5486400" cy="3539430"/>
          </a:xfrm>
          <a:prstGeom prst="rect">
            <a:avLst/>
          </a:prstGeom>
          <a:noFill/>
          <a:ln w="9525">
            <a:noFill/>
            <a:miter lim="800000"/>
            <a:headEnd/>
            <a:tailEnd/>
          </a:ln>
          <a:effectLst/>
        </p:spPr>
        <p:txBody>
          <a:bodyPr wrap="square">
            <a:spAutoFit/>
          </a:bodyPr>
          <a:lstStyle/>
          <a:p>
            <a:pPr>
              <a:buFontTx/>
              <a:buChar char="•"/>
            </a:pPr>
            <a:r>
              <a:rPr lang="en-US" sz="2800" b="0" dirty="0" smtClean="0"/>
              <a:t> Connecting Phenomena to Measurement</a:t>
            </a:r>
          </a:p>
          <a:p>
            <a:pPr>
              <a:buFontTx/>
              <a:buChar char="•"/>
            </a:pPr>
            <a:endParaRPr lang="en-US" sz="2800" b="0" dirty="0"/>
          </a:p>
          <a:p>
            <a:pPr>
              <a:buFontTx/>
              <a:buChar char="•"/>
            </a:pPr>
            <a:r>
              <a:rPr lang="en-US" sz="2800" b="0" dirty="0" smtClean="0"/>
              <a:t> The Potential for Predictive Analytics</a:t>
            </a:r>
          </a:p>
          <a:p>
            <a:pPr>
              <a:buFontTx/>
              <a:buChar char="•"/>
            </a:pPr>
            <a:endParaRPr lang="en-US" sz="2800" b="0" dirty="0"/>
          </a:p>
          <a:p>
            <a:pPr>
              <a:buFontTx/>
              <a:buChar char="•"/>
            </a:pPr>
            <a:r>
              <a:rPr lang="en-US" sz="2800" b="0" dirty="0" smtClean="0"/>
              <a:t> Alternative Facts</a:t>
            </a:r>
          </a:p>
          <a:p>
            <a:endParaRPr lang="en-US" sz="2800" b="0" dirty="0" smtClean="0"/>
          </a:p>
        </p:txBody>
      </p:sp>
      <p:pic>
        <p:nvPicPr>
          <p:cNvPr id="247810" name="Picture 2" descr="https://www.nap.edu/cover/23640/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140823"/>
            <a:ext cx="3334113" cy="500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19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12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125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12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992280" cy="994172"/>
          </a:xfrm>
        </p:spPr>
        <p:txBody>
          <a:bodyPr/>
          <a:lstStyle/>
          <a:p>
            <a:pPr algn="ctr"/>
            <a:r>
              <a:rPr lang="en-US" sz="2500" dirty="0">
                <a:solidFill>
                  <a:srgbClr val="EF8706"/>
                </a:solidFill>
              </a:rPr>
              <a:t>While </a:t>
            </a:r>
            <a:r>
              <a:rPr lang="en-US" sz="2500" dirty="0" smtClean="0">
                <a:solidFill>
                  <a:srgbClr val="EF8706"/>
                </a:solidFill>
              </a:rPr>
              <a:t>quantity-based </a:t>
            </a:r>
            <a:r>
              <a:rPr lang="en-US" sz="2500" dirty="0">
                <a:solidFill>
                  <a:srgbClr val="EF8706"/>
                </a:solidFill>
              </a:rPr>
              <a:t>measures of entrepreneurship and dynamism are on the decline, funding and salience of high-growth businesses seems to be on the rise!</a:t>
            </a:r>
          </a:p>
        </p:txBody>
      </p:sp>
      <p:sp>
        <p:nvSpPr>
          <p:cNvPr id="3" name="Content Placeholder 2"/>
          <p:cNvSpPr>
            <a:spLocks noGrp="1"/>
          </p:cNvSpPr>
          <p:nvPr>
            <p:ph sz="half" idx="1"/>
          </p:nvPr>
        </p:nvSpPr>
        <p:spPr>
          <a:xfrm>
            <a:off x="272370" y="1621972"/>
            <a:ext cx="3682094" cy="4778827"/>
          </a:xfrm>
        </p:spPr>
        <p:txBody>
          <a:bodyPr>
            <a:normAutofit/>
          </a:bodyPr>
          <a:lstStyle/>
          <a:p>
            <a:pPr marL="214313" indent="-214313"/>
            <a:endParaRPr lang="en-US" sz="1050" dirty="0"/>
          </a:p>
          <a:p>
            <a:pPr marL="214313" indent="-214313"/>
            <a:endParaRPr lang="en-US" sz="1050" dirty="0"/>
          </a:p>
          <a:p>
            <a:pPr marL="0" indent="0" algn="ctr">
              <a:buNone/>
            </a:pPr>
            <a:r>
              <a:rPr lang="en-US" sz="2200" b="1" dirty="0"/>
              <a:t>Quantity Based Measures  </a:t>
            </a:r>
          </a:p>
          <a:p>
            <a:pPr marL="214313" indent="-214313" algn="ctr"/>
            <a:endParaRPr lang="en-US" sz="1050" dirty="0"/>
          </a:p>
          <a:p>
            <a:pPr marL="214313" indent="-214313"/>
            <a:endParaRPr lang="en-US" sz="1050" dirty="0"/>
          </a:p>
          <a:p>
            <a:pPr marL="214313" indent="-214313"/>
            <a:endParaRPr lang="en-US" sz="1050" dirty="0"/>
          </a:p>
          <a:p>
            <a:pPr marL="214313" indent="-214313"/>
            <a:endParaRPr lang="en-US" sz="1050" dirty="0"/>
          </a:p>
          <a:p>
            <a:pPr marL="214313" indent="-214313"/>
            <a:endParaRPr lang="en-US" sz="1050" dirty="0"/>
          </a:p>
          <a:p>
            <a:pPr marL="214313" indent="-214313"/>
            <a:endParaRPr lang="en-US" sz="1050" dirty="0"/>
          </a:p>
          <a:p>
            <a:pPr marL="214313" indent="-214313"/>
            <a:endParaRPr lang="en-US" sz="1050" dirty="0"/>
          </a:p>
          <a:p>
            <a:pPr marL="214313" indent="-214313"/>
            <a:endParaRPr lang="en-US" sz="1050" dirty="0"/>
          </a:p>
          <a:p>
            <a:pPr marL="214313" indent="-214313"/>
            <a:endParaRPr lang="en-US" sz="1050" dirty="0"/>
          </a:p>
          <a:p>
            <a:pPr marL="214313" indent="-214313"/>
            <a:endParaRPr lang="en-US" sz="1050" dirty="0"/>
          </a:p>
          <a:p>
            <a:pPr marL="214313" indent="-214313"/>
            <a:endParaRPr lang="en-US" sz="1050" dirty="0"/>
          </a:p>
          <a:p>
            <a:pPr marL="214313" indent="-214313"/>
            <a:endParaRPr lang="en-US" sz="1050" dirty="0"/>
          </a:p>
          <a:p>
            <a:pPr marL="214313" indent="-214313"/>
            <a:endParaRPr lang="en-US" sz="1050" dirty="0"/>
          </a:p>
          <a:p>
            <a:pPr marL="214313" indent="-214313"/>
            <a:endParaRPr lang="en-US" sz="1050" dirty="0"/>
          </a:p>
          <a:p>
            <a:pPr marL="214313" indent="-214313"/>
            <a:r>
              <a:rPr lang="en-US" sz="1050" dirty="0"/>
              <a:t>Decker, Haltiwanger, Jarmin, and Miranda (2013,2015)</a:t>
            </a:r>
          </a:p>
          <a:p>
            <a:pPr marL="214313" indent="-214313"/>
            <a:r>
              <a:rPr lang="en-US" sz="1050" dirty="0"/>
              <a:t>Haltiwanger, Jarmin, Kulick, and Miranda (2015)</a:t>
            </a:r>
          </a:p>
          <a:p>
            <a:pPr marL="214313" indent="-214313"/>
            <a:r>
              <a:rPr lang="en-US" sz="1050" dirty="0"/>
              <a:t>Hathaway and Litan (2014a, 2014b)</a:t>
            </a:r>
          </a:p>
          <a:p>
            <a:endParaRPr lang="en-US" dirty="0"/>
          </a:p>
        </p:txBody>
      </p:sp>
      <p:pic>
        <p:nvPicPr>
          <p:cNvPr id="9" name="Content Placeholder 3" descr="Screen Shot 2015-09-14 at 8.54.29 PM.png"/>
          <p:cNvPicPr>
            <a:picLocks noChangeAspect="1"/>
          </p:cNvPicPr>
          <p:nvPr/>
        </p:nvPicPr>
        <p:blipFill rotWithShape="1">
          <a:blip r:embed="rId3">
            <a:extLst>
              <a:ext uri="{28A0092B-C50C-407E-A947-70E740481C1C}">
                <a14:useLocalDpi xmlns:a14="http://schemas.microsoft.com/office/drawing/2010/main" val="0"/>
              </a:ext>
            </a:extLst>
          </a:blip>
          <a:srcRect l="-13978" r="-13978" b="5107"/>
          <a:stretch/>
        </p:blipFill>
        <p:spPr>
          <a:xfrm>
            <a:off x="0" y="2637403"/>
            <a:ext cx="4104596" cy="2556686"/>
          </a:xfrm>
          <a:prstGeom prst="rect">
            <a:avLst/>
          </a:prstGeom>
        </p:spPr>
      </p:pic>
      <p:sp>
        <p:nvSpPr>
          <p:cNvPr id="4" name="TextBox 3"/>
          <p:cNvSpPr txBox="1"/>
          <p:nvPr/>
        </p:nvSpPr>
        <p:spPr>
          <a:xfrm>
            <a:off x="4226834" y="2119978"/>
            <a:ext cx="4767035" cy="430887"/>
          </a:xfrm>
          <a:prstGeom prst="rect">
            <a:avLst/>
          </a:prstGeom>
          <a:noFill/>
        </p:spPr>
        <p:txBody>
          <a:bodyPr wrap="square" rtlCol="0">
            <a:spAutoFit/>
          </a:bodyPr>
          <a:lstStyle/>
          <a:p>
            <a:pPr algn="ctr"/>
            <a:r>
              <a:rPr lang="en-US" sz="2200" b="1" dirty="0" smtClean="0">
                <a:solidFill>
                  <a:prstClr val="black"/>
                </a:solidFill>
              </a:rPr>
              <a:t>Funding of Venture-Backed Firms</a:t>
            </a:r>
            <a:endParaRPr lang="en-US" sz="2200" b="1" dirty="0">
              <a:solidFill>
                <a:prstClr val="black"/>
              </a:solidFill>
            </a:endParaRPr>
          </a:p>
        </p:txBody>
      </p:sp>
      <p:graphicFrame>
        <p:nvGraphicFramePr>
          <p:cNvPr id="10" name="Chart 9"/>
          <p:cNvGraphicFramePr>
            <a:graphicFrameLocks/>
          </p:cNvGraphicFramePr>
          <p:nvPr>
            <p:extLst/>
          </p:nvPr>
        </p:nvGraphicFramePr>
        <p:xfrm>
          <a:off x="4320056" y="2637403"/>
          <a:ext cx="4580589" cy="2791316"/>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a:off x="150132" y="1474810"/>
            <a:ext cx="8839200" cy="25400"/>
          </a:xfrm>
          <a:prstGeom prst="line">
            <a:avLst/>
          </a:prstGeom>
          <a:ln w="38100">
            <a:solidFill>
              <a:srgbClr val="EA3A06"/>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90006" y="6267493"/>
            <a:ext cx="1277794" cy="514307"/>
          </a:xfrm>
          <a:prstGeom prst="rect">
            <a:avLst/>
          </a:prstGeom>
        </p:spPr>
      </p:pic>
    </p:spTree>
    <p:extLst>
      <p:ext uri="{BB962C8B-B14F-4D97-AF65-F5344CB8AC3E}">
        <p14:creationId xmlns:p14="http://schemas.microsoft.com/office/powerpoint/2010/main" val="18974379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B7C7E"/>
                </a:solidFill>
                <a:effectLst/>
                <a:uLnTx/>
                <a:uFillTx/>
                <a:latin typeface="Arial" panose="020B0604020202020204"/>
                <a:ea typeface="+mn-ea"/>
                <a:cs typeface="+mn-cs"/>
              </a:rPr>
              <a:t>@MIT_REAP</a:t>
            </a:r>
            <a:endPar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7" name="Title 1"/>
          <p:cNvSpPr>
            <a:spLocks noGrp="1"/>
          </p:cNvSpPr>
          <p:nvPr>
            <p:ph type="title"/>
          </p:nvPr>
        </p:nvSpPr>
        <p:spPr>
          <a:xfrm>
            <a:off x="180084" y="231820"/>
            <a:ext cx="7363716" cy="945060"/>
          </a:xfrm>
        </p:spPr>
        <p:txBody>
          <a:bodyPr>
            <a:noAutofit/>
          </a:bodyPr>
          <a:lstStyle/>
          <a:p>
            <a:r>
              <a:rPr lang="en-US" sz="2800" b="1" dirty="0">
                <a:solidFill>
                  <a:srgbClr val="002061"/>
                </a:solidFill>
                <a:cs typeface="Arial" panose="020B0604020202020204" pitchFamily="34" charset="0"/>
              </a:rPr>
              <a:t>Three Steps to Measuring Entrepreneurial Quality (at or near the time of founding)</a:t>
            </a:r>
          </a:p>
        </p:txBody>
      </p:sp>
      <p:sp>
        <p:nvSpPr>
          <p:cNvPr id="8" name="Text Placeholder 2"/>
          <p:cNvSpPr>
            <a:spLocks noGrp="1"/>
          </p:cNvSpPr>
          <p:nvPr>
            <p:ph type="body" idx="4294967295"/>
          </p:nvPr>
        </p:nvSpPr>
        <p:spPr>
          <a:xfrm>
            <a:off x="472163" y="1314397"/>
            <a:ext cx="2410716" cy="627074"/>
          </a:xfrm>
          <a:prstGeom prst="rect">
            <a:avLst/>
          </a:prstGeom>
        </p:spPr>
        <p:txBody>
          <a:bodyPr/>
          <a:lstStyle/>
          <a:p>
            <a:pPr marL="11112" indent="0" algn="ctr">
              <a:buNone/>
            </a:pPr>
            <a:r>
              <a:rPr lang="en-US" sz="2000" dirty="0">
                <a:solidFill>
                  <a:srgbClr val="C43B78"/>
                </a:solidFill>
              </a:rPr>
              <a:t>Business Registrations</a:t>
            </a:r>
          </a:p>
        </p:txBody>
      </p:sp>
      <p:sp>
        <p:nvSpPr>
          <p:cNvPr id="9" name="Text Placeholder 4"/>
          <p:cNvSpPr>
            <a:spLocks noGrp="1"/>
          </p:cNvSpPr>
          <p:nvPr>
            <p:ph type="body" sz="quarter" idx="3"/>
          </p:nvPr>
        </p:nvSpPr>
        <p:spPr>
          <a:xfrm>
            <a:off x="3280374" y="2343592"/>
            <a:ext cx="2800436" cy="771619"/>
          </a:xfrm>
        </p:spPr>
        <p:txBody>
          <a:bodyPr>
            <a:normAutofit/>
          </a:bodyPr>
          <a:lstStyle/>
          <a:p>
            <a:pPr>
              <a:lnSpc>
                <a:spcPct val="100000"/>
              </a:lnSpc>
              <a:spcBef>
                <a:spcPts val="0"/>
              </a:spcBef>
            </a:pPr>
            <a:r>
              <a:rPr lang="en-US" sz="2200" b="0" dirty="0">
                <a:solidFill>
                  <a:srgbClr val="C43B78"/>
                </a:solidFill>
              </a:rPr>
              <a:t>“Digital Signatures” of </a:t>
            </a:r>
          </a:p>
          <a:p>
            <a:pPr>
              <a:lnSpc>
                <a:spcPct val="100000"/>
              </a:lnSpc>
              <a:spcBef>
                <a:spcPts val="0"/>
              </a:spcBef>
            </a:pPr>
            <a:r>
              <a:rPr lang="en-US" sz="2200" b="0" dirty="0">
                <a:solidFill>
                  <a:srgbClr val="C43B78"/>
                </a:solidFill>
              </a:rPr>
              <a:t>Growth Potential</a:t>
            </a:r>
          </a:p>
        </p:txBody>
      </p:sp>
      <p:sp>
        <p:nvSpPr>
          <p:cNvPr id="10" name="Text Placeholder 4"/>
          <p:cNvSpPr txBox="1">
            <a:spLocks/>
          </p:cNvSpPr>
          <p:nvPr/>
        </p:nvSpPr>
        <p:spPr>
          <a:xfrm>
            <a:off x="6587184" y="3482182"/>
            <a:ext cx="1970791" cy="1457497"/>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C43B78"/>
                </a:solidFill>
                <a:effectLst/>
                <a:uLnTx/>
                <a:uFillTx/>
                <a:latin typeface="Arial" panose="020B0604020202020204"/>
                <a:ea typeface="+mn-ea"/>
                <a:cs typeface="+mn-cs"/>
              </a:rPr>
              <a:t>“Success” outcomes can be mapped to initial “digital signatures”</a:t>
            </a:r>
          </a:p>
        </p:txBody>
      </p:sp>
      <p:pic>
        <p:nvPicPr>
          <p:cNvPr id="11" name="Picture 10" descr="Screen Shot 2014-03-12 at 12.47.27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527" y="1978977"/>
            <a:ext cx="2418352" cy="985837"/>
          </a:xfrm>
          <a:prstGeom prst="rect">
            <a:avLst/>
          </a:prstGeom>
        </p:spPr>
      </p:pic>
      <p:pic>
        <p:nvPicPr>
          <p:cNvPr id="12" name="Picture 11"/>
          <p:cNvPicPr>
            <a:picLocks noChangeAspect="1"/>
          </p:cNvPicPr>
          <p:nvPr/>
        </p:nvPicPr>
        <p:blipFill rotWithShape="1">
          <a:blip r:embed="rId3"/>
          <a:srcRect b="25015"/>
          <a:stretch/>
        </p:blipFill>
        <p:spPr>
          <a:xfrm>
            <a:off x="4561175" y="3115211"/>
            <a:ext cx="1968359" cy="1106258"/>
          </a:xfrm>
          <a:prstGeom prst="rect">
            <a:avLst/>
          </a:prstGeom>
        </p:spPr>
      </p:pic>
      <p:pic>
        <p:nvPicPr>
          <p:cNvPr id="13" name="Picture 12" descr="Screen Shot 2015-09-16 at 11.18.35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9593" y="3115211"/>
            <a:ext cx="1596880" cy="1106258"/>
          </a:xfrm>
          <a:prstGeom prst="rect">
            <a:avLst/>
          </a:prstGeom>
        </p:spPr>
      </p:pic>
      <p:pic>
        <p:nvPicPr>
          <p:cNvPr id="14" name="Picture 2" descr="https://images-na.ssl-images-amazon.com/images/G/01/SellerCentral/legal/amazon-logo_blac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9534" y="4944699"/>
            <a:ext cx="1970791" cy="951416"/>
          </a:xfrm>
          <a:prstGeom prst="rect">
            <a:avLst/>
          </a:prstGeom>
          <a:noFill/>
          <a:extLst>
            <a:ext uri="{909E8E84-426E-40DD-AFC4-6F175D3DCCD1}">
              <a14:hiddenFill xmlns:a14="http://schemas.microsoft.com/office/drawing/2010/main">
                <a:solidFill>
                  <a:srgbClr val="FFFFFF"/>
                </a:solidFill>
              </a14:hiddenFill>
            </a:ext>
          </a:extLst>
        </p:spPr>
      </p:pic>
      <p:pic>
        <p:nvPicPr>
          <p:cNvPr id="247810" name="Picture 2" descr="https://media.licdn.com/mpr/mpr/shrinknp_200_200/AAEAAQAAAAAAAAc1AAAAJDE5NTJlYzcwLTZlYTMtNGI3NS1hNDExLTI0NDE4YmVhNDAyNQ.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4242" y="115906"/>
            <a:ext cx="1198491" cy="1198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15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p:txBody>
          <a:bodyPr/>
          <a:lstStyle/>
          <a:p>
            <a:endParaRPr lang="en-US"/>
          </a:p>
        </p:txBody>
      </p:sp>
      <p:sp>
        <p:nvSpPr>
          <p:cNvPr id="4" name="Footer Placeholder 3"/>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7B7C7E"/>
                </a:solidFill>
                <a:effectLst/>
                <a:uLnTx/>
                <a:uFillTx/>
                <a:latin typeface="Arial" panose="020B0604020202020204"/>
                <a:ea typeface="+mn-ea"/>
                <a:cs typeface="+mn-cs"/>
              </a:rPr>
              <a:t>@MIT_REAP</a:t>
            </a:r>
            <a:endParaRPr kumimoji="0" lang="en-US" sz="1200" b="1"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5" name="Slide Number Placeholder 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47BA7-7C7A-EC4C-8E30-AA7AAE7BA353}" type="slidenum">
              <a:rPr kumimoji="0" lang="en-US" sz="1200" b="0" i="0" u="none" strike="noStrike" kern="1200" cap="none" spc="0" normalizeH="0" baseline="0" noProof="0" smtClean="0">
                <a:ln>
                  <a:noFill/>
                </a:ln>
                <a:solidFill>
                  <a:srgbClr val="7B7C7E"/>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7B7C7E"/>
              </a:solidFill>
              <a:effectLst/>
              <a:uLnTx/>
              <a:uFillTx/>
              <a:latin typeface="Arial" panose="020B0604020202020204"/>
              <a:ea typeface="+mn-ea"/>
              <a:cs typeface="+mn-cs"/>
            </a:endParaRPr>
          </a:p>
        </p:txBody>
      </p:sp>
      <p:sp>
        <p:nvSpPr>
          <p:cNvPr id="6" name="Text Placeholder 5"/>
          <p:cNvSpPr>
            <a:spLocks noGrp="1"/>
          </p:cNvSpPr>
          <p:nvPr>
            <p:ph type="body" sz="quarter" idx="13"/>
          </p:nvPr>
        </p:nvSpPr>
        <p:spPr/>
        <p:txBody>
          <a:bodyPr/>
          <a:lstStyle/>
          <a:p>
            <a:endParaRPr lang="en-US"/>
          </a:p>
        </p:txBody>
      </p:sp>
      <p:graphicFrame>
        <p:nvGraphicFramePr>
          <p:cNvPr id="7" name="Content Placeholder 3"/>
          <p:cNvGraphicFramePr>
            <a:graphicFrameLocks/>
          </p:cNvGraphicFramePr>
          <p:nvPr>
            <p:extLst/>
          </p:nvPr>
        </p:nvGraphicFramePr>
        <p:xfrm>
          <a:off x="1" y="115910"/>
          <a:ext cx="9144000" cy="5843454"/>
        </p:xfrm>
        <a:graphic>
          <a:graphicData uri="http://schemas.openxmlformats.org/drawingml/2006/table">
            <a:tbl>
              <a:tblPr firstRow="1" firstCol="1" bandRow="1">
                <a:tableStyleId>{21E4AEA4-8DFA-4A89-87EB-49C32662AFE0}</a:tableStyleId>
              </a:tblPr>
              <a:tblGrid>
                <a:gridCol w="5346916">
                  <a:extLst>
                    <a:ext uri="{9D8B030D-6E8A-4147-A177-3AD203B41FA5}">
                      <a16:colId xmlns:a16="http://schemas.microsoft.com/office/drawing/2014/main" xmlns="" val="2566076760"/>
                    </a:ext>
                  </a:extLst>
                </a:gridCol>
                <a:gridCol w="3797084">
                  <a:extLst>
                    <a:ext uri="{9D8B030D-6E8A-4147-A177-3AD203B41FA5}">
                      <a16:colId xmlns:a16="http://schemas.microsoft.com/office/drawing/2014/main" xmlns="" val="3644999660"/>
                    </a:ext>
                  </a:extLst>
                </a:gridCol>
              </a:tblGrid>
              <a:tr h="1313511">
                <a:tc gridSpan="2">
                  <a:txBody>
                    <a:bodyPr/>
                    <a:lstStyle/>
                    <a:p>
                      <a:pPr marL="0" marR="0" algn="ctr">
                        <a:lnSpc>
                          <a:spcPct val="107000"/>
                        </a:lnSpc>
                        <a:spcBef>
                          <a:spcPts val="0"/>
                        </a:spcBef>
                        <a:spcAft>
                          <a:spcPts val="0"/>
                        </a:spcAft>
                      </a:pPr>
                      <a:r>
                        <a:rPr lang="en-US" sz="2300" b="1" dirty="0">
                          <a:solidFill>
                            <a:srgbClr val="002061"/>
                          </a:solidFill>
                          <a:effectLst/>
                          <a:latin typeface="+mn-lt"/>
                        </a:rPr>
                        <a:t>How do</a:t>
                      </a:r>
                      <a:r>
                        <a:rPr lang="en-US" sz="2300" b="1" baseline="0" dirty="0">
                          <a:solidFill>
                            <a:srgbClr val="002061"/>
                          </a:solidFill>
                          <a:effectLst/>
                          <a:latin typeface="+mn-lt"/>
                        </a:rPr>
                        <a:t> the “digital signatures” of companies predict growth?</a:t>
                      </a:r>
                    </a:p>
                    <a:p>
                      <a:pPr marL="0" marR="0" algn="ctr">
                        <a:lnSpc>
                          <a:spcPct val="107000"/>
                        </a:lnSpc>
                        <a:spcBef>
                          <a:spcPts val="0"/>
                        </a:spcBef>
                        <a:spcAft>
                          <a:spcPts val="0"/>
                        </a:spcAft>
                      </a:pPr>
                      <a:r>
                        <a:rPr lang="en-US" sz="2300" b="1" dirty="0">
                          <a:solidFill>
                            <a:srgbClr val="002061"/>
                          </a:solidFill>
                          <a:effectLst/>
                          <a:latin typeface="+mn-lt"/>
                        </a:rPr>
                        <a:t>(NB:  Prediction NOT causal)</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solidFill>
                      <a:srgbClr val="FA8A4C"/>
                    </a:solidFill>
                  </a:tcPr>
                </a:tc>
                <a:tc hMerge="1">
                  <a:txBody>
                    <a:bodyPr/>
                    <a:lstStyle/>
                    <a:p>
                      <a:endParaRPr lang="en-US"/>
                    </a:p>
                  </a:txBody>
                  <a:tcPr/>
                </a:tc>
                <a:extLst>
                  <a:ext uri="{0D108BD9-81ED-4DB2-BD59-A6C34878D82A}">
                    <a16:rowId xmlns:a16="http://schemas.microsoft.com/office/drawing/2014/main" xmlns="" val="1466086143"/>
                  </a:ext>
                </a:extLst>
              </a:tr>
              <a:tr h="747989">
                <a:tc>
                  <a:txBody>
                    <a:bodyPr/>
                    <a:lstStyle/>
                    <a:p>
                      <a:pPr>
                        <a:lnSpc>
                          <a:spcPct val="107000"/>
                        </a:lnSpc>
                      </a:pPr>
                      <a:endParaRPr lang="en-US" sz="2300" b="1" dirty="0">
                        <a:solidFill>
                          <a:srgbClr val="002061"/>
                        </a:solidFill>
                        <a:effectLst/>
                        <a:latin typeface="+mn-lt"/>
                      </a:endParaRPr>
                    </a:p>
                  </a:txBody>
                  <a:tcPr marL="49154" marR="49154" marT="0" marB="0" anchor="ctr">
                    <a:solidFill>
                      <a:srgbClr val="FA8A4C"/>
                    </a:solidFill>
                  </a:tcPr>
                </a:tc>
                <a:tc>
                  <a:txBody>
                    <a:bodyPr/>
                    <a:lstStyle/>
                    <a:p>
                      <a:pPr marL="0" marR="0" algn="ctr">
                        <a:lnSpc>
                          <a:spcPct val="107000"/>
                        </a:lnSpc>
                        <a:spcBef>
                          <a:spcPts val="0"/>
                        </a:spcBef>
                        <a:spcAft>
                          <a:spcPts val="0"/>
                        </a:spcAft>
                      </a:pPr>
                      <a:r>
                        <a:rPr lang="en-US" sz="2300" b="1" dirty="0">
                          <a:solidFill>
                            <a:srgbClr val="002061"/>
                          </a:solidFill>
                          <a:effectLst/>
                          <a:latin typeface="+mn-lt"/>
                        </a:rPr>
                        <a:t>Change in the Probability of Growth</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tc>
                <a:extLst>
                  <a:ext uri="{0D108BD9-81ED-4DB2-BD59-A6C34878D82A}">
                    <a16:rowId xmlns:a16="http://schemas.microsoft.com/office/drawing/2014/main" xmlns="" val="2938773146"/>
                  </a:ext>
                </a:extLst>
              </a:tr>
              <a:tr h="373995">
                <a:tc>
                  <a:txBody>
                    <a:bodyPr/>
                    <a:lstStyle/>
                    <a:p>
                      <a:pPr marL="0" marR="0" algn="just">
                        <a:lnSpc>
                          <a:spcPct val="107000"/>
                        </a:lnSpc>
                        <a:spcBef>
                          <a:spcPts val="0"/>
                        </a:spcBef>
                        <a:spcAft>
                          <a:spcPts val="0"/>
                        </a:spcAft>
                      </a:pPr>
                      <a:r>
                        <a:rPr lang="en-US" sz="2300" b="1" dirty="0">
                          <a:solidFill>
                            <a:srgbClr val="002061"/>
                          </a:solidFill>
                          <a:effectLst/>
                          <a:latin typeface="+mn-lt"/>
                        </a:rPr>
                        <a:t>Has Short Name</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solidFill>
                      <a:srgbClr val="FA8A4C"/>
                    </a:solidFill>
                  </a:tcPr>
                </a:tc>
                <a:tc>
                  <a:txBody>
                    <a:bodyPr/>
                    <a:lstStyle/>
                    <a:p>
                      <a:pPr marL="0" marR="0" algn="ctr">
                        <a:lnSpc>
                          <a:spcPct val="107000"/>
                        </a:lnSpc>
                        <a:spcBef>
                          <a:spcPts val="0"/>
                        </a:spcBef>
                        <a:spcAft>
                          <a:spcPts val="0"/>
                        </a:spcAft>
                      </a:pPr>
                      <a:r>
                        <a:rPr lang="en-US" sz="2300" b="1" dirty="0">
                          <a:solidFill>
                            <a:srgbClr val="002061"/>
                          </a:solidFill>
                          <a:effectLst/>
                          <a:latin typeface="+mn-lt"/>
                        </a:rPr>
                        <a:t>248%</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tc>
                <a:extLst>
                  <a:ext uri="{0D108BD9-81ED-4DB2-BD59-A6C34878D82A}">
                    <a16:rowId xmlns:a16="http://schemas.microsoft.com/office/drawing/2014/main" xmlns="" val="2239445411"/>
                  </a:ext>
                </a:extLst>
              </a:tr>
              <a:tr h="373995">
                <a:tc>
                  <a:txBody>
                    <a:bodyPr/>
                    <a:lstStyle/>
                    <a:p>
                      <a:pPr marL="0" marR="0" algn="just">
                        <a:lnSpc>
                          <a:spcPct val="107000"/>
                        </a:lnSpc>
                        <a:spcBef>
                          <a:spcPts val="0"/>
                        </a:spcBef>
                        <a:spcAft>
                          <a:spcPts val="0"/>
                        </a:spcAft>
                      </a:pPr>
                      <a:r>
                        <a:rPr lang="en-US" sz="2300" b="1" dirty="0">
                          <a:solidFill>
                            <a:srgbClr val="002061"/>
                          </a:solidFill>
                          <a:effectLst/>
                          <a:latin typeface="+mn-lt"/>
                        </a:rPr>
                        <a:t>Firm Named after Founder</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solidFill>
                      <a:srgbClr val="FA8A4C"/>
                    </a:solidFill>
                  </a:tcPr>
                </a:tc>
                <a:tc>
                  <a:txBody>
                    <a:bodyPr/>
                    <a:lstStyle/>
                    <a:p>
                      <a:pPr marL="0" marR="0" algn="ctr">
                        <a:lnSpc>
                          <a:spcPct val="107000"/>
                        </a:lnSpc>
                        <a:spcBef>
                          <a:spcPts val="0"/>
                        </a:spcBef>
                        <a:spcAft>
                          <a:spcPts val="0"/>
                        </a:spcAft>
                      </a:pPr>
                      <a:r>
                        <a:rPr lang="en-US" sz="2300" b="1" dirty="0">
                          <a:solidFill>
                            <a:srgbClr val="002061"/>
                          </a:solidFill>
                          <a:effectLst/>
                          <a:latin typeface="+mn-lt"/>
                        </a:rPr>
                        <a:t>-70%</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tc>
                <a:extLst>
                  <a:ext uri="{0D108BD9-81ED-4DB2-BD59-A6C34878D82A}">
                    <a16:rowId xmlns:a16="http://schemas.microsoft.com/office/drawing/2014/main" xmlns="" val="332648996"/>
                  </a:ext>
                </a:extLst>
              </a:tr>
              <a:tr h="373995">
                <a:tc>
                  <a:txBody>
                    <a:bodyPr/>
                    <a:lstStyle/>
                    <a:p>
                      <a:pPr marL="0" marR="0" algn="just">
                        <a:lnSpc>
                          <a:spcPct val="107000"/>
                        </a:lnSpc>
                        <a:spcBef>
                          <a:spcPts val="0"/>
                        </a:spcBef>
                        <a:spcAft>
                          <a:spcPts val="0"/>
                        </a:spcAft>
                      </a:pPr>
                      <a:r>
                        <a:rPr lang="en-US" sz="2300" b="1" dirty="0">
                          <a:solidFill>
                            <a:srgbClr val="002061"/>
                          </a:solidFill>
                          <a:effectLst/>
                          <a:latin typeface="+mn-lt"/>
                        </a:rPr>
                        <a:t>Corporation (Not Partnership or LLC)</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solidFill>
                      <a:srgbClr val="FA8A4C"/>
                    </a:solidFill>
                  </a:tcPr>
                </a:tc>
                <a:tc>
                  <a:txBody>
                    <a:bodyPr/>
                    <a:lstStyle/>
                    <a:p>
                      <a:pPr marL="0" marR="0" algn="ctr">
                        <a:lnSpc>
                          <a:spcPct val="107000"/>
                        </a:lnSpc>
                        <a:spcBef>
                          <a:spcPts val="0"/>
                        </a:spcBef>
                        <a:spcAft>
                          <a:spcPts val="0"/>
                        </a:spcAft>
                      </a:pPr>
                      <a:r>
                        <a:rPr lang="en-US" sz="2300" b="1" dirty="0">
                          <a:solidFill>
                            <a:srgbClr val="002061"/>
                          </a:solidFill>
                          <a:effectLst/>
                          <a:latin typeface="+mn-lt"/>
                        </a:rPr>
                        <a:t>405%</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tc>
                <a:extLst>
                  <a:ext uri="{0D108BD9-81ED-4DB2-BD59-A6C34878D82A}">
                    <a16:rowId xmlns:a16="http://schemas.microsoft.com/office/drawing/2014/main" xmlns="" val="1685207448"/>
                  </a:ext>
                </a:extLst>
              </a:tr>
              <a:tr h="373995">
                <a:tc>
                  <a:txBody>
                    <a:bodyPr/>
                    <a:lstStyle/>
                    <a:p>
                      <a:pPr marL="0" marR="0" algn="just">
                        <a:lnSpc>
                          <a:spcPct val="107000"/>
                        </a:lnSpc>
                        <a:spcBef>
                          <a:spcPts val="0"/>
                        </a:spcBef>
                        <a:spcAft>
                          <a:spcPts val="0"/>
                        </a:spcAft>
                      </a:pPr>
                      <a:r>
                        <a:rPr lang="en-US" sz="2300" b="1" dirty="0">
                          <a:solidFill>
                            <a:srgbClr val="002061"/>
                          </a:solidFill>
                          <a:effectLst/>
                          <a:latin typeface="+mn-lt"/>
                        </a:rPr>
                        <a:t>Trademark in First Year</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solidFill>
                      <a:srgbClr val="FA8A4C"/>
                    </a:solidFill>
                  </a:tcPr>
                </a:tc>
                <a:tc>
                  <a:txBody>
                    <a:bodyPr/>
                    <a:lstStyle/>
                    <a:p>
                      <a:pPr marL="0" marR="0" algn="ctr">
                        <a:lnSpc>
                          <a:spcPct val="107000"/>
                        </a:lnSpc>
                        <a:spcBef>
                          <a:spcPts val="0"/>
                        </a:spcBef>
                        <a:spcAft>
                          <a:spcPts val="0"/>
                        </a:spcAft>
                      </a:pPr>
                      <a:r>
                        <a:rPr lang="en-US" sz="2300" b="1" dirty="0">
                          <a:solidFill>
                            <a:srgbClr val="002061"/>
                          </a:solidFill>
                          <a:effectLst/>
                          <a:latin typeface="+mn-lt"/>
                        </a:rPr>
                        <a:t>501%</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tc>
                <a:extLst>
                  <a:ext uri="{0D108BD9-81ED-4DB2-BD59-A6C34878D82A}">
                    <a16:rowId xmlns:a16="http://schemas.microsoft.com/office/drawing/2014/main" xmlns="" val="280273494"/>
                  </a:ext>
                </a:extLst>
              </a:tr>
              <a:tr h="577332">
                <a:tc>
                  <a:txBody>
                    <a:bodyPr/>
                    <a:lstStyle/>
                    <a:p>
                      <a:pPr marL="0" marR="0" algn="just">
                        <a:lnSpc>
                          <a:spcPct val="107000"/>
                        </a:lnSpc>
                        <a:spcBef>
                          <a:spcPts val="0"/>
                        </a:spcBef>
                        <a:spcAft>
                          <a:spcPts val="0"/>
                        </a:spcAft>
                      </a:pPr>
                      <a:r>
                        <a:rPr lang="en-US" sz="2300" b="1" dirty="0">
                          <a:solidFill>
                            <a:srgbClr val="002061"/>
                          </a:solidFill>
                          <a:effectLst/>
                          <a:latin typeface="+mn-lt"/>
                        </a:rPr>
                        <a:t>Patent and No Delaware Registration</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solidFill>
                      <a:srgbClr val="FA8A4C"/>
                    </a:solidFill>
                  </a:tcPr>
                </a:tc>
                <a:tc>
                  <a:txBody>
                    <a:bodyPr/>
                    <a:lstStyle/>
                    <a:p>
                      <a:pPr marL="0" marR="0" algn="ctr">
                        <a:lnSpc>
                          <a:spcPct val="107000"/>
                        </a:lnSpc>
                        <a:spcBef>
                          <a:spcPts val="0"/>
                        </a:spcBef>
                        <a:spcAft>
                          <a:spcPts val="0"/>
                        </a:spcAft>
                      </a:pPr>
                      <a:r>
                        <a:rPr lang="en-US" sz="2300" b="1" dirty="0">
                          <a:solidFill>
                            <a:srgbClr val="002061"/>
                          </a:solidFill>
                          <a:effectLst/>
                          <a:latin typeface="+mn-lt"/>
                        </a:rPr>
                        <a:t>3,534%</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tc>
                <a:extLst>
                  <a:ext uri="{0D108BD9-81ED-4DB2-BD59-A6C34878D82A}">
                    <a16:rowId xmlns:a16="http://schemas.microsoft.com/office/drawing/2014/main" xmlns="" val="1565609157"/>
                  </a:ext>
                </a:extLst>
              </a:tr>
              <a:tr h="577332">
                <a:tc>
                  <a:txBody>
                    <a:bodyPr/>
                    <a:lstStyle/>
                    <a:p>
                      <a:pPr marL="0" marR="0" algn="just">
                        <a:lnSpc>
                          <a:spcPct val="107000"/>
                        </a:lnSpc>
                        <a:spcBef>
                          <a:spcPts val="0"/>
                        </a:spcBef>
                        <a:spcAft>
                          <a:spcPts val="0"/>
                        </a:spcAft>
                      </a:pPr>
                      <a:r>
                        <a:rPr lang="en-US" sz="2300" b="1" dirty="0">
                          <a:solidFill>
                            <a:srgbClr val="002061"/>
                          </a:solidFill>
                          <a:effectLst/>
                          <a:latin typeface="+mn-lt"/>
                        </a:rPr>
                        <a:t>No Patent and Delaware Registration</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solidFill>
                      <a:srgbClr val="FA8A4C"/>
                    </a:solidFill>
                  </a:tcPr>
                </a:tc>
                <a:tc>
                  <a:txBody>
                    <a:bodyPr/>
                    <a:lstStyle/>
                    <a:p>
                      <a:pPr marL="0" marR="0" algn="ctr">
                        <a:lnSpc>
                          <a:spcPct val="107000"/>
                        </a:lnSpc>
                        <a:spcBef>
                          <a:spcPts val="0"/>
                        </a:spcBef>
                        <a:spcAft>
                          <a:spcPts val="0"/>
                        </a:spcAft>
                      </a:pPr>
                      <a:r>
                        <a:rPr lang="en-US" sz="2300" b="1" dirty="0">
                          <a:solidFill>
                            <a:srgbClr val="002061"/>
                          </a:solidFill>
                          <a:effectLst/>
                          <a:latin typeface="+mn-lt"/>
                        </a:rPr>
                        <a:t>4,470%</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tc>
                <a:extLst>
                  <a:ext uri="{0D108BD9-81ED-4DB2-BD59-A6C34878D82A}">
                    <a16:rowId xmlns:a16="http://schemas.microsoft.com/office/drawing/2014/main" xmlns="" val="3154400547"/>
                  </a:ext>
                </a:extLst>
              </a:tr>
              <a:tr h="373995">
                <a:tc>
                  <a:txBody>
                    <a:bodyPr/>
                    <a:lstStyle/>
                    <a:p>
                      <a:pPr marL="0" marR="0" algn="just">
                        <a:lnSpc>
                          <a:spcPct val="107000"/>
                        </a:lnSpc>
                        <a:spcBef>
                          <a:spcPts val="0"/>
                        </a:spcBef>
                        <a:spcAft>
                          <a:spcPts val="0"/>
                        </a:spcAft>
                      </a:pPr>
                      <a:r>
                        <a:rPr lang="en-US" sz="2300" b="1" dirty="0">
                          <a:solidFill>
                            <a:srgbClr val="002061"/>
                          </a:solidFill>
                          <a:effectLst/>
                          <a:latin typeface="+mn-lt"/>
                        </a:rPr>
                        <a:t>Both Patent and Delaware Reg.</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solidFill>
                      <a:srgbClr val="FA8A4C"/>
                    </a:solidFill>
                  </a:tcPr>
                </a:tc>
                <a:tc>
                  <a:txBody>
                    <a:bodyPr/>
                    <a:lstStyle/>
                    <a:p>
                      <a:pPr marL="0" marR="0" algn="ctr">
                        <a:lnSpc>
                          <a:spcPct val="107000"/>
                        </a:lnSpc>
                        <a:spcBef>
                          <a:spcPts val="0"/>
                        </a:spcBef>
                        <a:spcAft>
                          <a:spcPts val="0"/>
                        </a:spcAft>
                      </a:pPr>
                      <a:r>
                        <a:rPr lang="en-US" sz="2300" b="1" dirty="0">
                          <a:solidFill>
                            <a:srgbClr val="002061"/>
                          </a:solidFill>
                          <a:effectLst/>
                          <a:latin typeface="+mn-lt"/>
                        </a:rPr>
                        <a:t>19,640%</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tc>
                <a:extLst>
                  <a:ext uri="{0D108BD9-81ED-4DB2-BD59-A6C34878D82A}">
                    <a16:rowId xmlns:a16="http://schemas.microsoft.com/office/drawing/2014/main" xmlns="" val="2597449446"/>
                  </a:ext>
                </a:extLst>
              </a:tr>
              <a:tr h="373995">
                <a:tc>
                  <a:txBody>
                    <a:bodyPr/>
                    <a:lstStyle/>
                    <a:p>
                      <a:pPr marL="0" marR="0" algn="just">
                        <a:lnSpc>
                          <a:spcPct val="107000"/>
                        </a:lnSpc>
                        <a:spcBef>
                          <a:spcPts val="0"/>
                        </a:spcBef>
                        <a:spcAft>
                          <a:spcPts val="0"/>
                        </a:spcAft>
                      </a:pPr>
                      <a:r>
                        <a:rPr lang="en-US" sz="2300" b="1" dirty="0">
                          <a:solidFill>
                            <a:srgbClr val="002061"/>
                          </a:solidFill>
                          <a:effectLst/>
                          <a:latin typeface="+mn-lt"/>
                        </a:rPr>
                        <a:t>Sectoral Controls</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solidFill>
                      <a:srgbClr val="FA8A4C"/>
                    </a:solidFill>
                  </a:tcPr>
                </a:tc>
                <a:tc>
                  <a:txBody>
                    <a:bodyPr/>
                    <a:lstStyle/>
                    <a:p>
                      <a:pPr marL="0" marR="0" algn="ctr">
                        <a:lnSpc>
                          <a:spcPct val="107000"/>
                        </a:lnSpc>
                        <a:spcBef>
                          <a:spcPts val="0"/>
                        </a:spcBef>
                        <a:spcAft>
                          <a:spcPts val="0"/>
                        </a:spcAft>
                      </a:pPr>
                      <a:r>
                        <a:rPr lang="en-US" sz="2300" b="1" dirty="0">
                          <a:solidFill>
                            <a:srgbClr val="002061"/>
                          </a:solidFill>
                          <a:effectLst/>
                          <a:latin typeface="+mn-lt"/>
                        </a:rPr>
                        <a:t>Included </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tc>
                <a:extLst>
                  <a:ext uri="{0D108BD9-81ED-4DB2-BD59-A6C34878D82A}">
                    <a16:rowId xmlns:a16="http://schemas.microsoft.com/office/drawing/2014/main" xmlns="" val="3461734108"/>
                  </a:ext>
                </a:extLst>
              </a:tr>
              <a:tr h="373995">
                <a:tc>
                  <a:txBody>
                    <a:bodyPr/>
                    <a:lstStyle/>
                    <a:p>
                      <a:pPr marL="0" marR="0" algn="just">
                        <a:lnSpc>
                          <a:spcPct val="107000"/>
                        </a:lnSpc>
                        <a:spcBef>
                          <a:spcPts val="0"/>
                        </a:spcBef>
                        <a:spcAft>
                          <a:spcPts val="0"/>
                        </a:spcAft>
                      </a:pPr>
                      <a:r>
                        <a:rPr lang="en-US" sz="2300" b="1" dirty="0">
                          <a:solidFill>
                            <a:srgbClr val="002061"/>
                          </a:solidFill>
                          <a:effectLst/>
                          <a:latin typeface="+mn-lt"/>
                        </a:rPr>
                        <a:t>State Controls</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solidFill>
                      <a:srgbClr val="FA8A4C"/>
                    </a:solidFill>
                  </a:tcPr>
                </a:tc>
                <a:tc>
                  <a:txBody>
                    <a:bodyPr/>
                    <a:lstStyle/>
                    <a:p>
                      <a:pPr marL="0" marR="0" algn="ctr">
                        <a:lnSpc>
                          <a:spcPct val="107000"/>
                        </a:lnSpc>
                        <a:spcBef>
                          <a:spcPts val="0"/>
                        </a:spcBef>
                        <a:spcAft>
                          <a:spcPts val="0"/>
                        </a:spcAft>
                      </a:pPr>
                      <a:r>
                        <a:rPr lang="en-US" sz="2300" b="1" dirty="0">
                          <a:solidFill>
                            <a:srgbClr val="002061"/>
                          </a:solidFill>
                          <a:effectLst/>
                          <a:latin typeface="+mn-lt"/>
                        </a:rPr>
                        <a:t>Included</a:t>
                      </a:r>
                      <a:endParaRPr lang="en-US" sz="2300" b="1" dirty="0">
                        <a:solidFill>
                          <a:srgbClr val="002061"/>
                        </a:solidFill>
                        <a:effectLst/>
                        <a:latin typeface="+mn-lt"/>
                        <a:ea typeface="MS Mincho"/>
                        <a:cs typeface="Times New Roman" panose="02020603050405020304" pitchFamily="18" charset="0"/>
                      </a:endParaRPr>
                    </a:p>
                  </a:txBody>
                  <a:tcPr marL="49154" marR="49154" marT="0" marB="0" anchor="ctr"/>
                </a:tc>
                <a:extLst>
                  <a:ext uri="{0D108BD9-81ED-4DB2-BD59-A6C34878D82A}">
                    <a16:rowId xmlns:a16="http://schemas.microsoft.com/office/drawing/2014/main" xmlns="" val="399474406"/>
                  </a:ext>
                </a:extLst>
              </a:tr>
            </a:tbl>
          </a:graphicData>
        </a:graphic>
      </p:graphicFrame>
    </p:spTree>
    <p:extLst>
      <p:ext uri="{BB962C8B-B14F-4D97-AF65-F5344CB8AC3E}">
        <p14:creationId xmlns:p14="http://schemas.microsoft.com/office/powerpoint/2010/main" val="162861231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MBA_Sloan">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2"/>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IT REAP with Footer">
  <a:themeElements>
    <a:clrScheme name="MIT REAP 2">
      <a:dk1>
        <a:srgbClr val="666A87"/>
      </a:dk1>
      <a:lt1>
        <a:srgbClr val="FFFFFF"/>
      </a:lt1>
      <a:dk2>
        <a:srgbClr val="27285C"/>
      </a:dk2>
      <a:lt2>
        <a:srgbClr val="FFFFFF"/>
      </a:lt2>
      <a:accent1>
        <a:srgbClr val="E00E7E"/>
      </a:accent1>
      <a:accent2>
        <a:srgbClr val="C21978"/>
      </a:accent2>
      <a:accent3>
        <a:srgbClr val="8C256B"/>
      </a:accent3>
      <a:accent4>
        <a:srgbClr val="642A61"/>
      </a:accent4>
      <a:accent5>
        <a:srgbClr val="7B7C7E"/>
      </a:accent5>
      <a:accent6>
        <a:srgbClr val="7B7C7E"/>
      </a:accent6>
      <a:hlink>
        <a:srgbClr val="E00E7E"/>
      </a:hlink>
      <a:folHlink>
        <a:srgbClr val="8C25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____MITREAP_PPT" id="{49F1C476-1624-40C9-B31B-8C3759E4C447}" vid="{D6A628E6-0627-4D08-8EC7-ECE1265491BC}"/>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56162</TotalTime>
  <Words>437</Words>
  <Application>Microsoft Office PowerPoint</Application>
  <PresentationFormat>On-screen Show (4:3)</PresentationFormat>
  <Paragraphs>94</Paragraphs>
  <Slides>16</Slides>
  <Notes>6</Notes>
  <HiddenSlides>0</HiddenSlides>
  <MMClips>0</MMClips>
  <ScaleCrop>false</ScaleCrop>
  <HeadingPairs>
    <vt:vector size="6" baseType="variant">
      <vt:variant>
        <vt:lpstr>Theme</vt:lpstr>
      </vt:variant>
      <vt:variant>
        <vt:i4>6</vt:i4>
      </vt:variant>
      <vt:variant>
        <vt:lpstr>Embedded OLE Servers</vt:lpstr>
      </vt:variant>
      <vt:variant>
        <vt:i4>0</vt:i4>
      </vt:variant>
      <vt:variant>
        <vt:lpstr>Slide Titles</vt:lpstr>
      </vt:variant>
      <vt:variant>
        <vt:i4>16</vt:i4>
      </vt:variant>
    </vt:vector>
  </HeadingPairs>
  <TitlesOfParts>
    <vt:vector size="22" baseType="lpstr">
      <vt:lpstr>Default Design</vt:lpstr>
      <vt:lpstr>EMBA_Sloan</vt:lpstr>
      <vt:lpstr>MIT REAP with Footer</vt:lpstr>
      <vt:lpstr>1_Office Theme</vt:lpstr>
      <vt:lpstr>2_Office Theme</vt:lpstr>
      <vt:lpstr>Office Theme</vt:lpstr>
      <vt:lpstr> NBER-CRIW Conference: Measuring and Accounting for Innovation in the 21st Century  Next Steps   Scott Stern, MIT, HBS and NBER </vt:lpstr>
      <vt:lpstr>Key Comments</vt:lpstr>
      <vt:lpstr>PowerPoint Presentation</vt:lpstr>
      <vt:lpstr>What is innovation?</vt:lpstr>
      <vt:lpstr>PowerPoint Presentation</vt:lpstr>
      <vt:lpstr>Key Comments</vt:lpstr>
      <vt:lpstr>While quantity-based measures of entrepreneurship and dynamism are on the decline, funding and salience of high-growth businesses seems to be on the rise!</vt:lpstr>
      <vt:lpstr>Three Steps to Measuring Entrepreneurial Quality (at or near the time of founding)</vt:lpstr>
      <vt:lpstr>PowerPoint Presentation</vt:lpstr>
      <vt:lpstr>Address-Level Visualization of Silicon Valley</vt:lpstr>
      <vt:lpstr>PowerPoint Presentation</vt:lpstr>
      <vt:lpstr>The State of American Entrepreneurship, 2015</vt:lpstr>
      <vt:lpstr>Key Comments</vt:lpstr>
      <vt:lpstr>PowerPoint Presentation</vt:lpstr>
      <vt:lpstr>PowerPoint Presentation</vt:lpstr>
      <vt:lpstr>Thank you!</vt:lpstr>
    </vt:vector>
  </TitlesOfParts>
  <Company>Kellogg 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dc:title>
  <dc:creator>Ben Jones</dc:creator>
  <cp:lastModifiedBy>maranjian</cp:lastModifiedBy>
  <cp:revision>692</cp:revision>
  <dcterms:created xsi:type="dcterms:W3CDTF">2001-12-27T09:49:05Z</dcterms:created>
  <dcterms:modified xsi:type="dcterms:W3CDTF">2017-03-17T15:26:09Z</dcterms:modified>
</cp:coreProperties>
</file>