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46"/>
  </p:notesMasterIdLst>
  <p:handoutMasterIdLst>
    <p:handoutMasterId r:id="rId47"/>
  </p:handoutMasterIdLst>
  <p:sldIdLst>
    <p:sldId id="342" r:id="rId2"/>
    <p:sldId id="565" r:id="rId3"/>
    <p:sldId id="564" r:id="rId4"/>
    <p:sldId id="547" r:id="rId5"/>
    <p:sldId id="522" r:id="rId6"/>
    <p:sldId id="548" r:id="rId7"/>
    <p:sldId id="541" r:id="rId8"/>
    <p:sldId id="542" r:id="rId9"/>
    <p:sldId id="543" r:id="rId10"/>
    <p:sldId id="544" r:id="rId11"/>
    <p:sldId id="545" r:id="rId12"/>
    <p:sldId id="568" r:id="rId13"/>
    <p:sldId id="571" r:id="rId14"/>
    <p:sldId id="566" r:id="rId15"/>
    <p:sldId id="586" r:id="rId16"/>
    <p:sldId id="567" r:id="rId17"/>
    <p:sldId id="557" r:id="rId18"/>
    <p:sldId id="569" r:id="rId19"/>
    <p:sldId id="551" r:id="rId20"/>
    <p:sldId id="579" r:id="rId21"/>
    <p:sldId id="580" r:id="rId22"/>
    <p:sldId id="581" r:id="rId23"/>
    <p:sldId id="582" r:id="rId24"/>
    <p:sldId id="584" r:id="rId25"/>
    <p:sldId id="583" r:id="rId26"/>
    <p:sldId id="594" r:id="rId27"/>
    <p:sldId id="552" r:id="rId28"/>
    <p:sldId id="554" r:id="rId29"/>
    <p:sldId id="585" r:id="rId30"/>
    <p:sldId id="593" r:id="rId31"/>
    <p:sldId id="517" r:id="rId32"/>
    <p:sldId id="587" r:id="rId33"/>
    <p:sldId id="588" r:id="rId34"/>
    <p:sldId id="589" r:id="rId35"/>
    <p:sldId id="590" r:id="rId36"/>
    <p:sldId id="591" r:id="rId37"/>
    <p:sldId id="592" r:id="rId38"/>
    <p:sldId id="496" r:id="rId39"/>
    <p:sldId id="595" r:id="rId40"/>
    <p:sldId id="576" r:id="rId41"/>
    <p:sldId id="577" r:id="rId42"/>
    <p:sldId id="578" r:id="rId43"/>
    <p:sldId id="553" r:id="rId44"/>
    <p:sldId id="550" r:id="rId45"/>
  </p:sldIdLst>
  <p:sldSz cx="9144000" cy="5143500" type="screen16x9"/>
  <p:notesSz cx="6858000" cy="99472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extLst>
    <p:ext uri="{EFAFB233-063F-42B5-8137-9DF3F51BA10A}">
      <p15:sldGuideLst xmlns:p15="http://schemas.microsoft.com/office/powerpoint/2012/main" xmlns="">
        <p15:guide id="1" orient="horz" pos="1620">
          <p15:clr>
            <a:srgbClr val="A4A3A4"/>
          </p15:clr>
        </p15:guide>
        <p15:guide id="2" orient="horz" pos="599">
          <p15:clr>
            <a:srgbClr val="A4A3A4"/>
          </p15:clr>
        </p15:guide>
        <p15:guide id="3" pos="5602">
          <p15:clr>
            <a:srgbClr val="A4A3A4"/>
          </p15:clr>
        </p15:guide>
        <p15:guide id="4" pos="2880">
          <p15:clr>
            <a:srgbClr val="A4A3A4"/>
          </p15:clr>
        </p15:guide>
        <p15:guide id="5" pos="158">
          <p15:clr>
            <a:srgbClr val="A4A3A4"/>
          </p15:clr>
        </p15:guide>
        <p15:guide id="6" pos="385">
          <p15:clr>
            <a:srgbClr val="A4A3A4"/>
          </p15:clr>
        </p15:guide>
      </p15:sldGuideLst>
    </p:ext>
    <p:ext uri="{2D200454-40CA-4A62-9FC3-DE9A4176ACB9}">
      <p15:notesGuideLst xmlns:p15="http://schemas.microsoft.com/office/powerpoint/2012/main" xmlns="">
        <p15:guide id="1" orient="horz" pos="313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STERSON Sharon, ITF/TP" initials="SM" lastIdx="4" clrIdx="0"/>
  <p:cmAuthor id="1" name="KLOTH Michael, ITF/COM" initials="KMI"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C042"/>
    <a:srgbClr val="1754AD"/>
    <a:srgbClr val="7BC143"/>
    <a:srgbClr val="113D7E"/>
    <a:srgbClr val="1C7CC2"/>
    <a:srgbClr val="00909D"/>
    <a:srgbClr val="939598"/>
    <a:srgbClr val="007DC3"/>
    <a:srgbClr val="59FFFF"/>
    <a:srgbClr val="193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0" autoAdjust="0"/>
    <p:restoredTop sz="91837" autoAdjust="0"/>
  </p:normalViewPr>
  <p:slideViewPr>
    <p:cSldViewPr snapToObjects="1">
      <p:cViewPr>
        <p:scale>
          <a:sx n="100" d="100"/>
          <a:sy n="100" d="100"/>
        </p:scale>
        <p:origin x="-3810" y="-1725"/>
      </p:cViewPr>
      <p:guideLst>
        <p:guide orient="horz" pos="1620"/>
        <p:guide orient="horz" pos="599"/>
        <p:guide pos="5602"/>
        <p:guide pos="2880"/>
        <p:guide pos="158"/>
        <p:guide pos="385"/>
      </p:guideLst>
    </p:cSldViewPr>
  </p:slideViewPr>
  <p:outlineViewPr>
    <p:cViewPr>
      <p:scale>
        <a:sx n="33" d="100"/>
        <a:sy n="33" d="100"/>
      </p:scale>
      <p:origin x="0" y="19938"/>
    </p:cViewPr>
  </p:outlineViewPr>
  <p:notesTextViewPr>
    <p:cViewPr>
      <p:scale>
        <a:sx n="100" d="100"/>
        <a:sy n="100" d="100"/>
      </p:scale>
      <p:origin x="0" y="0"/>
    </p:cViewPr>
  </p:notesTextViewPr>
  <p:notesViewPr>
    <p:cSldViewPr snapToObjects="1">
      <p:cViewPr varScale="1">
        <p:scale>
          <a:sx n="61" d="100"/>
          <a:sy n="61" d="100"/>
        </p:scale>
        <p:origin x="-3245" y="-101"/>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emt.oecd.org\shared\Working%20Groups\Active\Private%20Investment%20in%20Infrastructure_Risk_PPP\WG%20papers\Papers\Roumboutsos%20A\Graphs%20for%20the%20repo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tf.itf-oecd.org\Shared\Working%20Groups\Active\Private%20Investment%20in%20Infrastructure_Risk_PPP\WG%20papers\Papers\Competition%20for%20Infrastructure%20Projects\Old\Copy%20of%20dejan_ne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emt.oecd.org\shared\Working%20Groups\Active\Private%20Investment%20in%20Infrastructure_Risk_PPP\Research%20agenda\ToR\Draft%20paper\FBB%20graph\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445796086387494E-3"/>
          <c:y val="0.13285764016894772"/>
          <c:w val="0.98906927548920154"/>
          <c:h val="0.85718195830922839"/>
        </c:manualLayout>
      </c:layout>
      <c:lineChart>
        <c:grouping val="standard"/>
        <c:varyColors val="0"/>
        <c:ser>
          <c:idx val="1"/>
          <c:order val="0"/>
          <c:tx>
            <c:strRef>
              <c:f>Sheet1!$J$23</c:f>
              <c:strCache>
                <c:ptCount val="1"/>
                <c:pt idx="0">
                  <c:v>ACR_Int</c:v>
                </c:pt>
              </c:strCache>
            </c:strRef>
          </c:tx>
          <c:spPr>
            <a:ln w="19050" cap="rnd" cmpd="sng" algn="ctr">
              <a:solidFill>
                <a:srgbClr val="4F81BD"/>
              </a:solidFill>
              <a:prstDash val="solid"/>
              <a:round/>
            </a:ln>
            <a:effectLst/>
          </c:spPr>
          <c:marker>
            <c:symbol val="square"/>
            <c:size val="5"/>
            <c:spPr>
              <a:solidFill>
                <a:srgbClr val="000000"/>
              </a:solidFill>
              <a:ln w="12700">
                <a:solidFill>
                  <a:srgbClr val="000000"/>
                </a:solidFill>
                <a:prstDash val="solid"/>
              </a:ln>
              <a:effectLst/>
            </c:spPr>
          </c:marker>
          <c:cat>
            <c:strRef>
              <c:f>Sheet1!$H$24:$H$29</c:f>
              <c:strCache>
                <c:ptCount val="6"/>
                <c:pt idx="0">
                  <c:v>ACR 4</c:v>
                </c:pt>
                <c:pt idx="1">
                  <c:v>ACR (8-4)</c:v>
                </c:pt>
                <c:pt idx="2">
                  <c:v>ACR (12-8)</c:v>
                </c:pt>
                <c:pt idx="3">
                  <c:v>ACR (16-12)</c:v>
                </c:pt>
                <c:pt idx="4">
                  <c:v>ACR (20-16)</c:v>
                </c:pt>
                <c:pt idx="5">
                  <c:v>ACR (24-20)</c:v>
                </c:pt>
              </c:strCache>
            </c:strRef>
          </c:cat>
          <c:val>
            <c:numRef>
              <c:f>Sheet1!$J$24:$J$29</c:f>
              <c:numCache>
                <c:formatCode>0.00%</c:formatCode>
                <c:ptCount val="6"/>
                <c:pt idx="0">
                  <c:v>0.36670000000000003</c:v>
                </c:pt>
                <c:pt idx="1">
                  <c:v>0.2311</c:v>
                </c:pt>
                <c:pt idx="2">
                  <c:v>0.17560000000000001</c:v>
                </c:pt>
                <c:pt idx="3">
                  <c:v>0.1111</c:v>
                </c:pt>
                <c:pt idx="4">
                  <c:v>6.6699999999999995E-2</c:v>
                </c:pt>
                <c:pt idx="5">
                  <c:v>4.8899999999999999E-2</c:v>
                </c:pt>
              </c:numCache>
            </c:numRef>
          </c:val>
          <c:smooth val="0"/>
        </c:ser>
        <c:ser>
          <c:idx val="2"/>
          <c:order val="1"/>
          <c:tx>
            <c:strRef>
              <c:f>Sheet1!$K$23</c:f>
              <c:strCache>
                <c:ptCount val="1"/>
                <c:pt idx="0">
                  <c:v>ACR_Dataset</c:v>
                </c:pt>
              </c:strCache>
            </c:strRef>
          </c:tx>
          <c:spPr>
            <a:ln w="19050" cap="rnd" cmpd="sng" algn="ctr">
              <a:solidFill>
                <a:srgbClr val="4F81BD"/>
              </a:solidFill>
              <a:prstDash val="solid"/>
              <a:round/>
            </a:ln>
            <a:effectLst/>
          </c:spPr>
          <c:marker>
            <c:symbol val="x"/>
            <c:size val="5"/>
            <c:spPr>
              <a:solidFill>
                <a:srgbClr val="FFFFFF"/>
              </a:solidFill>
              <a:ln w="12700">
                <a:solidFill>
                  <a:srgbClr val="000000"/>
                </a:solidFill>
                <a:prstDash val="solid"/>
              </a:ln>
              <a:effectLst/>
            </c:spPr>
          </c:marker>
          <c:cat>
            <c:strRef>
              <c:f>Sheet1!$H$24:$H$29</c:f>
              <c:strCache>
                <c:ptCount val="6"/>
                <c:pt idx="0">
                  <c:v>ACR 4</c:v>
                </c:pt>
                <c:pt idx="1">
                  <c:v>ACR (8-4)</c:v>
                </c:pt>
                <c:pt idx="2">
                  <c:v>ACR (12-8)</c:v>
                </c:pt>
                <c:pt idx="3">
                  <c:v>ACR (16-12)</c:v>
                </c:pt>
                <c:pt idx="4">
                  <c:v>ACR (20-16)</c:v>
                </c:pt>
                <c:pt idx="5">
                  <c:v>ACR (24-20)</c:v>
                </c:pt>
              </c:strCache>
            </c:strRef>
          </c:cat>
          <c:val>
            <c:numRef>
              <c:f>Sheet1!$K$24:$K$29</c:f>
              <c:numCache>
                <c:formatCode>0.00%</c:formatCode>
                <c:ptCount val="6"/>
                <c:pt idx="0">
                  <c:v>0.17480000000000001</c:v>
                </c:pt>
                <c:pt idx="1">
                  <c:v>7.4200000000000002E-2</c:v>
                </c:pt>
                <c:pt idx="2">
                  <c:v>5.8000000000000003E-2</c:v>
                </c:pt>
                <c:pt idx="3">
                  <c:v>4.65E-2</c:v>
                </c:pt>
                <c:pt idx="4">
                  <c:v>4.65E-2</c:v>
                </c:pt>
                <c:pt idx="5">
                  <c:v>3.5499999999999997E-2</c:v>
                </c:pt>
              </c:numCache>
            </c:numRef>
          </c:val>
          <c:smooth val="0"/>
        </c:ser>
        <c:dLbls>
          <c:showLegendKey val="0"/>
          <c:showVal val="0"/>
          <c:showCatName val="0"/>
          <c:showSerName val="0"/>
          <c:showPercent val="0"/>
          <c:showBubbleSize val="0"/>
        </c:dLbls>
        <c:marker val="1"/>
        <c:smooth val="0"/>
        <c:axId val="50422528"/>
        <c:axId val="50424064"/>
      </c:lineChart>
      <c:catAx>
        <c:axId val="50422528"/>
        <c:scaling>
          <c:orientation val="minMax"/>
        </c:scaling>
        <c:delete val="0"/>
        <c:axPos val="b"/>
        <c:majorGridlines>
          <c:spPr>
            <a:ln w="9525" cmpd="sng">
              <a:solidFill>
                <a:srgbClr val="FFFFFF"/>
              </a:solidFill>
              <a:prstDash val="solid"/>
            </a:ln>
          </c:spPr>
        </c:majorGridlines>
        <c:numFmt formatCode="0%" sourceLinked="1"/>
        <c:majorTickMark val="in"/>
        <c:minorTickMark val="none"/>
        <c:tickLblPos val="low"/>
        <c:spPr>
          <a:noFill/>
          <a:ln w="9525">
            <a:solidFill>
              <a:srgbClr val="000000"/>
            </a:solidFill>
            <a:prstDash val="solid"/>
          </a:ln>
          <a:effectLst/>
        </c:spPr>
        <c:txPr>
          <a:bodyPr rot="-60000000" spcFirstLastPara="1" vertOverflow="ellipsis" vert="horz" wrap="square" anchor="ctr" anchorCtr="1"/>
          <a:lstStyle/>
          <a:p>
            <a:pPr>
              <a:defRPr sz="1400" b="0" i="0" u="none" strike="noStrike" kern="1200" baseline="0">
                <a:solidFill>
                  <a:srgbClr val="595959"/>
                </a:solidFill>
                <a:latin typeface="Arial Narrow"/>
                <a:ea typeface="Arial Narrow"/>
                <a:cs typeface="Arial Narrow"/>
              </a:defRPr>
            </a:pPr>
            <a:endParaRPr lang="en-US"/>
          </a:p>
        </c:txPr>
        <c:crossAx val="50424064"/>
        <c:crosses val="autoZero"/>
        <c:auto val="1"/>
        <c:lblAlgn val="ctr"/>
        <c:lblOffset val="0"/>
        <c:tickLblSkip val="1"/>
        <c:noMultiLvlLbl val="0"/>
      </c:catAx>
      <c:valAx>
        <c:axId val="50424064"/>
        <c:scaling>
          <c:orientation val="minMax"/>
        </c:scaling>
        <c:delete val="0"/>
        <c:axPos val="l"/>
        <c:majorGridlines>
          <c:spPr>
            <a:ln w="9525" cmpd="sng">
              <a:solidFill>
                <a:srgbClr val="FFFFFF"/>
              </a:solidFill>
              <a:prstDash val="solid"/>
            </a:ln>
            <a:effectLst/>
          </c:spPr>
        </c:majorGridlines>
        <c:numFmt formatCode="0%" sourceLinked="0"/>
        <c:majorTickMark val="in"/>
        <c:minorTickMark val="none"/>
        <c:tickLblPos val="nextTo"/>
        <c:spPr>
          <a:noFill/>
          <a:ln w="9525">
            <a:solidFill>
              <a:srgbClr val="000000"/>
            </a:solidFill>
            <a:prstDash val="solid"/>
          </a:ln>
          <a:effectLst/>
        </c:spPr>
        <c:txPr>
          <a:bodyPr rot="-60000000" spcFirstLastPara="1" vertOverflow="ellipsis" vert="horz" wrap="square" anchor="ctr" anchorCtr="1"/>
          <a:lstStyle/>
          <a:p>
            <a:pPr>
              <a:defRPr sz="1400" b="0" i="0" u="none" strike="noStrike" kern="1200" baseline="0">
                <a:solidFill>
                  <a:srgbClr val="595959"/>
                </a:solidFill>
                <a:latin typeface="Arial Narrow"/>
                <a:ea typeface="Arial Narrow"/>
                <a:cs typeface="Arial Narrow"/>
              </a:defRPr>
            </a:pPr>
            <a:endParaRPr lang="en-US"/>
          </a:p>
        </c:txPr>
        <c:crossAx val="50422528"/>
        <c:crosses val="autoZero"/>
        <c:crossBetween val="between"/>
        <c:majorUnit val="0.1"/>
      </c:valAx>
      <c:spPr>
        <a:solidFill>
          <a:srgbClr val="F4FFFF"/>
        </a:solidFill>
        <a:ln w="9525">
          <a:solidFill>
            <a:srgbClr val="000000"/>
          </a:solidFill>
        </a:ln>
        <a:effectLst/>
      </c:spPr>
    </c:plotArea>
    <c:legend>
      <c:legendPos val="b"/>
      <c:layout>
        <c:manualLayout>
          <c:xMode val="edge"/>
          <c:yMode val="edge"/>
          <c:x val="5.3259826075819978E-2"/>
          <c:y val="1.9920803043647736E-2"/>
          <c:w val="0.94455402902202035"/>
          <c:h val="7.4703011413679007E-2"/>
        </c:manualLayout>
      </c:layout>
      <c:overlay val="1"/>
      <c:spPr>
        <a:solidFill>
          <a:srgbClr val="EAEAEA"/>
        </a:solidFill>
        <a:ln>
          <a:noFill/>
        </a:ln>
        <a:effectLst/>
      </c:spPr>
      <c:txPr>
        <a:bodyPr rot="0" spcFirstLastPara="1" vertOverflow="ellipsis" vert="horz" wrap="square" anchor="ctr" anchorCtr="1"/>
        <a:lstStyle/>
        <a:p>
          <a:pPr>
            <a:defRPr sz="750" b="0" i="0" u="none" strike="noStrike" kern="1200" baseline="0">
              <a:solidFill>
                <a:srgbClr val="595959"/>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prstDash val="solid"/>
          <a:round/>
        </a14:hiddenLine>
      </a:ext>
    </a:ex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ln w="19050">
                <a:solidFill>
                  <a:schemeClr val="lt1"/>
                </a:solidFill>
              </a:ln>
              <a:effectLst/>
            </c:spPr>
          </c:dPt>
          <c:dPt>
            <c:idx val="1"/>
            <c:bubble3D val="0"/>
            <c:spPr>
              <a:ln w="19050">
                <a:solidFill>
                  <a:schemeClr val="lt1"/>
                </a:solidFill>
              </a:ln>
              <a:effectLst/>
            </c:spPr>
          </c:dPt>
          <c:dPt>
            <c:idx val="2"/>
            <c:bubble3D val="0"/>
            <c:spPr>
              <a:ln w="19050">
                <a:solidFill>
                  <a:schemeClr val="lt1"/>
                </a:solidFill>
              </a:ln>
              <a:effectLst/>
            </c:spPr>
          </c:dPt>
          <c:cat>
            <c:strRef>
              <c:f>Sheet1!$B$25:$B$28</c:f>
              <c:strCache>
                <c:ptCount val="4"/>
                <c:pt idx="0">
                  <c:v>Competitive Dialogue</c:v>
                </c:pt>
                <c:pt idx="1">
                  <c:v>Negotiated following Competition</c:v>
                </c:pt>
                <c:pt idx="2">
                  <c:v>Negotiated without previous Competition</c:v>
                </c:pt>
                <c:pt idx="3">
                  <c:v>All Others</c:v>
                </c:pt>
              </c:strCache>
            </c:strRef>
          </c:cat>
          <c:val>
            <c:numRef>
              <c:f>Sheet1!$C$25:$C$28</c:f>
              <c:numCache>
                <c:formatCode>General</c:formatCode>
                <c:ptCount val="4"/>
                <c:pt idx="0">
                  <c:v>15</c:v>
                </c:pt>
                <c:pt idx="1">
                  <c:v>291</c:v>
                </c:pt>
                <c:pt idx="2">
                  <c:v>39</c:v>
                </c:pt>
                <c:pt idx="3">
                  <c:v>1505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3135721316085502"/>
          <c:y val="0.15761630384437239"/>
          <c:w val="0.33069635826771654"/>
          <c:h val="0.656532098193608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8499066046007301E-2"/>
          <c:y val="0.15473459136573445"/>
          <c:w val="0.95714051542529899"/>
          <c:h val="0.69875826184140011"/>
        </c:manualLayout>
      </c:layout>
      <c:barChart>
        <c:barDir val="col"/>
        <c:grouping val="clustered"/>
        <c:varyColors val="0"/>
        <c:ser>
          <c:idx val="0"/>
          <c:order val="0"/>
          <c:tx>
            <c:v>Frequency</c:v>
          </c:tx>
          <c:spPr>
            <a:solidFill>
              <a:srgbClr val="4F81BD"/>
            </a:solidFill>
            <a:ln w="6350" cmpd="sng">
              <a:solidFill>
                <a:srgbClr val="000000"/>
              </a:solidFill>
              <a:round/>
            </a:ln>
            <a:effectLst/>
            <a:scene3d>
              <a:camera prst="orthographicFront">
                <a:rot lat="0" lon="0" rev="0"/>
              </a:camera>
              <a:lightRig rig="glow" dir="tl">
                <a:rot lat="0" lon="0" rev="1800000"/>
              </a:lightRig>
            </a:scene3d>
            <a:sp3d contourW="10160" prstMaterial="dkEdge">
              <a:bevelT w="0" h="0" prst="angle"/>
              <a:contourClr>
                <a:srgbClr val="93A299">
                  <a:shade val="30000"/>
                  <a:satMod val="150000"/>
                </a:srgbClr>
              </a:contourClr>
            </a:sp3d>
          </c:spPr>
          <c:invertIfNegative val="0"/>
          <c:cat>
            <c:numRef>
              <c:f>[Data.xlsx]Frequency!$D$3:$D$24</c:f>
              <c:numCache>
                <c:formatCode>General</c:formatCode>
                <c:ptCount val="22"/>
                <c:pt idx="0">
                  <c:v>-55</c:v>
                </c:pt>
                <c:pt idx="1">
                  <c:v>-50</c:v>
                </c:pt>
                <c:pt idx="2">
                  <c:v>-45</c:v>
                </c:pt>
                <c:pt idx="3">
                  <c:v>-40</c:v>
                </c:pt>
                <c:pt idx="4">
                  <c:v>-35</c:v>
                </c:pt>
                <c:pt idx="5">
                  <c:v>-30</c:v>
                </c:pt>
                <c:pt idx="6">
                  <c:v>-25</c:v>
                </c:pt>
                <c:pt idx="7">
                  <c:v>-20</c:v>
                </c:pt>
                <c:pt idx="8">
                  <c:v>-15</c:v>
                </c:pt>
                <c:pt idx="9">
                  <c:v>-10</c:v>
                </c:pt>
                <c:pt idx="10">
                  <c:v>-5</c:v>
                </c:pt>
                <c:pt idx="11">
                  <c:v>0</c:v>
                </c:pt>
                <c:pt idx="12">
                  <c:v>5</c:v>
                </c:pt>
                <c:pt idx="13">
                  <c:v>10</c:v>
                </c:pt>
                <c:pt idx="14">
                  <c:v>15</c:v>
                </c:pt>
                <c:pt idx="15">
                  <c:v>20</c:v>
                </c:pt>
                <c:pt idx="16">
                  <c:v>25</c:v>
                </c:pt>
                <c:pt idx="17">
                  <c:v>30</c:v>
                </c:pt>
                <c:pt idx="18">
                  <c:v>35</c:v>
                </c:pt>
                <c:pt idx="19">
                  <c:v>40</c:v>
                </c:pt>
                <c:pt idx="20">
                  <c:v>45</c:v>
                </c:pt>
                <c:pt idx="21">
                  <c:v>50</c:v>
                </c:pt>
              </c:numCache>
            </c:numRef>
          </c:cat>
          <c:val>
            <c:numRef>
              <c:f>[Data.xlsx]Frequency!$E$3:$E$24</c:f>
              <c:numCache>
                <c:formatCode>General</c:formatCode>
                <c:ptCount val="22"/>
                <c:pt idx="0">
                  <c:v>1</c:v>
                </c:pt>
                <c:pt idx="1">
                  <c:v>0</c:v>
                </c:pt>
                <c:pt idx="2">
                  <c:v>0</c:v>
                </c:pt>
                <c:pt idx="3">
                  <c:v>0</c:v>
                </c:pt>
                <c:pt idx="4">
                  <c:v>0</c:v>
                </c:pt>
                <c:pt idx="5">
                  <c:v>0</c:v>
                </c:pt>
                <c:pt idx="6">
                  <c:v>1</c:v>
                </c:pt>
                <c:pt idx="7">
                  <c:v>1</c:v>
                </c:pt>
                <c:pt idx="8">
                  <c:v>0</c:v>
                </c:pt>
                <c:pt idx="9">
                  <c:v>0</c:v>
                </c:pt>
                <c:pt idx="10">
                  <c:v>0</c:v>
                </c:pt>
                <c:pt idx="11">
                  <c:v>58</c:v>
                </c:pt>
                <c:pt idx="12">
                  <c:v>5</c:v>
                </c:pt>
                <c:pt idx="13">
                  <c:v>0</c:v>
                </c:pt>
                <c:pt idx="14">
                  <c:v>2</c:v>
                </c:pt>
                <c:pt idx="15">
                  <c:v>1</c:v>
                </c:pt>
                <c:pt idx="16">
                  <c:v>2</c:v>
                </c:pt>
                <c:pt idx="17">
                  <c:v>3</c:v>
                </c:pt>
                <c:pt idx="18">
                  <c:v>1</c:v>
                </c:pt>
                <c:pt idx="19">
                  <c:v>0</c:v>
                </c:pt>
                <c:pt idx="20">
                  <c:v>0</c:v>
                </c:pt>
                <c:pt idx="21">
                  <c:v>0</c:v>
                </c:pt>
              </c:numCache>
            </c:numRef>
          </c:val>
          <c:extLst xmlns:c16r2="http://schemas.microsoft.com/office/drawing/2015/06/chart">
            <c:ext xmlns:c16="http://schemas.microsoft.com/office/drawing/2014/chart" uri="{C3380CC4-5D6E-409C-BE32-E72D297353CC}">
              <c16:uniqueId val="{00000000-B362-4ACE-8530-B2145EF8006E}"/>
            </c:ext>
          </c:extLst>
        </c:ser>
        <c:dLbls>
          <c:showLegendKey val="0"/>
          <c:showVal val="0"/>
          <c:showCatName val="0"/>
          <c:showSerName val="0"/>
          <c:showPercent val="0"/>
          <c:showBubbleSize val="0"/>
        </c:dLbls>
        <c:gapWidth val="150"/>
        <c:axId val="50737152"/>
        <c:axId val="50739072"/>
      </c:barChart>
      <c:catAx>
        <c:axId val="50737152"/>
        <c:scaling>
          <c:orientation val="minMax"/>
        </c:scaling>
        <c:delete val="0"/>
        <c:axPos val="b"/>
        <c:majorGridlines>
          <c:spPr>
            <a:ln w="9525" cmpd="sng">
              <a:solidFill>
                <a:srgbClr val="FFFFFF"/>
              </a:solidFill>
              <a:prstDash val="solid"/>
            </a:ln>
          </c:spPr>
        </c:majorGridlines>
        <c:title>
          <c:tx>
            <c:rich>
              <a:bodyPr/>
              <a:lstStyle/>
              <a:p>
                <a:pPr>
                  <a:defRPr sz="800" b="0" i="0">
                    <a:solidFill>
                      <a:srgbClr val="000000"/>
                    </a:solidFill>
                    <a:latin typeface="Arial Narrow"/>
                  </a:defRPr>
                </a:pPr>
                <a:r>
                  <a:rPr lang="sl-SI" sz="800" b="0" i="0">
                    <a:solidFill>
                      <a:srgbClr val="000000"/>
                    </a:solidFill>
                    <a:latin typeface="Arial Narrow"/>
                  </a:rPr>
                  <a:t>O</a:t>
                </a:r>
                <a:r>
                  <a:rPr lang="en-US" sz="800" b="0" i="0">
                    <a:solidFill>
                      <a:srgbClr val="000000"/>
                    </a:solidFill>
                    <a:latin typeface="Arial Narrow"/>
                  </a:rPr>
                  <a:t>bserved</a:t>
                </a:r>
                <a:r>
                  <a:rPr lang="en-US" sz="800" b="0" i="0" baseline="0">
                    <a:solidFill>
                      <a:srgbClr val="000000"/>
                    </a:solidFill>
                    <a:latin typeface="Arial Narrow"/>
                  </a:rPr>
                  <a:t> cost overruns</a:t>
                </a:r>
              </a:p>
            </c:rich>
          </c:tx>
          <c:layout>
            <c:manualLayout>
              <c:xMode val="edge"/>
              <c:yMode val="edge"/>
              <c:x val="0.84474898608471205"/>
              <c:y val="0.92433295838020202"/>
            </c:manualLayout>
          </c:layout>
          <c:overlay val="0"/>
        </c:title>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lIns="0">
            <a:noAutofit/>
          </a:bodyPr>
          <a:lstStyle/>
          <a:p>
            <a:pPr>
              <a:defRPr sz="800" b="0" i="0">
                <a:solidFill>
                  <a:srgbClr val="000000"/>
                </a:solidFill>
                <a:latin typeface="Arial Narrow"/>
                <a:ea typeface="Arial Narrow"/>
                <a:cs typeface="Arial Narrow"/>
              </a:defRPr>
            </a:pPr>
            <a:endParaRPr lang="en-US"/>
          </a:p>
        </c:txPr>
        <c:crossAx val="50739072"/>
        <c:crosses val="autoZero"/>
        <c:auto val="1"/>
        <c:lblAlgn val="ctr"/>
        <c:lblOffset val="0"/>
        <c:tickLblSkip val="1"/>
        <c:noMultiLvlLbl val="0"/>
      </c:catAx>
      <c:valAx>
        <c:axId val="50739072"/>
        <c:scaling>
          <c:orientation val="minMax"/>
        </c:scaling>
        <c:delete val="0"/>
        <c:axPos val="l"/>
        <c:majorGridlines>
          <c:spPr>
            <a:ln w="9525" cmpd="sng">
              <a:solidFill>
                <a:srgbClr val="FFFFFF"/>
              </a:solidFill>
              <a:prstDash val="solid"/>
            </a:ln>
          </c:spPr>
        </c:majorGridlines>
        <c:title>
          <c:tx>
            <c:rich>
              <a:bodyPr rot="0" vert="horz"/>
              <a:lstStyle/>
              <a:p>
                <a:pPr>
                  <a:defRPr sz="800" b="0" i="0">
                    <a:solidFill>
                      <a:srgbClr val="000000"/>
                    </a:solidFill>
                    <a:latin typeface="Arial Narrow"/>
                  </a:defRPr>
                </a:pPr>
                <a:r>
                  <a:rPr lang="sl-SI" sz="800" b="0" i="0">
                    <a:solidFill>
                      <a:srgbClr val="000000"/>
                    </a:solidFill>
                    <a:latin typeface="Arial Narrow"/>
                  </a:rPr>
                  <a:t>O</a:t>
                </a:r>
                <a:r>
                  <a:rPr lang="en-US" sz="800" b="0" i="0">
                    <a:solidFill>
                      <a:srgbClr val="000000"/>
                    </a:solidFill>
                    <a:latin typeface="Arial Narrow"/>
                  </a:rPr>
                  <a:t>bservations</a:t>
                </a:r>
              </a:p>
            </c:rich>
          </c:tx>
          <c:layout>
            <c:manualLayout>
              <c:xMode val="edge"/>
              <c:yMode val="edge"/>
              <c:x val="8.7445201678999392E-3"/>
              <c:y val="1.7462817147856501E-3"/>
            </c:manualLayout>
          </c:layout>
          <c:overlay val="0"/>
        </c:title>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50737152"/>
        <c:crosses val="autoZero"/>
        <c:crossBetween val="between"/>
      </c:valAx>
      <c:spPr>
        <a:solidFill>
          <a:srgbClr val="F4FFFF"/>
        </a:solidFill>
        <a:ln w="9525">
          <a:solidFill>
            <a:srgbClr val="000000"/>
          </a:solidFill>
        </a:ln>
      </c:spPr>
    </c:plotArea>
    <c:plotVisOnly val="1"/>
    <c:dispBlanksAs val="gap"/>
    <c:showDLblsOverMax val="1"/>
  </c:chart>
  <c:spPr>
    <a:noFill/>
    <a:ln>
      <a:noFill/>
    </a:ln>
    <a:extLst>
      <a:ext uri="{909E8E84-426E-40DD-AFC4-6F175D3DCCD1}">
        <a14:hiddenFill xmlns:a14="http://schemas.microsoft.com/office/drawing/2010/main">
          <a:solidFill>
            <a:sysClr val="window" lastClr="FFFFFF"/>
          </a:solidFill>
        </a14:hiddenFill>
      </a:ext>
    </a:ex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041248-91CE-4C6A-9A20-D4BAEA637E33}"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E522735E-97F4-44A3-A62F-8272A8660472}">
      <dgm:prSet phldrT="[Text]" phldr="1"/>
      <dgm:spPr/>
      <dgm:t>
        <a:bodyPr/>
        <a:lstStyle/>
        <a:p>
          <a:endParaRPr lang="en-US" dirty="0"/>
        </a:p>
      </dgm:t>
    </dgm:pt>
    <dgm:pt modelId="{283F0812-6252-4D12-A34A-B7711661919B}" type="parTrans" cxnId="{EED8F4CE-2971-4F4C-A923-847BCE5EF6D7}">
      <dgm:prSet/>
      <dgm:spPr/>
      <dgm:t>
        <a:bodyPr/>
        <a:lstStyle/>
        <a:p>
          <a:endParaRPr lang="en-US"/>
        </a:p>
      </dgm:t>
    </dgm:pt>
    <dgm:pt modelId="{16A391EB-42C5-4935-B158-F4C9288D9290}" type="sibTrans" cxnId="{EED8F4CE-2971-4F4C-A923-847BCE5EF6D7}">
      <dgm:prSet/>
      <dgm:spPr/>
      <dgm:t>
        <a:bodyPr/>
        <a:lstStyle/>
        <a:p>
          <a:endParaRPr lang="en-US"/>
        </a:p>
      </dgm:t>
    </dgm:pt>
    <dgm:pt modelId="{0595C2A3-1DE3-462F-AB1D-21F980C6FBC4}">
      <dgm:prSet phldrT="[Text]" custT="1"/>
      <dgm:spPr>
        <a:solidFill>
          <a:srgbClr val="FFC000"/>
        </a:solidFill>
      </dgm:spPr>
      <dgm:t>
        <a:bodyPr/>
        <a:lstStyle/>
        <a:p>
          <a:r>
            <a:rPr lang="en-US" sz="1600" dirty="0" smtClean="0"/>
            <a:t>Projects grew over time</a:t>
          </a:r>
          <a:endParaRPr lang="en-US" sz="1600" dirty="0"/>
        </a:p>
      </dgm:t>
    </dgm:pt>
    <dgm:pt modelId="{DF06D031-2077-4E66-A650-AFE073C696FE}" type="parTrans" cxnId="{E18EB9C6-16A9-4151-84E1-268DD4B2C57B}">
      <dgm:prSet/>
      <dgm:spPr/>
      <dgm:t>
        <a:bodyPr/>
        <a:lstStyle/>
        <a:p>
          <a:endParaRPr lang="en-US"/>
        </a:p>
      </dgm:t>
    </dgm:pt>
    <dgm:pt modelId="{9890FFA9-0455-4C8A-97A1-0085E490C3C3}" type="sibTrans" cxnId="{E18EB9C6-16A9-4151-84E1-268DD4B2C57B}">
      <dgm:prSet/>
      <dgm:spPr/>
      <dgm:t>
        <a:bodyPr/>
        <a:lstStyle/>
        <a:p>
          <a:endParaRPr lang="en-US"/>
        </a:p>
      </dgm:t>
    </dgm:pt>
    <dgm:pt modelId="{423004AF-23A9-4BA7-B2D8-DF044DD938E4}">
      <dgm:prSet phldrT="[Text]" custT="1"/>
      <dgm:spPr>
        <a:solidFill>
          <a:srgbClr val="FFC000"/>
        </a:solidFill>
      </dgm:spPr>
      <dgm:t>
        <a:bodyPr/>
        <a:lstStyle/>
        <a:p>
          <a:r>
            <a:rPr lang="en-US" sz="1600" dirty="0" smtClean="0"/>
            <a:t>On-time/ budget became an issue</a:t>
          </a:r>
          <a:endParaRPr lang="en-US" sz="1600" dirty="0"/>
        </a:p>
      </dgm:t>
    </dgm:pt>
    <dgm:pt modelId="{F7F84A40-F41D-4E04-9955-12CD136E519B}" type="parTrans" cxnId="{174BDB5B-EAF7-4A00-9655-88A72F9AFED2}">
      <dgm:prSet/>
      <dgm:spPr/>
      <dgm:t>
        <a:bodyPr/>
        <a:lstStyle/>
        <a:p>
          <a:endParaRPr lang="en-US"/>
        </a:p>
      </dgm:t>
    </dgm:pt>
    <dgm:pt modelId="{728D5628-4B26-4F16-9B00-CA75EF0696EB}" type="sibTrans" cxnId="{174BDB5B-EAF7-4A00-9655-88A72F9AFED2}">
      <dgm:prSet/>
      <dgm:spPr/>
      <dgm:t>
        <a:bodyPr/>
        <a:lstStyle/>
        <a:p>
          <a:endParaRPr lang="en-US"/>
        </a:p>
      </dgm:t>
    </dgm:pt>
    <dgm:pt modelId="{64161C2A-CC54-4DE7-87BD-5EB7D36FD9A7}">
      <dgm:prSet phldrT="[Text]" custT="1"/>
      <dgm:spPr>
        <a:solidFill>
          <a:srgbClr val="FFC000"/>
        </a:solidFill>
      </dgm:spPr>
      <dgm:t>
        <a:bodyPr/>
        <a:lstStyle/>
        <a:p>
          <a:r>
            <a:rPr lang="en-US" sz="1600" dirty="0" smtClean="0"/>
            <a:t>Public sector transferred  ever more risk out </a:t>
          </a:r>
          <a:endParaRPr lang="en-US" sz="1600" dirty="0"/>
        </a:p>
      </dgm:t>
    </dgm:pt>
    <dgm:pt modelId="{CEA83060-4238-44BC-9D2F-73C35414E2E1}" type="parTrans" cxnId="{47F82E94-1FAD-4689-A041-7533079DB3BF}">
      <dgm:prSet/>
      <dgm:spPr/>
      <dgm:t>
        <a:bodyPr/>
        <a:lstStyle/>
        <a:p>
          <a:endParaRPr lang="en-US"/>
        </a:p>
      </dgm:t>
    </dgm:pt>
    <dgm:pt modelId="{20DFCAAC-8232-4AC7-8F5F-79823D10A7CB}" type="sibTrans" cxnId="{47F82E94-1FAD-4689-A041-7533079DB3BF}">
      <dgm:prSet/>
      <dgm:spPr/>
      <dgm:t>
        <a:bodyPr/>
        <a:lstStyle/>
        <a:p>
          <a:endParaRPr lang="en-US"/>
        </a:p>
      </dgm:t>
    </dgm:pt>
    <dgm:pt modelId="{798761B8-1870-4807-B540-B4E01E17AA7D}" type="pres">
      <dgm:prSet presAssocID="{CD041248-91CE-4C6A-9A20-D4BAEA637E33}" presName="Name0" presStyleCnt="0">
        <dgm:presLayoutVars>
          <dgm:chMax val="1"/>
          <dgm:chPref val="1"/>
          <dgm:dir/>
          <dgm:animOne val="branch"/>
          <dgm:animLvl val="lvl"/>
        </dgm:presLayoutVars>
      </dgm:prSet>
      <dgm:spPr/>
      <dgm:t>
        <a:bodyPr/>
        <a:lstStyle/>
        <a:p>
          <a:endParaRPr lang="en-US"/>
        </a:p>
      </dgm:t>
    </dgm:pt>
    <dgm:pt modelId="{0A1EF38C-1BDF-4651-91A3-B2650608839D}" type="pres">
      <dgm:prSet presAssocID="{E522735E-97F4-44A3-A62F-8272A8660472}" presName="singleCycle" presStyleCnt="0"/>
      <dgm:spPr/>
    </dgm:pt>
    <dgm:pt modelId="{01FB09F6-DF0E-413C-9567-F71C7FD87CCF}" type="pres">
      <dgm:prSet presAssocID="{E522735E-97F4-44A3-A62F-8272A8660472}" presName="singleCenter" presStyleLbl="node1" presStyleIdx="0" presStyleCnt="4" custScaleX="79564" custScaleY="56459" custLinFactNeighborX="-403" custLinFactNeighborY="-8078">
        <dgm:presLayoutVars>
          <dgm:chMax val="7"/>
          <dgm:chPref val="7"/>
        </dgm:presLayoutVars>
      </dgm:prSet>
      <dgm:spPr/>
      <dgm:t>
        <a:bodyPr/>
        <a:lstStyle/>
        <a:p>
          <a:endParaRPr lang="en-US"/>
        </a:p>
      </dgm:t>
    </dgm:pt>
    <dgm:pt modelId="{6FC8BC0F-4978-4108-9514-F584C9058813}" type="pres">
      <dgm:prSet presAssocID="{DF06D031-2077-4E66-A650-AFE073C696FE}" presName="Name56" presStyleLbl="parChTrans1D2" presStyleIdx="0" presStyleCnt="3"/>
      <dgm:spPr/>
      <dgm:t>
        <a:bodyPr/>
        <a:lstStyle/>
        <a:p>
          <a:endParaRPr lang="en-US"/>
        </a:p>
      </dgm:t>
    </dgm:pt>
    <dgm:pt modelId="{7D6B1868-D9DF-48C7-9CAC-A03AE88F1900}" type="pres">
      <dgm:prSet presAssocID="{0595C2A3-1DE3-462F-AB1D-21F980C6FBC4}" presName="text0" presStyleLbl="node1" presStyleIdx="1" presStyleCnt="4" custScaleX="282776" custScaleY="150044">
        <dgm:presLayoutVars>
          <dgm:bulletEnabled val="1"/>
        </dgm:presLayoutVars>
      </dgm:prSet>
      <dgm:spPr/>
      <dgm:t>
        <a:bodyPr/>
        <a:lstStyle/>
        <a:p>
          <a:endParaRPr lang="en-US"/>
        </a:p>
      </dgm:t>
    </dgm:pt>
    <dgm:pt modelId="{568F6061-44FA-442B-9169-5D2A27B62321}" type="pres">
      <dgm:prSet presAssocID="{F7F84A40-F41D-4E04-9955-12CD136E519B}" presName="Name56" presStyleLbl="parChTrans1D2" presStyleIdx="1" presStyleCnt="3"/>
      <dgm:spPr/>
      <dgm:t>
        <a:bodyPr/>
        <a:lstStyle/>
        <a:p>
          <a:endParaRPr lang="en-US"/>
        </a:p>
      </dgm:t>
    </dgm:pt>
    <dgm:pt modelId="{A1269BF5-9660-4C4E-ADDA-91646B72DEE3}" type="pres">
      <dgm:prSet presAssocID="{423004AF-23A9-4BA7-B2D8-DF044DD938E4}" presName="text0" presStyleLbl="node1" presStyleIdx="2" presStyleCnt="4" custScaleX="282776" custScaleY="150044">
        <dgm:presLayoutVars>
          <dgm:bulletEnabled val="1"/>
        </dgm:presLayoutVars>
      </dgm:prSet>
      <dgm:spPr/>
      <dgm:t>
        <a:bodyPr/>
        <a:lstStyle/>
        <a:p>
          <a:endParaRPr lang="en-US"/>
        </a:p>
      </dgm:t>
    </dgm:pt>
    <dgm:pt modelId="{CEC0400F-9180-4993-85F3-55E056698080}" type="pres">
      <dgm:prSet presAssocID="{CEA83060-4238-44BC-9D2F-73C35414E2E1}" presName="Name56" presStyleLbl="parChTrans1D2" presStyleIdx="2" presStyleCnt="3"/>
      <dgm:spPr/>
      <dgm:t>
        <a:bodyPr/>
        <a:lstStyle/>
        <a:p>
          <a:endParaRPr lang="en-US"/>
        </a:p>
      </dgm:t>
    </dgm:pt>
    <dgm:pt modelId="{D75ED2AC-CBB9-4404-82DE-FD36FBB83289}" type="pres">
      <dgm:prSet presAssocID="{64161C2A-CC54-4DE7-87BD-5EB7D36FD9A7}" presName="text0" presStyleLbl="node1" presStyleIdx="3" presStyleCnt="4" custScaleX="285242" custScaleY="151985">
        <dgm:presLayoutVars>
          <dgm:bulletEnabled val="1"/>
        </dgm:presLayoutVars>
      </dgm:prSet>
      <dgm:spPr/>
      <dgm:t>
        <a:bodyPr/>
        <a:lstStyle/>
        <a:p>
          <a:endParaRPr lang="en-US"/>
        </a:p>
      </dgm:t>
    </dgm:pt>
  </dgm:ptLst>
  <dgm:cxnLst>
    <dgm:cxn modelId="{C093A5FC-324A-4D5E-9C2B-0785E21B5F24}" type="presOf" srcId="{423004AF-23A9-4BA7-B2D8-DF044DD938E4}" destId="{A1269BF5-9660-4C4E-ADDA-91646B72DEE3}" srcOrd="0" destOrd="0" presId="urn:microsoft.com/office/officeart/2008/layout/RadialCluster"/>
    <dgm:cxn modelId="{47F82E94-1FAD-4689-A041-7533079DB3BF}" srcId="{E522735E-97F4-44A3-A62F-8272A8660472}" destId="{64161C2A-CC54-4DE7-87BD-5EB7D36FD9A7}" srcOrd="2" destOrd="0" parTransId="{CEA83060-4238-44BC-9D2F-73C35414E2E1}" sibTransId="{20DFCAAC-8232-4AC7-8F5F-79823D10A7CB}"/>
    <dgm:cxn modelId="{EED8F4CE-2971-4F4C-A923-847BCE5EF6D7}" srcId="{CD041248-91CE-4C6A-9A20-D4BAEA637E33}" destId="{E522735E-97F4-44A3-A62F-8272A8660472}" srcOrd="0" destOrd="0" parTransId="{283F0812-6252-4D12-A34A-B7711661919B}" sibTransId="{16A391EB-42C5-4935-B158-F4C9288D9290}"/>
    <dgm:cxn modelId="{E18EB9C6-16A9-4151-84E1-268DD4B2C57B}" srcId="{E522735E-97F4-44A3-A62F-8272A8660472}" destId="{0595C2A3-1DE3-462F-AB1D-21F980C6FBC4}" srcOrd="0" destOrd="0" parTransId="{DF06D031-2077-4E66-A650-AFE073C696FE}" sibTransId="{9890FFA9-0455-4C8A-97A1-0085E490C3C3}"/>
    <dgm:cxn modelId="{9F1EDDF5-065E-4130-A85D-88DA3EA23203}" type="presOf" srcId="{CD041248-91CE-4C6A-9A20-D4BAEA637E33}" destId="{798761B8-1870-4807-B540-B4E01E17AA7D}" srcOrd="0" destOrd="0" presId="urn:microsoft.com/office/officeart/2008/layout/RadialCluster"/>
    <dgm:cxn modelId="{EE80924D-76ED-4C50-8E02-61FD9579FE92}" type="presOf" srcId="{F7F84A40-F41D-4E04-9955-12CD136E519B}" destId="{568F6061-44FA-442B-9169-5D2A27B62321}" srcOrd="0" destOrd="0" presId="urn:microsoft.com/office/officeart/2008/layout/RadialCluster"/>
    <dgm:cxn modelId="{174BDB5B-EAF7-4A00-9655-88A72F9AFED2}" srcId="{E522735E-97F4-44A3-A62F-8272A8660472}" destId="{423004AF-23A9-4BA7-B2D8-DF044DD938E4}" srcOrd="1" destOrd="0" parTransId="{F7F84A40-F41D-4E04-9955-12CD136E519B}" sibTransId="{728D5628-4B26-4F16-9B00-CA75EF0696EB}"/>
    <dgm:cxn modelId="{650FAA82-FE12-4913-BC02-703CBFB1C3CD}" type="presOf" srcId="{DF06D031-2077-4E66-A650-AFE073C696FE}" destId="{6FC8BC0F-4978-4108-9514-F584C9058813}" srcOrd="0" destOrd="0" presId="urn:microsoft.com/office/officeart/2008/layout/RadialCluster"/>
    <dgm:cxn modelId="{8E0C5EE9-B16C-4C4A-85E1-1B7FD42DB075}" type="presOf" srcId="{0595C2A3-1DE3-462F-AB1D-21F980C6FBC4}" destId="{7D6B1868-D9DF-48C7-9CAC-A03AE88F1900}" srcOrd="0" destOrd="0" presId="urn:microsoft.com/office/officeart/2008/layout/RadialCluster"/>
    <dgm:cxn modelId="{E76206D5-14AF-465B-8A33-82784CB45BBE}" type="presOf" srcId="{E522735E-97F4-44A3-A62F-8272A8660472}" destId="{01FB09F6-DF0E-413C-9567-F71C7FD87CCF}" srcOrd="0" destOrd="0" presId="urn:microsoft.com/office/officeart/2008/layout/RadialCluster"/>
    <dgm:cxn modelId="{819D4339-6D6A-4EE7-B88E-0C08E79EC56D}" type="presOf" srcId="{CEA83060-4238-44BC-9D2F-73C35414E2E1}" destId="{CEC0400F-9180-4993-85F3-55E056698080}" srcOrd="0" destOrd="0" presId="urn:microsoft.com/office/officeart/2008/layout/RadialCluster"/>
    <dgm:cxn modelId="{9A24C25D-6F4F-49FA-AA92-43F86A8CDD9D}" type="presOf" srcId="{64161C2A-CC54-4DE7-87BD-5EB7D36FD9A7}" destId="{D75ED2AC-CBB9-4404-82DE-FD36FBB83289}" srcOrd="0" destOrd="0" presId="urn:microsoft.com/office/officeart/2008/layout/RadialCluster"/>
    <dgm:cxn modelId="{A19C614D-D7B3-48EE-BA7A-D30995B35BCA}" type="presParOf" srcId="{798761B8-1870-4807-B540-B4E01E17AA7D}" destId="{0A1EF38C-1BDF-4651-91A3-B2650608839D}" srcOrd="0" destOrd="0" presId="urn:microsoft.com/office/officeart/2008/layout/RadialCluster"/>
    <dgm:cxn modelId="{64926D80-E971-4B49-85F0-669A74052A37}" type="presParOf" srcId="{0A1EF38C-1BDF-4651-91A3-B2650608839D}" destId="{01FB09F6-DF0E-413C-9567-F71C7FD87CCF}" srcOrd="0" destOrd="0" presId="urn:microsoft.com/office/officeart/2008/layout/RadialCluster"/>
    <dgm:cxn modelId="{ED90088A-908E-4FB4-A415-AF31258F5969}" type="presParOf" srcId="{0A1EF38C-1BDF-4651-91A3-B2650608839D}" destId="{6FC8BC0F-4978-4108-9514-F584C9058813}" srcOrd="1" destOrd="0" presId="urn:microsoft.com/office/officeart/2008/layout/RadialCluster"/>
    <dgm:cxn modelId="{CA3A0D0D-354D-468B-B26D-202A5EE30EBF}" type="presParOf" srcId="{0A1EF38C-1BDF-4651-91A3-B2650608839D}" destId="{7D6B1868-D9DF-48C7-9CAC-A03AE88F1900}" srcOrd="2" destOrd="0" presId="urn:microsoft.com/office/officeart/2008/layout/RadialCluster"/>
    <dgm:cxn modelId="{E49792CC-129B-4EBE-A08C-99D59260F1CA}" type="presParOf" srcId="{0A1EF38C-1BDF-4651-91A3-B2650608839D}" destId="{568F6061-44FA-442B-9169-5D2A27B62321}" srcOrd="3" destOrd="0" presId="urn:microsoft.com/office/officeart/2008/layout/RadialCluster"/>
    <dgm:cxn modelId="{62CBD605-EA19-4742-BD75-8D1AE784496A}" type="presParOf" srcId="{0A1EF38C-1BDF-4651-91A3-B2650608839D}" destId="{A1269BF5-9660-4C4E-ADDA-91646B72DEE3}" srcOrd="4" destOrd="0" presId="urn:microsoft.com/office/officeart/2008/layout/RadialCluster"/>
    <dgm:cxn modelId="{5D164D64-4E83-45F0-A66D-F8B0997C6478}" type="presParOf" srcId="{0A1EF38C-1BDF-4651-91A3-B2650608839D}" destId="{CEC0400F-9180-4993-85F3-55E056698080}" srcOrd="5" destOrd="0" presId="urn:microsoft.com/office/officeart/2008/layout/RadialCluster"/>
    <dgm:cxn modelId="{605D95C6-DDDB-4C31-BA88-6013F1D1DC4A}" type="presParOf" srcId="{0A1EF38C-1BDF-4651-91A3-B2650608839D}" destId="{D75ED2AC-CBB9-4404-82DE-FD36FBB8328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B09F6-DF0E-413C-9567-F71C7FD87CCF}">
      <dsp:nvSpPr>
        <dsp:cNvPr id="0" name=""/>
        <dsp:cNvSpPr/>
      </dsp:nvSpPr>
      <dsp:spPr>
        <a:xfrm>
          <a:off x="3600192" y="1412435"/>
          <a:ext cx="740795" cy="5256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endParaRPr lang="en-US" sz="1500" kern="1200" dirty="0"/>
        </a:p>
      </dsp:txBody>
      <dsp:txXfrm>
        <a:off x="3625853" y="1438096"/>
        <a:ext cx="689473" cy="474350"/>
      </dsp:txXfrm>
    </dsp:sp>
    <dsp:sp modelId="{6FC8BC0F-4978-4108-9514-F584C9058813}">
      <dsp:nvSpPr>
        <dsp:cNvPr id="0" name=""/>
        <dsp:cNvSpPr/>
      </dsp:nvSpPr>
      <dsp:spPr>
        <a:xfrm rot="16233046">
          <a:off x="3741061" y="1178138"/>
          <a:ext cx="468615" cy="0"/>
        </a:xfrm>
        <a:custGeom>
          <a:avLst/>
          <a:gdLst/>
          <a:ahLst/>
          <a:cxnLst/>
          <a:rect l="0" t="0" r="0" b="0"/>
          <a:pathLst>
            <a:path>
              <a:moveTo>
                <a:pt x="0" y="0"/>
              </a:moveTo>
              <a:lnTo>
                <a:pt x="46861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B1868-D9DF-48C7-9CAC-A03AE88F1900}">
      <dsp:nvSpPr>
        <dsp:cNvPr id="0" name=""/>
        <dsp:cNvSpPr/>
      </dsp:nvSpPr>
      <dsp:spPr>
        <a:xfrm>
          <a:off x="3100119" y="7843"/>
          <a:ext cx="1764001" cy="935998"/>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Projects grew over time</a:t>
          </a:r>
          <a:endParaRPr lang="en-US" sz="1600" kern="1200" dirty="0"/>
        </a:p>
      </dsp:txBody>
      <dsp:txXfrm>
        <a:off x="3145811" y="53535"/>
        <a:ext cx="1672617" cy="844614"/>
      </dsp:txXfrm>
    </dsp:sp>
    <dsp:sp modelId="{568F6061-44FA-442B-9169-5D2A27B62321}">
      <dsp:nvSpPr>
        <dsp:cNvPr id="0" name=""/>
        <dsp:cNvSpPr/>
      </dsp:nvSpPr>
      <dsp:spPr>
        <a:xfrm rot="2227237">
          <a:off x="4281673" y="2045886"/>
          <a:ext cx="357183" cy="0"/>
        </a:xfrm>
        <a:custGeom>
          <a:avLst/>
          <a:gdLst/>
          <a:ahLst/>
          <a:cxnLst/>
          <a:rect l="0" t="0" r="0" b="0"/>
          <a:pathLst>
            <a:path>
              <a:moveTo>
                <a:pt x="0" y="0"/>
              </a:moveTo>
              <a:lnTo>
                <a:pt x="35718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269BF5-9660-4C4E-ADDA-91646B72DEE3}">
      <dsp:nvSpPr>
        <dsp:cNvPr id="0" name=""/>
        <dsp:cNvSpPr/>
      </dsp:nvSpPr>
      <dsp:spPr>
        <a:xfrm>
          <a:off x="4339010" y="2153665"/>
          <a:ext cx="1764001" cy="935998"/>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On-time/ budget became an issue</a:t>
          </a:r>
          <a:endParaRPr lang="en-US" sz="1600" kern="1200" dirty="0"/>
        </a:p>
      </dsp:txBody>
      <dsp:txXfrm>
        <a:off x="4384702" y="2199357"/>
        <a:ext cx="1672617" cy="844614"/>
      </dsp:txXfrm>
    </dsp:sp>
    <dsp:sp modelId="{CEC0400F-9180-4993-85F3-55E056698080}">
      <dsp:nvSpPr>
        <dsp:cNvPr id="0" name=""/>
        <dsp:cNvSpPr/>
      </dsp:nvSpPr>
      <dsp:spPr>
        <a:xfrm rot="8541894">
          <a:off x="3322324" y="2042859"/>
          <a:ext cx="343094" cy="0"/>
        </a:xfrm>
        <a:custGeom>
          <a:avLst/>
          <a:gdLst/>
          <a:ahLst/>
          <a:cxnLst/>
          <a:rect l="0" t="0" r="0" b="0"/>
          <a:pathLst>
            <a:path>
              <a:moveTo>
                <a:pt x="0" y="0"/>
              </a:moveTo>
              <a:lnTo>
                <a:pt x="34309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5ED2AC-CBB9-4404-82DE-FD36FBB83289}">
      <dsp:nvSpPr>
        <dsp:cNvPr id="0" name=""/>
        <dsp:cNvSpPr/>
      </dsp:nvSpPr>
      <dsp:spPr>
        <a:xfrm>
          <a:off x="1853537" y="2147611"/>
          <a:ext cx="1779385" cy="948106"/>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Public sector transferred  ever more risk out </a:t>
          </a:r>
          <a:endParaRPr lang="en-US" sz="1600" kern="1200" dirty="0"/>
        </a:p>
      </dsp:txBody>
      <dsp:txXfrm>
        <a:off x="1899820" y="2193894"/>
        <a:ext cx="1686819" cy="85554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0.35354</cdr:x>
      <cdr:y>0.19043</cdr:y>
    </cdr:from>
    <cdr:to>
      <cdr:x>0.58586</cdr:x>
      <cdr:y>0.27795</cdr:y>
    </cdr:to>
    <cdr:sp macro="" textlink="">
      <cdr:nvSpPr>
        <cdr:cNvPr id="3" name="Line Callout 2 (Accent Bar) 2"/>
        <cdr:cNvSpPr/>
      </cdr:nvSpPr>
      <cdr:spPr>
        <a:xfrm xmlns:a="http://schemas.openxmlformats.org/drawingml/2006/main">
          <a:off x="2520280" y="626691"/>
          <a:ext cx="1656184" cy="288032"/>
        </a:xfrm>
        <a:prstGeom xmlns:a="http://schemas.openxmlformats.org/drawingml/2006/main" prst="accentCallout2">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t>Projects &gt; EUR 10 M</a:t>
          </a: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7364"/>
          </a:xfrm>
          <a:prstGeom prst="rect">
            <a:avLst/>
          </a:prstGeom>
        </p:spPr>
        <p:txBody>
          <a:bodyPr vert="horz" wrap="square" lIns="91742" tIns="45871" rIns="91742" bIns="45871" numCol="1" anchor="t" anchorCtr="0" compatLnSpc="1">
            <a:prstTxWarp prst="textNoShape">
              <a:avLst/>
            </a:prstTxWarp>
          </a:bodyPr>
          <a:lstStyle>
            <a:lvl1pPr>
              <a:defRPr sz="1200" smtClean="0"/>
            </a:lvl1pPr>
          </a:lstStyle>
          <a:p>
            <a:pPr>
              <a:defRPr/>
            </a:pPr>
            <a:endParaRPr lang="en-US"/>
          </a:p>
        </p:txBody>
      </p:sp>
      <p:sp>
        <p:nvSpPr>
          <p:cNvPr id="3" name="Date Placeholder 2"/>
          <p:cNvSpPr>
            <a:spLocks noGrp="1"/>
          </p:cNvSpPr>
          <p:nvPr>
            <p:ph type="dt" sz="quarter" idx="1"/>
          </p:nvPr>
        </p:nvSpPr>
        <p:spPr>
          <a:xfrm>
            <a:off x="3884613" y="0"/>
            <a:ext cx="2971800" cy="497364"/>
          </a:xfrm>
          <a:prstGeom prst="rect">
            <a:avLst/>
          </a:prstGeom>
        </p:spPr>
        <p:txBody>
          <a:bodyPr vert="horz" wrap="square" lIns="91742" tIns="45871" rIns="91742" bIns="45871" numCol="1" anchor="t" anchorCtr="0" compatLnSpc="1">
            <a:prstTxWarp prst="textNoShape">
              <a:avLst/>
            </a:prstTxWarp>
          </a:bodyPr>
          <a:lstStyle>
            <a:lvl1pPr algn="r">
              <a:defRPr sz="1200" smtClean="0"/>
            </a:lvl1pPr>
          </a:lstStyle>
          <a:p>
            <a:pPr>
              <a:defRPr/>
            </a:pPr>
            <a:fld id="{9FA199F8-2A81-4BC0-9B3F-B35A7C4F04AB}" type="datetime1">
              <a:rPr lang="en-US"/>
              <a:pPr>
                <a:defRPr/>
              </a:pPr>
              <a:t>18/11/2019</a:t>
            </a:fld>
            <a:endParaRPr lang="en-US"/>
          </a:p>
        </p:txBody>
      </p:sp>
      <p:sp>
        <p:nvSpPr>
          <p:cNvPr id="4" name="Footer Placeholder 3"/>
          <p:cNvSpPr>
            <a:spLocks noGrp="1"/>
          </p:cNvSpPr>
          <p:nvPr>
            <p:ph type="ftr" sz="quarter" idx="2"/>
          </p:nvPr>
        </p:nvSpPr>
        <p:spPr>
          <a:xfrm>
            <a:off x="1" y="9448185"/>
            <a:ext cx="2971800" cy="497364"/>
          </a:xfrm>
          <a:prstGeom prst="rect">
            <a:avLst/>
          </a:prstGeom>
        </p:spPr>
        <p:txBody>
          <a:bodyPr vert="horz" wrap="square" lIns="91742" tIns="45871" rIns="91742" bIns="45871" numCol="1" anchor="b" anchorCtr="0" compatLnSpc="1">
            <a:prstTxWarp prst="textNoShape">
              <a:avLst/>
            </a:prstTxWarp>
          </a:bodyPr>
          <a:lstStyle>
            <a:lvl1pPr>
              <a:defRPr sz="1200" smtClean="0"/>
            </a:lvl1pPr>
          </a:lstStyle>
          <a:p>
            <a:pPr>
              <a:defRPr/>
            </a:pPr>
            <a:endParaRPr lang="en-US"/>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wrap="square" lIns="91742" tIns="45871" rIns="91742" bIns="45871" numCol="1" anchor="b" anchorCtr="0" compatLnSpc="1">
            <a:prstTxWarp prst="textNoShape">
              <a:avLst/>
            </a:prstTxWarp>
          </a:bodyPr>
          <a:lstStyle>
            <a:lvl1pPr algn="r">
              <a:defRPr sz="1200" smtClean="0"/>
            </a:lvl1pPr>
          </a:lstStyle>
          <a:p>
            <a:pPr>
              <a:defRPr/>
            </a:pPr>
            <a:fld id="{FC9AF1FA-212F-4C38-9A77-718FA61B3FD0}" type="slidenum">
              <a:rPr lang="en-US"/>
              <a:pPr>
                <a:defRPr/>
              </a:pPr>
              <a:t>‹#›</a:t>
            </a:fld>
            <a:endParaRPr lang="en-US"/>
          </a:p>
        </p:txBody>
      </p:sp>
    </p:spTree>
    <p:extLst>
      <p:ext uri="{BB962C8B-B14F-4D97-AF65-F5344CB8AC3E}">
        <p14:creationId xmlns:p14="http://schemas.microsoft.com/office/powerpoint/2010/main" val="6049717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7364"/>
          </a:xfrm>
          <a:prstGeom prst="rect">
            <a:avLst/>
          </a:prstGeom>
        </p:spPr>
        <p:txBody>
          <a:bodyPr vert="horz" wrap="square" lIns="91742" tIns="45871" rIns="91742" bIns="45871" numCol="1" anchor="t" anchorCtr="0" compatLnSpc="1">
            <a:prstTxWarp prst="textNoShape">
              <a:avLst/>
            </a:prstTxWarp>
          </a:bodyPr>
          <a:lstStyle>
            <a:lvl1pPr>
              <a:defRPr sz="1200" smtClean="0"/>
            </a:lvl1pPr>
          </a:lstStyle>
          <a:p>
            <a:pPr>
              <a:defRPr/>
            </a:pPr>
            <a:endParaRPr lang="en-US"/>
          </a:p>
        </p:txBody>
      </p:sp>
      <p:sp>
        <p:nvSpPr>
          <p:cNvPr id="3" name="Date Placeholder 2"/>
          <p:cNvSpPr>
            <a:spLocks noGrp="1"/>
          </p:cNvSpPr>
          <p:nvPr>
            <p:ph type="dt" idx="1"/>
          </p:nvPr>
        </p:nvSpPr>
        <p:spPr>
          <a:xfrm>
            <a:off x="3884613" y="0"/>
            <a:ext cx="2971800" cy="497364"/>
          </a:xfrm>
          <a:prstGeom prst="rect">
            <a:avLst/>
          </a:prstGeom>
        </p:spPr>
        <p:txBody>
          <a:bodyPr vert="horz" wrap="square" lIns="91742" tIns="45871" rIns="91742" bIns="45871" numCol="1" anchor="t" anchorCtr="0" compatLnSpc="1">
            <a:prstTxWarp prst="textNoShape">
              <a:avLst/>
            </a:prstTxWarp>
          </a:bodyPr>
          <a:lstStyle>
            <a:lvl1pPr algn="r">
              <a:defRPr sz="1200" smtClean="0"/>
            </a:lvl1pPr>
          </a:lstStyle>
          <a:p>
            <a:pPr>
              <a:defRPr/>
            </a:pPr>
            <a:fld id="{B4AC130D-E204-4DA8-B91F-1D1569CB3F9C}" type="datetime1">
              <a:rPr lang="en-US"/>
              <a:pPr>
                <a:defRPr/>
              </a:pPr>
              <a:t>18/11/2019</a:t>
            </a:fld>
            <a:endParaRPr lang="en-US"/>
          </a:p>
        </p:txBody>
      </p:sp>
      <p:sp>
        <p:nvSpPr>
          <p:cNvPr id="4" name="Slide Image Placeholder 3"/>
          <p:cNvSpPr>
            <a:spLocks noGrp="1" noRot="1" noChangeAspect="1"/>
          </p:cNvSpPr>
          <p:nvPr>
            <p:ph type="sldImg" idx="2"/>
          </p:nvPr>
        </p:nvSpPr>
        <p:spPr>
          <a:xfrm>
            <a:off x="114300" y="746125"/>
            <a:ext cx="6630988" cy="3730625"/>
          </a:xfrm>
          <a:prstGeom prst="rect">
            <a:avLst/>
          </a:prstGeom>
          <a:noFill/>
          <a:ln w="12700">
            <a:solidFill>
              <a:prstClr val="black"/>
            </a:solidFill>
          </a:ln>
        </p:spPr>
        <p:txBody>
          <a:bodyPr vert="horz" wrap="square" lIns="91742" tIns="45871" rIns="91742" bIns="45871"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1" y="4724957"/>
            <a:ext cx="5486400" cy="4476274"/>
          </a:xfrm>
          <a:prstGeom prst="rect">
            <a:avLst/>
          </a:prstGeom>
        </p:spPr>
        <p:txBody>
          <a:bodyPr vert="horz" wrap="square" lIns="91742" tIns="45871" rIns="91742" bIns="45871"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1" y="9448185"/>
            <a:ext cx="2971800" cy="497364"/>
          </a:xfrm>
          <a:prstGeom prst="rect">
            <a:avLst/>
          </a:prstGeom>
        </p:spPr>
        <p:txBody>
          <a:bodyPr vert="horz" wrap="square" lIns="91742" tIns="45871" rIns="91742" bIns="45871" numCol="1" anchor="b" anchorCtr="0" compatLnSpc="1">
            <a:prstTxWarp prst="textNoShape">
              <a:avLst/>
            </a:prstTxWarp>
          </a:bodyPr>
          <a:lstStyle>
            <a:lvl1pPr>
              <a:defRPr sz="1200" smtClean="0"/>
            </a:lvl1pPr>
          </a:lstStyle>
          <a:p>
            <a:pPr>
              <a:defRPr/>
            </a:pPr>
            <a:endParaRPr lang="en-US"/>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wrap="square" lIns="91742" tIns="45871" rIns="91742" bIns="45871" numCol="1" anchor="b" anchorCtr="0" compatLnSpc="1">
            <a:prstTxWarp prst="textNoShape">
              <a:avLst/>
            </a:prstTxWarp>
          </a:bodyPr>
          <a:lstStyle>
            <a:lvl1pPr algn="r">
              <a:defRPr sz="1200" smtClean="0"/>
            </a:lvl1pPr>
          </a:lstStyle>
          <a:p>
            <a:pPr>
              <a:defRPr/>
            </a:pPr>
            <a:fld id="{AED8C3C6-D656-48FF-A6AB-E864B6688506}" type="slidenum">
              <a:rPr lang="en-US"/>
              <a:pPr>
                <a:defRPr/>
              </a:pPr>
              <a:t>‹#›</a:t>
            </a:fld>
            <a:endParaRPr lang="en-US"/>
          </a:p>
        </p:txBody>
      </p:sp>
    </p:spTree>
    <p:extLst>
      <p:ext uri="{BB962C8B-B14F-4D97-AF65-F5344CB8AC3E}">
        <p14:creationId xmlns:p14="http://schemas.microsoft.com/office/powerpoint/2010/main" val="36179325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prints.qut.edu.au/7652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0988" cy="3730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2575" cy="3730625"/>
          </a:xfrm>
        </p:spPr>
      </p:sp>
      <p:sp>
        <p:nvSpPr>
          <p:cNvPr id="3" name="Notes Placeholder 2"/>
          <p:cNvSpPr>
            <a:spLocks noGrp="1"/>
          </p:cNvSpPr>
          <p:nvPr>
            <p:ph type="body" idx="1"/>
          </p:nvPr>
        </p:nvSpPr>
        <p:spPr/>
        <p:txBody>
          <a:bodyPr/>
          <a:lstStyle/>
          <a:p>
            <a:r>
              <a:rPr lang="en-US" dirty="0" smtClean="0"/>
              <a:t>All others are simple auctions</a:t>
            </a:r>
          </a:p>
          <a:p>
            <a:endParaRPr lang="en-US" dirty="0" smtClean="0"/>
          </a:p>
          <a:p>
            <a:r>
              <a:rPr lang="en-US" dirty="0" smtClean="0"/>
              <a:t>In </a:t>
            </a:r>
            <a:r>
              <a:rPr lang="en-US" dirty="0"/>
              <a:t>our recent work we found out that for major projects that bundle project phases (DB, DBOM variants) and all cases where a lot of risk transfer occurs, the use of competitive dialogue is a must to reduce inefficient risk pricing (inefficiently large contingencies) on the side of the contractors</a:t>
            </a:r>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11</a:t>
            </a:fld>
            <a:endParaRPr lang="en-US"/>
          </a:p>
        </p:txBody>
      </p:sp>
    </p:spTree>
    <p:extLst>
      <p:ext uri="{BB962C8B-B14F-4D97-AF65-F5344CB8AC3E}">
        <p14:creationId xmlns:p14="http://schemas.microsoft.com/office/powerpoint/2010/main" val="279489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AB02DD-C674-49C0-BED9-8F626B13B272}" type="slidenum">
              <a:rPr lang="en-US" smtClean="0"/>
              <a:pPr>
                <a:defRPr/>
              </a:pPr>
              <a:t>12</a:t>
            </a:fld>
            <a:endParaRPr lang="en-US" dirty="0"/>
          </a:p>
        </p:txBody>
      </p:sp>
    </p:spTree>
    <p:extLst>
      <p:ext uri="{BB962C8B-B14F-4D97-AF65-F5344CB8AC3E}">
        <p14:creationId xmlns:p14="http://schemas.microsoft.com/office/powerpoint/2010/main" val="762639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any contract the risk transfer has a double effect. On</a:t>
            </a:r>
            <a:r>
              <a:rPr lang="en-US" baseline="0" dirty="0" smtClean="0"/>
              <a:t> one hand it drives the efficiency incentives, but on the other, risk needs to be priced when it is accepted. If the 2</a:t>
            </a:r>
            <a:r>
              <a:rPr lang="en-US" baseline="30000" dirty="0" smtClean="0"/>
              <a:t>nd</a:t>
            </a:r>
            <a:r>
              <a:rPr lang="en-US" baseline="0" dirty="0" smtClean="0"/>
              <a:t> part is bigger than the first, there is no </a:t>
            </a:r>
            <a:r>
              <a:rPr lang="en-US" baseline="0" dirty="0" err="1" smtClean="0"/>
              <a:t>VfM</a:t>
            </a:r>
            <a:r>
              <a:rPr lang="en-US" baseline="0" dirty="0" smtClean="0"/>
              <a:t>. The job simply becomes to expensive. </a:t>
            </a:r>
            <a:endParaRPr lang="en-US"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13</a:t>
            </a:fld>
            <a:endParaRPr lang="en-US"/>
          </a:p>
        </p:txBody>
      </p:sp>
    </p:spTree>
    <p:extLst>
      <p:ext uri="{BB962C8B-B14F-4D97-AF65-F5344CB8AC3E}">
        <p14:creationId xmlns:p14="http://schemas.microsoft.com/office/powerpoint/2010/main" val="765094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0988" cy="3730625"/>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ＭＳ Ｐゴシック" pitchFamily="-107" charset="-128"/>
                <a:cs typeface="ＭＳ Ｐゴシック" pitchFamily="-107" charset="-128"/>
              </a:rPr>
              <a:t>The</a:t>
            </a:r>
            <a:r>
              <a:rPr lang="en-US" sz="1200" kern="1200" baseline="0" dirty="0" smtClean="0">
                <a:solidFill>
                  <a:schemeClr val="tx1"/>
                </a:solidFill>
                <a:effectLst/>
                <a:latin typeface="+mn-lt"/>
                <a:ea typeface="ＭＳ Ｐゴシック" pitchFamily="-107" charset="-128"/>
                <a:cs typeface="ＭＳ Ｐゴシック" pitchFamily="-107" charset="-128"/>
              </a:rPr>
              <a:t> orange part only plays a role in incomplete contracts</a:t>
            </a:r>
          </a:p>
          <a:p>
            <a:r>
              <a:rPr lang="en-US" sz="1200" kern="1200" baseline="0" dirty="0" smtClean="0">
                <a:solidFill>
                  <a:schemeClr val="tx1"/>
                </a:solidFill>
                <a:effectLst/>
                <a:latin typeface="+mn-lt"/>
                <a:ea typeface="ＭＳ Ｐゴシック" pitchFamily="-107" charset="-128"/>
                <a:cs typeface="ＭＳ Ｐゴシック" pitchFamily="-107" charset="-128"/>
              </a:rPr>
              <a:t>It says we should use low powered cost-plus contracts in incomplete contracts to reduce adaptation cost</a:t>
            </a:r>
          </a:p>
          <a:p>
            <a:r>
              <a:rPr lang="en-US" sz="1200" kern="1200" baseline="0" dirty="0" smtClean="0">
                <a:solidFill>
                  <a:schemeClr val="tx1"/>
                </a:solidFill>
                <a:effectLst/>
                <a:latin typeface="+mn-lt"/>
                <a:ea typeface="ＭＳ Ｐゴシック" pitchFamily="-107" charset="-128"/>
                <a:cs typeface="ＭＳ Ｐゴシック" pitchFamily="-107" charset="-128"/>
              </a:rPr>
              <a:t>High powered in complete or bundled contracts</a:t>
            </a:r>
          </a:p>
          <a:p>
            <a:r>
              <a:rPr lang="en-US" sz="1200" kern="1200" baseline="0" dirty="0" smtClean="0">
                <a:solidFill>
                  <a:schemeClr val="tx1"/>
                </a:solidFill>
                <a:effectLst/>
                <a:latin typeface="+mn-lt"/>
                <a:ea typeface="ＭＳ Ｐゴシック" pitchFamily="-107" charset="-128"/>
                <a:cs typeface="ＭＳ Ｐゴシック" pitchFamily="-107" charset="-128"/>
              </a:rPr>
              <a:t>That competition works best in complete contracts but will stifle pre-contract information exchange, negotiations might help reduce renegotiations/adaptation cost...</a:t>
            </a:r>
            <a:endParaRPr lang="en-US" sz="1200" kern="1200" dirty="0">
              <a:solidFill>
                <a:schemeClr val="tx1"/>
              </a:solidFill>
              <a:effectLst/>
              <a:latin typeface="+mn-lt"/>
              <a:ea typeface="ＭＳ Ｐゴシック" pitchFamily="-107" charset="-128"/>
              <a:cs typeface="ＭＳ Ｐゴシック" pitchFamily="-107" charset="-128"/>
            </a:endParaRPr>
          </a:p>
        </p:txBody>
      </p:sp>
      <p:sp>
        <p:nvSpPr>
          <p:cNvPr id="4" name="Slide Number Placeholder 3"/>
          <p:cNvSpPr>
            <a:spLocks noGrp="1"/>
          </p:cNvSpPr>
          <p:nvPr>
            <p:ph type="sldNum" sz="quarter" idx="10"/>
          </p:nvPr>
        </p:nvSpPr>
        <p:spPr/>
        <p:txBody>
          <a:bodyPr/>
          <a:lstStyle/>
          <a:p>
            <a:pPr>
              <a:defRPr/>
            </a:pPr>
            <a:fld id="{94A0A941-3809-4A7A-A63C-CD0F1050C051}" type="slidenum">
              <a:rPr lang="en-US" smtClean="0"/>
              <a:pPr>
                <a:defRPr/>
              </a:pPr>
              <a:t>14</a:t>
            </a:fld>
            <a:endParaRPr lang="en-US"/>
          </a:p>
        </p:txBody>
      </p:sp>
    </p:spTree>
    <p:extLst>
      <p:ext uri="{BB962C8B-B14F-4D97-AF65-F5344CB8AC3E}">
        <p14:creationId xmlns:p14="http://schemas.microsoft.com/office/powerpoint/2010/main" val="1771183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0988" cy="3730625"/>
          </a:xfrm>
        </p:spPr>
      </p:sp>
      <p:sp>
        <p:nvSpPr>
          <p:cNvPr id="3" name="Notes Placeholder 2"/>
          <p:cNvSpPr>
            <a:spLocks noGrp="1"/>
          </p:cNvSpPr>
          <p:nvPr>
            <p:ph type="body" idx="1"/>
          </p:nvPr>
        </p:nvSpPr>
        <p:spPr/>
        <p:txBody>
          <a:bodyPr>
            <a:normAutofit/>
          </a:bodyPr>
          <a:lstStyle/>
          <a:p>
            <a:r>
              <a:rPr lang="en-US" sz="1200" dirty="0" smtClean="0"/>
              <a:t>Uncertainty is primarily seen as an adaptation cost challenge. </a:t>
            </a:r>
          </a:p>
          <a:p>
            <a:r>
              <a:rPr lang="en-US" sz="1200" dirty="0" smtClean="0"/>
              <a:t>Auction and contract theory separately describe different procurement dimensions that interact with each other. Theory should be unified. </a:t>
            </a:r>
          </a:p>
          <a:p>
            <a:r>
              <a:rPr lang="en-US" sz="1200" dirty="0" smtClean="0"/>
              <a:t>The question of risk is not just about who will bear it (incentives v insurance).</a:t>
            </a:r>
          </a:p>
          <a:p>
            <a:r>
              <a:rPr lang="en-US" sz="1200" dirty="0" smtClean="0"/>
              <a:t>Risk variance can be reduced/increased by procurement choices! Should we create risk related info sooner in the project life cycle or later and who should do it? </a:t>
            </a:r>
          </a:p>
        </p:txBody>
      </p:sp>
      <p:sp>
        <p:nvSpPr>
          <p:cNvPr id="4" name="Slide Number Placeholder 3"/>
          <p:cNvSpPr>
            <a:spLocks noGrp="1"/>
          </p:cNvSpPr>
          <p:nvPr>
            <p:ph type="sldNum" sz="quarter" idx="10"/>
          </p:nvPr>
        </p:nvSpPr>
        <p:spPr/>
        <p:txBody>
          <a:bodyPr/>
          <a:lstStyle/>
          <a:p>
            <a:pPr>
              <a:defRPr/>
            </a:pPr>
            <a:fld id="{94A0A941-3809-4A7A-A63C-CD0F1050C051}" type="slidenum">
              <a:rPr lang="en-US" smtClean="0"/>
              <a:pPr>
                <a:defRPr/>
              </a:pPr>
              <a:t>16</a:t>
            </a:fld>
            <a:endParaRPr lang="en-US"/>
          </a:p>
        </p:txBody>
      </p:sp>
    </p:spTree>
    <p:extLst>
      <p:ext uri="{BB962C8B-B14F-4D97-AF65-F5344CB8AC3E}">
        <p14:creationId xmlns:p14="http://schemas.microsoft.com/office/powerpoint/2010/main" val="1771183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renegotiations/adaptation cost present in DBB</a:t>
            </a:r>
          </a:p>
          <a:p>
            <a:r>
              <a:rPr lang="en-US" baseline="0" dirty="0" smtClean="0"/>
              <a:t>But what is the uncertainty burden in the other contracts during the bidding. Do they produce designs to the same detail before they price and submit? Against the prospect that they might loose? Against time constraints?</a:t>
            </a:r>
            <a:endParaRPr lang="en-US"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17</a:t>
            </a:fld>
            <a:endParaRPr lang="en-US"/>
          </a:p>
        </p:txBody>
      </p:sp>
    </p:spTree>
    <p:extLst>
      <p:ext uri="{BB962C8B-B14F-4D97-AF65-F5344CB8AC3E}">
        <p14:creationId xmlns:p14="http://schemas.microsoft.com/office/powerpoint/2010/main" val="1746905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r>
              <a:rPr lang="en-US" dirty="0" smtClean="0"/>
              <a:t>All focus on roads… quality </a:t>
            </a:r>
            <a:r>
              <a:rPr lang="en-US" dirty="0" err="1" smtClean="0"/>
              <a:t>implicitely</a:t>
            </a:r>
            <a:r>
              <a:rPr lang="en-US" baseline="0" dirty="0" smtClean="0"/>
              <a:t> controlled. Homogenous infra, long-established design standards. </a:t>
            </a:r>
            <a:endParaRPr lang="en-US" dirty="0"/>
          </a:p>
        </p:txBody>
      </p:sp>
      <p:sp>
        <p:nvSpPr>
          <p:cNvPr id="4" name="Slide Number Placeholder 3"/>
          <p:cNvSpPr>
            <a:spLocks noGrp="1"/>
          </p:cNvSpPr>
          <p:nvPr>
            <p:ph type="sldNum" sz="quarter" idx="10"/>
          </p:nvPr>
        </p:nvSpPr>
        <p:spPr/>
        <p:txBody>
          <a:bodyPr/>
          <a:lstStyle/>
          <a:p>
            <a:pPr>
              <a:defRPr/>
            </a:pPr>
            <a:fld id="{4CAB02DD-C674-49C0-BED9-8F626B13B272}" type="slidenum">
              <a:rPr lang="en-US" smtClean="0"/>
              <a:pPr>
                <a:defRPr/>
              </a:pPr>
              <a:t>18</a:t>
            </a:fld>
            <a:endParaRPr lang="en-US" dirty="0"/>
          </a:p>
        </p:txBody>
      </p:sp>
    </p:spTree>
    <p:extLst>
      <p:ext uri="{BB962C8B-B14F-4D97-AF65-F5344CB8AC3E}">
        <p14:creationId xmlns:p14="http://schemas.microsoft.com/office/powerpoint/2010/main" val="762639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0988" cy="3730625"/>
          </a:xfrm>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ＭＳ Ｐゴシック" pitchFamily="-107" charset="-128"/>
                <a:cs typeface="ＭＳ Ｐゴシック" pitchFamily="-107" charset="-128"/>
              </a:rPr>
              <a:t>There is a similar example, in</a:t>
            </a:r>
            <a:r>
              <a:rPr lang="en-GB" sz="1200" kern="1200" baseline="0" dirty="0" smtClean="0">
                <a:solidFill>
                  <a:schemeClr val="tx1"/>
                </a:solidFill>
                <a:effectLst/>
                <a:latin typeface="+mn-lt"/>
                <a:ea typeface="ＭＳ Ｐゴシック" pitchFamily="-107" charset="-128"/>
                <a:cs typeface="ＭＳ Ｐゴシック" pitchFamily="-107" charset="-128"/>
              </a:rPr>
              <a:t> which case the country released more detailed information on how </a:t>
            </a:r>
            <a:r>
              <a:rPr lang="en-GB" sz="1200" kern="1200" baseline="0" dirty="0" err="1" smtClean="0">
                <a:solidFill>
                  <a:schemeClr val="tx1"/>
                </a:solidFill>
                <a:effectLst/>
                <a:latin typeface="+mn-lt"/>
                <a:ea typeface="ＭＳ Ｐゴシック" pitchFamily="-107" charset="-128"/>
                <a:cs typeface="ＭＳ Ｐゴシック" pitchFamily="-107" charset="-128"/>
              </a:rPr>
              <a:t>inhouse</a:t>
            </a:r>
            <a:r>
              <a:rPr lang="en-GB" sz="1200" kern="1200" baseline="0" dirty="0" smtClean="0">
                <a:solidFill>
                  <a:schemeClr val="tx1"/>
                </a:solidFill>
                <a:effectLst/>
                <a:latin typeface="+mn-lt"/>
                <a:ea typeface="ＭＳ Ｐゴシック" pitchFamily="-107" charset="-128"/>
                <a:cs typeface="ＭＳ Ｐゴシック" pitchFamily="-107" charset="-128"/>
              </a:rPr>
              <a:t> engineering estimates were built, which lead to 9% reduction of the average bid. </a:t>
            </a:r>
            <a:endParaRPr lang="en-US" sz="1200" kern="1200" dirty="0">
              <a:solidFill>
                <a:schemeClr val="tx1"/>
              </a:solidFill>
              <a:effectLst/>
              <a:latin typeface="+mn-lt"/>
              <a:ea typeface="ＭＳ Ｐゴシック" pitchFamily="-107" charset="-128"/>
              <a:cs typeface="ＭＳ Ｐゴシック" pitchFamily="-107" charset="-128"/>
            </a:endParaRPr>
          </a:p>
        </p:txBody>
      </p:sp>
      <p:sp>
        <p:nvSpPr>
          <p:cNvPr id="4" name="Slide Number Placeholder 3"/>
          <p:cNvSpPr>
            <a:spLocks noGrp="1"/>
          </p:cNvSpPr>
          <p:nvPr>
            <p:ph type="sldNum" sz="quarter" idx="10"/>
          </p:nvPr>
        </p:nvSpPr>
        <p:spPr/>
        <p:txBody>
          <a:bodyPr/>
          <a:lstStyle/>
          <a:p>
            <a:pPr>
              <a:defRPr/>
            </a:pPr>
            <a:fld id="{94A0A941-3809-4A7A-A63C-CD0F1050C051}" type="slidenum">
              <a:rPr lang="en-US" smtClean="0"/>
              <a:pPr>
                <a:defRPr/>
              </a:pPr>
              <a:t>19</a:t>
            </a:fld>
            <a:endParaRPr lang="en-US"/>
          </a:p>
        </p:txBody>
      </p:sp>
    </p:spTree>
    <p:extLst>
      <p:ext uri="{BB962C8B-B14F-4D97-AF65-F5344CB8AC3E}">
        <p14:creationId xmlns:p14="http://schemas.microsoft.com/office/powerpoint/2010/main" val="1771183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0988" cy="3730625"/>
          </a:xfrm>
        </p:spPr>
      </p:sp>
      <p:sp>
        <p:nvSpPr>
          <p:cNvPr id="3" name="Notes Placeholder 2"/>
          <p:cNvSpPr>
            <a:spLocks noGrp="1"/>
          </p:cNvSpPr>
          <p:nvPr>
            <p:ph type="body" idx="1"/>
          </p:nvPr>
        </p:nvSpPr>
        <p:spPr/>
        <p:txBody>
          <a:bodyPr/>
          <a:lstStyle/>
          <a:p>
            <a:r>
              <a:rPr lang="en-GB" dirty="0" smtClean="0"/>
              <a:t>These were not mega projects, they involved several 10 million dollars – so contractors may not have been that sophisticated.</a:t>
            </a:r>
          </a:p>
          <a:p>
            <a:endParaRPr lang="en-GB" dirty="0" smtClean="0"/>
          </a:p>
          <a:p>
            <a:r>
              <a:rPr lang="en-GB" dirty="0" smtClean="0"/>
              <a:t>On mega projects more sophisticated contractors come into play, but the projects are also more complex.  </a:t>
            </a:r>
          </a:p>
          <a:p>
            <a:endParaRPr lang="en-US" dirty="0"/>
          </a:p>
          <a:p>
            <a:r>
              <a:rPr lang="en-US" dirty="0"/>
              <a:t>Winning bids were reduced by an average of 11% for more risky and complex projects (e.g.,</a:t>
            </a:r>
          </a:p>
          <a:p>
            <a:r>
              <a:rPr lang="en-US" dirty="0"/>
              <a:t>a bridge construction), but were unaffected for low-risk projects (e.g., asphalt pouring). </a:t>
            </a:r>
          </a:p>
          <a:p>
            <a:endParaRPr lang="en-US"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20</a:t>
            </a:fld>
            <a:endParaRPr lang="en-US"/>
          </a:p>
        </p:txBody>
      </p:sp>
    </p:spTree>
    <p:extLst>
      <p:ext uri="{BB962C8B-B14F-4D97-AF65-F5344CB8AC3E}">
        <p14:creationId xmlns:p14="http://schemas.microsoft.com/office/powerpoint/2010/main" val="2080853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AB02DD-C674-49C0-BED9-8F626B13B272}" type="slidenum">
              <a:rPr lang="en-US" smtClean="0"/>
              <a:pPr>
                <a:defRPr/>
              </a:pPr>
              <a:t>21</a:t>
            </a:fld>
            <a:endParaRPr lang="en-US" dirty="0"/>
          </a:p>
        </p:txBody>
      </p:sp>
    </p:spTree>
    <p:extLst>
      <p:ext uri="{BB962C8B-B14F-4D97-AF65-F5344CB8AC3E}">
        <p14:creationId xmlns:p14="http://schemas.microsoft.com/office/powerpoint/2010/main" val="76263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First roads were built by the army and slaves. From this the knowledge accumulated and a civil engineering</a:t>
            </a:r>
            <a:r>
              <a:rPr lang="en-US" sz="1200" baseline="0" dirty="0" smtClean="0"/>
              <a:t> profession was born. </a:t>
            </a:r>
            <a:r>
              <a:rPr lang="en-US" sz="1200" dirty="0" smtClean="0"/>
              <a:t>Vitruvius (~90-20 BC) – a military civil engineer was a an authority of his era and beyond. He wrote 10 books</a:t>
            </a:r>
            <a:r>
              <a:rPr lang="en-US" sz="1200" baseline="0" dirty="0" smtClean="0"/>
              <a:t> on construction and civil engineering principles, including what today we would call risk management, performance incentives etc. . </a:t>
            </a:r>
            <a:r>
              <a:rPr lang="en-US" sz="1200" dirty="0" smtClean="0"/>
              <a:t>Once more specific principles could be defined, contracting out started too. </a:t>
            </a:r>
            <a:endParaRPr lang="en-US" sz="1200" b="0" i="0" kern="1200" dirty="0" smtClean="0">
              <a:solidFill>
                <a:schemeClr val="tx1"/>
              </a:solidFill>
              <a:effectLst/>
              <a:latin typeface="+mn-lt"/>
              <a:ea typeface="ＭＳ Ｐゴシック" pitchFamily="-107" charset="-128"/>
              <a:cs typeface="ＭＳ Ｐゴシック" pitchFamily="-107" charset="-128"/>
            </a:endParaRPr>
          </a:p>
          <a:p>
            <a:endParaRPr lang="en-US" sz="1200" b="0" i="0" kern="1200" dirty="0" smtClean="0">
              <a:solidFill>
                <a:schemeClr val="tx1"/>
              </a:solidFill>
              <a:effectLst/>
              <a:latin typeface="+mn-lt"/>
              <a:ea typeface="ＭＳ Ｐゴシック" pitchFamily="-107" charset="-128"/>
              <a:cs typeface="ＭＳ Ｐゴシック" pitchFamily="-107" charset="-128"/>
            </a:endParaRPr>
          </a:p>
          <a:p>
            <a:r>
              <a:rPr lang="en-US" sz="1200" b="0" i="0" kern="1200" dirty="0" smtClean="0">
                <a:solidFill>
                  <a:schemeClr val="tx1"/>
                </a:solidFill>
                <a:effectLst/>
                <a:latin typeface="+mn-lt"/>
                <a:ea typeface="ＭＳ Ｐゴシック" pitchFamily="-107" charset="-128"/>
                <a:cs typeface="ＭＳ Ｐゴシック" pitchFamily="-107" charset="-128"/>
              </a:rPr>
              <a:t>Vitruvius</a:t>
            </a:r>
            <a:r>
              <a:rPr lang="en-US" sz="1200" b="0" i="0" kern="1200" baseline="0" dirty="0" smtClean="0">
                <a:solidFill>
                  <a:schemeClr val="tx1"/>
                </a:solidFill>
                <a:effectLst/>
                <a:latin typeface="+mn-lt"/>
                <a:ea typeface="ＭＳ Ｐゴシック" pitchFamily="-107" charset="-128"/>
                <a:cs typeface="ＭＳ Ｐゴシック" pitchFamily="-107" charset="-128"/>
              </a:rPr>
              <a:t> wrote 10 books, developed construction principles, talked about risk management… and was observed well into the renaissance. </a:t>
            </a:r>
          </a:p>
          <a:p>
            <a:r>
              <a:rPr lang="en-US" sz="1200" b="0" i="0" kern="1200" baseline="0" dirty="0" smtClean="0">
                <a:solidFill>
                  <a:schemeClr val="tx1"/>
                </a:solidFill>
                <a:effectLst/>
                <a:latin typeface="+mn-lt"/>
                <a:ea typeface="ＭＳ Ｐゴシック" pitchFamily="-107" charset="-128"/>
                <a:cs typeface="ＭＳ Ｐゴシック" pitchFamily="-107" charset="-128"/>
              </a:rPr>
              <a:t>As the civil engineering profession emerged and the public sector could better define “what it want’s to have built” it started contracting out as well. It is assumed this was on a low bid basis. The contractor was a master builder – i.e. he was responsible for the design and construction – hence a design-build contract was used and incentives for his performance were introduced through the payment mechanism. In the paper I included an example of a pain/gain sharing mechanism, which was apparently already used in ancient Greece. </a:t>
            </a:r>
            <a:endParaRPr lang="en-US" sz="1200" b="0" i="0" kern="1200" dirty="0" smtClean="0">
              <a:solidFill>
                <a:schemeClr val="tx1"/>
              </a:solidFill>
              <a:effectLst/>
              <a:latin typeface="+mn-lt"/>
              <a:ea typeface="ＭＳ Ｐゴシック" pitchFamily="-107" charset="-128"/>
              <a:cs typeface="ＭＳ Ｐゴシック" pitchFamily="-107" charset="-128"/>
            </a:endParaRPr>
          </a:p>
          <a:p>
            <a:endParaRPr lang="en-US" sz="1200" b="0" i="0" kern="1200" dirty="0" smtClean="0">
              <a:solidFill>
                <a:schemeClr val="tx1"/>
              </a:solidFill>
              <a:effectLst/>
              <a:latin typeface="+mn-lt"/>
              <a:ea typeface="ＭＳ Ｐゴシック" pitchFamily="-107" charset="-128"/>
              <a:cs typeface="ＭＳ Ｐゴシック" pitchFamily="-107" charset="-128"/>
            </a:endParaRPr>
          </a:p>
          <a:p>
            <a:endParaRPr lang="en-US" sz="1200" b="0" i="0" kern="1200" dirty="0" smtClean="0">
              <a:solidFill>
                <a:schemeClr val="tx1"/>
              </a:solidFill>
              <a:effectLst/>
              <a:latin typeface="+mn-lt"/>
              <a:ea typeface="ＭＳ Ｐゴシック" pitchFamily="-107" charset="-128"/>
              <a:cs typeface="ＭＳ Ｐゴシック" pitchFamily="-107" charset="-128"/>
            </a:endParaRPr>
          </a:p>
          <a:p>
            <a:endParaRPr lang="en-US" sz="1200" b="0" i="0" kern="1200" dirty="0" smtClean="0">
              <a:solidFill>
                <a:schemeClr val="tx1"/>
              </a:solidFill>
              <a:effectLst/>
              <a:latin typeface="+mn-lt"/>
              <a:ea typeface="ＭＳ Ｐゴシック" pitchFamily="-107" charset="-128"/>
              <a:cs typeface="ＭＳ Ｐゴシック" pitchFamily="-107" charset="-128"/>
            </a:endParaRPr>
          </a:p>
          <a:p>
            <a:r>
              <a:rPr lang="en-US" sz="1200" b="0" i="0" kern="1200" dirty="0" smtClean="0">
                <a:solidFill>
                  <a:schemeClr val="tx1"/>
                </a:solidFill>
                <a:effectLst/>
                <a:latin typeface="+mn-lt"/>
                <a:ea typeface="ＭＳ Ｐゴシック" pitchFamily="-107" charset="-128"/>
                <a:cs typeface="ＭＳ Ｐゴシック" pitchFamily="-107" charset="-128"/>
              </a:rPr>
              <a:t>One of the first paved road systems was</a:t>
            </a:r>
            <a:r>
              <a:rPr lang="en-US" sz="1200" b="0" i="0" kern="1200" baseline="0" dirty="0" smtClean="0">
                <a:solidFill>
                  <a:schemeClr val="tx1"/>
                </a:solidFill>
                <a:effectLst/>
                <a:latin typeface="+mn-lt"/>
                <a:ea typeface="ＭＳ Ｐゴシック" pitchFamily="-107" charset="-128"/>
                <a:cs typeface="ＭＳ Ｐゴシック" pitchFamily="-107" charset="-128"/>
              </a:rPr>
              <a:t> </a:t>
            </a:r>
            <a:r>
              <a:rPr lang="en-US" sz="1200" b="0" i="0" kern="1200" dirty="0" smtClean="0">
                <a:solidFill>
                  <a:schemeClr val="tx1"/>
                </a:solidFill>
                <a:effectLst/>
                <a:latin typeface="+mn-lt"/>
                <a:ea typeface="ＭＳ Ｐゴシック" pitchFamily="-107" charset="-128"/>
                <a:cs typeface="ＭＳ Ｐゴシック" pitchFamily="-107" charset="-128"/>
              </a:rPr>
              <a:t>built by the Persians, around BC4000 years</a:t>
            </a:r>
          </a:p>
          <a:p>
            <a:r>
              <a:rPr lang="en-US" sz="1200" b="0" i="0" kern="1200" dirty="0" smtClean="0">
                <a:solidFill>
                  <a:schemeClr val="tx1"/>
                </a:solidFill>
                <a:effectLst/>
                <a:latin typeface="+mn-lt"/>
                <a:ea typeface="ＭＳ Ｐゴシック" pitchFamily="-107" charset="-128"/>
                <a:cs typeface="ＭＳ Ｐゴシック" pitchFamily="-107" charset="-128"/>
              </a:rPr>
              <a:t>The road called Persian Royal Road ran east-west across Anatolia for more than 1,500 miles (2,400 km) between the capital city of Susa, Persia (now the village of Shush, Iran), and Smyrna (now Izmir, Turkey), on the Aegean coast. But we don’t know much about contracting from those times</a:t>
            </a:r>
            <a:r>
              <a:rPr lang="en-US" sz="1200" b="0" i="0" kern="1200" dirty="0" smtClean="0">
                <a:solidFill>
                  <a:schemeClr val="tx1"/>
                </a:solidFill>
                <a:effectLst/>
                <a:latin typeface="+mn-lt"/>
                <a:ea typeface="ＭＳ Ｐゴシック" pitchFamily="-107" charset="-128"/>
                <a:cs typeface="ＭＳ Ｐゴシック" pitchFamily="-107" charset="-128"/>
                <a:sym typeface="Wingdings" panose="05000000000000000000" pitchFamily="2" charset="2"/>
              </a:rPr>
              <a:t></a:t>
            </a:r>
            <a:r>
              <a:rPr lang="en-US" sz="1200" b="0" i="0" kern="1200" dirty="0" smtClean="0">
                <a:solidFill>
                  <a:schemeClr val="tx1"/>
                </a:solidFill>
                <a:effectLst/>
                <a:latin typeface="+mn-lt"/>
                <a:ea typeface="ＭＳ Ｐゴシック" pitchFamily="-107" charset="-128"/>
                <a:cs typeface="ＭＳ Ｐゴシック" pitchFamily="-107" charset="-128"/>
              </a:rPr>
              <a:t>. </a:t>
            </a:r>
          </a:p>
          <a:p>
            <a:endParaRPr lang="en-US" sz="1200" b="0" i="0" kern="1200" dirty="0" smtClean="0">
              <a:solidFill>
                <a:schemeClr val="tx1"/>
              </a:solidFill>
              <a:effectLst/>
              <a:latin typeface="+mn-lt"/>
              <a:ea typeface="ＭＳ Ｐゴシック" pitchFamily="-107" charset="-128"/>
              <a:cs typeface="ＭＳ Ｐゴシック" pitchFamily="-107" charset="-128"/>
            </a:endParaRPr>
          </a:p>
          <a:p>
            <a:r>
              <a:rPr lang="en-US" sz="1200" b="0" i="0" kern="1200" dirty="0" smtClean="0">
                <a:solidFill>
                  <a:schemeClr val="tx1"/>
                </a:solidFill>
                <a:effectLst/>
                <a:latin typeface="+mn-lt"/>
                <a:ea typeface="ＭＳ Ｐゴシック" pitchFamily="-107" charset="-128"/>
                <a:cs typeface="ＭＳ Ｐゴシック" pitchFamily="-107" charset="-128"/>
              </a:rPr>
              <a:t>Via Emilia, which connects Piacenza to Rimini in Emilia-Romagna, and celebrated just last year 2200 years since its foundation.</a:t>
            </a:r>
          </a:p>
          <a:p>
            <a:r>
              <a:rPr lang="en-US" sz="1200" b="0" i="0" kern="1200" dirty="0" smtClean="0">
                <a:solidFill>
                  <a:schemeClr val="tx1"/>
                </a:solidFill>
                <a:effectLst/>
                <a:latin typeface="+mn-lt"/>
                <a:ea typeface="ＭＳ Ｐゴシック" pitchFamily="-107" charset="-128"/>
                <a:cs typeface="ＭＳ Ｐゴシック" pitchFamily="-107" charset="-128"/>
              </a:rPr>
              <a:t>The world's oldest known paved road was constructed in Egypt some time between 2600 and 2200 BC.</a:t>
            </a:r>
          </a:p>
          <a:p>
            <a:endParaRPr lang="en-US"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3</a:t>
            </a:fld>
            <a:endParaRPr lang="en-US"/>
          </a:p>
        </p:txBody>
      </p:sp>
    </p:spTree>
    <p:extLst>
      <p:ext uri="{BB962C8B-B14F-4D97-AF65-F5344CB8AC3E}">
        <p14:creationId xmlns:p14="http://schemas.microsoft.com/office/powerpoint/2010/main" val="2981185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2575" cy="3730625"/>
          </a:xfrm>
        </p:spPr>
      </p:sp>
      <p:sp>
        <p:nvSpPr>
          <p:cNvPr id="3" name="Notes Placeholder 2"/>
          <p:cNvSpPr>
            <a:spLocks noGrp="1"/>
          </p:cNvSpPr>
          <p:nvPr>
            <p:ph type="body" idx="1"/>
          </p:nvPr>
        </p:nvSpPr>
        <p:spPr/>
        <p:txBody>
          <a:bodyPr/>
          <a:lstStyle/>
          <a:p>
            <a:r>
              <a:rPr lang="en-US" dirty="0" smtClean="0"/>
              <a:t>Super complicated derivation</a:t>
            </a:r>
            <a:r>
              <a:rPr lang="en-US" baseline="0" dirty="0" smtClean="0"/>
              <a:t> of </a:t>
            </a:r>
            <a:r>
              <a:rPr lang="en-GB" sz="1200" kern="1200" dirty="0" err="1" smtClean="0">
                <a:solidFill>
                  <a:schemeClr val="tx1"/>
                </a:solidFill>
                <a:effectLst/>
                <a:latin typeface="+mn-lt"/>
                <a:ea typeface="ＭＳ Ｐゴシック" pitchFamily="-107" charset="-128"/>
                <a:cs typeface="ＭＳ Ｐゴシック" pitchFamily="-107" charset="-128"/>
              </a:rPr>
              <a:t>Goeree</a:t>
            </a:r>
            <a:r>
              <a:rPr lang="en-GB" sz="1200" kern="1200" dirty="0" smtClean="0">
                <a:solidFill>
                  <a:schemeClr val="tx1"/>
                </a:solidFill>
                <a:effectLst/>
                <a:latin typeface="+mn-lt"/>
                <a:ea typeface="ＭＳ Ｐゴシック" pitchFamily="-107" charset="-128"/>
                <a:cs typeface="ＭＳ Ｐゴシック" pitchFamily="-107" charset="-128"/>
              </a:rPr>
              <a:t> and </a:t>
            </a:r>
            <a:r>
              <a:rPr lang="en-GB" sz="1200" kern="1200" dirty="0" err="1" smtClean="0">
                <a:solidFill>
                  <a:schemeClr val="tx1"/>
                </a:solidFill>
                <a:effectLst/>
                <a:latin typeface="+mn-lt"/>
                <a:ea typeface="ＭＳ Ｐゴシック" pitchFamily="-107" charset="-128"/>
                <a:cs typeface="ＭＳ Ｐゴシック" pitchFamily="-107" charset="-128"/>
              </a:rPr>
              <a:t>Offerman</a:t>
            </a:r>
            <a:r>
              <a:rPr lang="en-GB" sz="1200" kern="1200" dirty="0" smtClean="0">
                <a:solidFill>
                  <a:schemeClr val="tx1"/>
                </a:solidFill>
                <a:effectLst/>
                <a:latin typeface="+mn-lt"/>
                <a:ea typeface="ＭＳ Ｐゴシック" pitchFamily="-107" charset="-128"/>
                <a:cs typeface="ＭＳ Ｐゴシック" pitchFamily="-107" charset="-128"/>
              </a:rPr>
              <a:t> (2003) how ex ante information about common value of the tendered object matters. </a:t>
            </a:r>
          </a:p>
          <a:p>
            <a:endParaRPr lang="en-GB" sz="1200" kern="1200" dirty="0" smtClean="0">
              <a:solidFill>
                <a:schemeClr val="tx1"/>
              </a:solidFill>
              <a:effectLst/>
              <a:latin typeface="+mn-lt"/>
              <a:ea typeface="ＭＳ Ｐゴシック" pitchFamily="-107" charset="-128"/>
              <a:cs typeface="ＭＳ Ｐゴシック" pitchFamily="-107" charset="-128"/>
            </a:endParaRPr>
          </a:p>
          <a:p>
            <a:r>
              <a:rPr lang="en-GB" sz="1200" kern="1200" dirty="0" smtClean="0">
                <a:solidFill>
                  <a:schemeClr val="tx1"/>
                </a:solidFill>
                <a:effectLst/>
                <a:latin typeface="+mn-lt"/>
                <a:ea typeface="ＭＳ Ｐゴシック" pitchFamily="-107" charset="-128"/>
                <a:cs typeface="ＭＳ Ｐゴシック" pitchFamily="-107" charset="-128"/>
              </a:rPr>
              <a:t>They explain, in private value auctions, bidders know their own value for the commodity but are unsure about others' valuations. In contrast, common value auctions pertain to situations in which the object for sale is worth the same to everyone, but bidders have different private information about its true value. The standard textbook example for a private value auction is the sale of a painting. A well-known example for a common value auction is the sale of oil drilling rights, which, to a first approximation, are worth the same to all competitors. In the real world most auctions a mix of both. If for example the competitors for the oil drilling rights used different technologies (=their cost structures would be different), their private valuations of the rights would be different. Hence, if the common value of the object is uncertain a bidder with a moderate private value and an overly optimistic estimate of the common value may outbid a rival with a superior private value but more realistic conjectures about the common value. If the common value were less uncertain, then bidders with superior private values (=the most efficient bidders) would consistently prevail, leading potentially to an even higher auction result</a:t>
            </a:r>
            <a:endParaRPr lang="en-US"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22</a:t>
            </a:fld>
            <a:endParaRPr lang="en-US"/>
          </a:p>
        </p:txBody>
      </p:sp>
    </p:spTree>
    <p:extLst>
      <p:ext uri="{BB962C8B-B14F-4D97-AF65-F5344CB8AC3E}">
        <p14:creationId xmlns:p14="http://schemas.microsoft.com/office/powerpoint/2010/main" val="2794890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2575" cy="3730625"/>
          </a:xfrm>
        </p:spPr>
      </p:sp>
      <p:sp>
        <p:nvSpPr>
          <p:cNvPr id="3" name="Notes Placeholder 2"/>
          <p:cNvSpPr>
            <a:spLocks noGrp="1"/>
          </p:cNvSpPr>
          <p:nvPr>
            <p:ph type="body" idx="1"/>
          </p:nvPr>
        </p:nvSpPr>
        <p:spPr/>
        <p:txBody>
          <a:bodyPr/>
          <a:lstStyle/>
          <a:p>
            <a:r>
              <a:rPr lang="en-US" sz="1200" dirty="0" smtClean="0"/>
              <a:t>No similar analysis exists for large contracts. Can we expect the same outcomes? </a:t>
            </a:r>
          </a:p>
          <a:p>
            <a:endParaRPr lang="en-US" sz="1200" dirty="0" smtClean="0"/>
          </a:p>
          <a:p>
            <a:endParaRPr lang="en-US" sz="1200" dirty="0" smtClean="0"/>
          </a:p>
          <a:p>
            <a:endParaRPr lang="en-US" sz="1200"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23</a:t>
            </a:fld>
            <a:endParaRPr lang="en-US"/>
          </a:p>
        </p:txBody>
      </p:sp>
    </p:spTree>
    <p:extLst>
      <p:ext uri="{BB962C8B-B14F-4D97-AF65-F5344CB8AC3E}">
        <p14:creationId xmlns:p14="http://schemas.microsoft.com/office/powerpoint/2010/main" val="2794890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2575" cy="3730625"/>
          </a:xfrm>
        </p:spPr>
      </p:sp>
      <p:sp>
        <p:nvSpPr>
          <p:cNvPr id="3" name="Notes Placeholder 2"/>
          <p:cNvSpPr>
            <a:spLocks noGrp="1"/>
          </p:cNvSpPr>
          <p:nvPr>
            <p:ph type="body" idx="1"/>
          </p:nvPr>
        </p:nvSpPr>
        <p:spPr/>
        <p:txBody>
          <a:bodyPr/>
          <a:lstStyle/>
          <a:p>
            <a:r>
              <a:rPr lang="en-US" sz="1200" dirty="0" smtClean="0"/>
              <a:t>No similar analysis exists for large contracts. Can we expect the same outcomes? </a:t>
            </a:r>
          </a:p>
          <a:p>
            <a:endParaRPr lang="en-US" sz="1200" dirty="0" smtClean="0"/>
          </a:p>
          <a:p>
            <a:endParaRPr lang="en-US" sz="1200" dirty="0" smtClean="0"/>
          </a:p>
          <a:p>
            <a:endParaRPr lang="en-US" sz="1200"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24</a:t>
            </a:fld>
            <a:endParaRPr lang="en-US"/>
          </a:p>
        </p:txBody>
      </p:sp>
    </p:spTree>
    <p:extLst>
      <p:ext uri="{BB962C8B-B14F-4D97-AF65-F5344CB8AC3E}">
        <p14:creationId xmlns:p14="http://schemas.microsoft.com/office/powerpoint/2010/main" val="2794890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2575" cy="3730625"/>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All low-bid, Design-Bid-Build, cost-plus contracts. No</a:t>
            </a:r>
            <a:r>
              <a:rPr lang="en-US" sz="1200" baseline="0" dirty="0" smtClean="0"/>
              <a:t> significant difference with DB contracts which rely on a negotiated process, which is arguably supposed to ensure greater pre-contract information exchange.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aseline="0" dirty="0" smtClean="0"/>
              <a:t>Adaptation cost do grow with size but not linearly, they will be bigger for very large, mega projects, but those do not exist in large numbers for a good statistical analysis. </a:t>
            </a:r>
            <a:endParaRPr lang="en-US" sz="1200" dirty="0" smtClean="0"/>
          </a:p>
          <a:p>
            <a:endParaRPr lang="en-US" sz="1200" dirty="0" smtClean="0"/>
          </a:p>
          <a:p>
            <a:endParaRPr lang="en-US" sz="1200"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25</a:t>
            </a:fld>
            <a:endParaRPr lang="en-US"/>
          </a:p>
        </p:txBody>
      </p:sp>
    </p:spTree>
    <p:extLst>
      <p:ext uri="{BB962C8B-B14F-4D97-AF65-F5344CB8AC3E}">
        <p14:creationId xmlns:p14="http://schemas.microsoft.com/office/powerpoint/2010/main" val="2794890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AB02DD-C674-49C0-BED9-8F626B13B272}" type="slidenum">
              <a:rPr lang="en-US" smtClean="0"/>
              <a:pPr>
                <a:defRPr/>
              </a:pPr>
              <a:t>26</a:t>
            </a:fld>
            <a:endParaRPr lang="en-US" dirty="0"/>
          </a:p>
        </p:txBody>
      </p:sp>
    </p:spTree>
    <p:extLst>
      <p:ext uri="{BB962C8B-B14F-4D97-AF65-F5344CB8AC3E}">
        <p14:creationId xmlns:p14="http://schemas.microsoft.com/office/powerpoint/2010/main" val="762639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normAutofit/>
          </a:bodyPr>
          <a:lstStyle/>
          <a:p>
            <a:pPr marL="92351" lvl="1" indent="0">
              <a:lnSpc>
                <a:spcPct val="120000"/>
              </a:lnSpc>
              <a:spcBef>
                <a:spcPct val="20000"/>
              </a:spcBef>
              <a:buFont typeface="Arial" charset="0"/>
              <a:buNone/>
            </a:pPr>
            <a:r>
              <a:rPr lang="en-GB" sz="2000" dirty="0" smtClean="0">
                <a:latin typeface="Arial" pitchFamily="34" charset="0"/>
                <a:cs typeface="Arial" pitchFamily="34" charset="0"/>
              </a:rPr>
              <a:t>To bring down the cost of financing,</a:t>
            </a:r>
            <a:r>
              <a:rPr lang="en-GB" sz="2000" baseline="0" dirty="0" smtClean="0">
                <a:latin typeface="Arial" pitchFamily="34" charset="0"/>
                <a:cs typeface="Arial" pitchFamily="34" charset="0"/>
              </a:rPr>
              <a:t> investors seek insurance again risks they are not comfortable bearing. </a:t>
            </a:r>
            <a:endParaRPr lang="en-GB" sz="2000" dirty="0" smtClean="0">
              <a:latin typeface="Arial" pitchFamily="34" charset="0"/>
              <a:cs typeface="Arial" pitchFamily="34" charset="0"/>
            </a:endParaRPr>
          </a:p>
          <a:p>
            <a:pPr marL="275434" lvl="1" indent="-183083">
              <a:lnSpc>
                <a:spcPct val="120000"/>
              </a:lnSpc>
              <a:spcBef>
                <a:spcPct val="20000"/>
              </a:spcBef>
              <a:buFont typeface="Arial" charset="0"/>
              <a:buChar char="•"/>
            </a:pPr>
            <a:r>
              <a:rPr lang="en-GB" sz="2000" dirty="0" smtClean="0">
                <a:latin typeface="Arial" pitchFamily="34" charset="0"/>
                <a:cs typeface="Arial" pitchFamily="34" charset="0"/>
              </a:rPr>
              <a:t>No </a:t>
            </a:r>
            <a:r>
              <a:rPr lang="en-GB" sz="2000" dirty="0">
                <a:latin typeface="Arial" pitchFamily="34" charset="0"/>
                <a:cs typeface="Arial" pitchFamily="34" charset="0"/>
              </a:rPr>
              <a:t>statistically significant drivers</a:t>
            </a:r>
            <a:r>
              <a:rPr lang="sl-SI" sz="2000" dirty="0">
                <a:latin typeface="Arial" pitchFamily="34" charset="0"/>
                <a:cs typeface="Arial" pitchFamily="34" charset="0"/>
              </a:rPr>
              <a:t>:</a:t>
            </a:r>
            <a:endParaRPr lang="en-GB" sz="2000" dirty="0">
              <a:latin typeface="Arial" pitchFamily="34" charset="0"/>
              <a:cs typeface="Arial" pitchFamily="34" charset="0"/>
            </a:endParaRPr>
          </a:p>
          <a:p>
            <a:pPr marL="758255" lvl="1" indent="-183083">
              <a:lnSpc>
                <a:spcPct val="120000"/>
              </a:lnSpc>
              <a:spcBef>
                <a:spcPct val="20000"/>
              </a:spcBef>
              <a:buFont typeface="Arial" charset="0"/>
              <a:buChar char="–"/>
            </a:pPr>
            <a:r>
              <a:rPr lang="en-GB" sz="1600" u="sng" dirty="0">
                <a:latin typeface="Verdana" panose="020B0604030504040204" pitchFamily="34" charset="0"/>
                <a:ea typeface="Verdana" panose="020B0604030504040204" pitchFamily="34" charset="0"/>
                <a:cs typeface="Verdana" panose="020B0604030504040204" pitchFamily="34" charset="0"/>
              </a:rPr>
              <a:t>geography (exception – </a:t>
            </a:r>
            <a:r>
              <a:rPr lang="sl-SI" sz="1600" u="sng" dirty="0">
                <a:latin typeface="Verdana" panose="020B0604030504040204" pitchFamily="34" charset="0"/>
                <a:ea typeface="Verdana" panose="020B0604030504040204" pitchFamily="34" charset="0"/>
                <a:cs typeface="Verdana" panose="020B0604030504040204" pitchFamily="34" charset="0"/>
              </a:rPr>
              <a:t>M</a:t>
            </a:r>
            <a:r>
              <a:rPr lang="en-GB" sz="1600" u="sng" dirty="0" err="1">
                <a:latin typeface="Verdana" panose="020B0604030504040204" pitchFamily="34" charset="0"/>
                <a:ea typeface="Verdana" panose="020B0604030504040204" pitchFamily="34" charset="0"/>
                <a:cs typeface="Verdana" panose="020B0604030504040204" pitchFamily="34" charset="0"/>
              </a:rPr>
              <a:t>iddle</a:t>
            </a:r>
            <a:r>
              <a:rPr lang="en-GB" sz="1600" u="sng" dirty="0">
                <a:latin typeface="Verdana" panose="020B0604030504040204" pitchFamily="34" charset="0"/>
                <a:ea typeface="Verdana" panose="020B0604030504040204" pitchFamily="34" charset="0"/>
                <a:cs typeface="Verdana" panose="020B0604030504040204" pitchFamily="34" charset="0"/>
              </a:rPr>
              <a:t> </a:t>
            </a:r>
            <a:r>
              <a:rPr lang="sl-SI" sz="1600" u="sng" dirty="0">
                <a:latin typeface="Verdana" panose="020B0604030504040204" pitchFamily="34" charset="0"/>
                <a:ea typeface="Verdana" panose="020B0604030504040204" pitchFamily="34" charset="0"/>
                <a:cs typeface="Verdana" panose="020B0604030504040204" pitchFamily="34" charset="0"/>
              </a:rPr>
              <a:t>E</a:t>
            </a:r>
            <a:r>
              <a:rPr lang="en-GB" sz="1600" u="sng" dirty="0" err="1">
                <a:latin typeface="Verdana" panose="020B0604030504040204" pitchFamily="34" charset="0"/>
                <a:ea typeface="Verdana" panose="020B0604030504040204" pitchFamily="34" charset="0"/>
                <a:cs typeface="Verdana" panose="020B0604030504040204" pitchFamily="34" charset="0"/>
              </a:rPr>
              <a:t>ast</a:t>
            </a:r>
            <a:r>
              <a:rPr lang="en-GB" sz="1600" u="sng" dirty="0">
                <a:latin typeface="Verdana" panose="020B0604030504040204" pitchFamily="34" charset="0"/>
                <a:ea typeface="Verdana" panose="020B0604030504040204" pitchFamily="34" charset="0"/>
                <a:cs typeface="Verdana" panose="020B0604030504040204" pitchFamily="34" charset="0"/>
              </a:rPr>
              <a:t>)</a:t>
            </a:r>
          </a:p>
          <a:p>
            <a:pPr marL="758255" lvl="1" indent="-183083">
              <a:lnSpc>
                <a:spcPct val="120000"/>
              </a:lnSpc>
              <a:spcBef>
                <a:spcPct val="20000"/>
              </a:spcBef>
              <a:buFont typeface="Arial" charset="0"/>
              <a:buChar char="–"/>
            </a:pPr>
            <a:r>
              <a:rPr lang="en-GB" sz="1600" u="sng" dirty="0">
                <a:latin typeface="Verdana" panose="020B0604030504040204" pitchFamily="34" charset="0"/>
                <a:ea typeface="Verdana" panose="020B0604030504040204" pitchFamily="34" charset="0"/>
                <a:cs typeface="Verdana" panose="020B0604030504040204" pitchFamily="34" charset="0"/>
              </a:rPr>
              <a:t>sector</a:t>
            </a:r>
            <a:r>
              <a:rPr lang="sl-SI" sz="1600" u="sng" dirty="0">
                <a:latin typeface="Verdana" panose="020B0604030504040204" pitchFamily="34" charset="0"/>
                <a:ea typeface="Verdana" panose="020B0604030504040204" pitchFamily="34" charset="0"/>
                <a:cs typeface="Verdana" panose="020B0604030504040204" pitchFamily="34" charset="0"/>
              </a:rPr>
              <a:t>;</a:t>
            </a:r>
          </a:p>
          <a:p>
            <a:pPr marL="758255" lvl="1" indent="-183083">
              <a:lnSpc>
                <a:spcPct val="120000"/>
              </a:lnSpc>
              <a:spcBef>
                <a:spcPct val="20000"/>
              </a:spcBef>
              <a:buFont typeface="Arial" charset="0"/>
              <a:buChar char="–"/>
            </a:pPr>
            <a:r>
              <a:rPr lang="en-GB" sz="1600" u="sng" dirty="0">
                <a:latin typeface="Verdana" panose="020B0604030504040204" pitchFamily="34" charset="0"/>
                <a:ea typeface="Verdana" panose="020B0604030504040204" pitchFamily="34" charset="0"/>
                <a:cs typeface="Verdana" panose="020B0604030504040204" pitchFamily="34" charset="0"/>
              </a:rPr>
              <a:t>time.</a:t>
            </a:r>
          </a:p>
          <a:p>
            <a:endParaRPr lang="sl-SI" dirty="0"/>
          </a:p>
        </p:txBody>
      </p:sp>
      <p:sp>
        <p:nvSpPr>
          <p:cNvPr id="4" name="Slide Number Placeholder 3"/>
          <p:cNvSpPr>
            <a:spLocks noGrp="1"/>
          </p:cNvSpPr>
          <p:nvPr>
            <p:ph type="sldNum" sz="quarter" idx="10"/>
          </p:nvPr>
        </p:nvSpPr>
        <p:spPr/>
        <p:txBody>
          <a:bodyPr/>
          <a:lstStyle/>
          <a:p>
            <a:fld id="{E15190A2-B5F4-41D6-AD87-DC1ADAD6026C}" type="slidenum">
              <a:rPr lang="en-GB" smtClean="0"/>
              <a:pPr/>
              <a:t>27</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0988" cy="3730625"/>
          </a:xfrm>
        </p:spPr>
      </p:sp>
      <p:sp>
        <p:nvSpPr>
          <p:cNvPr id="3" name="Notes Placeholder 2"/>
          <p:cNvSpPr>
            <a:spLocks noGrp="1"/>
          </p:cNvSpPr>
          <p:nvPr>
            <p:ph type="body" idx="1"/>
          </p:nvPr>
        </p:nvSpPr>
        <p:spPr/>
        <p:txBody>
          <a:bodyPr>
            <a:normAutofit/>
          </a:bodyPr>
          <a:lstStyle/>
          <a:p>
            <a:r>
              <a:rPr lang="en-US" sz="1200" baseline="0" dirty="0" smtClean="0"/>
              <a:t>The same evidence that we would need to investigate procurement choices for large projects is accidentally also the evidence that would allow us to tell if and why the cost of a motorway in country A is different from country B.</a:t>
            </a:r>
          </a:p>
        </p:txBody>
      </p:sp>
      <p:sp>
        <p:nvSpPr>
          <p:cNvPr id="4" name="Slide Number Placeholder 3"/>
          <p:cNvSpPr>
            <a:spLocks noGrp="1"/>
          </p:cNvSpPr>
          <p:nvPr>
            <p:ph type="sldNum" sz="quarter" idx="10"/>
          </p:nvPr>
        </p:nvSpPr>
        <p:spPr/>
        <p:txBody>
          <a:bodyPr/>
          <a:lstStyle/>
          <a:p>
            <a:pPr>
              <a:defRPr/>
            </a:pPr>
            <a:fld id="{94A0A941-3809-4A7A-A63C-CD0F1050C051}" type="slidenum">
              <a:rPr lang="en-US" smtClean="0"/>
              <a:pPr>
                <a:defRPr/>
              </a:pPr>
              <a:t>28</a:t>
            </a:fld>
            <a:endParaRPr lang="en-US"/>
          </a:p>
        </p:txBody>
      </p:sp>
    </p:spTree>
    <p:extLst>
      <p:ext uri="{BB962C8B-B14F-4D97-AF65-F5344CB8AC3E}">
        <p14:creationId xmlns:p14="http://schemas.microsoft.com/office/powerpoint/2010/main" val="1771183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Why we can’t explain this better and why we can’t say whether and why motorways in one country are more expensive than in another have the same root cause. The resistance of countries to pursue infrastructure benchmarking. </a:t>
            </a:r>
            <a:endParaRPr lang="en-US"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29</a:t>
            </a:fld>
            <a:endParaRPr lang="en-US"/>
          </a:p>
        </p:txBody>
      </p:sp>
    </p:spTree>
    <p:extLst>
      <p:ext uri="{BB962C8B-B14F-4D97-AF65-F5344CB8AC3E}">
        <p14:creationId xmlns:p14="http://schemas.microsoft.com/office/powerpoint/2010/main" val="78883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46125"/>
            <a:ext cx="6632575" cy="3730625"/>
          </a:xfrm>
        </p:spPr>
      </p:sp>
      <p:sp>
        <p:nvSpPr>
          <p:cNvPr id="3" name="Notes Placeholder 2"/>
          <p:cNvSpPr>
            <a:spLocks noGrp="1"/>
          </p:cNvSpPr>
          <p:nvPr>
            <p:ph type="body" idx="1"/>
          </p:nvPr>
        </p:nvSpPr>
        <p:spPr/>
        <p:txBody>
          <a:bodyPr/>
          <a:lstStyle/>
          <a:p>
            <a:r>
              <a:rPr lang="en-US" dirty="0" smtClean="0"/>
              <a:t>Here we said everything there was to say about</a:t>
            </a:r>
            <a:r>
              <a:rPr lang="en-US" baseline="0" dirty="0" smtClean="0"/>
              <a:t> private investment in Infrastructure, but by definition that required a heavy excursion into the area of procurement of infrastructure in general and contracting. </a:t>
            </a:r>
            <a:endParaRPr lang="en-US"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30</a:t>
            </a:fld>
            <a:endParaRPr lang="en-US"/>
          </a:p>
        </p:txBody>
      </p:sp>
    </p:spTree>
    <p:extLst>
      <p:ext uri="{BB962C8B-B14F-4D97-AF65-F5344CB8AC3E}">
        <p14:creationId xmlns:p14="http://schemas.microsoft.com/office/powerpoint/2010/main" val="1699613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14300" y="746125"/>
            <a:ext cx="6630988"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sz="1200" dirty="0" smtClean="0"/>
              <a:t>Broadly inadequate use of the procurement models (e.g. competitive dialogue is rarely applied in complex projects)</a:t>
            </a:r>
          </a:p>
          <a:p>
            <a:pPr marL="171450" indent="-171450">
              <a:buFont typeface="Arial" panose="020B0604020202020204" pitchFamily="34" charset="0"/>
              <a:buChar char="•"/>
            </a:pPr>
            <a:r>
              <a:rPr lang="en-US" sz="1200" dirty="0" smtClean="0"/>
              <a:t>Inadequate competition on the construction market for major projects.</a:t>
            </a:r>
          </a:p>
          <a:p>
            <a:pPr marL="171450" indent="-171450">
              <a:buFont typeface="Arial" panose="020B0604020202020204" pitchFamily="34" charset="0"/>
              <a:buChar char="•"/>
            </a:pPr>
            <a:r>
              <a:rPr lang="en-US" sz="1200" dirty="0" smtClean="0"/>
              <a:t>In the pursuit of a lean public sector in-house technical capacities tend to be eroded.</a:t>
            </a:r>
          </a:p>
          <a:p>
            <a:pPr marL="171450" indent="-171450">
              <a:buFont typeface="Arial" panose="020B0604020202020204" pitchFamily="34" charset="0"/>
              <a:buChar char="•"/>
            </a:pPr>
            <a:r>
              <a:rPr lang="en-US" sz="1200" dirty="0" smtClean="0"/>
              <a:t>At the same time more responsibility is transferred to the market through complicated contracts, assuming the market will “figure stuff out”.</a:t>
            </a:r>
          </a:p>
          <a:p>
            <a:pPr marL="171450" indent="-171450">
              <a:buFont typeface="Arial" panose="020B0604020202020204" pitchFamily="34" charset="0"/>
              <a:buChar char="•"/>
            </a:pPr>
            <a:r>
              <a:rPr lang="en-US" sz="1200" dirty="0" smtClean="0"/>
              <a:t>Projects grow in size (also because less and less staff on the public client side can better manage one, rather than several contracts/projects)</a:t>
            </a:r>
            <a:endParaRPr lang="en-US" sz="1200"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65" charset="-128"/>
              </a:defRPr>
            </a:lvl1pPr>
            <a:lvl2pPr marL="745402" indent="-286693" eaLnBrk="0" hangingPunct="0">
              <a:spcBef>
                <a:spcPct val="30000"/>
              </a:spcBef>
              <a:defRPr sz="1200">
                <a:solidFill>
                  <a:schemeClr val="tx1"/>
                </a:solidFill>
                <a:latin typeface="Calibri" pitchFamily="34" charset="0"/>
                <a:ea typeface="ＭＳ Ｐゴシック" pitchFamily="-65" charset="-128"/>
              </a:defRPr>
            </a:lvl2pPr>
            <a:lvl3pPr marL="1146772" indent="-229354" eaLnBrk="0" hangingPunct="0">
              <a:spcBef>
                <a:spcPct val="30000"/>
              </a:spcBef>
              <a:defRPr sz="1200">
                <a:solidFill>
                  <a:schemeClr val="tx1"/>
                </a:solidFill>
                <a:latin typeface="Calibri" pitchFamily="34" charset="0"/>
                <a:ea typeface="ＭＳ Ｐゴシック" pitchFamily="-65" charset="-128"/>
              </a:defRPr>
            </a:lvl3pPr>
            <a:lvl4pPr marL="1605481" indent="-229354" eaLnBrk="0" hangingPunct="0">
              <a:spcBef>
                <a:spcPct val="30000"/>
              </a:spcBef>
              <a:defRPr sz="1200">
                <a:solidFill>
                  <a:schemeClr val="tx1"/>
                </a:solidFill>
                <a:latin typeface="Calibri" pitchFamily="34" charset="0"/>
                <a:ea typeface="ＭＳ Ｐゴシック" pitchFamily="-65" charset="-128"/>
              </a:defRPr>
            </a:lvl4pPr>
            <a:lvl5pPr marL="2064189" indent="-229354" eaLnBrk="0" hangingPunct="0">
              <a:spcBef>
                <a:spcPct val="30000"/>
              </a:spcBef>
              <a:defRPr sz="1200">
                <a:solidFill>
                  <a:schemeClr val="tx1"/>
                </a:solidFill>
                <a:latin typeface="Calibri" pitchFamily="34" charset="0"/>
                <a:ea typeface="ＭＳ Ｐゴシック" pitchFamily="-65" charset="-128"/>
              </a:defRPr>
            </a:lvl5pPr>
            <a:lvl6pPr marL="2522898" indent="-229354" defTabSz="458709" eaLnBrk="0" fontAlgn="base" hangingPunct="0">
              <a:spcBef>
                <a:spcPct val="30000"/>
              </a:spcBef>
              <a:spcAft>
                <a:spcPct val="0"/>
              </a:spcAft>
              <a:defRPr sz="1200">
                <a:solidFill>
                  <a:schemeClr val="tx1"/>
                </a:solidFill>
                <a:latin typeface="Calibri" pitchFamily="34" charset="0"/>
                <a:ea typeface="ＭＳ Ｐゴシック" pitchFamily="-65" charset="-128"/>
              </a:defRPr>
            </a:lvl6pPr>
            <a:lvl7pPr marL="2981607" indent="-229354" defTabSz="458709" eaLnBrk="0" fontAlgn="base" hangingPunct="0">
              <a:spcBef>
                <a:spcPct val="30000"/>
              </a:spcBef>
              <a:spcAft>
                <a:spcPct val="0"/>
              </a:spcAft>
              <a:defRPr sz="1200">
                <a:solidFill>
                  <a:schemeClr val="tx1"/>
                </a:solidFill>
                <a:latin typeface="Calibri" pitchFamily="34" charset="0"/>
                <a:ea typeface="ＭＳ Ｐゴシック" pitchFamily="-65" charset="-128"/>
              </a:defRPr>
            </a:lvl7pPr>
            <a:lvl8pPr marL="3440316" indent="-229354" defTabSz="458709" eaLnBrk="0" fontAlgn="base" hangingPunct="0">
              <a:spcBef>
                <a:spcPct val="30000"/>
              </a:spcBef>
              <a:spcAft>
                <a:spcPct val="0"/>
              </a:spcAft>
              <a:defRPr sz="1200">
                <a:solidFill>
                  <a:schemeClr val="tx1"/>
                </a:solidFill>
                <a:latin typeface="Calibri" pitchFamily="34" charset="0"/>
                <a:ea typeface="ＭＳ Ｐゴシック" pitchFamily="-65" charset="-128"/>
              </a:defRPr>
            </a:lvl8pPr>
            <a:lvl9pPr marL="3899024" indent="-229354" defTabSz="458709" eaLnBrk="0" fontAlgn="base" hangingPunct="0">
              <a:spcBef>
                <a:spcPct val="30000"/>
              </a:spcBef>
              <a:spcAft>
                <a:spcPct val="0"/>
              </a:spcAft>
              <a:defRPr sz="1200">
                <a:solidFill>
                  <a:schemeClr val="tx1"/>
                </a:solidFill>
                <a:latin typeface="Calibri" pitchFamily="34" charset="0"/>
                <a:ea typeface="ＭＳ Ｐゴシック" pitchFamily="-65" charset="-128"/>
              </a:defRPr>
            </a:lvl9pPr>
          </a:lstStyle>
          <a:p>
            <a:pPr eaLnBrk="1" hangingPunct="1">
              <a:spcBef>
                <a:spcPct val="0"/>
              </a:spcBef>
            </a:pPr>
            <a:fld id="{D180F48A-EDC1-4AAF-BC77-A51658A4B0E5}" type="slidenum">
              <a:rPr lang="en-US" altLang="en-US" smtClean="0">
                <a:latin typeface="Arial" charset="0"/>
              </a:rPr>
              <a:pPr eaLnBrk="1" hangingPunct="1">
                <a:spcBef>
                  <a:spcPct val="0"/>
                </a:spcBef>
              </a:pPr>
              <a:t>31</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master builder was responsible for making deals with specialized trades himself. What happened first, was that with the emergence of paper there was a separation</a:t>
            </a:r>
            <a:r>
              <a:rPr lang="en-US" baseline="0" dirty="0" smtClean="0"/>
              <a:t> of the design and construction functions. Detailed designs could be prepared in advance. Later, the builders started optimizing their portfolio in terms of what they offer and they extended the boundaries of their firms, and a “general contractor” emerged. </a:t>
            </a:r>
            <a:endParaRPr lang="en-US"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4</a:t>
            </a:fld>
            <a:endParaRPr lang="en-US"/>
          </a:p>
        </p:txBody>
      </p:sp>
    </p:spTree>
    <p:extLst>
      <p:ext uri="{BB962C8B-B14F-4D97-AF65-F5344CB8AC3E}">
        <p14:creationId xmlns:p14="http://schemas.microsoft.com/office/powerpoint/2010/main" val="1956381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sz="1200" dirty="0" smtClean="0"/>
              <a:t>First say a word how countries</a:t>
            </a:r>
            <a:r>
              <a:rPr lang="en-AU" sz="1200" baseline="0" dirty="0" smtClean="0"/>
              <a:t> make procurement decisions today</a:t>
            </a:r>
          </a:p>
          <a:p>
            <a:pPr marL="228600" indent="-228600">
              <a:buAutoNum type="arabicPeriod"/>
            </a:pPr>
            <a:r>
              <a:rPr lang="en-AU" sz="1200" baseline="0" dirty="0" smtClean="0"/>
              <a:t>Then show example on a real case like this one</a:t>
            </a:r>
            <a:endParaRPr lang="en-AU" sz="1200" dirty="0" smtClean="0"/>
          </a:p>
          <a:p>
            <a:endParaRPr lang="en-AU" sz="1200" dirty="0" smtClean="0"/>
          </a:p>
          <a:p>
            <a:r>
              <a:rPr lang="en-AU" sz="1200" dirty="0" smtClean="0"/>
              <a:t>This above is (a</a:t>
            </a:r>
            <a:r>
              <a:rPr lang="en-AU" sz="1200" baseline="0" dirty="0" smtClean="0"/>
              <a:t> real) </a:t>
            </a:r>
            <a:r>
              <a:rPr lang="en-AU" sz="1200" dirty="0" smtClean="0"/>
              <a:t>example of the tautological nature of current practice and was a multi billion AUD </a:t>
            </a:r>
            <a:r>
              <a:rPr lang="en-AU" sz="1200" b="1" dirty="0" smtClean="0"/>
              <a:t>single alliance contract </a:t>
            </a:r>
            <a:r>
              <a:rPr lang="en-AU" sz="1200" dirty="0" smtClean="0"/>
              <a:t>and one of the case studies from the </a:t>
            </a:r>
            <a:r>
              <a:rPr lang="en-AU" sz="1200" dirty="0" smtClean="0">
                <a:solidFill>
                  <a:srgbClr val="00B050"/>
                </a:solidFill>
              </a:rPr>
              <a:t>Australian Research Council grant Major Infrastructure Procurement/ARC MIP that was led by Adrian: available at: </a:t>
            </a:r>
            <a:r>
              <a:rPr lang="en-AU" sz="1200" dirty="0" smtClean="0">
                <a:solidFill>
                  <a:srgbClr val="00B050"/>
                </a:solidFill>
                <a:hlinkClick r:id="rId3"/>
              </a:rPr>
              <a:t>https://eprints.qut.edu.au/76520/</a:t>
            </a:r>
            <a:endParaRPr lang="en-AU" sz="1200" dirty="0" smtClean="0">
              <a:solidFill>
                <a:srgbClr val="00B050"/>
              </a:solidFill>
            </a:endParaRPr>
          </a:p>
          <a:p>
            <a:r>
              <a:rPr lang="en-AU" sz="1200" b="1" dirty="0" smtClean="0">
                <a:solidFill>
                  <a:srgbClr val="7030A0"/>
                </a:solidFill>
              </a:rPr>
              <a:t>And this case study…</a:t>
            </a:r>
          </a:p>
          <a:p>
            <a:endParaRPr lang="en-AU"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32</a:t>
            </a:fld>
            <a:endParaRPr lang="en-US"/>
          </a:p>
        </p:txBody>
      </p:sp>
    </p:spTree>
    <p:extLst>
      <p:ext uri="{BB962C8B-B14F-4D97-AF65-F5344CB8AC3E}">
        <p14:creationId xmlns:p14="http://schemas.microsoft.com/office/powerpoint/2010/main" val="2516018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46125"/>
            <a:ext cx="6632575" cy="3730625"/>
          </a:xfrm>
        </p:spPr>
      </p:sp>
      <p:sp>
        <p:nvSpPr>
          <p:cNvPr id="3" name="Notes Placeholder 2"/>
          <p:cNvSpPr>
            <a:spLocks noGrp="1"/>
          </p:cNvSpPr>
          <p:nvPr>
            <p:ph type="body" idx="1"/>
          </p:nvPr>
        </p:nvSpPr>
        <p:spPr/>
        <p:txBody>
          <a:bodyPr/>
          <a:lstStyle/>
          <a:p>
            <a:r>
              <a:rPr lang="en-US" dirty="0" smtClean="0"/>
              <a:t>Project specific “risk management” considerations begin when the scope of the contract (=project) and the contract exchange type (based on competition or collaboration) are already determined. </a:t>
            </a:r>
          </a:p>
          <a:p>
            <a:r>
              <a:rPr lang="en-US" dirty="0" smtClean="0"/>
              <a:t>Engineers have already determined that the greatest value/cost </a:t>
            </a:r>
            <a:r>
              <a:rPr lang="en-US" dirty="0" err="1" smtClean="0"/>
              <a:t>optimisation</a:t>
            </a:r>
            <a:r>
              <a:rPr lang="en-US" dirty="0" smtClean="0"/>
              <a:t> can occur during the design stage. </a:t>
            </a:r>
          </a:p>
          <a:p>
            <a:r>
              <a:rPr lang="en-US" dirty="0" smtClean="0"/>
              <a:t>The same is not true for economists, when we consider procurement design. We need to start thinking about it at the beginning – first make or buy, then which activities into</a:t>
            </a:r>
            <a:r>
              <a:rPr lang="en-US" baseline="0" dirty="0" smtClean="0"/>
              <a:t> how many contracts, then contract type, and then project specific risk allocation…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741E376-4973-4691-BA84-724EB3048CB3}" type="slidenum">
              <a:rPr lang="en-US" smtClean="0"/>
              <a:pPr>
                <a:defRPr/>
              </a:pPr>
              <a:t>33</a:t>
            </a:fld>
            <a:endParaRPr lang="en-US"/>
          </a:p>
        </p:txBody>
      </p:sp>
    </p:spTree>
    <p:extLst>
      <p:ext uri="{BB962C8B-B14F-4D97-AF65-F5344CB8AC3E}">
        <p14:creationId xmlns:p14="http://schemas.microsoft.com/office/powerpoint/2010/main" val="2332394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solidFill>
                <a:srgbClr val="FF0000"/>
              </a:solidFill>
            </a:endParaRPr>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34</a:t>
            </a:fld>
            <a:endParaRPr lang="en-US"/>
          </a:p>
        </p:txBody>
      </p:sp>
    </p:spTree>
    <p:extLst>
      <p:ext uri="{BB962C8B-B14F-4D97-AF65-F5344CB8AC3E}">
        <p14:creationId xmlns:p14="http://schemas.microsoft.com/office/powerpoint/2010/main" val="2567081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35</a:t>
            </a:fld>
            <a:endParaRPr lang="en-US"/>
          </a:p>
        </p:txBody>
      </p:sp>
    </p:spTree>
    <p:extLst>
      <p:ext uri="{BB962C8B-B14F-4D97-AF65-F5344CB8AC3E}">
        <p14:creationId xmlns:p14="http://schemas.microsoft.com/office/powerpoint/2010/main" val="1626459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77800" y="811213"/>
            <a:ext cx="7215188" cy="40592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ea typeface="ＭＳ Ｐゴシック" pitchFamily="-65"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65" charset="-128"/>
              </a:defRPr>
            </a:lvl1pPr>
            <a:lvl2pPr marL="745402" indent="-286693" eaLnBrk="0" hangingPunct="0">
              <a:spcBef>
                <a:spcPct val="30000"/>
              </a:spcBef>
              <a:defRPr sz="1200">
                <a:solidFill>
                  <a:schemeClr val="tx1"/>
                </a:solidFill>
                <a:latin typeface="Calibri" pitchFamily="34" charset="0"/>
                <a:ea typeface="ＭＳ Ｐゴシック" pitchFamily="-65" charset="-128"/>
              </a:defRPr>
            </a:lvl2pPr>
            <a:lvl3pPr marL="1146772" indent="-229354" eaLnBrk="0" hangingPunct="0">
              <a:spcBef>
                <a:spcPct val="30000"/>
              </a:spcBef>
              <a:defRPr sz="1200">
                <a:solidFill>
                  <a:schemeClr val="tx1"/>
                </a:solidFill>
                <a:latin typeface="Calibri" pitchFamily="34" charset="0"/>
                <a:ea typeface="ＭＳ Ｐゴシック" pitchFamily="-65" charset="-128"/>
              </a:defRPr>
            </a:lvl3pPr>
            <a:lvl4pPr marL="1605481" indent="-229354" eaLnBrk="0" hangingPunct="0">
              <a:spcBef>
                <a:spcPct val="30000"/>
              </a:spcBef>
              <a:defRPr sz="1200">
                <a:solidFill>
                  <a:schemeClr val="tx1"/>
                </a:solidFill>
                <a:latin typeface="Calibri" pitchFamily="34" charset="0"/>
                <a:ea typeface="ＭＳ Ｐゴシック" pitchFamily="-65" charset="-128"/>
              </a:defRPr>
            </a:lvl4pPr>
            <a:lvl5pPr marL="2064189" indent="-229354" eaLnBrk="0" hangingPunct="0">
              <a:spcBef>
                <a:spcPct val="30000"/>
              </a:spcBef>
              <a:defRPr sz="1200">
                <a:solidFill>
                  <a:schemeClr val="tx1"/>
                </a:solidFill>
                <a:latin typeface="Calibri" pitchFamily="34" charset="0"/>
                <a:ea typeface="ＭＳ Ｐゴシック" pitchFamily="-65" charset="-128"/>
              </a:defRPr>
            </a:lvl5pPr>
            <a:lvl6pPr marL="2522898" indent="-229354" defTabSz="458709" eaLnBrk="0" fontAlgn="base" hangingPunct="0">
              <a:spcBef>
                <a:spcPct val="30000"/>
              </a:spcBef>
              <a:spcAft>
                <a:spcPct val="0"/>
              </a:spcAft>
              <a:defRPr sz="1200">
                <a:solidFill>
                  <a:schemeClr val="tx1"/>
                </a:solidFill>
                <a:latin typeface="Calibri" pitchFamily="34" charset="0"/>
                <a:ea typeface="ＭＳ Ｐゴシック" pitchFamily="-65" charset="-128"/>
              </a:defRPr>
            </a:lvl6pPr>
            <a:lvl7pPr marL="2981607" indent="-229354" defTabSz="458709" eaLnBrk="0" fontAlgn="base" hangingPunct="0">
              <a:spcBef>
                <a:spcPct val="30000"/>
              </a:spcBef>
              <a:spcAft>
                <a:spcPct val="0"/>
              </a:spcAft>
              <a:defRPr sz="1200">
                <a:solidFill>
                  <a:schemeClr val="tx1"/>
                </a:solidFill>
                <a:latin typeface="Calibri" pitchFamily="34" charset="0"/>
                <a:ea typeface="ＭＳ Ｐゴシック" pitchFamily="-65" charset="-128"/>
              </a:defRPr>
            </a:lvl7pPr>
            <a:lvl8pPr marL="3440316" indent="-229354" defTabSz="458709" eaLnBrk="0" fontAlgn="base" hangingPunct="0">
              <a:spcBef>
                <a:spcPct val="30000"/>
              </a:spcBef>
              <a:spcAft>
                <a:spcPct val="0"/>
              </a:spcAft>
              <a:defRPr sz="1200">
                <a:solidFill>
                  <a:schemeClr val="tx1"/>
                </a:solidFill>
                <a:latin typeface="Calibri" pitchFamily="34" charset="0"/>
                <a:ea typeface="ＭＳ Ｐゴシック" pitchFamily="-65" charset="-128"/>
              </a:defRPr>
            </a:lvl8pPr>
            <a:lvl9pPr marL="3899024" indent="-229354" defTabSz="458709" eaLnBrk="0" fontAlgn="base" hangingPunct="0">
              <a:spcBef>
                <a:spcPct val="30000"/>
              </a:spcBef>
              <a:spcAft>
                <a:spcPct val="0"/>
              </a:spcAft>
              <a:defRPr sz="1200">
                <a:solidFill>
                  <a:schemeClr val="tx1"/>
                </a:solidFill>
                <a:latin typeface="Calibri" pitchFamily="34" charset="0"/>
                <a:ea typeface="ＭＳ Ｐゴシック" pitchFamily="-65"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180F48A-EDC1-4AAF-BC77-A51658A4B0E5}" type="slidenum">
              <a:rPr kumimoji="0" lang="en-US" altLang="en-US" sz="1200" b="0" i="0" u="none" strike="noStrike" kern="1200" cap="none" spc="0" normalizeH="0" baseline="0" noProof="0" smtClean="0">
                <a:ln>
                  <a:noFill/>
                </a:ln>
                <a:solidFill>
                  <a:prstClr val="black"/>
                </a:solidFill>
                <a:effectLst/>
                <a:uLnTx/>
                <a:uFillTx/>
                <a:latin typeface="Arial" charset="0"/>
                <a:ea typeface="ＭＳ Ｐゴシック" pitchFamily="-65"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Tree>
    <p:extLst>
      <p:ext uri="{BB962C8B-B14F-4D97-AF65-F5344CB8AC3E}">
        <p14:creationId xmlns:p14="http://schemas.microsoft.com/office/powerpoint/2010/main" val="11550891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0988" cy="37306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14300" y="746125"/>
            <a:ext cx="6630988"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sz="1200" dirty="0" smtClean="0"/>
              <a:t>Broadly inadequate use of the procurement models (e.g. competitive dialogue is rarely applied in complex projects)</a:t>
            </a:r>
          </a:p>
          <a:p>
            <a:pPr marL="171450" indent="-171450">
              <a:buFont typeface="Arial" panose="020B0604020202020204" pitchFamily="34" charset="0"/>
              <a:buChar char="•"/>
            </a:pPr>
            <a:r>
              <a:rPr lang="en-US" sz="1200" dirty="0" smtClean="0"/>
              <a:t>Inadequate competition on the construction market for major projects.</a:t>
            </a:r>
          </a:p>
          <a:p>
            <a:pPr marL="171450" indent="-171450">
              <a:buFont typeface="Arial" panose="020B0604020202020204" pitchFamily="34" charset="0"/>
              <a:buChar char="•"/>
            </a:pPr>
            <a:r>
              <a:rPr lang="en-US" sz="1200" dirty="0" smtClean="0"/>
              <a:t>In the pursuit of a lean public sector in-house technical capacities tend to be eroded.</a:t>
            </a:r>
          </a:p>
          <a:p>
            <a:pPr marL="171450" indent="-171450">
              <a:buFont typeface="Arial" panose="020B0604020202020204" pitchFamily="34" charset="0"/>
              <a:buChar char="•"/>
            </a:pPr>
            <a:r>
              <a:rPr lang="en-US" sz="1200" dirty="0" smtClean="0"/>
              <a:t>At the same time more responsibility is transferred to the market through complicated contracts, assuming the market will “figure stuff out”.</a:t>
            </a:r>
          </a:p>
          <a:p>
            <a:pPr marL="171450" indent="-171450">
              <a:buFont typeface="Arial" panose="020B0604020202020204" pitchFamily="34" charset="0"/>
              <a:buChar char="•"/>
            </a:pPr>
            <a:r>
              <a:rPr lang="en-US" sz="1200" dirty="0" smtClean="0"/>
              <a:t>Projects grow in size (also because less and less staff on the public client side can better manage one, rather than several contracts/projects)</a:t>
            </a:r>
            <a:endParaRPr lang="en-US" sz="1200"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65" charset="-128"/>
              </a:defRPr>
            </a:lvl1pPr>
            <a:lvl2pPr marL="745402" indent="-286693" eaLnBrk="0" hangingPunct="0">
              <a:spcBef>
                <a:spcPct val="30000"/>
              </a:spcBef>
              <a:defRPr sz="1200">
                <a:solidFill>
                  <a:schemeClr val="tx1"/>
                </a:solidFill>
                <a:latin typeface="Calibri" pitchFamily="34" charset="0"/>
                <a:ea typeface="ＭＳ Ｐゴシック" pitchFamily="-65" charset="-128"/>
              </a:defRPr>
            </a:lvl2pPr>
            <a:lvl3pPr marL="1146772" indent="-229354" eaLnBrk="0" hangingPunct="0">
              <a:spcBef>
                <a:spcPct val="30000"/>
              </a:spcBef>
              <a:defRPr sz="1200">
                <a:solidFill>
                  <a:schemeClr val="tx1"/>
                </a:solidFill>
                <a:latin typeface="Calibri" pitchFamily="34" charset="0"/>
                <a:ea typeface="ＭＳ Ｐゴシック" pitchFamily="-65" charset="-128"/>
              </a:defRPr>
            </a:lvl3pPr>
            <a:lvl4pPr marL="1605481" indent="-229354" eaLnBrk="0" hangingPunct="0">
              <a:spcBef>
                <a:spcPct val="30000"/>
              </a:spcBef>
              <a:defRPr sz="1200">
                <a:solidFill>
                  <a:schemeClr val="tx1"/>
                </a:solidFill>
                <a:latin typeface="Calibri" pitchFamily="34" charset="0"/>
                <a:ea typeface="ＭＳ Ｐゴシック" pitchFamily="-65" charset="-128"/>
              </a:defRPr>
            </a:lvl4pPr>
            <a:lvl5pPr marL="2064189" indent="-229354" eaLnBrk="0" hangingPunct="0">
              <a:spcBef>
                <a:spcPct val="30000"/>
              </a:spcBef>
              <a:defRPr sz="1200">
                <a:solidFill>
                  <a:schemeClr val="tx1"/>
                </a:solidFill>
                <a:latin typeface="Calibri" pitchFamily="34" charset="0"/>
                <a:ea typeface="ＭＳ Ｐゴシック" pitchFamily="-65" charset="-128"/>
              </a:defRPr>
            </a:lvl5pPr>
            <a:lvl6pPr marL="2522898" indent="-229354" defTabSz="458709" eaLnBrk="0" fontAlgn="base" hangingPunct="0">
              <a:spcBef>
                <a:spcPct val="30000"/>
              </a:spcBef>
              <a:spcAft>
                <a:spcPct val="0"/>
              </a:spcAft>
              <a:defRPr sz="1200">
                <a:solidFill>
                  <a:schemeClr val="tx1"/>
                </a:solidFill>
                <a:latin typeface="Calibri" pitchFamily="34" charset="0"/>
                <a:ea typeface="ＭＳ Ｐゴシック" pitchFamily="-65" charset="-128"/>
              </a:defRPr>
            </a:lvl6pPr>
            <a:lvl7pPr marL="2981607" indent="-229354" defTabSz="458709" eaLnBrk="0" fontAlgn="base" hangingPunct="0">
              <a:spcBef>
                <a:spcPct val="30000"/>
              </a:spcBef>
              <a:spcAft>
                <a:spcPct val="0"/>
              </a:spcAft>
              <a:defRPr sz="1200">
                <a:solidFill>
                  <a:schemeClr val="tx1"/>
                </a:solidFill>
                <a:latin typeface="Calibri" pitchFamily="34" charset="0"/>
                <a:ea typeface="ＭＳ Ｐゴシック" pitchFamily="-65" charset="-128"/>
              </a:defRPr>
            </a:lvl7pPr>
            <a:lvl8pPr marL="3440316" indent="-229354" defTabSz="458709" eaLnBrk="0" fontAlgn="base" hangingPunct="0">
              <a:spcBef>
                <a:spcPct val="30000"/>
              </a:spcBef>
              <a:spcAft>
                <a:spcPct val="0"/>
              </a:spcAft>
              <a:defRPr sz="1200">
                <a:solidFill>
                  <a:schemeClr val="tx1"/>
                </a:solidFill>
                <a:latin typeface="Calibri" pitchFamily="34" charset="0"/>
                <a:ea typeface="ＭＳ Ｐゴシック" pitchFamily="-65" charset="-128"/>
              </a:defRPr>
            </a:lvl8pPr>
            <a:lvl9pPr marL="3899024" indent="-229354" defTabSz="458709" eaLnBrk="0" fontAlgn="base" hangingPunct="0">
              <a:spcBef>
                <a:spcPct val="30000"/>
              </a:spcBef>
              <a:spcAft>
                <a:spcPct val="0"/>
              </a:spcAft>
              <a:defRPr sz="1200">
                <a:solidFill>
                  <a:schemeClr val="tx1"/>
                </a:solidFill>
                <a:latin typeface="Calibri" pitchFamily="34" charset="0"/>
                <a:ea typeface="ＭＳ Ｐゴシック" pitchFamily="-65" charset="-128"/>
              </a:defRPr>
            </a:lvl9pPr>
          </a:lstStyle>
          <a:p>
            <a:pPr eaLnBrk="1" hangingPunct="1">
              <a:spcBef>
                <a:spcPct val="0"/>
              </a:spcBef>
            </a:pPr>
            <a:fld id="{D180F48A-EDC1-4AAF-BC77-A51658A4B0E5}" type="slidenum">
              <a:rPr lang="en-US" altLang="en-US" smtClean="0">
                <a:latin typeface="Arial" charset="0"/>
              </a:rPr>
              <a:pPr eaLnBrk="1" hangingPunct="1">
                <a:spcBef>
                  <a:spcPct val="0"/>
                </a:spcBef>
              </a:pPr>
              <a:t>39</a:t>
            </a:fld>
            <a:endParaRPr lang="en-US" alt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2575" cy="3730625"/>
          </a:xfrm>
        </p:spPr>
      </p:sp>
      <p:sp>
        <p:nvSpPr>
          <p:cNvPr id="3" name="Notes Placeholder 2"/>
          <p:cNvSpPr>
            <a:spLocks noGrp="1"/>
          </p:cNvSpPr>
          <p:nvPr>
            <p:ph type="body" idx="1"/>
          </p:nvPr>
        </p:nvSpPr>
        <p:spPr/>
        <p:txBody>
          <a:bodyPr/>
          <a:lstStyle/>
          <a:p>
            <a:r>
              <a:rPr lang="en-US" dirty="0" smtClean="0"/>
              <a:t>If</a:t>
            </a:r>
            <a:r>
              <a:rPr lang="en-US" baseline="0" dirty="0" smtClean="0"/>
              <a:t> contracts are complete, lump-sum leads both to the selection of best bidder and </a:t>
            </a:r>
            <a:r>
              <a:rPr lang="en-US" baseline="0" dirty="0" err="1" smtClean="0"/>
              <a:t>maximises</a:t>
            </a:r>
            <a:r>
              <a:rPr lang="en-US" baseline="0" dirty="0" smtClean="0"/>
              <a:t> incentives. Because there is no ex-post renegotiations revenue expectations need to be fully expressed in advance.</a:t>
            </a:r>
            <a:endParaRPr lang="en-US"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40</a:t>
            </a:fld>
            <a:endParaRPr lang="en-US"/>
          </a:p>
        </p:txBody>
      </p:sp>
    </p:spTree>
    <p:extLst>
      <p:ext uri="{BB962C8B-B14F-4D97-AF65-F5344CB8AC3E}">
        <p14:creationId xmlns:p14="http://schemas.microsoft.com/office/powerpoint/2010/main" val="2794890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2575" cy="3730625"/>
          </a:xfrm>
        </p:spPr>
      </p:sp>
      <p:sp>
        <p:nvSpPr>
          <p:cNvPr id="3" name="Notes Placeholder 2"/>
          <p:cNvSpPr>
            <a:spLocks noGrp="1"/>
          </p:cNvSpPr>
          <p:nvPr>
            <p:ph type="body" idx="1"/>
          </p:nvPr>
        </p:nvSpPr>
        <p:spPr/>
        <p:txBody>
          <a:bodyPr/>
          <a:lstStyle/>
          <a:p>
            <a:r>
              <a:rPr lang="en-US" dirty="0" smtClean="0"/>
              <a:t>Now the contract theory take the tendering phase and</a:t>
            </a:r>
            <a:r>
              <a:rPr lang="en-US" baseline="0" dirty="0" smtClean="0"/>
              <a:t> what people know about risk as a given. They focus on how to select the best guy and what problems could occur after the contract was signed. </a:t>
            </a:r>
            <a:endParaRPr lang="en-US"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41</a:t>
            </a:fld>
            <a:endParaRPr lang="en-US"/>
          </a:p>
        </p:txBody>
      </p:sp>
    </p:spTree>
    <p:extLst>
      <p:ext uri="{BB962C8B-B14F-4D97-AF65-F5344CB8AC3E}">
        <p14:creationId xmlns:p14="http://schemas.microsoft.com/office/powerpoint/2010/main" val="2794890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2575" cy="3730625"/>
          </a:xfrm>
        </p:spPr>
      </p:sp>
      <p:sp>
        <p:nvSpPr>
          <p:cNvPr id="3" name="Notes Placeholder 2"/>
          <p:cNvSpPr>
            <a:spLocks noGrp="1"/>
          </p:cNvSpPr>
          <p:nvPr>
            <p:ph type="body" idx="1"/>
          </p:nvPr>
        </p:nvSpPr>
        <p:spPr/>
        <p:txBody>
          <a:bodyPr/>
          <a:lstStyle/>
          <a:p>
            <a:r>
              <a:rPr lang="en-US" dirty="0" smtClean="0"/>
              <a:t>Super complicated derivation</a:t>
            </a:r>
            <a:r>
              <a:rPr lang="en-US" baseline="0" dirty="0" smtClean="0"/>
              <a:t> of </a:t>
            </a:r>
            <a:r>
              <a:rPr lang="en-GB" sz="1200" kern="1200" dirty="0" err="1" smtClean="0">
                <a:solidFill>
                  <a:schemeClr val="tx1"/>
                </a:solidFill>
                <a:effectLst/>
                <a:latin typeface="+mn-lt"/>
                <a:ea typeface="ＭＳ Ｐゴシック" pitchFamily="-107" charset="-128"/>
                <a:cs typeface="ＭＳ Ｐゴシック" pitchFamily="-107" charset="-128"/>
              </a:rPr>
              <a:t>Goeree</a:t>
            </a:r>
            <a:r>
              <a:rPr lang="en-GB" sz="1200" kern="1200" dirty="0" smtClean="0">
                <a:solidFill>
                  <a:schemeClr val="tx1"/>
                </a:solidFill>
                <a:effectLst/>
                <a:latin typeface="+mn-lt"/>
                <a:ea typeface="ＭＳ Ｐゴシック" pitchFamily="-107" charset="-128"/>
                <a:cs typeface="ＭＳ Ｐゴシック" pitchFamily="-107" charset="-128"/>
              </a:rPr>
              <a:t> and </a:t>
            </a:r>
            <a:r>
              <a:rPr lang="en-GB" sz="1200" kern="1200" dirty="0" err="1" smtClean="0">
                <a:solidFill>
                  <a:schemeClr val="tx1"/>
                </a:solidFill>
                <a:effectLst/>
                <a:latin typeface="+mn-lt"/>
                <a:ea typeface="ＭＳ Ｐゴシック" pitchFamily="-107" charset="-128"/>
                <a:cs typeface="ＭＳ Ｐゴシック" pitchFamily="-107" charset="-128"/>
              </a:rPr>
              <a:t>Offerman</a:t>
            </a:r>
            <a:r>
              <a:rPr lang="en-GB" sz="1200" kern="1200" dirty="0" smtClean="0">
                <a:solidFill>
                  <a:schemeClr val="tx1"/>
                </a:solidFill>
                <a:effectLst/>
                <a:latin typeface="+mn-lt"/>
                <a:ea typeface="ＭＳ Ｐゴシック" pitchFamily="-107" charset="-128"/>
                <a:cs typeface="ＭＳ Ｐゴシック" pitchFamily="-107" charset="-128"/>
              </a:rPr>
              <a:t> (2003) how ex ante information about common value of the tendered object matters. </a:t>
            </a:r>
          </a:p>
          <a:p>
            <a:endParaRPr lang="en-GB" sz="1200" kern="1200" dirty="0" smtClean="0">
              <a:solidFill>
                <a:schemeClr val="tx1"/>
              </a:solidFill>
              <a:effectLst/>
              <a:latin typeface="+mn-lt"/>
              <a:ea typeface="ＭＳ Ｐゴシック" pitchFamily="-107" charset="-128"/>
              <a:cs typeface="ＭＳ Ｐゴシック" pitchFamily="-107" charset="-128"/>
            </a:endParaRPr>
          </a:p>
          <a:p>
            <a:r>
              <a:rPr lang="en-GB" sz="1200" kern="1200" dirty="0" smtClean="0">
                <a:solidFill>
                  <a:schemeClr val="tx1"/>
                </a:solidFill>
                <a:effectLst/>
                <a:latin typeface="+mn-lt"/>
                <a:ea typeface="ＭＳ Ｐゴシック" pitchFamily="-107" charset="-128"/>
                <a:cs typeface="ＭＳ Ｐゴシック" pitchFamily="-107" charset="-128"/>
              </a:rPr>
              <a:t>They explain, in private value auctions, bidders know their own value for the commodity but are unsure about others' valuations. In contrast, common value auctions pertain to situations in which the object for sale is worth the same to everyone, but bidders have different private information about its true value. The standard textbook example for a private value auction is the sale of a painting. A well-known example for a common value auction is the sale of oil drilling rights, which, to a first approximation, are worth the same to all competitors. In the real world most auctions a mix of both. If for example the competitors for the oil drilling rights used different technologies (=their cost structures would be different), their private valuations of the rights would be different. Hence, if the common value of the object is uncertain a bidder with a moderate private value and an overly optimistic estimate of the common value may outbid a rival with a superior private value but more realistic conjectures about the common value. If the common value were less uncertain, then bidders with superior private values (=the most efficient bidders) would consistently prevail, leading potentially to an even higher auction result</a:t>
            </a:r>
            <a:endParaRPr lang="en-US"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42</a:t>
            </a:fld>
            <a:endParaRPr lang="en-US"/>
          </a:p>
        </p:txBody>
      </p:sp>
    </p:spTree>
    <p:extLst>
      <p:ext uri="{BB962C8B-B14F-4D97-AF65-F5344CB8AC3E}">
        <p14:creationId xmlns:p14="http://schemas.microsoft.com/office/powerpoint/2010/main" val="279489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14300" y="746125"/>
            <a:ext cx="6630988"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0" i="0" u="none" strike="noStrike" kern="1200" baseline="0" dirty="0" smtClean="0">
                <a:solidFill>
                  <a:schemeClr val="tx1"/>
                </a:solidFill>
                <a:latin typeface="+mn-lt"/>
                <a:ea typeface="ＭＳ Ｐゴシック" pitchFamily="-107" charset="-128"/>
                <a:cs typeface="ＭＳ Ｐゴシック" pitchFamily="-107" charset="-128"/>
              </a:rPr>
              <a:t>Questions about the cost of infrastructure were also prominent long-before today. </a:t>
            </a:r>
          </a:p>
          <a:p>
            <a:pPr marL="0" indent="0">
              <a:buNone/>
            </a:pPr>
            <a:endParaRPr lang="en-US" sz="1200" b="0" i="0" u="none" strike="noStrike" kern="1200" baseline="0" dirty="0" smtClean="0">
              <a:solidFill>
                <a:schemeClr val="tx1"/>
              </a:solidFill>
              <a:latin typeface="+mn-lt"/>
              <a:ea typeface="ＭＳ Ｐゴシック" pitchFamily="-107" charset="-128"/>
              <a:cs typeface="ＭＳ Ｐゴシック" pitchFamily="-107" charset="-128"/>
            </a:endParaRPr>
          </a:p>
          <a:p>
            <a:pPr marL="0" indent="0">
              <a:buNone/>
            </a:pPr>
            <a:r>
              <a:rPr lang="en-US" sz="1200" b="0" i="0" u="none" strike="noStrike" kern="1200" baseline="0" dirty="0" smtClean="0">
                <a:solidFill>
                  <a:schemeClr val="tx1"/>
                </a:solidFill>
                <a:latin typeface="+mn-lt"/>
                <a:ea typeface="ＭＳ Ｐゴシック" pitchFamily="-107" charset="-128"/>
                <a:cs typeface="ＭＳ Ｐゴシック" pitchFamily="-107" charset="-128"/>
              </a:rPr>
              <a:t>For example</a:t>
            </a:r>
          </a:p>
          <a:p>
            <a:pPr marL="0" indent="0">
              <a:buNone/>
            </a:pPr>
            <a:endParaRPr lang="en-US" sz="1200" b="0" i="0" u="none" strike="noStrike" kern="1200" baseline="0" dirty="0" smtClean="0">
              <a:solidFill>
                <a:schemeClr val="tx1"/>
              </a:solidFill>
              <a:latin typeface="+mn-lt"/>
              <a:ea typeface="ＭＳ Ｐゴシック" pitchFamily="-107" charset="-128"/>
              <a:cs typeface="ＭＳ Ｐゴシック" pitchFamily="-107" charset="-128"/>
            </a:endParaRPr>
          </a:p>
          <a:p>
            <a:pPr marL="0" indent="0">
              <a:buNone/>
            </a:pPr>
            <a:r>
              <a:rPr lang="en-US" sz="1200" b="0" i="0" u="none" strike="noStrike" kern="1200" baseline="0" dirty="0" smtClean="0">
                <a:solidFill>
                  <a:schemeClr val="tx1"/>
                </a:solidFill>
                <a:latin typeface="+mn-lt"/>
                <a:ea typeface="ＭＳ Ｐゴシック" pitchFamily="-107" charset="-128"/>
                <a:cs typeface="ＭＳ Ｐゴシック" pitchFamily="-107" charset="-128"/>
              </a:rPr>
              <a:t>the Office  of Works … was firmly against even the limited form of contracting in gross. When in 1827 John Nash (I 752-I 835) made such a contract for joiner's work (</a:t>
            </a:r>
            <a:r>
              <a:rPr lang="en-US" sz="1200" b="0" i="0" u="none" strike="noStrike" kern="1200" baseline="0" dirty="0" err="1" smtClean="0">
                <a:solidFill>
                  <a:schemeClr val="tx1"/>
                </a:solidFill>
                <a:latin typeface="+mn-lt"/>
                <a:ea typeface="ＭＳ Ｐゴシック" pitchFamily="-107" charset="-128"/>
                <a:cs typeface="ＭＳ Ｐゴシック" pitchFamily="-107" charset="-128"/>
              </a:rPr>
              <a:t>mizarska</a:t>
            </a:r>
            <a:r>
              <a:rPr lang="en-US" sz="1200" b="0" i="0" u="none" strike="noStrike" kern="1200" baseline="0" dirty="0" smtClean="0">
                <a:solidFill>
                  <a:schemeClr val="tx1"/>
                </a:solidFill>
                <a:latin typeface="+mn-lt"/>
                <a:ea typeface="ＭＳ Ｐゴシック" pitchFamily="-107" charset="-128"/>
                <a:cs typeface="ＭＳ Ｐゴシック" pitchFamily="-107" charset="-128"/>
              </a:rPr>
              <a:t> </a:t>
            </a:r>
            <a:r>
              <a:rPr lang="en-US" sz="1200" b="0" i="0" u="none" strike="noStrike" kern="1200" baseline="0" dirty="0" err="1" smtClean="0">
                <a:solidFill>
                  <a:schemeClr val="tx1"/>
                </a:solidFill>
                <a:latin typeface="+mn-lt"/>
                <a:ea typeface="ＭＳ Ｐゴシック" pitchFamily="-107" charset="-128"/>
                <a:cs typeface="ＭＳ Ｐゴシック" pitchFamily="-107" charset="-128"/>
              </a:rPr>
              <a:t>dela</a:t>
            </a:r>
            <a:r>
              <a:rPr lang="en-US" sz="1200" b="0" i="0" u="none" strike="noStrike" kern="1200" baseline="0" dirty="0" smtClean="0">
                <a:solidFill>
                  <a:schemeClr val="tx1"/>
                </a:solidFill>
                <a:latin typeface="+mn-lt"/>
                <a:ea typeface="ＭＳ Ｐゴシック" pitchFamily="-107" charset="-128"/>
                <a:cs typeface="ＭＳ Ｐゴシック" pitchFamily="-107" charset="-128"/>
              </a:rPr>
              <a:t>) in the basement of Buckingham Palace, the Surveyor General, Benjamin Charles Stephenson (c. I 766-I 839) consented with reluctance, remarking, "I am far from thinking that a contract in gross upon so large a scale can be advantageous to the public."6 His attitude, however, was based on the opinions of the other official architects and the experience of building the Royal Mews (</a:t>
            </a:r>
            <a:r>
              <a:rPr lang="en-US" sz="1200" b="0" i="0" u="none" strike="noStrike" kern="1200" baseline="0" dirty="0" err="1" smtClean="0">
                <a:solidFill>
                  <a:schemeClr val="tx1"/>
                </a:solidFill>
                <a:latin typeface="+mn-lt"/>
                <a:ea typeface="ＭＳ Ｐゴシック" pitchFamily="-107" charset="-128"/>
                <a:cs typeface="ＭＳ Ｐゴシック" pitchFamily="-107" charset="-128"/>
              </a:rPr>
              <a:t>konjusnica</a:t>
            </a:r>
            <a:r>
              <a:rPr lang="en-US" sz="1200" b="0" i="0" u="none" strike="noStrike" kern="1200" baseline="0" dirty="0" smtClean="0">
                <a:solidFill>
                  <a:schemeClr val="tx1"/>
                </a:solidFill>
                <a:latin typeface="+mn-lt"/>
                <a:ea typeface="ＭＳ Ｐゴシック" pitchFamily="-107" charset="-128"/>
                <a:cs typeface="ＭＳ Ｐゴシック" pitchFamily="-107" charset="-128"/>
              </a:rPr>
              <a:t>), </a:t>
            </a:r>
            <a:r>
              <a:rPr lang="en-US" sz="1200" b="0" i="0" u="none" strike="noStrike" kern="1200" baseline="0" dirty="0" err="1" smtClean="0">
                <a:solidFill>
                  <a:schemeClr val="tx1"/>
                </a:solidFill>
                <a:latin typeface="+mn-lt"/>
                <a:ea typeface="ＭＳ Ｐゴシック" pitchFamily="-107" charset="-128"/>
                <a:cs typeface="ＭＳ Ｐゴシック" pitchFamily="-107" charset="-128"/>
              </a:rPr>
              <a:t>Pimlico</a:t>
            </a:r>
            <a:r>
              <a:rPr lang="en-US" sz="1200" b="0" i="0" u="none" strike="noStrike" kern="1200" baseline="0" dirty="0" smtClean="0">
                <a:solidFill>
                  <a:schemeClr val="tx1"/>
                </a:solidFill>
                <a:latin typeface="+mn-lt"/>
                <a:ea typeface="ＭＳ Ｐゴシック" pitchFamily="-107" charset="-128"/>
                <a:cs typeface="ＭＳ Ｐゴシック" pitchFamily="-107" charset="-128"/>
              </a:rPr>
              <a:t>.</a:t>
            </a:r>
            <a:endParaRPr lang="en-US" altLang="en-US" dirty="0">
              <a:ea typeface="ＭＳ Ｐゴシック" pitchFamily="-65"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65" charset="-128"/>
              </a:defRPr>
            </a:lvl1pPr>
            <a:lvl2pPr marL="745402" indent="-286693" eaLnBrk="0" hangingPunct="0">
              <a:spcBef>
                <a:spcPct val="30000"/>
              </a:spcBef>
              <a:defRPr sz="1200">
                <a:solidFill>
                  <a:schemeClr val="tx1"/>
                </a:solidFill>
                <a:latin typeface="Calibri" pitchFamily="34" charset="0"/>
                <a:ea typeface="ＭＳ Ｐゴシック" pitchFamily="-65" charset="-128"/>
              </a:defRPr>
            </a:lvl2pPr>
            <a:lvl3pPr marL="1146772" indent="-229354" eaLnBrk="0" hangingPunct="0">
              <a:spcBef>
                <a:spcPct val="30000"/>
              </a:spcBef>
              <a:defRPr sz="1200">
                <a:solidFill>
                  <a:schemeClr val="tx1"/>
                </a:solidFill>
                <a:latin typeface="Calibri" pitchFamily="34" charset="0"/>
                <a:ea typeface="ＭＳ Ｐゴシック" pitchFamily="-65" charset="-128"/>
              </a:defRPr>
            </a:lvl3pPr>
            <a:lvl4pPr marL="1605481" indent="-229354" eaLnBrk="0" hangingPunct="0">
              <a:spcBef>
                <a:spcPct val="30000"/>
              </a:spcBef>
              <a:defRPr sz="1200">
                <a:solidFill>
                  <a:schemeClr val="tx1"/>
                </a:solidFill>
                <a:latin typeface="Calibri" pitchFamily="34" charset="0"/>
                <a:ea typeface="ＭＳ Ｐゴシック" pitchFamily="-65" charset="-128"/>
              </a:defRPr>
            </a:lvl4pPr>
            <a:lvl5pPr marL="2064189" indent="-229354" eaLnBrk="0" hangingPunct="0">
              <a:spcBef>
                <a:spcPct val="30000"/>
              </a:spcBef>
              <a:defRPr sz="1200">
                <a:solidFill>
                  <a:schemeClr val="tx1"/>
                </a:solidFill>
                <a:latin typeface="Calibri" pitchFamily="34" charset="0"/>
                <a:ea typeface="ＭＳ Ｐゴシック" pitchFamily="-65" charset="-128"/>
              </a:defRPr>
            </a:lvl5pPr>
            <a:lvl6pPr marL="2522898" indent="-229354" defTabSz="458709" eaLnBrk="0" fontAlgn="base" hangingPunct="0">
              <a:spcBef>
                <a:spcPct val="30000"/>
              </a:spcBef>
              <a:spcAft>
                <a:spcPct val="0"/>
              </a:spcAft>
              <a:defRPr sz="1200">
                <a:solidFill>
                  <a:schemeClr val="tx1"/>
                </a:solidFill>
                <a:latin typeface="Calibri" pitchFamily="34" charset="0"/>
                <a:ea typeface="ＭＳ Ｐゴシック" pitchFamily="-65" charset="-128"/>
              </a:defRPr>
            </a:lvl6pPr>
            <a:lvl7pPr marL="2981607" indent="-229354" defTabSz="458709" eaLnBrk="0" fontAlgn="base" hangingPunct="0">
              <a:spcBef>
                <a:spcPct val="30000"/>
              </a:spcBef>
              <a:spcAft>
                <a:spcPct val="0"/>
              </a:spcAft>
              <a:defRPr sz="1200">
                <a:solidFill>
                  <a:schemeClr val="tx1"/>
                </a:solidFill>
                <a:latin typeface="Calibri" pitchFamily="34" charset="0"/>
                <a:ea typeface="ＭＳ Ｐゴシック" pitchFamily="-65" charset="-128"/>
              </a:defRPr>
            </a:lvl7pPr>
            <a:lvl8pPr marL="3440316" indent="-229354" defTabSz="458709" eaLnBrk="0" fontAlgn="base" hangingPunct="0">
              <a:spcBef>
                <a:spcPct val="30000"/>
              </a:spcBef>
              <a:spcAft>
                <a:spcPct val="0"/>
              </a:spcAft>
              <a:defRPr sz="1200">
                <a:solidFill>
                  <a:schemeClr val="tx1"/>
                </a:solidFill>
                <a:latin typeface="Calibri" pitchFamily="34" charset="0"/>
                <a:ea typeface="ＭＳ Ｐゴシック" pitchFamily="-65" charset="-128"/>
              </a:defRPr>
            </a:lvl8pPr>
            <a:lvl9pPr marL="3899024" indent="-229354" defTabSz="458709" eaLnBrk="0" fontAlgn="base" hangingPunct="0">
              <a:spcBef>
                <a:spcPct val="30000"/>
              </a:spcBef>
              <a:spcAft>
                <a:spcPct val="0"/>
              </a:spcAft>
              <a:defRPr sz="1200">
                <a:solidFill>
                  <a:schemeClr val="tx1"/>
                </a:solidFill>
                <a:latin typeface="Calibri" pitchFamily="34" charset="0"/>
                <a:ea typeface="ＭＳ Ｐゴシック" pitchFamily="-65" charset="-128"/>
              </a:defRPr>
            </a:lvl9pPr>
          </a:lstStyle>
          <a:p>
            <a:pPr eaLnBrk="1" hangingPunct="1">
              <a:spcBef>
                <a:spcPct val="0"/>
              </a:spcBef>
            </a:pPr>
            <a:fld id="{D180F48A-EDC1-4AAF-BC77-A51658A4B0E5}" type="slidenum">
              <a:rPr lang="en-US" altLang="en-US" smtClean="0">
                <a:latin typeface="Arial" charset="0"/>
              </a:rPr>
              <a:pPr eaLnBrk="1" hangingPunct="1">
                <a:spcBef>
                  <a:spcPct val="0"/>
                </a:spcBef>
              </a:pPr>
              <a:t>5</a:t>
            </a:fld>
            <a:endParaRPr lang="en-US" altLang="en-US">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0988" cy="3730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43</a:t>
            </a:fld>
            <a:endParaRPr lang="en-US"/>
          </a:p>
        </p:txBody>
      </p:sp>
    </p:spTree>
    <p:extLst>
      <p:ext uri="{BB962C8B-B14F-4D97-AF65-F5344CB8AC3E}">
        <p14:creationId xmlns:p14="http://schemas.microsoft.com/office/powerpoint/2010/main" val="20808530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0988" cy="3730625"/>
          </a:xfrm>
        </p:spPr>
      </p:sp>
      <p:sp>
        <p:nvSpPr>
          <p:cNvPr id="3" name="Notes Placeholder 2"/>
          <p:cNvSpPr>
            <a:spLocks noGrp="1"/>
          </p:cNvSpPr>
          <p:nvPr>
            <p:ph type="body" idx="1"/>
          </p:nvPr>
        </p:nvSpPr>
        <p:spPr/>
        <p:txBody>
          <a:bodyPr>
            <a:normAutofit/>
          </a:bodyPr>
          <a:lstStyle/>
          <a:p>
            <a:pPr>
              <a:lnSpc>
                <a:spcPct val="130000"/>
              </a:lnSpc>
            </a:pPr>
            <a:r>
              <a:rPr lang="en-GB" sz="1200" dirty="0" smtClean="0"/>
              <a:t>There is competition between suppliers</a:t>
            </a:r>
          </a:p>
          <a:p>
            <a:pPr>
              <a:lnSpc>
                <a:spcPct val="130000"/>
              </a:lnSpc>
            </a:pPr>
            <a:r>
              <a:rPr lang="en-GB" sz="1200" dirty="0" smtClean="0"/>
              <a:t>Investors are rational</a:t>
            </a:r>
          </a:p>
          <a:p>
            <a:pPr>
              <a:lnSpc>
                <a:spcPct val="130000"/>
              </a:lnSpc>
            </a:pPr>
            <a:r>
              <a:rPr lang="en-GB" sz="1200" dirty="0" smtClean="0"/>
              <a:t>Capital markets are complete</a:t>
            </a:r>
          </a:p>
          <a:p>
            <a:pPr>
              <a:lnSpc>
                <a:spcPct val="130000"/>
              </a:lnSpc>
            </a:pPr>
            <a:r>
              <a:rPr lang="en-GB" sz="1200" b="1" dirty="0" smtClean="0"/>
              <a:t>Investors use </a:t>
            </a:r>
            <a:r>
              <a:rPr lang="en-US" sz="1200" b="1" dirty="0" smtClean="0"/>
              <a:t>“all available” information → Efficient Markets Hypothesis (EMH) holds =and this last point is of</a:t>
            </a:r>
            <a:r>
              <a:rPr lang="en-US" sz="1200" b="1" baseline="0" dirty="0" smtClean="0"/>
              <a:t> key importance.</a:t>
            </a:r>
            <a:endParaRPr lang="en-US" sz="1200" b="1" dirty="0" smtClean="0"/>
          </a:p>
          <a:p>
            <a:endParaRPr lang="en-GB" sz="1200" dirty="0" smtClean="0"/>
          </a:p>
          <a:p>
            <a:endParaRPr lang="en-GB" sz="1200" dirty="0" smtClean="0"/>
          </a:p>
          <a:p>
            <a:endParaRPr lang="en-GB" sz="1200" dirty="0" smtClean="0"/>
          </a:p>
          <a:p>
            <a:r>
              <a:rPr lang="en-GB" sz="1200" dirty="0" smtClean="0"/>
              <a:t>That</a:t>
            </a:r>
            <a:r>
              <a:rPr lang="en-GB" sz="1200" baseline="0" dirty="0" smtClean="0"/>
              <a:t> competition is a requirement is self evident so no further explanation is needed on that.</a:t>
            </a:r>
          </a:p>
          <a:p>
            <a:r>
              <a:rPr lang="en-GB" sz="1200" baseline="0" dirty="0" smtClean="0"/>
              <a:t>That the markets are complete basically means that on the capital market there is a security that represents each and every state of risk and return, every state of the world. In theory it means you could insure yourself against any event. More simplistically explained however it means there is technical means available that allows arbitrage. </a:t>
            </a:r>
            <a:endParaRPr lang="en-GB" sz="1200" dirty="0" smtClean="0"/>
          </a:p>
        </p:txBody>
      </p:sp>
      <p:sp>
        <p:nvSpPr>
          <p:cNvPr id="4" name="Slide Number Placeholder 3"/>
          <p:cNvSpPr>
            <a:spLocks noGrp="1"/>
          </p:cNvSpPr>
          <p:nvPr>
            <p:ph type="sldNum" sz="quarter" idx="10"/>
          </p:nvPr>
        </p:nvSpPr>
        <p:spPr/>
        <p:txBody>
          <a:bodyPr/>
          <a:lstStyle/>
          <a:p>
            <a:pPr>
              <a:defRPr/>
            </a:pPr>
            <a:fld id="{94A0A941-3809-4A7A-A63C-CD0F1050C051}" type="slidenum">
              <a:rPr lang="en-US" smtClean="0"/>
              <a:pPr>
                <a:defRPr/>
              </a:pPr>
              <a:t>44</a:t>
            </a:fld>
            <a:endParaRPr lang="en-US"/>
          </a:p>
        </p:txBody>
      </p:sp>
    </p:spTree>
    <p:extLst>
      <p:ext uri="{BB962C8B-B14F-4D97-AF65-F5344CB8AC3E}">
        <p14:creationId xmlns:p14="http://schemas.microsoft.com/office/powerpoint/2010/main" val="1771183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2575" cy="3730625"/>
          </a:xfrm>
        </p:spPr>
      </p:sp>
      <p:sp>
        <p:nvSpPr>
          <p:cNvPr id="3" name="Notes Placeholder 2"/>
          <p:cNvSpPr>
            <a:spLocks noGrp="1"/>
          </p:cNvSpPr>
          <p:nvPr>
            <p:ph type="body" idx="1"/>
          </p:nvPr>
        </p:nvSpPr>
        <p:spPr/>
        <p:txBody>
          <a:bodyPr/>
          <a:lstStyle/>
          <a:p>
            <a:r>
              <a:rPr lang="en-US" dirty="0" smtClean="0"/>
              <a:t>Mega</a:t>
            </a:r>
            <a:r>
              <a:rPr lang="en-US" baseline="0" dirty="0" smtClean="0"/>
              <a:t> projects are the biggest and most complex animals along a range of dimensions:</a:t>
            </a:r>
          </a:p>
          <a:p>
            <a:pPr marL="172016" indent="-172016">
              <a:buFontTx/>
              <a:buChar char="-"/>
            </a:pPr>
            <a:r>
              <a:rPr lang="en-US" baseline="0" dirty="0" smtClean="0"/>
              <a:t>Physical size</a:t>
            </a:r>
          </a:p>
          <a:p>
            <a:pPr marL="172016" indent="-172016">
              <a:buFontTx/>
              <a:buChar char="-"/>
            </a:pPr>
            <a:r>
              <a:rPr lang="en-US" baseline="0" dirty="0" smtClean="0"/>
              <a:t>Cost</a:t>
            </a:r>
          </a:p>
          <a:p>
            <a:pPr marL="172016" indent="-172016">
              <a:buFontTx/>
              <a:buChar char="-"/>
            </a:pPr>
            <a:r>
              <a:rPr lang="en-US" baseline="0" dirty="0" smtClean="0"/>
              <a:t>Affected stakeholders</a:t>
            </a:r>
          </a:p>
          <a:p>
            <a:pPr marL="172016" indent="-172016">
              <a:buFontTx/>
              <a:buChar char="-"/>
            </a:pPr>
            <a:r>
              <a:rPr lang="en-US" baseline="0" dirty="0" smtClean="0"/>
              <a:t>…</a:t>
            </a:r>
          </a:p>
          <a:p>
            <a:pPr marL="172016" indent="-172016">
              <a:buFontTx/>
              <a:buChar char="-"/>
            </a:pPr>
            <a:r>
              <a:rPr lang="en-US" baseline="0" dirty="0" smtClean="0"/>
              <a:t>Complexity</a:t>
            </a:r>
            <a:endParaRPr lang="en-US"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6</a:t>
            </a:fld>
            <a:endParaRPr lang="en-US"/>
          </a:p>
        </p:txBody>
      </p:sp>
    </p:spTree>
    <p:extLst>
      <p:ext uri="{BB962C8B-B14F-4D97-AF65-F5344CB8AC3E}">
        <p14:creationId xmlns:p14="http://schemas.microsoft.com/office/powerpoint/2010/main" val="279489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2575" cy="3730625"/>
          </a:xfrm>
        </p:spPr>
      </p:sp>
      <p:sp>
        <p:nvSpPr>
          <p:cNvPr id="3" name="Notes Placeholder 2"/>
          <p:cNvSpPr>
            <a:spLocks noGrp="1"/>
          </p:cNvSpPr>
          <p:nvPr>
            <p:ph type="body" idx="1"/>
          </p:nvPr>
        </p:nvSpPr>
        <p:spPr/>
        <p:txBody>
          <a:bodyPr/>
          <a:lstStyle/>
          <a:p>
            <a:r>
              <a:rPr lang="en-US" dirty="0" smtClean="0"/>
              <a:t>Mega</a:t>
            </a:r>
            <a:r>
              <a:rPr lang="en-US" baseline="0" dirty="0" smtClean="0"/>
              <a:t> projects are the biggest and most complex animals along a range of dimensions:</a:t>
            </a:r>
          </a:p>
          <a:p>
            <a:pPr marL="172016" indent="-172016">
              <a:buFontTx/>
              <a:buChar char="-"/>
            </a:pPr>
            <a:r>
              <a:rPr lang="en-US" baseline="0" dirty="0" smtClean="0"/>
              <a:t>Physical size</a:t>
            </a:r>
          </a:p>
          <a:p>
            <a:pPr marL="172016" indent="-172016">
              <a:buFontTx/>
              <a:buChar char="-"/>
            </a:pPr>
            <a:r>
              <a:rPr lang="en-US" baseline="0" dirty="0" smtClean="0"/>
              <a:t>Cost</a:t>
            </a:r>
          </a:p>
          <a:p>
            <a:pPr marL="172016" indent="-172016">
              <a:buFontTx/>
              <a:buChar char="-"/>
            </a:pPr>
            <a:r>
              <a:rPr lang="en-US" baseline="0" dirty="0" smtClean="0"/>
              <a:t>Affected stakeholders</a:t>
            </a:r>
          </a:p>
          <a:p>
            <a:pPr marL="172016" indent="-172016">
              <a:buFontTx/>
              <a:buChar char="-"/>
            </a:pPr>
            <a:r>
              <a:rPr lang="en-US" baseline="0" dirty="0" smtClean="0"/>
              <a:t>…</a:t>
            </a:r>
          </a:p>
          <a:p>
            <a:pPr marL="172016" indent="-172016">
              <a:buFontTx/>
              <a:buChar char="-"/>
            </a:pPr>
            <a:r>
              <a:rPr lang="en-US" baseline="0" dirty="0" smtClean="0"/>
              <a:t>Complexity</a:t>
            </a:r>
            <a:endParaRPr lang="en-US"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7</a:t>
            </a:fld>
            <a:endParaRPr lang="en-US"/>
          </a:p>
        </p:txBody>
      </p:sp>
    </p:spTree>
    <p:extLst>
      <p:ext uri="{BB962C8B-B14F-4D97-AF65-F5344CB8AC3E}">
        <p14:creationId xmlns:p14="http://schemas.microsoft.com/office/powerpoint/2010/main" val="279489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2575" cy="3730625"/>
          </a:xfrm>
        </p:spPr>
      </p:sp>
      <p:sp>
        <p:nvSpPr>
          <p:cNvPr id="3" name="Notes Placeholder 2"/>
          <p:cNvSpPr>
            <a:spLocks noGrp="1"/>
          </p:cNvSpPr>
          <p:nvPr>
            <p:ph type="body" idx="1"/>
          </p:nvPr>
        </p:nvSpPr>
        <p:spPr/>
        <p:txBody>
          <a:bodyPr/>
          <a:lstStyle/>
          <a:p>
            <a:r>
              <a:rPr lang="en-US" dirty="0" smtClean="0"/>
              <a:t>Growth - doubling in project size two to three times per century (Bent </a:t>
            </a:r>
            <a:r>
              <a:rPr lang="en-US" dirty="0" err="1" smtClean="0"/>
              <a:t>Flyvbjerg</a:t>
            </a:r>
            <a:r>
              <a:rPr lang="en-US" dirty="0" smtClean="0"/>
              <a:t>, 2014, "What You Should Know about Megaprojects and Why: An Overview," Project Management Journal, vol. 45, no. 2, April-May, pp. 6-19, DOI: 10.1002/pmj.21409)</a:t>
            </a:r>
            <a:endParaRPr lang="en-US"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8</a:t>
            </a:fld>
            <a:endParaRPr lang="en-US"/>
          </a:p>
        </p:txBody>
      </p:sp>
    </p:spTree>
    <p:extLst>
      <p:ext uri="{BB962C8B-B14F-4D97-AF65-F5344CB8AC3E}">
        <p14:creationId xmlns:p14="http://schemas.microsoft.com/office/powerpoint/2010/main" val="279489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2575" cy="3730625"/>
          </a:xfrm>
        </p:spPr>
      </p:sp>
      <p:sp>
        <p:nvSpPr>
          <p:cNvPr id="3" name="Notes Placeholder 2"/>
          <p:cNvSpPr>
            <a:spLocks noGrp="1"/>
          </p:cNvSpPr>
          <p:nvPr>
            <p:ph type="body" idx="1"/>
          </p:nvPr>
        </p:nvSpPr>
        <p:spPr/>
        <p:txBody>
          <a:bodyPr/>
          <a:lstStyle/>
          <a:p>
            <a:r>
              <a:rPr lang="en-US" dirty="0" smtClean="0"/>
              <a:t>We have some empirical evidence about the speed of delivery of these different choices, a time and cost variability…. But next to nothing on total cost. There are indications</a:t>
            </a:r>
            <a:r>
              <a:rPr lang="en-US" baseline="0" dirty="0" smtClean="0"/>
              <a:t> that the total cost could be 20% or more </a:t>
            </a:r>
            <a:r>
              <a:rPr lang="en-US" baseline="0" dirty="0" err="1" smtClean="0"/>
              <a:t>precent</a:t>
            </a:r>
            <a:r>
              <a:rPr lang="en-US" baseline="0" dirty="0" smtClean="0"/>
              <a:t> different depending on the choice we make. </a:t>
            </a:r>
            <a:endParaRPr lang="en-US"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9</a:t>
            </a:fld>
            <a:endParaRPr lang="en-US"/>
          </a:p>
        </p:txBody>
      </p:sp>
    </p:spTree>
    <p:extLst>
      <p:ext uri="{BB962C8B-B14F-4D97-AF65-F5344CB8AC3E}">
        <p14:creationId xmlns:p14="http://schemas.microsoft.com/office/powerpoint/2010/main" val="279489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32575" cy="3730625"/>
          </a:xfrm>
        </p:spPr>
      </p:sp>
      <p:sp>
        <p:nvSpPr>
          <p:cNvPr id="3" name="Notes Placeholder 2"/>
          <p:cNvSpPr>
            <a:spLocks noGrp="1"/>
          </p:cNvSpPr>
          <p:nvPr>
            <p:ph type="body" idx="1"/>
          </p:nvPr>
        </p:nvSpPr>
        <p:spPr/>
        <p:txBody>
          <a:bodyPr/>
          <a:lstStyle/>
          <a:p>
            <a:r>
              <a:rPr lang="en-US" dirty="0" smtClean="0"/>
              <a:t>ACR –</a:t>
            </a:r>
            <a:r>
              <a:rPr lang="en-US" baseline="0" dirty="0" smtClean="0"/>
              <a:t> adjusted concentration ratio</a:t>
            </a:r>
          </a:p>
          <a:p>
            <a:r>
              <a:rPr lang="en-US" baseline="0" dirty="0" smtClean="0"/>
              <a:t>Projects &gt;EUR 10 million</a:t>
            </a:r>
          </a:p>
          <a:p>
            <a:r>
              <a:rPr lang="en-US" baseline="0" dirty="0" smtClean="0"/>
              <a:t>(top 8 firms hold more than 60% of the market)</a:t>
            </a:r>
          </a:p>
          <a:p>
            <a:r>
              <a:rPr lang="en-US" baseline="0" dirty="0" smtClean="0"/>
              <a:t>+ they are organized in cliques – they always partner with the same company, when they go in consortia</a:t>
            </a:r>
          </a:p>
          <a:p>
            <a:endParaRPr lang="en-US" baseline="0" dirty="0" smtClean="0"/>
          </a:p>
          <a:p>
            <a:r>
              <a:rPr lang="en-US" baseline="0" dirty="0" smtClean="0"/>
              <a:t>Top line is major projects</a:t>
            </a:r>
          </a:p>
          <a:p>
            <a:r>
              <a:rPr lang="en-US" baseline="0" dirty="0" smtClean="0"/>
              <a:t>Bottom line is all projects – where smaller projects dominate</a:t>
            </a:r>
          </a:p>
          <a:p>
            <a:r>
              <a:rPr lang="en-US" baseline="0" dirty="0" smtClean="0"/>
              <a:t>Two tier market</a:t>
            </a:r>
            <a:endParaRPr lang="en-US" dirty="0"/>
          </a:p>
        </p:txBody>
      </p:sp>
      <p:sp>
        <p:nvSpPr>
          <p:cNvPr id="4" name="Slide Number Placeholder 3"/>
          <p:cNvSpPr>
            <a:spLocks noGrp="1"/>
          </p:cNvSpPr>
          <p:nvPr>
            <p:ph type="sldNum" sz="quarter" idx="10"/>
          </p:nvPr>
        </p:nvSpPr>
        <p:spPr/>
        <p:txBody>
          <a:bodyPr/>
          <a:lstStyle/>
          <a:p>
            <a:pPr>
              <a:defRPr/>
            </a:pPr>
            <a:fld id="{AED8C3C6-D656-48FF-A6AB-E864B6688506}" type="slidenum">
              <a:rPr lang="en-US" smtClean="0"/>
              <a:pPr>
                <a:defRPr/>
              </a:pPr>
              <a:t>10</a:t>
            </a:fld>
            <a:endParaRPr lang="en-US"/>
          </a:p>
        </p:txBody>
      </p:sp>
    </p:spTree>
    <p:extLst>
      <p:ext uri="{BB962C8B-B14F-4D97-AF65-F5344CB8AC3E}">
        <p14:creationId xmlns:p14="http://schemas.microsoft.com/office/powerpoint/2010/main" val="2794890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p:nvSpPr>
        <p:spPr>
          <a:xfrm>
            <a:off x="6805614" y="428626"/>
            <a:ext cx="1728787" cy="27385"/>
          </a:xfrm>
          <a:prstGeom prst="rect">
            <a:avLst/>
          </a:prstGeom>
          <a:solidFill>
            <a:srgbClr val="003E7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pic>
        <p:nvPicPr>
          <p:cNvPr id="5" name="Picture 13" descr="ITF_Logo_RGB.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8652" y="289323"/>
            <a:ext cx="1687513" cy="280988"/>
          </a:xfrm>
          <a:prstGeom prst="rect">
            <a:avLst/>
          </a:prstGeom>
          <a:noFill/>
          <a:ln w="9525">
            <a:noFill/>
            <a:miter lim="800000"/>
            <a:headEnd/>
            <a:tailEnd/>
          </a:ln>
        </p:spPr>
      </p:pic>
      <p:sp>
        <p:nvSpPr>
          <p:cNvPr id="6" name="Rectangle 5"/>
          <p:cNvSpPr/>
          <p:nvPr/>
        </p:nvSpPr>
        <p:spPr>
          <a:xfrm>
            <a:off x="6805613" y="4714876"/>
            <a:ext cx="576262" cy="53579"/>
          </a:xfrm>
          <a:prstGeom prst="rect">
            <a:avLst/>
          </a:prstGeom>
          <a:solidFill>
            <a:srgbClr val="1C7CC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sp>
        <p:nvSpPr>
          <p:cNvPr id="7" name="Rectangle 6"/>
          <p:cNvSpPr/>
          <p:nvPr/>
        </p:nvSpPr>
        <p:spPr bwMode="auto">
          <a:xfrm>
            <a:off x="7380289" y="4714876"/>
            <a:ext cx="579437" cy="53579"/>
          </a:xfrm>
          <a:prstGeom prst="rect">
            <a:avLst/>
          </a:prstGeom>
          <a:solidFill>
            <a:srgbClr val="7BC04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sp>
        <p:nvSpPr>
          <p:cNvPr id="8" name="Rectangle 7"/>
          <p:cNvSpPr/>
          <p:nvPr/>
        </p:nvSpPr>
        <p:spPr bwMode="auto">
          <a:xfrm>
            <a:off x="7958138" y="4714876"/>
            <a:ext cx="576262" cy="53579"/>
          </a:xfrm>
          <a:prstGeom prst="rect">
            <a:avLst/>
          </a:prstGeom>
          <a:solidFill>
            <a:srgbClr val="93959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sp>
        <p:nvSpPr>
          <p:cNvPr id="9" name="Rectangle 8"/>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sp>
        <p:nvSpPr>
          <p:cNvPr id="10" name="Rectangle 9"/>
          <p:cNvSpPr/>
          <p:nvPr/>
        </p:nvSpPr>
        <p:spPr>
          <a:xfrm>
            <a:off x="252415" y="971550"/>
            <a:ext cx="8632825" cy="3043238"/>
          </a:xfrm>
          <a:prstGeom prst="rect">
            <a:avLst/>
          </a:prstGeom>
          <a:solidFill>
            <a:srgbClr val="113D7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276EBA"/>
              </a:solidFill>
              <a:ea typeface="ＭＳ Ｐゴシック" pitchFamily="-65" charset="-128"/>
            </a:endParaRPr>
          </a:p>
        </p:txBody>
      </p:sp>
      <p:sp>
        <p:nvSpPr>
          <p:cNvPr id="11" name="Rectangle 10"/>
          <p:cNvSpPr/>
          <p:nvPr/>
        </p:nvSpPr>
        <p:spPr>
          <a:xfrm>
            <a:off x="252415" y="914400"/>
            <a:ext cx="8631237" cy="57150"/>
          </a:xfrm>
          <a:prstGeom prst="rect">
            <a:avLst/>
          </a:prstGeom>
          <a:solidFill>
            <a:srgbClr val="003E7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grpSp>
        <p:nvGrpSpPr>
          <p:cNvPr id="12" name="Group 1042"/>
          <p:cNvGrpSpPr>
            <a:grpSpLocks/>
          </p:cNvGrpSpPr>
          <p:nvPr/>
        </p:nvGrpSpPr>
        <p:grpSpPr bwMode="auto">
          <a:xfrm>
            <a:off x="7053266" y="3900488"/>
            <a:ext cx="1830387" cy="114300"/>
            <a:chOff x="3865" y="3276"/>
            <a:chExt cx="1731" cy="96"/>
          </a:xfrm>
        </p:grpSpPr>
        <p:sp>
          <p:nvSpPr>
            <p:cNvPr id="13" name="Rectangle 12"/>
            <p:cNvSpPr/>
            <p:nvPr/>
          </p:nvSpPr>
          <p:spPr>
            <a:xfrm>
              <a:off x="3865" y="3276"/>
              <a:ext cx="578" cy="96"/>
            </a:xfrm>
            <a:prstGeom prst="rect">
              <a:avLst/>
            </a:prstGeom>
            <a:solidFill>
              <a:srgbClr val="007DC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sp>
          <p:nvSpPr>
            <p:cNvPr id="14" name="Rectangle 13"/>
            <p:cNvSpPr/>
            <p:nvPr/>
          </p:nvSpPr>
          <p:spPr bwMode="auto">
            <a:xfrm>
              <a:off x="4443" y="3276"/>
              <a:ext cx="580" cy="96"/>
            </a:xfrm>
            <a:prstGeom prst="rect">
              <a:avLst/>
            </a:prstGeom>
            <a:solidFill>
              <a:srgbClr val="7BC04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sp>
          <p:nvSpPr>
            <p:cNvPr id="15" name="Rectangle 14"/>
            <p:cNvSpPr/>
            <p:nvPr/>
          </p:nvSpPr>
          <p:spPr bwMode="auto">
            <a:xfrm>
              <a:off x="5023" y="3276"/>
              <a:ext cx="573" cy="96"/>
            </a:xfrm>
            <a:prstGeom prst="rect">
              <a:avLst/>
            </a:prstGeom>
            <a:solidFill>
              <a:srgbClr val="93959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grpSp>
      <p:sp>
        <p:nvSpPr>
          <p:cNvPr id="16" name="Rectangle 15"/>
          <p:cNvSpPr/>
          <p:nvPr/>
        </p:nvSpPr>
        <p:spPr>
          <a:xfrm>
            <a:off x="7053266" y="4129089"/>
            <a:ext cx="1830387" cy="884635"/>
          </a:xfrm>
          <a:prstGeom prst="rect">
            <a:avLst/>
          </a:prstGeom>
          <a:solidFill>
            <a:srgbClr val="193D7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pic>
        <p:nvPicPr>
          <p:cNvPr id="17" name="Picture 24" descr="ITF_Logo_RGB.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2415" y="171451"/>
            <a:ext cx="3252787" cy="542925"/>
          </a:xfrm>
          <a:prstGeom prst="rect">
            <a:avLst/>
          </a:prstGeom>
          <a:noFill/>
          <a:ln w="9525">
            <a:noFill/>
            <a:miter lim="800000"/>
            <a:headEnd/>
            <a:tailEnd/>
          </a:ln>
        </p:spPr>
      </p:pic>
      <p:pic>
        <p:nvPicPr>
          <p:cNvPr id="18" name="Picture 25" descr="OECD.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8453" y="4513661"/>
            <a:ext cx="582613" cy="428625"/>
          </a:xfrm>
          <a:prstGeom prst="rect">
            <a:avLst/>
          </a:prstGeom>
          <a:noFill/>
          <a:ln w="9525">
            <a:noFill/>
            <a:miter lim="800000"/>
            <a:headEnd/>
            <a:tailEnd/>
          </a:ln>
        </p:spPr>
      </p:pic>
      <p:sp>
        <p:nvSpPr>
          <p:cNvPr id="2" name="Title 1"/>
          <p:cNvSpPr>
            <a:spLocks noGrp="1"/>
          </p:cNvSpPr>
          <p:nvPr>
            <p:ph type="ctrTitle"/>
          </p:nvPr>
        </p:nvSpPr>
        <p:spPr>
          <a:xfrm>
            <a:off x="609600" y="1293862"/>
            <a:ext cx="7162800" cy="1335038"/>
          </a:xfrm>
        </p:spPr>
        <p:txBody>
          <a:bodyPr>
            <a:normAutofit/>
          </a:bodyPr>
          <a:lstStyle>
            <a:lvl1pPr algn="l">
              <a:defRPr sz="3600" b="1">
                <a:solidFill>
                  <a:schemeClr val="bg1"/>
                </a:solidFill>
                <a:latin typeface="Verdan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609600" y="2628900"/>
            <a:ext cx="7162800" cy="1085850"/>
          </a:xfrm>
        </p:spPr>
        <p:txBody>
          <a:bodyPr>
            <a:normAutofit/>
          </a:bodyPr>
          <a:lstStyle>
            <a:lvl1pPr marL="0" indent="0" algn="l">
              <a:buNone/>
              <a:defRPr sz="18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628651" y="685800"/>
            <a:ext cx="7905750" cy="457200"/>
          </a:xfrm>
          <a:prstGeom prst="rect">
            <a:avLst/>
          </a:prstGeom>
          <a:noFill/>
          <a:ln w="9525">
            <a:noFill/>
            <a:miter lim="800000"/>
            <a:headEnd/>
            <a:tailEnd/>
          </a:ln>
        </p:spPr>
        <p:txBody>
          <a:bodyPr/>
          <a:lstStyle/>
          <a:p>
            <a:pPr lvl="0"/>
            <a:r>
              <a:rPr lang="en-US"/>
              <a:t>Click to edit Master title style</a:t>
            </a:r>
          </a:p>
        </p:txBody>
      </p:sp>
      <p:sp>
        <p:nvSpPr>
          <p:cNvPr id="3" name="Content Placeholder 2"/>
          <p:cNvSpPr>
            <a:spLocks noGrp="1"/>
          </p:cNvSpPr>
          <p:nvPr>
            <p:ph idx="1"/>
          </p:nvPr>
        </p:nvSpPr>
        <p:spPr>
          <a:xfrm>
            <a:off x="628650" y="1200150"/>
            <a:ext cx="79057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6A723F69-95CC-409C-B841-AA43D95F9F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Subtitle 2"/>
          <p:cNvSpPr>
            <a:spLocks noGrp="1"/>
          </p:cNvSpPr>
          <p:nvPr>
            <p:ph type="subTitle" idx="13"/>
          </p:nvPr>
        </p:nvSpPr>
        <p:spPr>
          <a:xfrm>
            <a:off x="628650" y="2571750"/>
            <a:ext cx="7905750" cy="1028700"/>
          </a:xfrm>
        </p:spPr>
        <p:txBody>
          <a:bodyPr>
            <a:normAutofit/>
          </a:bodyPr>
          <a:lstStyle>
            <a:lvl1pPr marL="0" indent="0" algn="l">
              <a:buNone/>
              <a:defRPr sz="1800">
                <a:solidFill>
                  <a:schemeClr val="tx1"/>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itle 1"/>
          <p:cNvSpPr>
            <a:spLocks noGrp="1"/>
          </p:cNvSpPr>
          <p:nvPr>
            <p:ph type="ctrTitle"/>
          </p:nvPr>
        </p:nvSpPr>
        <p:spPr>
          <a:xfrm>
            <a:off x="628650" y="1236712"/>
            <a:ext cx="7905750" cy="1335038"/>
          </a:xfrm>
        </p:spPr>
        <p:txBody>
          <a:bodyPr>
            <a:normAutofit/>
          </a:bodyPr>
          <a:lstStyle>
            <a:lvl1pPr algn="l">
              <a:defRPr sz="3600" b="1">
                <a:solidFill>
                  <a:srgbClr val="000000"/>
                </a:solidFill>
                <a:latin typeface="Verdana"/>
                <a:cs typeface="Verdana"/>
              </a:defRPr>
            </a:lvl1pPr>
          </a:lstStyle>
          <a:p>
            <a:r>
              <a:rPr lang="en-US"/>
              <a:t>Click to edit Master title style</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B4AD8A29-3588-4120-A962-63648EC733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200152"/>
            <a:ext cx="3867150" cy="3428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200150"/>
            <a:ext cx="3886200" cy="3429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CBA9BE80-EC44-4307-B5BD-077B4ECE791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685801"/>
            <a:ext cx="7905750" cy="975116"/>
          </a:xfrm>
        </p:spPr>
        <p:txBody>
          <a:bodyPr anchor="t"/>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93D1028B-E3EE-4DEC-B5E7-812C158359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FF471B2-35FD-4BB2-8739-81E7A9D4E4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p:nvSpPr>
        <p:spPr>
          <a:xfrm>
            <a:off x="6805614" y="428626"/>
            <a:ext cx="1728787" cy="27385"/>
          </a:xfrm>
          <a:prstGeom prst="rect">
            <a:avLst/>
          </a:prstGeom>
          <a:solidFill>
            <a:srgbClr val="003E7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pic>
        <p:nvPicPr>
          <p:cNvPr id="5" name="Picture 13" descr="ITF_Logo_RGB.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8652" y="289323"/>
            <a:ext cx="1687513" cy="280988"/>
          </a:xfrm>
          <a:prstGeom prst="rect">
            <a:avLst/>
          </a:prstGeom>
          <a:noFill/>
          <a:ln w="9525">
            <a:noFill/>
            <a:miter lim="800000"/>
            <a:headEnd/>
            <a:tailEnd/>
          </a:ln>
        </p:spPr>
      </p:pic>
      <p:sp>
        <p:nvSpPr>
          <p:cNvPr id="6" name="Rectangle 5"/>
          <p:cNvSpPr/>
          <p:nvPr/>
        </p:nvSpPr>
        <p:spPr>
          <a:xfrm>
            <a:off x="6805613" y="4714876"/>
            <a:ext cx="576262" cy="53579"/>
          </a:xfrm>
          <a:prstGeom prst="rect">
            <a:avLst/>
          </a:prstGeom>
          <a:solidFill>
            <a:srgbClr val="1C7CC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sp>
        <p:nvSpPr>
          <p:cNvPr id="7" name="Rectangle 6"/>
          <p:cNvSpPr/>
          <p:nvPr/>
        </p:nvSpPr>
        <p:spPr bwMode="auto">
          <a:xfrm>
            <a:off x="7380289" y="4714876"/>
            <a:ext cx="579437" cy="53579"/>
          </a:xfrm>
          <a:prstGeom prst="rect">
            <a:avLst/>
          </a:prstGeom>
          <a:solidFill>
            <a:srgbClr val="7BC04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sp>
        <p:nvSpPr>
          <p:cNvPr id="8" name="Rectangle 7"/>
          <p:cNvSpPr/>
          <p:nvPr/>
        </p:nvSpPr>
        <p:spPr bwMode="auto">
          <a:xfrm>
            <a:off x="7958138" y="4714876"/>
            <a:ext cx="576262" cy="53579"/>
          </a:xfrm>
          <a:prstGeom prst="rect">
            <a:avLst/>
          </a:prstGeom>
          <a:solidFill>
            <a:srgbClr val="93959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sp>
        <p:nvSpPr>
          <p:cNvPr id="9" name="Rectangle 8"/>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sp>
        <p:nvSpPr>
          <p:cNvPr id="10" name="Rectangle 9"/>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sp>
        <p:nvSpPr>
          <p:cNvPr id="11" name="Rectangle 10"/>
          <p:cNvSpPr/>
          <p:nvPr/>
        </p:nvSpPr>
        <p:spPr>
          <a:xfrm>
            <a:off x="252415" y="971550"/>
            <a:ext cx="8632825" cy="3043238"/>
          </a:xfrm>
          <a:prstGeom prst="rect">
            <a:avLst/>
          </a:prstGeom>
          <a:solidFill>
            <a:srgbClr val="113D7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276EBA"/>
              </a:solidFill>
              <a:ea typeface="ＭＳ Ｐゴシック" pitchFamily="-65" charset="-128"/>
            </a:endParaRPr>
          </a:p>
        </p:txBody>
      </p:sp>
      <p:sp>
        <p:nvSpPr>
          <p:cNvPr id="12" name="Rectangle 11"/>
          <p:cNvSpPr/>
          <p:nvPr/>
        </p:nvSpPr>
        <p:spPr>
          <a:xfrm>
            <a:off x="252415" y="914400"/>
            <a:ext cx="8631237" cy="57150"/>
          </a:xfrm>
          <a:prstGeom prst="rect">
            <a:avLst/>
          </a:prstGeom>
          <a:solidFill>
            <a:srgbClr val="003E7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pic>
        <p:nvPicPr>
          <p:cNvPr id="13" name="Picture 18" descr="ITF_Logo_RGB.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2415" y="171451"/>
            <a:ext cx="3252787" cy="542925"/>
          </a:xfrm>
          <a:prstGeom prst="rect">
            <a:avLst/>
          </a:prstGeom>
          <a:noFill/>
          <a:ln w="9525">
            <a:noFill/>
            <a:miter lim="800000"/>
            <a:headEnd/>
            <a:tailEnd/>
          </a:ln>
        </p:spPr>
      </p:pic>
      <p:pic>
        <p:nvPicPr>
          <p:cNvPr id="14" name="Picture 17" descr="OECD.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8453" y="4513661"/>
            <a:ext cx="582613" cy="428625"/>
          </a:xfrm>
          <a:prstGeom prst="rect">
            <a:avLst/>
          </a:prstGeom>
          <a:noFill/>
          <a:ln w="9525">
            <a:noFill/>
            <a:miter lim="800000"/>
            <a:headEnd/>
            <a:tailEnd/>
          </a:ln>
        </p:spPr>
      </p:pic>
      <p:sp>
        <p:nvSpPr>
          <p:cNvPr id="15" name="Rectangle 14"/>
          <p:cNvSpPr/>
          <p:nvPr/>
        </p:nvSpPr>
        <p:spPr>
          <a:xfrm>
            <a:off x="7053266" y="4129089"/>
            <a:ext cx="1830387" cy="884635"/>
          </a:xfrm>
          <a:prstGeom prst="rect">
            <a:avLst/>
          </a:prstGeom>
          <a:solidFill>
            <a:srgbClr val="193D7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grpSp>
        <p:nvGrpSpPr>
          <p:cNvPr id="16" name="Group 19"/>
          <p:cNvGrpSpPr>
            <a:grpSpLocks/>
          </p:cNvGrpSpPr>
          <p:nvPr/>
        </p:nvGrpSpPr>
        <p:grpSpPr bwMode="auto">
          <a:xfrm>
            <a:off x="7053266" y="3900488"/>
            <a:ext cx="1830387" cy="114300"/>
            <a:chOff x="3865" y="3276"/>
            <a:chExt cx="1731" cy="96"/>
          </a:xfrm>
        </p:grpSpPr>
        <p:sp>
          <p:nvSpPr>
            <p:cNvPr id="17" name="Rectangle 16"/>
            <p:cNvSpPr/>
            <p:nvPr/>
          </p:nvSpPr>
          <p:spPr bwMode="auto">
            <a:xfrm>
              <a:off x="4443" y="3276"/>
              <a:ext cx="580" cy="96"/>
            </a:xfrm>
            <a:prstGeom prst="rect">
              <a:avLst/>
            </a:prstGeom>
            <a:solidFill>
              <a:srgbClr val="7BC04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sp>
          <p:nvSpPr>
            <p:cNvPr id="18" name="Rectangle 17"/>
            <p:cNvSpPr/>
            <p:nvPr/>
          </p:nvSpPr>
          <p:spPr bwMode="auto">
            <a:xfrm>
              <a:off x="5023" y="3276"/>
              <a:ext cx="573" cy="96"/>
            </a:xfrm>
            <a:prstGeom prst="rect">
              <a:avLst/>
            </a:prstGeom>
            <a:solidFill>
              <a:srgbClr val="93959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sp>
          <p:nvSpPr>
            <p:cNvPr id="19" name="Rectangle 18"/>
            <p:cNvSpPr/>
            <p:nvPr/>
          </p:nvSpPr>
          <p:spPr>
            <a:xfrm>
              <a:off x="3865" y="3276"/>
              <a:ext cx="578" cy="96"/>
            </a:xfrm>
            <a:prstGeom prst="rect">
              <a:avLst/>
            </a:prstGeom>
            <a:solidFill>
              <a:srgbClr val="007DC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ea typeface="ＭＳ Ｐゴシック" pitchFamily="-65" charset="-128"/>
              </a:endParaRPr>
            </a:p>
          </p:txBody>
        </p:sp>
      </p:grpSp>
      <p:sp>
        <p:nvSpPr>
          <p:cNvPr id="22" name="Title 1"/>
          <p:cNvSpPr>
            <a:spLocks noGrp="1"/>
          </p:cNvSpPr>
          <p:nvPr>
            <p:ph type="ctrTitle"/>
          </p:nvPr>
        </p:nvSpPr>
        <p:spPr>
          <a:xfrm>
            <a:off x="609600" y="1293862"/>
            <a:ext cx="7924800" cy="1335038"/>
          </a:xfrm>
        </p:spPr>
        <p:txBody>
          <a:bodyPr>
            <a:normAutofit/>
          </a:bodyPr>
          <a:lstStyle>
            <a:lvl1pPr algn="l">
              <a:defRPr sz="3600" b="1">
                <a:solidFill>
                  <a:schemeClr val="bg1"/>
                </a:solidFill>
                <a:latin typeface="Verdana"/>
                <a:cs typeface="Verdana"/>
              </a:defRPr>
            </a:lvl1pPr>
          </a:lstStyle>
          <a:p>
            <a:r>
              <a:rPr lang="en-US"/>
              <a:t>Click to edit Master title style</a:t>
            </a:r>
            <a:endParaRPr lang="en-US" dirty="0"/>
          </a:p>
        </p:txBody>
      </p:sp>
      <p:sp>
        <p:nvSpPr>
          <p:cNvPr id="23" name="Subtitle 2"/>
          <p:cNvSpPr>
            <a:spLocks noGrp="1"/>
          </p:cNvSpPr>
          <p:nvPr>
            <p:ph type="subTitle" idx="1"/>
          </p:nvPr>
        </p:nvSpPr>
        <p:spPr>
          <a:xfrm>
            <a:off x="609600" y="2628900"/>
            <a:ext cx="7924800" cy="1085850"/>
          </a:xfrm>
        </p:spPr>
        <p:txBody>
          <a:bodyPr>
            <a:normAutofit/>
          </a:bodyPr>
          <a:lstStyle>
            <a:lvl1pPr marL="0" indent="0" algn="l">
              <a:lnSpc>
                <a:spcPct val="100000"/>
              </a:lnSpc>
              <a:buNone/>
              <a:defRPr sz="18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685800"/>
            <a:ext cx="7905750" cy="457200"/>
          </a:xfrm>
          <a:prstGeom prst="rect">
            <a:avLst/>
          </a:prstGeom>
          <a:noFill/>
          <a:ln w="9525">
            <a:noFill/>
            <a:miter lim="800000"/>
            <a:headEnd/>
            <a:tailEnd/>
          </a:ln>
        </p:spPr>
        <p:txBody>
          <a:bodyPr vert="horz" wrap="square" lIns="0" tIns="0" rIns="0" bIns="7200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28650" y="1200150"/>
            <a:ext cx="7905750" cy="3429000"/>
          </a:xfrm>
          <a:prstGeom prst="rect">
            <a:avLst/>
          </a:prstGeom>
          <a:noFill/>
          <a:ln w="9525">
            <a:noFill/>
            <a:miter lim="800000"/>
            <a:headEnd/>
            <a:tailEnd/>
          </a:ln>
        </p:spPr>
        <p:txBody>
          <a:bodyPr vert="horz" wrap="square" lIns="0" tIns="7200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81966" y="84536"/>
            <a:ext cx="452437" cy="273844"/>
          </a:xfrm>
          <a:prstGeom prst="rect">
            <a:avLst/>
          </a:prstGeom>
        </p:spPr>
        <p:txBody>
          <a:bodyPr vert="horz" wrap="square" lIns="0" tIns="0" rIns="0" bIns="0" numCol="1" anchor="b" anchorCtr="0" compatLnSpc="1">
            <a:prstTxWarp prst="textNoShape">
              <a:avLst/>
            </a:prstTxWarp>
          </a:bodyPr>
          <a:lstStyle>
            <a:lvl1pPr algn="r">
              <a:defRPr sz="1000" smtClean="0">
                <a:solidFill>
                  <a:srgbClr val="898989"/>
                </a:solidFill>
                <a:latin typeface="Verdana" pitchFamily="-65" charset="0"/>
              </a:defRPr>
            </a:lvl1pPr>
          </a:lstStyle>
          <a:p>
            <a:pPr>
              <a:defRPr/>
            </a:pPr>
            <a:fld id="{53897892-1104-40F9-B3FC-0AFE946255E9}" type="slidenum">
              <a:rPr lang="en-US"/>
              <a:pPr>
                <a:defRPr/>
              </a:pPr>
              <a:t>‹#›</a:t>
            </a:fld>
            <a:endParaRPr lang="en-US"/>
          </a:p>
        </p:txBody>
      </p:sp>
      <p:sp>
        <p:nvSpPr>
          <p:cNvPr id="13" name="Rectangle 12"/>
          <p:cNvSpPr/>
          <p:nvPr/>
        </p:nvSpPr>
        <p:spPr>
          <a:xfrm>
            <a:off x="6805614" y="428626"/>
            <a:ext cx="1728787" cy="27385"/>
          </a:xfrm>
          <a:prstGeom prst="rect">
            <a:avLst/>
          </a:prstGeom>
          <a:solidFill>
            <a:srgbClr val="003E7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65" charset="-128"/>
            </a:endParaRPr>
          </a:p>
        </p:txBody>
      </p:sp>
      <p:pic>
        <p:nvPicPr>
          <p:cNvPr id="1030" name="Picture 13" descr="ITF_Logo_RGB.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28652" y="289323"/>
            <a:ext cx="1687513" cy="280988"/>
          </a:xfrm>
          <a:prstGeom prst="rect">
            <a:avLst/>
          </a:prstGeom>
          <a:noFill/>
          <a:ln w="9525">
            <a:noFill/>
            <a:miter lim="800000"/>
            <a:headEnd/>
            <a:tailEnd/>
          </a:ln>
        </p:spPr>
      </p:pic>
      <p:sp>
        <p:nvSpPr>
          <p:cNvPr id="8" name="Rectangle 7"/>
          <p:cNvSpPr/>
          <p:nvPr/>
        </p:nvSpPr>
        <p:spPr>
          <a:xfrm>
            <a:off x="6805613" y="4714876"/>
            <a:ext cx="576262" cy="53579"/>
          </a:xfrm>
          <a:prstGeom prst="rect">
            <a:avLst/>
          </a:prstGeom>
          <a:solidFill>
            <a:srgbClr val="1C7CC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65" charset="-128"/>
            </a:endParaRPr>
          </a:p>
        </p:txBody>
      </p:sp>
      <p:sp>
        <p:nvSpPr>
          <p:cNvPr id="9" name="Rectangle 8"/>
          <p:cNvSpPr/>
          <p:nvPr/>
        </p:nvSpPr>
        <p:spPr bwMode="auto">
          <a:xfrm>
            <a:off x="7380289" y="4714876"/>
            <a:ext cx="579437" cy="53579"/>
          </a:xfrm>
          <a:prstGeom prst="rect">
            <a:avLst/>
          </a:prstGeom>
          <a:solidFill>
            <a:srgbClr val="7BC04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65" charset="-128"/>
            </a:endParaRPr>
          </a:p>
        </p:txBody>
      </p:sp>
      <p:sp>
        <p:nvSpPr>
          <p:cNvPr id="10" name="Rectangle 9"/>
          <p:cNvSpPr/>
          <p:nvPr/>
        </p:nvSpPr>
        <p:spPr bwMode="auto">
          <a:xfrm>
            <a:off x="7958138" y="4714876"/>
            <a:ext cx="576262" cy="53579"/>
          </a:xfrm>
          <a:prstGeom prst="rect">
            <a:avLst/>
          </a:prstGeom>
          <a:solidFill>
            <a:srgbClr val="93959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65" charset="-128"/>
            </a:endParaRPr>
          </a:p>
        </p:txBody>
      </p:sp>
    </p:spTree>
  </p:cSld>
  <p:clrMap bg1="lt1" tx1="dk1" bg2="lt2" tx2="dk2" accent1="accent1" accent2="accent2" accent3="accent3" accent4="accent4" accent5="accent5" accent6="accent6" hlink="hlink" folHlink="folHlink"/>
  <p:sldLayoutIdLst>
    <p:sldLayoutId id="2147483883" r:id="rId1"/>
    <p:sldLayoutId id="2147483878" r:id="rId2"/>
    <p:sldLayoutId id="2147483879" r:id="rId3"/>
    <p:sldLayoutId id="2147483880" r:id="rId4"/>
    <p:sldLayoutId id="2147483881" r:id="rId5"/>
    <p:sldLayoutId id="2147483882" r:id="rId6"/>
    <p:sldLayoutId id="2147483884" r:id="rId7"/>
  </p:sldLayoutIdLst>
  <p:hf hdr="0" dt="0"/>
  <p:txStyles>
    <p:titleStyle>
      <a:lvl1pPr algn="l" defTabSz="457200" rtl="0" eaLnBrk="1" fontAlgn="base" hangingPunct="1">
        <a:spcBef>
          <a:spcPct val="0"/>
        </a:spcBef>
        <a:spcAft>
          <a:spcPct val="0"/>
        </a:spcAft>
        <a:defRPr sz="2400" b="1" kern="1200">
          <a:solidFill>
            <a:schemeClr val="tx1"/>
          </a:solidFill>
          <a:latin typeface="Verdana"/>
          <a:ea typeface="ＭＳ Ｐゴシック" pitchFamily="-107" charset="-128"/>
          <a:cs typeface="ＭＳ Ｐゴシック" pitchFamily="-65" charset="-128"/>
        </a:defRPr>
      </a:lvl1pPr>
      <a:lvl2pPr algn="l" defTabSz="457200" rtl="0" eaLnBrk="1" fontAlgn="base" hangingPunct="1">
        <a:spcBef>
          <a:spcPct val="0"/>
        </a:spcBef>
        <a:spcAft>
          <a:spcPct val="0"/>
        </a:spcAft>
        <a:defRPr sz="2400" b="1">
          <a:solidFill>
            <a:schemeClr val="tx1"/>
          </a:solidFill>
          <a:latin typeface="Verdana" pitchFamily="-107" charset="0"/>
          <a:ea typeface="ＭＳ Ｐゴシック" pitchFamily="-107" charset="-128"/>
          <a:cs typeface="ＭＳ Ｐゴシック" pitchFamily="-65" charset="-128"/>
        </a:defRPr>
      </a:lvl2pPr>
      <a:lvl3pPr algn="l" defTabSz="457200" rtl="0" eaLnBrk="1" fontAlgn="base" hangingPunct="1">
        <a:spcBef>
          <a:spcPct val="0"/>
        </a:spcBef>
        <a:spcAft>
          <a:spcPct val="0"/>
        </a:spcAft>
        <a:defRPr sz="2400" b="1">
          <a:solidFill>
            <a:schemeClr val="tx1"/>
          </a:solidFill>
          <a:latin typeface="Verdana" pitchFamily="-107" charset="0"/>
          <a:ea typeface="ＭＳ Ｐゴシック" pitchFamily="-107" charset="-128"/>
          <a:cs typeface="ＭＳ Ｐゴシック" pitchFamily="-65" charset="-128"/>
        </a:defRPr>
      </a:lvl3pPr>
      <a:lvl4pPr algn="l" defTabSz="457200" rtl="0" eaLnBrk="1" fontAlgn="base" hangingPunct="1">
        <a:spcBef>
          <a:spcPct val="0"/>
        </a:spcBef>
        <a:spcAft>
          <a:spcPct val="0"/>
        </a:spcAft>
        <a:defRPr sz="2400" b="1">
          <a:solidFill>
            <a:schemeClr val="tx1"/>
          </a:solidFill>
          <a:latin typeface="Verdana" pitchFamily="-107" charset="0"/>
          <a:ea typeface="ＭＳ Ｐゴシック" pitchFamily="-107" charset="-128"/>
          <a:cs typeface="ＭＳ Ｐゴシック" pitchFamily="-65" charset="-128"/>
        </a:defRPr>
      </a:lvl4pPr>
      <a:lvl5pPr algn="l" defTabSz="457200" rtl="0" eaLnBrk="1" fontAlgn="base" hangingPunct="1">
        <a:spcBef>
          <a:spcPct val="0"/>
        </a:spcBef>
        <a:spcAft>
          <a:spcPct val="0"/>
        </a:spcAft>
        <a:defRPr sz="2400" b="1">
          <a:solidFill>
            <a:schemeClr val="tx1"/>
          </a:solidFill>
          <a:latin typeface="Verdana" pitchFamily="-107" charset="0"/>
          <a:ea typeface="ＭＳ Ｐゴシック" pitchFamily="-107" charset="-128"/>
          <a:cs typeface="ＭＳ Ｐゴシック" pitchFamily="-65" charset="-128"/>
        </a:defRPr>
      </a:lvl5pPr>
      <a:lvl6pPr marL="457200" algn="l" defTabSz="457200" rtl="0" eaLnBrk="1" fontAlgn="base" hangingPunct="1">
        <a:spcBef>
          <a:spcPct val="0"/>
        </a:spcBef>
        <a:spcAft>
          <a:spcPct val="0"/>
        </a:spcAft>
        <a:defRPr sz="2400" b="1">
          <a:solidFill>
            <a:schemeClr val="tx1"/>
          </a:solidFill>
          <a:latin typeface="Verdana" pitchFamily="-107" charset="0"/>
          <a:ea typeface="ＭＳ Ｐゴシック" pitchFamily="-107" charset="-128"/>
        </a:defRPr>
      </a:lvl6pPr>
      <a:lvl7pPr marL="914400" algn="l" defTabSz="457200" rtl="0" eaLnBrk="1" fontAlgn="base" hangingPunct="1">
        <a:spcBef>
          <a:spcPct val="0"/>
        </a:spcBef>
        <a:spcAft>
          <a:spcPct val="0"/>
        </a:spcAft>
        <a:defRPr sz="2400" b="1">
          <a:solidFill>
            <a:schemeClr val="tx1"/>
          </a:solidFill>
          <a:latin typeface="Verdana" pitchFamily="-107" charset="0"/>
          <a:ea typeface="ＭＳ Ｐゴシック" pitchFamily="-107" charset="-128"/>
        </a:defRPr>
      </a:lvl7pPr>
      <a:lvl8pPr marL="1371600" algn="l" defTabSz="457200" rtl="0" eaLnBrk="1" fontAlgn="base" hangingPunct="1">
        <a:spcBef>
          <a:spcPct val="0"/>
        </a:spcBef>
        <a:spcAft>
          <a:spcPct val="0"/>
        </a:spcAft>
        <a:defRPr sz="2400" b="1">
          <a:solidFill>
            <a:schemeClr val="tx1"/>
          </a:solidFill>
          <a:latin typeface="Verdana" pitchFamily="-107" charset="0"/>
          <a:ea typeface="ＭＳ Ｐゴシック" pitchFamily="-107" charset="-128"/>
        </a:defRPr>
      </a:lvl8pPr>
      <a:lvl9pPr marL="1828800" algn="l" defTabSz="457200" rtl="0" eaLnBrk="1" fontAlgn="base" hangingPunct="1">
        <a:spcBef>
          <a:spcPct val="0"/>
        </a:spcBef>
        <a:spcAft>
          <a:spcPct val="0"/>
        </a:spcAft>
        <a:defRPr sz="2400" b="1">
          <a:solidFill>
            <a:schemeClr val="tx1"/>
          </a:solidFill>
          <a:latin typeface="Verdana" pitchFamily="-107" charset="0"/>
          <a:ea typeface="ＭＳ Ｐゴシック" pitchFamily="-107" charset="-128"/>
        </a:defRPr>
      </a:lvl9pPr>
    </p:titleStyle>
    <p:bodyStyle>
      <a:lvl1pPr marL="269875" indent="-179388" algn="l" defTabSz="457200" rtl="0" eaLnBrk="1" fontAlgn="base" hangingPunct="1">
        <a:lnSpc>
          <a:spcPct val="120000"/>
        </a:lnSpc>
        <a:spcBef>
          <a:spcPct val="20000"/>
        </a:spcBef>
        <a:spcAft>
          <a:spcPct val="0"/>
        </a:spcAft>
        <a:buFont typeface="Arial" charset="0"/>
        <a:buChar char="•"/>
        <a:defRPr sz="3200" kern="1200">
          <a:solidFill>
            <a:schemeClr val="tx1"/>
          </a:solidFill>
          <a:latin typeface="Verdana"/>
          <a:ea typeface="ＭＳ Ｐゴシック" pitchFamily="-107" charset="-128"/>
          <a:cs typeface="ＭＳ Ｐゴシック" pitchFamily="-65" charset="-128"/>
        </a:defRPr>
      </a:lvl1pPr>
      <a:lvl2pPr marL="742950" indent="-179388" algn="l" defTabSz="457200" rtl="0" eaLnBrk="1" fontAlgn="base" hangingPunct="1">
        <a:lnSpc>
          <a:spcPct val="120000"/>
        </a:lnSpc>
        <a:spcBef>
          <a:spcPct val="20000"/>
        </a:spcBef>
        <a:spcAft>
          <a:spcPct val="0"/>
        </a:spcAft>
        <a:buFont typeface="Arial" charset="0"/>
        <a:buChar char="–"/>
        <a:defRPr sz="1600" kern="1200">
          <a:solidFill>
            <a:schemeClr val="tx1"/>
          </a:solidFill>
          <a:latin typeface="Verdana"/>
          <a:ea typeface="ＭＳ Ｐゴシック" pitchFamily="-107" charset="-128"/>
          <a:cs typeface="ＭＳ Ｐゴシック" pitchFamily="-65" charset="-128"/>
        </a:defRPr>
      </a:lvl2pPr>
      <a:lvl3pPr marL="1143000" indent="-179388" algn="l" defTabSz="457200" rtl="0" eaLnBrk="1" fontAlgn="base" hangingPunct="1">
        <a:lnSpc>
          <a:spcPct val="120000"/>
        </a:lnSpc>
        <a:spcBef>
          <a:spcPct val="20000"/>
        </a:spcBef>
        <a:spcAft>
          <a:spcPct val="0"/>
        </a:spcAft>
        <a:buFont typeface="Arial" charset="0"/>
        <a:buChar char="•"/>
        <a:defRPr sz="1600" kern="1200">
          <a:solidFill>
            <a:schemeClr val="tx1"/>
          </a:solidFill>
          <a:latin typeface="Verdana"/>
          <a:ea typeface="ＭＳ Ｐゴシック" pitchFamily="-107" charset="-128"/>
          <a:cs typeface="ＭＳ Ｐゴシック" pitchFamily="-65" charset="-128"/>
        </a:defRPr>
      </a:lvl3pPr>
      <a:lvl4pPr marL="1600200" indent="-179388" algn="l" defTabSz="457200" rtl="0" eaLnBrk="1" fontAlgn="base" hangingPunct="1">
        <a:lnSpc>
          <a:spcPct val="120000"/>
        </a:lnSpc>
        <a:spcBef>
          <a:spcPct val="20000"/>
        </a:spcBef>
        <a:spcAft>
          <a:spcPct val="0"/>
        </a:spcAft>
        <a:buFont typeface="Arial" charset="0"/>
        <a:buChar char="–"/>
        <a:defRPr sz="1600" kern="1200">
          <a:solidFill>
            <a:schemeClr val="tx1"/>
          </a:solidFill>
          <a:latin typeface="Verdana"/>
          <a:ea typeface="ＭＳ Ｐゴシック" pitchFamily="-107" charset="-128"/>
          <a:cs typeface="ＭＳ Ｐゴシック" pitchFamily="-65" charset="-128"/>
        </a:defRPr>
      </a:lvl4pPr>
      <a:lvl5pPr marL="2057400" indent="-179388" algn="l" defTabSz="457200" rtl="0" eaLnBrk="1" fontAlgn="base" hangingPunct="1">
        <a:lnSpc>
          <a:spcPct val="120000"/>
        </a:lnSpc>
        <a:spcBef>
          <a:spcPct val="20000"/>
        </a:spcBef>
        <a:spcAft>
          <a:spcPct val="0"/>
        </a:spcAft>
        <a:buFont typeface="Arial" charset="0"/>
        <a:buChar char="»"/>
        <a:defRPr sz="1600" kern="1200">
          <a:solidFill>
            <a:schemeClr val="tx1"/>
          </a:solidFill>
          <a:latin typeface="Verdana"/>
          <a:ea typeface="ＭＳ Ｐゴシック" pitchFamily="-107" charset="-128"/>
          <a:cs typeface="ＭＳ Ｐゴシック" pitchFamily="-65"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2.sv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09600" y="1131590"/>
            <a:ext cx="7924800" cy="1497310"/>
          </a:xfrm>
        </p:spPr>
        <p:txBody>
          <a:bodyPr anchor="t" anchorCtr="0">
            <a:noAutofit/>
          </a:bodyPr>
          <a:lstStyle/>
          <a:p>
            <a:r>
              <a:rPr lang="en-AU" altLang="de-DE" sz="2800" dirty="0" smtClean="0"/>
              <a:t/>
            </a:r>
            <a:br>
              <a:rPr lang="en-AU" altLang="de-DE" sz="2800" dirty="0" smtClean="0"/>
            </a:br>
            <a:r>
              <a:rPr lang="en-US" altLang="de-DE" sz="2800" dirty="0" smtClean="0"/>
              <a:t>Procurement choices and infrastructure cost</a:t>
            </a:r>
            <a:endParaRPr lang="en-GB" altLang="de-DE" sz="2800" noProof="0" dirty="0">
              <a:latin typeface="Verdana" pitchFamily="-65" charset="0"/>
              <a:ea typeface="ＭＳ Ｐゴシック" pitchFamily="-65" charset="-128"/>
            </a:endParaRPr>
          </a:p>
        </p:txBody>
      </p:sp>
      <p:sp>
        <p:nvSpPr>
          <p:cNvPr id="8195" name="Subtitle 2"/>
          <p:cNvSpPr>
            <a:spLocks noGrp="1"/>
          </p:cNvSpPr>
          <p:nvPr>
            <p:ph type="subTitle" idx="1"/>
          </p:nvPr>
        </p:nvSpPr>
        <p:spPr>
          <a:xfrm>
            <a:off x="611785" y="2880988"/>
            <a:ext cx="7924800" cy="988538"/>
          </a:xfrm>
        </p:spPr>
        <p:txBody>
          <a:bodyPr wrap="none">
            <a:noAutofit/>
          </a:bodyPr>
          <a:lstStyle/>
          <a:p>
            <a:pPr>
              <a:spcBef>
                <a:spcPts val="313"/>
              </a:spcBef>
            </a:pPr>
            <a:r>
              <a:rPr lang="en-GB" altLang="de-DE" dirty="0" smtClean="0">
                <a:latin typeface="Verdana" pitchFamily="-65" charset="0"/>
                <a:ea typeface="ＭＳ Ｐゴシック" pitchFamily="-65" charset="-128"/>
              </a:rPr>
              <a:t>Boston</a:t>
            </a:r>
            <a:r>
              <a:rPr lang="sl-SI" altLang="de-DE" dirty="0" smtClean="0">
                <a:latin typeface="Verdana" pitchFamily="-65" charset="0"/>
                <a:ea typeface="ＭＳ Ｐゴシック" pitchFamily="-65" charset="-128"/>
              </a:rPr>
              <a:t>, </a:t>
            </a:r>
            <a:r>
              <a:rPr lang="en-US" altLang="de-DE" dirty="0" smtClean="0">
                <a:latin typeface="Verdana" pitchFamily="-65" charset="0"/>
                <a:ea typeface="ＭＳ Ｐゴシック" pitchFamily="-65" charset="-128"/>
              </a:rPr>
              <a:t>November</a:t>
            </a:r>
            <a:r>
              <a:rPr lang="en-GB" altLang="de-DE" noProof="0" dirty="0" smtClean="0">
                <a:latin typeface="Verdana" pitchFamily="-65" charset="0"/>
                <a:ea typeface="ＭＳ Ｐゴシック" pitchFamily="-65" charset="-128"/>
              </a:rPr>
              <a:t> 2019</a:t>
            </a:r>
            <a:endParaRPr lang="en-GB" altLang="de-DE" noProof="0" dirty="0">
              <a:latin typeface="Verdana" pitchFamily="-65" charset="0"/>
              <a:ea typeface="ＭＳ Ｐゴシック" pitchFamily="-65" charset="-128"/>
            </a:endParaRPr>
          </a:p>
          <a:p>
            <a:pPr>
              <a:spcBef>
                <a:spcPts val="313"/>
              </a:spcBef>
            </a:pPr>
            <a:r>
              <a:rPr lang="en-GB" altLang="de-DE" noProof="0" dirty="0" smtClean="0">
                <a:latin typeface="Verdana" pitchFamily="-65" charset="0"/>
                <a:ea typeface="ＭＳ Ｐゴシック" pitchFamily="-65" charset="-128"/>
              </a:rPr>
              <a:t>Dejan </a:t>
            </a:r>
            <a:r>
              <a:rPr lang="en-GB" altLang="de-DE" noProof="0" dirty="0" err="1">
                <a:latin typeface="Verdana" pitchFamily="-65" charset="0"/>
                <a:ea typeface="ＭＳ Ｐゴシック" pitchFamily="-65" charset="-128"/>
              </a:rPr>
              <a:t>Makov</a:t>
            </a:r>
            <a:r>
              <a:rPr lang="sl-SI" altLang="de-DE" dirty="0">
                <a:latin typeface="Verdana" pitchFamily="-65" charset="0"/>
                <a:ea typeface="ＭＳ Ｐゴシック" pitchFamily="-65" charset="-128"/>
              </a:rPr>
              <a:t>šek, OECD/ITF</a:t>
            </a:r>
            <a:endParaRPr lang="en-AU" altLang="de-DE" dirty="0">
              <a:latin typeface="Verdana" pitchFamily="-65" charset="0"/>
              <a:ea typeface="ＭＳ Ｐゴシック" pitchFamily="-65" charset="-128"/>
            </a:endParaRPr>
          </a:p>
          <a:p>
            <a:pPr>
              <a:spcBef>
                <a:spcPts val="313"/>
              </a:spcBef>
            </a:pPr>
            <a:r>
              <a:rPr lang="en-GB" altLang="de-DE" dirty="0">
                <a:latin typeface="Verdana" pitchFamily="-65" charset="0"/>
                <a:ea typeface="ＭＳ Ｐゴシック" pitchFamily="-65" charset="-128"/>
              </a:rPr>
              <a:t>Associate </a:t>
            </a:r>
            <a:r>
              <a:rPr lang="en-GB" altLang="de-DE" dirty="0" err="1">
                <a:latin typeface="Verdana" pitchFamily="-65" charset="0"/>
                <a:ea typeface="ＭＳ Ｐゴシック" pitchFamily="-65" charset="-128"/>
              </a:rPr>
              <a:t>Prof.</a:t>
            </a:r>
            <a:r>
              <a:rPr lang="en-GB" altLang="de-DE" dirty="0">
                <a:latin typeface="Verdana" pitchFamily="-65" charset="0"/>
                <a:ea typeface="ＭＳ Ｐゴシック" pitchFamily="-65" charset="-128"/>
              </a:rPr>
              <a:t> Adrian Bridge, QUT</a:t>
            </a:r>
          </a:p>
          <a:p>
            <a:pPr>
              <a:spcBef>
                <a:spcPts val="313"/>
              </a:spcBef>
            </a:pPr>
            <a:endParaRPr lang="en-AU" altLang="de-DE" dirty="0">
              <a:latin typeface="Verdana" pitchFamily="-65" charset="0"/>
              <a:ea typeface="ＭＳ Ｐゴシック" pitchFamily="-65" charset="-128"/>
            </a:endParaRPr>
          </a:p>
          <a:p>
            <a:pPr>
              <a:spcBef>
                <a:spcPts val="313"/>
              </a:spcBef>
            </a:pPr>
            <a:endParaRPr lang="en-GB" altLang="de-DE" sz="2400" noProof="0" dirty="0">
              <a:latin typeface="Verdana" pitchFamily="-65" charset="0"/>
              <a:ea typeface="ＭＳ Ｐゴシック" pitchFamily="-65" charset="-128"/>
            </a:endParaRPr>
          </a:p>
          <a:p>
            <a:pPr>
              <a:spcBef>
                <a:spcPts val="313"/>
              </a:spcBef>
            </a:pPr>
            <a:endParaRPr lang="en-GB" altLang="de-DE" sz="2400" noProof="0" dirty="0">
              <a:latin typeface="Verdana" pitchFamily="-65" charset="0"/>
              <a:ea typeface="ＭＳ Ｐゴシック" pitchFamily="-65" charset="-128"/>
            </a:endParaRPr>
          </a:p>
          <a:p>
            <a:pPr>
              <a:spcBef>
                <a:spcPts val="313"/>
              </a:spcBef>
            </a:pPr>
            <a:endParaRPr lang="en-GB" altLang="de-DE" sz="2400" noProof="0" dirty="0">
              <a:latin typeface="Verdana" pitchFamily="-65" charset="0"/>
              <a:ea typeface="ＭＳ Ｐゴシック" pitchFamily="-65" charset="-128"/>
            </a:endParaRPr>
          </a:p>
        </p:txBody>
      </p:sp>
    </p:spTree>
    <p:extLst>
      <p:ext uri="{BB962C8B-B14F-4D97-AF65-F5344CB8AC3E}">
        <p14:creationId xmlns:p14="http://schemas.microsoft.com/office/powerpoint/2010/main" val="1809142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81966" y="84536"/>
            <a:ext cx="452437" cy="273844"/>
          </a:xfrm>
          <a:prstGeom prst="rect">
            <a:avLst/>
          </a:prstGeom>
        </p:spPr>
        <p:txBody>
          <a:bodyPr/>
          <a:lstStyle/>
          <a:p>
            <a:pPr>
              <a:defRPr/>
            </a:pPr>
            <a:fld id="{B0DAEA7F-E416-40C9-A736-3D152F20FBD8}" type="slidenum">
              <a:rPr lang="en-US" smtClean="0"/>
              <a:t>10</a:t>
            </a:fld>
            <a:endParaRPr lang="en-US" dirty="0"/>
          </a:p>
        </p:txBody>
      </p:sp>
      <p:graphicFrame>
        <p:nvGraphicFramePr>
          <p:cNvPr id="5" name="Chart 4"/>
          <p:cNvGraphicFramePr/>
          <p:nvPr>
            <p:extLst>
              <p:ext uri="{D42A27DB-BD31-4B8C-83A1-F6EECF244321}">
                <p14:modId xmlns:p14="http://schemas.microsoft.com/office/powerpoint/2010/main" val="609740183"/>
              </p:ext>
            </p:extLst>
          </p:nvPr>
        </p:nvGraphicFramePr>
        <p:xfrm>
          <a:off x="1115616" y="1296987"/>
          <a:ext cx="7128791" cy="3290987"/>
        </p:xfrm>
        <a:graphic>
          <a:graphicData uri="http://schemas.openxmlformats.org/drawingml/2006/chart">
            <c:chart xmlns:c="http://schemas.openxmlformats.org/drawingml/2006/chart" xmlns:r="http://schemas.openxmlformats.org/officeDocument/2006/relationships" r:id="rId3"/>
          </a:graphicData>
        </a:graphic>
      </p:graphicFrame>
      <p:sp>
        <p:nvSpPr>
          <p:cNvPr id="6" name="Line Callout 2 (Accent Bar) 5"/>
          <p:cNvSpPr/>
          <p:nvPr/>
        </p:nvSpPr>
        <p:spPr>
          <a:xfrm>
            <a:off x="6228184" y="3075806"/>
            <a:ext cx="1008112" cy="288032"/>
          </a:xfrm>
          <a:prstGeom prst="accentCallout2">
            <a:avLst>
              <a:gd name="adj1" fmla="val 18750"/>
              <a:gd name="adj2" fmla="val -8333"/>
              <a:gd name="adj3" fmla="val 18750"/>
              <a:gd name="adj4" fmla="val -16667"/>
              <a:gd name="adj5" fmla="val 262965"/>
              <a:gd name="adj6" fmla="val -34877"/>
            </a:avLst>
          </a:prstGeom>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dirty="0" smtClean="0"/>
              <a:t>All projects</a:t>
            </a:r>
            <a:endParaRPr lang="en-US" dirty="0"/>
          </a:p>
        </p:txBody>
      </p:sp>
      <p:sp>
        <p:nvSpPr>
          <p:cNvPr id="7" name="Line Callout 2 (Accent Bar) 6"/>
          <p:cNvSpPr/>
          <p:nvPr/>
        </p:nvSpPr>
        <p:spPr>
          <a:xfrm>
            <a:off x="4139952" y="2499742"/>
            <a:ext cx="2592288" cy="288032"/>
          </a:xfrm>
          <a:prstGeom prst="accentCallout2">
            <a:avLst>
              <a:gd name="adj1" fmla="val 18750"/>
              <a:gd name="adj2" fmla="val -8333"/>
              <a:gd name="adj3" fmla="val 18750"/>
              <a:gd name="adj4" fmla="val -16667"/>
              <a:gd name="adj5" fmla="val 102579"/>
              <a:gd name="adj6" fmla="val -30500"/>
            </a:avLst>
          </a:prstGeom>
          <a:gradFill>
            <a:gsLst>
              <a:gs pos="0">
                <a:srgbClr val="C00000"/>
              </a:gs>
              <a:gs pos="100000">
                <a:schemeClr val="accent1">
                  <a:tint val="50000"/>
                  <a:shade val="100000"/>
                  <a:satMod val="350000"/>
                </a:schemeClr>
              </a:gs>
            </a:gsLst>
          </a:gradFill>
          <a:ln>
            <a:solidFill>
              <a:srgbClr val="C0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dirty="0" smtClean="0"/>
              <a:t>Top 8 players=60% of the market</a:t>
            </a:r>
            <a:endParaRPr lang="en-US" dirty="0"/>
          </a:p>
        </p:txBody>
      </p:sp>
      <p:sp>
        <p:nvSpPr>
          <p:cNvPr id="2" name="Title 1"/>
          <p:cNvSpPr>
            <a:spLocks noGrp="1"/>
          </p:cNvSpPr>
          <p:nvPr>
            <p:ph type="title"/>
          </p:nvPr>
        </p:nvSpPr>
        <p:spPr/>
        <p:txBody>
          <a:bodyPr/>
          <a:lstStyle/>
          <a:p>
            <a:r>
              <a:rPr lang="en-US" dirty="0">
                <a:solidFill>
                  <a:srgbClr val="003E7E"/>
                </a:solidFill>
                <a:ea typeface="Verdana" panose="020B0604030504040204" pitchFamily="34" charset="0"/>
              </a:rPr>
              <a:t>…which got us to where we are today (</a:t>
            </a:r>
            <a:r>
              <a:rPr lang="en-US" dirty="0" smtClean="0">
                <a:solidFill>
                  <a:srgbClr val="003E7E"/>
                </a:solidFill>
                <a:ea typeface="Verdana" panose="020B0604030504040204" pitchFamily="34" charset="0"/>
              </a:rPr>
              <a:t>II)</a:t>
            </a:r>
            <a:endParaRPr lang="en-US" dirty="0"/>
          </a:p>
        </p:txBody>
      </p:sp>
    </p:spTree>
    <p:extLst>
      <p:ext uri="{BB962C8B-B14F-4D97-AF65-F5344CB8AC3E}">
        <p14:creationId xmlns:p14="http://schemas.microsoft.com/office/powerpoint/2010/main" val="1661132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4239301740"/>
              </p:ext>
            </p:extLst>
          </p:nvPr>
        </p:nvGraphicFramePr>
        <p:xfrm>
          <a:off x="2868417" y="2283718"/>
          <a:ext cx="5689600" cy="26987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8081966" y="84536"/>
            <a:ext cx="452437" cy="273844"/>
          </a:xfrm>
          <a:prstGeom prst="rect">
            <a:avLst/>
          </a:prstGeom>
        </p:spPr>
        <p:txBody>
          <a:bodyPr/>
          <a:lstStyle/>
          <a:p>
            <a:pPr>
              <a:defRPr/>
            </a:pPr>
            <a:fld id="{B0DAEA7F-E416-40C9-A736-3D152F20FBD8}" type="slidenum">
              <a:rPr lang="en-US" smtClean="0"/>
              <a:t>11</a:t>
            </a:fld>
            <a:endParaRPr lang="en-US" dirty="0"/>
          </a:p>
        </p:txBody>
      </p:sp>
      <p:sp>
        <p:nvSpPr>
          <p:cNvPr id="49" name="Content Placeholder 2"/>
          <p:cNvSpPr>
            <a:spLocks noGrp="1"/>
          </p:cNvSpPr>
          <p:nvPr>
            <p:ph idx="1"/>
          </p:nvPr>
        </p:nvSpPr>
        <p:spPr>
          <a:xfrm>
            <a:off x="628650" y="1419622"/>
            <a:ext cx="3943350" cy="3068960"/>
          </a:xfrm>
        </p:spPr>
        <p:txBody>
          <a:bodyPr/>
          <a:lstStyle/>
          <a:p>
            <a:r>
              <a:rPr lang="en-US" sz="1600" dirty="0" smtClean="0"/>
              <a:t>Pre-contract information exchange in the EU. Use in transport infrastructure 2006 – 2016:</a:t>
            </a:r>
          </a:p>
        </p:txBody>
      </p:sp>
      <p:sp>
        <p:nvSpPr>
          <p:cNvPr id="50" name="TextBox 49"/>
          <p:cNvSpPr txBox="1"/>
          <p:nvPr/>
        </p:nvSpPr>
        <p:spPr>
          <a:xfrm>
            <a:off x="621086" y="4146400"/>
            <a:ext cx="2874505" cy="246221"/>
          </a:xfrm>
          <a:prstGeom prst="rect">
            <a:avLst/>
          </a:prstGeom>
          <a:noFill/>
        </p:spPr>
        <p:txBody>
          <a:bodyPr wrap="none" rtlCol="0">
            <a:spAutoFit/>
          </a:bodyPr>
          <a:lstStyle/>
          <a:p>
            <a:r>
              <a:rPr lang="en-US" sz="1000" dirty="0" smtClean="0"/>
              <a:t>Source: Base on data in </a:t>
            </a:r>
            <a:r>
              <a:rPr lang="en-US" sz="1000" dirty="0" err="1" smtClean="0"/>
              <a:t>Roumboutsos</a:t>
            </a:r>
            <a:r>
              <a:rPr lang="en-US" sz="1000" dirty="0" smtClean="0"/>
              <a:t> (</a:t>
            </a:r>
            <a:r>
              <a:rPr lang="en-US" sz="1000" dirty="0" smtClean="0"/>
              <a:t>2019).</a:t>
            </a:r>
            <a:endParaRPr lang="en-US" sz="1000" dirty="0" smtClean="0"/>
          </a:p>
        </p:txBody>
      </p:sp>
      <p:sp>
        <p:nvSpPr>
          <p:cNvPr id="56" name="TextBox 55"/>
          <p:cNvSpPr txBox="1"/>
          <p:nvPr/>
        </p:nvSpPr>
        <p:spPr>
          <a:xfrm>
            <a:off x="622216" y="3867894"/>
            <a:ext cx="2844048" cy="246221"/>
          </a:xfrm>
          <a:prstGeom prst="rect">
            <a:avLst/>
          </a:prstGeom>
          <a:noFill/>
        </p:spPr>
        <p:txBody>
          <a:bodyPr wrap="none" rtlCol="0">
            <a:spAutoFit/>
          </a:bodyPr>
          <a:lstStyle/>
          <a:p>
            <a:r>
              <a:rPr lang="en-US" sz="1000" dirty="0" smtClean="0"/>
              <a:t>Note: Rail/road infra projects above EUR 50 m.</a:t>
            </a:r>
          </a:p>
        </p:txBody>
      </p:sp>
      <p:sp>
        <p:nvSpPr>
          <p:cNvPr id="3" name="Title 2"/>
          <p:cNvSpPr>
            <a:spLocks noGrp="1"/>
          </p:cNvSpPr>
          <p:nvPr>
            <p:ph type="title"/>
          </p:nvPr>
        </p:nvSpPr>
        <p:spPr/>
        <p:txBody>
          <a:bodyPr/>
          <a:lstStyle/>
          <a:p>
            <a:r>
              <a:rPr lang="en-US" dirty="0">
                <a:solidFill>
                  <a:srgbClr val="003E7E"/>
                </a:solidFill>
                <a:ea typeface="Verdana" panose="020B0604030504040204" pitchFamily="34" charset="0"/>
              </a:rPr>
              <a:t>…which got us to where we are today (III)</a:t>
            </a:r>
            <a:endParaRPr lang="en-US" dirty="0"/>
          </a:p>
        </p:txBody>
      </p:sp>
    </p:spTree>
    <p:extLst>
      <p:ext uri="{BB962C8B-B14F-4D97-AF65-F5344CB8AC3E}">
        <p14:creationId xmlns:p14="http://schemas.microsoft.com/office/powerpoint/2010/main" val="263168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4"/>
          <p:cNvSpPr>
            <a:spLocks noGrp="1"/>
          </p:cNvSpPr>
          <p:nvPr>
            <p:ph idx="1"/>
          </p:nvPr>
        </p:nvSpPr>
        <p:spPr>
          <a:xfrm>
            <a:off x="562708" y="1131590"/>
            <a:ext cx="8229600" cy="3669010"/>
          </a:xfrm>
        </p:spPr>
        <p:txBody>
          <a:bodyPr>
            <a:normAutofit/>
          </a:bodyPr>
          <a:lstStyle/>
          <a:p>
            <a:pPr marL="90487" indent="0" algn="ctr">
              <a:spcBef>
                <a:spcPct val="0"/>
              </a:spcBef>
              <a:buNone/>
            </a:pPr>
            <a:endParaRPr lang="en-GB" sz="2400" b="1" dirty="0">
              <a:solidFill>
                <a:srgbClr val="1754AD"/>
              </a:solidFill>
            </a:endParaRPr>
          </a:p>
          <a:p>
            <a:pPr marL="90487" indent="0" algn="ctr">
              <a:spcBef>
                <a:spcPct val="0"/>
              </a:spcBef>
              <a:buNone/>
            </a:pPr>
            <a:endParaRPr lang="en-GB" sz="2400" b="1" dirty="0">
              <a:solidFill>
                <a:srgbClr val="1754AD"/>
              </a:solidFill>
            </a:endParaRPr>
          </a:p>
          <a:p>
            <a:pPr marL="90487" indent="0" algn="ctr" defTabSz="914400">
              <a:spcBef>
                <a:spcPct val="0"/>
              </a:spcBef>
              <a:spcAft>
                <a:spcPct val="0"/>
              </a:spcAft>
              <a:buNone/>
            </a:pPr>
            <a:r>
              <a:rPr lang="en-GB" sz="2400" b="1" dirty="0" smtClean="0">
                <a:solidFill>
                  <a:srgbClr val="003E7E"/>
                </a:solidFill>
                <a:ea typeface="Verdana" panose="020B0604030504040204" pitchFamily="34" charset="0"/>
                <a:cs typeface="+mj-cs"/>
              </a:rPr>
              <a:t>What does theory predict?</a:t>
            </a:r>
            <a:endParaRPr lang="en-GB" sz="2400" b="1" dirty="0">
              <a:solidFill>
                <a:srgbClr val="003E7E"/>
              </a:solidFill>
              <a:ea typeface="Verdana" panose="020B0604030504040204" pitchFamily="34" charset="0"/>
              <a:cs typeface="+mj-cs"/>
            </a:endParaRPr>
          </a:p>
        </p:txBody>
      </p:sp>
    </p:spTree>
    <p:extLst>
      <p:ext uri="{BB962C8B-B14F-4D97-AF65-F5344CB8AC3E}">
        <p14:creationId xmlns:p14="http://schemas.microsoft.com/office/powerpoint/2010/main" val="2057785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A723F69-95CC-409C-B841-AA43D95F9F85}" type="slidenum">
              <a:rPr lang="en-US" smtClean="0"/>
              <a:pPr>
                <a:defRPr/>
              </a:pPr>
              <a:t>13</a:t>
            </a:fld>
            <a:endParaRPr lang="en-US"/>
          </a:p>
        </p:txBody>
      </p:sp>
      <p:sp>
        <p:nvSpPr>
          <p:cNvPr id="24" name="Rectangle 23"/>
          <p:cNvSpPr/>
          <p:nvPr/>
        </p:nvSpPr>
        <p:spPr>
          <a:xfrm>
            <a:off x="4463988" y="2607754"/>
            <a:ext cx="1548172" cy="540060"/>
          </a:xfrm>
          <a:prstGeom prst="rect">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Transferred Risk</a:t>
            </a:r>
            <a:endParaRPr lang="en-US" dirty="0" smtClean="0"/>
          </a:p>
        </p:txBody>
      </p:sp>
      <p:sp>
        <p:nvSpPr>
          <p:cNvPr id="25" name="Rectangle 24"/>
          <p:cNvSpPr/>
          <p:nvPr/>
        </p:nvSpPr>
        <p:spPr>
          <a:xfrm>
            <a:off x="6516216" y="2607754"/>
            <a:ext cx="504056" cy="540060"/>
          </a:xfrm>
          <a:prstGeom prst="rect">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a:t>
            </a:r>
            <a:endParaRPr lang="en-US" dirty="0" smtClean="0"/>
          </a:p>
        </p:txBody>
      </p:sp>
      <p:sp>
        <p:nvSpPr>
          <p:cNvPr id="26" name="Rectangle 25"/>
          <p:cNvSpPr/>
          <p:nvPr/>
        </p:nvSpPr>
        <p:spPr>
          <a:xfrm>
            <a:off x="7164288" y="2796775"/>
            <a:ext cx="252028" cy="162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a:t>
            </a:r>
            <a:endParaRPr lang="en-US" sz="2400" b="1" dirty="0">
              <a:solidFill>
                <a:schemeClr val="tx1"/>
              </a:solidFill>
            </a:endParaRPr>
          </a:p>
        </p:txBody>
      </p:sp>
      <p:sp>
        <p:nvSpPr>
          <p:cNvPr id="27" name="Rectangle 26"/>
          <p:cNvSpPr/>
          <p:nvPr/>
        </p:nvSpPr>
        <p:spPr>
          <a:xfrm>
            <a:off x="2771800" y="2607754"/>
            <a:ext cx="1296144" cy="540060"/>
          </a:xfrm>
          <a:prstGeom prst="rect">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Efficiency gains</a:t>
            </a:r>
            <a:endParaRPr lang="en-US" dirty="0" smtClean="0"/>
          </a:p>
        </p:txBody>
      </p:sp>
      <p:sp>
        <p:nvSpPr>
          <p:cNvPr id="28" name="Rectangle 27"/>
          <p:cNvSpPr/>
          <p:nvPr/>
        </p:nvSpPr>
        <p:spPr>
          <a:xfrm>
            <a:off x="4139952" y="2796775"/>
            <a:ext cx="252028" cy="162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a:t>
            </a:r>
            <a:endParaRPr lang="en-US" sz="2400" b="1" dirty="0" smtClean="0">
              <a:solidFill>
                <a:schemeClr val="tx1"/>
              </a:solidFill>
            </a:endParaRPr>
          </a:p>
        </p:txBody>
      </p:sp>
      <p:sp>
        <p:nvSpPr>
          <p:cNvPr id="29" name="Rectangle 28"/>
          <p:cNvSpPr/>
          <p:nvPr/>
        </p:nvSpPr>
        <p:spPr>
          <a:xfrm>
            <a:off x="7524328" y="2607754"/>
            <a:ext cx="1296144" cy="540060"/>
          </a:xfrm>
          <a:prstGeom prst="rect">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Value for Money</a:t>
            </a:r>
            <a:endParaRPr lang="en-US" dirty="0" smtClean="0"/>
          </a:p>
        </p:txBody>
      </p:sp>
      <p:sp>
        <p:nvSpPr>
          <p:cNvPr id="30" name="Rectangle 29"/>
          <p:cNvSpPr/>
          <p:nvPr/>
        </p:nvSpPr>
        <p:spPr>
          <a:xfrm>
            <a:off x="6156176" y="2796775"/>
            <a:ext cx="252028" cy="162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x</a:t>
            </a:r>
            <a:endParaRPr lang="en-US" sz="2400" b="1" dirty="0">
              <a:solidFill>
                <a:schemeClr val="tx1"/>
              </a:solidFill>
            </a:endParaRPr>
          </a:p>
        </p:txBody>
      </p:sp>
      <p:sp>
        <p:nvSpPr>
          <p:cNvPr id="13" name="Rectangle 12"/>
          <p:cNvSpPr/>
          <p:nvPr/>
        </p:nvSpPr>
        <p:spPr>
          <a:xfrm>
            <a:off x="611560" y="2607754"/>
            <a:ext cx="1548172" cy="540060"/>
          </a:xfrm>
          <a:prstGeom prst="rect">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Transferred Risk</a:t>
            </a:r>
            <a:endParaRPr lang="en-US" dirty="0" smtClean="0"/>
          </a:p>
        </p:txBody>
      </p:sp>
      <p:sp>
        <p:nvSpPr>
          <p:cNvPr id="14" name="Rectangle 13"/>
          <p:cNvSpPr/>
          <p:nvPr/>
        </p:nvSpPr>
        <p:spPr>
          <a:xfrm>
            <a:off x="2339752" y="2823778"/>
            <a:ext cx="252028" cy="162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x</a:t>
            </a:r>
            <a:endParaRPr lang="en-US" sz="2400" b="1" dirty="0">
              <a:solidFill>
                <a:schemeClr val="tx1"/>
              </a:solidFill>
            </a:endParaRPr>
          </a:p>
        </p:txBody>
      </p:sp>
      <p:sp>
        <p:nvSpPr>
          <p:cNvPr id="7" name="Title 6"/>
          <p:cNvSpPr>
            <a:spLocks noGrp="1"/>
          </p:cNvSpPr>
          <p:nvPr>
            <p:ph type="title"/>
          </p:nvPr>
        </p:nvSpPr>
        <p:spPr/>
        <p:txBody>
          <a:bodyPr/>
          <a:lstStyle/>
          <a:p>
            <a:r>
              <a:rPr lang="en-GB" altLang="en-US" dirty="0">
                <a:solidFill>
                  <a:srgbClr val="1754AD"/>
                </a:solidFill>
                <a:latin typeface="Verdana" pitchFamily="34" charset="0"/>
                <a:ea typeface="ＭＳ Ｐゴシック" pitchFamily="-65" charset="-128"/>
              </a:rPr>
              <a:t>The nature of any contract is risk </a:t>
            </a:r>
            <a:r>
              <a:rPr lang="en-GB" altLang="en-US" dirty="0" smtClean="0">
                <a:solidFill>
                  <a:srgbClr val="1754AD"/>
                </a:solidFill>
                <a:latin typeface="Verdana" pitchFamily="34" charset="0"/>
                <a:ea typeface="ＭＳ Ｐゴシック" pitchFamily="-65" charset="-128"/>
              </a:rPr>
              <a:t>transfer…</a:t>
            </a:r>
            <a:endParaRPr lang="en-US" dirty="0"/>
          </a:p>
        </p:txBody>
      </p:sp>
      <p:sp>
        <p:nvSpPr>
          <p:cNvPr id="2" name="Rectangle 1"/>
          <p:cNvSpPr/>
          <p:nvPr/>
        </p:nvSpPr>
        <p:spPr>
          <a:xfrm>
            <a:off x="603722" y="1885311"/>
            <a:ext cx="3432901" cy="369332"/>
          </a:xfrm>
          <a:prstGeom prst="rect">
            <a:avLst/>
          </a:prstGeom>
        </p:spPr>
        <p:txBody>
          <a:bodyPr wrap="square">
            <a:spAutoFit/>
          </a:bodyPr>
          <a:lstStyle/>
          <a:p>
            <a:pPr algn="ctr"/>
            <a:r>
              <a:rPr lang="en-GB" altLang="en-US" dirty="0" smtClean="0">
                <a:solidFill>
                  <a:srgbClr val="1754AD"/>
                </a:solidFill>
                <a:latin typeface="Verdana" pitchFamily="34" charset="0"/>
              </a:rPr>
              <a:t>Incentive</a:t>
            </a:r>
            <a:endParaRPr lang="en-US" dirty="0"/>
          </a:p>
        </p:txBody>
      </p:sp>
      <p:sp>
        <p:nvSpPr>
          <p:cNvPr id="18" name="Rectangle 17"/>
          <p:cNvSpPr/>
          <p:nvPr/>
        </p:nvSpPr>
        <p:spPr>
          <a:xfrm>
            <a:off x="4463988" y="1864735"/>
            <a:ext cx="2556284" cy="369332"/>
          </a:xfrm>
          <a:prstGeom prst="rect">
            <a:avLst/>
          </a:prstGeom>
        </p:spPr>
        <p:txBody>
          <a:bodyPr wrap="square">
            <a:spAutoFit/>
          </a:bodyPr>
          <a:lstStyle/>
          <a:p>
            <a:pPr algn="ctr"/>
            <a:r>
              <a:rPr lang="en-GB" altLang="en-US" dirty="0" smtClean="0">
                <a:solidFill>
                  <a:srgbClr val="1754AD"/>
                </a:solidFill>
                <a:latin typeface="Verdana" pitchFamily="34" charset="0"/>
              </a:rPr>
              <a:t>Insurance</a:t>
            </a:r>
            <a:endParaRPr lang="en-US" dirty="0"/>
          </a:p>
        </p:txBody>
      </p:sp>
      <p:sp>
        <p:nvSpPr>
          <p:cNvPr id="19" name="Rectangle 18"/>
          <p:cNvSpPr/>
          <p:nvPr/>
        </p:nvSpPr>
        <p:spPr>
          <a:xfrm>
            <a:off x="2465765" y="1388264"/>
            <a:ext cx="3432901" cy="369332"/>
          </a:xfrm>
          <a:prstGeom prst="rect">
            <a:avLst/>
          </a:prstGeom>
        </p:spPr>
        <p:txBody>
          <a:bodyPr wrap="square">
            <a:spAutoFit/>
          </a:bodyPr>
          <a:lstStyle/>
          <a:p>
            <a:pPr algn="ctr"/>
            <a:r>
              <a:rPr lang="en-GB" altLang="en-US" dirty="0" smtClean="0">
                <a:solidFill>
                  <a:srgbClr val="1754AD"/>
                </a:solidFill>
                <a:latin typeface="Verdana" pitchFamily="34" charset="0"/>
              </a:rPr>
              <a:t>The basic trade-off</a:t>
            </a:r>
            <a:endParaRPr lang="en-US" dirty="0"/>
          </a:p>
        </p:txBody>
      </p:sp>
      <p:sp>
        <p:nvSpPr>
          <p:cNvPr id="9" name="Right Brace 8"/>
          <p:cNvSpPr/>
          <p:nvPr/>
        </p:nvSpPr>
        <p:spPr>
          <a:xfrm rot="16200000">
            <a:off x="2158154" y="1318539"/>
            <a:ext cx="324036" cy="219624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ight Brace 21"/>
          <p:cNvSpPr/>
          <p:nvPr/>
        </p:nvSpPr>
        <p:spPr>
          <a:xfrm rot="16200000">
            <a:off x="5652120" y="1295273"/>
            <a:ext cx="324036" cy="219624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58749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E82954-6FA5-446F-B3CD-9DF9BDE23136}" type="slidenum">
              <a:rPr lang="en-US" smtClean="0"/>
              <a:pPr>
                <a:defRPr/>
              </a:pPr>
              <a:t>14</a:t>
            </a:fld>
            <a:endParaRPr lang="en-US"/>
          </a:p>
        </p:txBody>
      </p:sp>
      <p:cxnSp>
        <p:nvCxnSpPr>
          <p:cNvPr id="7" name="Straight Connector 6"/>
          <p:cNvCxnSpPr/>
          <p:nvPr/>
        </p:nvCxnSpPr>
        <p:spPr>
          <a:xfrm>
            <a:off x="4644008" y="2761981"/>
            <a:ext cx="0" cy="408989"/>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8" name="Right Arrow 7"/>
          <p:cNvSpPr/>
          <p:nvPr/>
        </p:nvSpPr>
        <p:spPr>
          <a:xfrm>
            <a:off x="971600" y="2649928"/>
            <a:ext cx="3528392" cy="557178"/>
          </a:xfrm>
          <a:prstGeom prst="rightArrow">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itchFamily="34" charset="0"/>
              </a:rPr>
              <a:t>Tendering</a:t>
            </a:r>
          </a:p>
        </p:txBody>
      </p:sp>
      <p:sp>
        <p:nvSpPr>
          <p:cNvPr id="9" name="Right Arrow 8"/>
          <p:cNvSpPr/>
          <p:nvPr/>
        </p:nvSpPr>
        <p:spPr>
          <a:xfrm>
            <a:off x="4932040" y="2649927"/>
            <a:ext cx="3960440" cy="593962"/>
          </a:xfrm>
          <a:prstGeom prst="rightArrow">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Contract </a:t>
            </a:r>
            <a:r>
              <a:rPr lang="en-GB" dirty="0" smtClean="0">
                <a:latin typeface="Calibri" panose="020F0502020204030204" pitchFamily="34" charset="0"/>
                <a:cs typeface="Calibri" panose="020F0502020204030204" pitchFamily="34" charset="0"/>
              </a:rPr>
              <a:t>execution</a:t>
            </a:r>
            <a:endParaRPr lang="en-US" dirty="0">
              <a:latin typeface="Calibri" panose="020F0502020204030204" pitchFamily="34" charset="0"/>
              <a:cs typeface="Calibri" panose="020F0502020204030204" pitchFamily="34" charset="0"/>
            </a:endParaRPr>
          </a:p>
        </p:txBody>
      </p:sp>
      <p:sp>
        <p:nvSpPr>
          <p:cNvPr id="10" name="TextBox 9"/>
          <p:cNvSpPr txBox="1"/>
          <p:nvPr/>
        </p:nvSpPr>
        <p:spPr>
          <a:xfrm>
            <a:off x="4067944" y="3283501"/>
            <a:ext cx="1152128" cy="699241"/>
          </a:xfrm>
          <a:prstGeom prst="rect">
            <a:avLst/>
          </a:prstGeom>
          <a:noFill/>
        </p:spPr>
        <p:txBody>
          <a:bodyPr wrap="square" rtlCol="0">
            <a:spAutoFit/>
          </a:bodyPr>
          <a:lstStyle/>
          <a:p>
            <a:r>
              <a:rPr lang="en-GB" dirty="0" smtClean="0"/>
              <a:t>Contract signature</a:t>
            </a:r>
            <a:endParaRPr lang="en-US" dirty="0"/>
          </a:p>
        </p:txBody>
      </p:sp>
      <p:sp>
        <p:nvSpPr>
          <p:cNvPr id="18" name="Rectangle 17"/>
          <p:cNvSpPr/>
          <p:nvPr/>
        </p:nvSpPr>
        <p:spPr>
          <a:xfrm>
            <a:off x="971600" y="3363838"/>
            <a:ext cx="1872208" cy="31309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latin typeface="Calibri" pitchFamily="34" charset="0"/>
              </a:rPr>
              <a:t>Adverse selection</a:t>
            </a:r>
            <a:endParaRPr lang="en-US" dirty="0" smtClean="0">
              <a:latin typeface="Calibri" pitchFamily="34" charset="0"/>
            </a:endParaRPr>
          </a:p>
        </p:txBody>
      </p:sp>
      <p:sp>
        <p:nvSpPr>
          <p:cNvPr id="6" name="Title 5"/>
          <p:cNvSpPr>
            <a:spLocks noGrp="1"/>
          </p:cNvSpPr>
          <p:nvPr>
            <p:ph type="title"/>
          </p:nvPr>
        </p:nvSpPr>
        <p:spPr/>
        <p:txBody>
          <a:bodyPr/>
          <a:lstStyle/>
          <a:p>
            <a:r>
              <a:rPr lang="en-US" dirty="0">
                <a:solidFill>
                  <a:srgbClr val="1754AD"/>
                </a:solidFill>
                <a:latin typeface="Verdana" pitchFamily="34" charset="0"/>
                <a:ea typeface="ＭＳ Ｐゴシック" pitchFamily="-65" charset="-128"/>
              </a:rPr>
              <a:t>… on top of that come other challenges</a:t>
            </a:r>
          </a:p>
        </p:txBody>
      </p:sp>
      <p:sp>
        <p:nvSpPr>
          <p:cNvPr id="22" name="Rectangle 21"/>
          <p:cNvSpPr/>
          <p:nvPr/>
        </p:nvSpPr>
        <p:spPr>
          <a:xfrm>
            <a:off x="5436096" y="3979556"/>
            <a:ext cx="1584176" cy="53641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smtClean="0">
                <a:latin typeface="Calibri" pitchFamily="34" charset="0"/>
              </a:rPr>
              <a:t>How do I avoid quality shading?</a:t>
            </a:r>
            <a:endParaRPr lang="en-US" sz="1600" dirty="0" smtClean="0">
              <a:latin typeface="Calibri" pitchFamily="34" charset="0"/>
            </a:endParaRPr>
          </a:p>
        </p:txBody>
      </p:sp>
      <p:sp>
        <p:nvSpPr>
          <p:cNvPr id="23" name="Rectangle 22"/>
          <p:cNvSpPr/>
          <p:nvPr/>
        </p:nvSpPr>
        <p:spPr>
          <a:xfrm>
            <a:off x="7308304" y="3381041"/>
            <a:ext cx="1476539" cy="53641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latin typeface="Calibri" pitchFamily="34" charset="0"/>
              </a:rPr>
              <a:t>Adaptation cost</a:t>
            </a:r>
            <a:endParaRPr lang="en-US" dirty="0" smtClean="0">
              <a:latin typeface="Calibri" pitchFamily="34" charset="0"/>
            </a:endParaRPr>
          </a:p>
        </p:txBody>
      </p:sp>
      <p:sp>
        <p:nvSpPr>
          <p:cNvPr id="28" name="Rectangle 27"/>
          <p:cNvSpPr/>
          <p:nvPr/>
        </p:nvSpPr>
        <p:spPr>
          <a:xfrm>
            <a:off x="971600" y="3755158"/>
            <a:ext cx="1872208" cy="76080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smtClean="0">
                <a:latin typeface="Calibri" pitchFamily="34" charset="0"/>
              </a:rPr>
              <a:t>How do I ensure I got the most efficient bidder?</a:t>
            </a:r>
            <a:endParaRPr lang="en-US" sz="1600" dirty="0" smtClean="0">
              <a:latin typeface="Calibri" pitchFamily="34" charset="0"/>
            </a:endParaRPr>
          </a:p>
        </p:txBody>
      </p:sp>
      <p:cxnSp>
        <p:nvCxnSpPr>
          <p:cNvPr id="30" name="Straight Arrow Connector 29"/>
          <p:cNvCxnSpPr/>
          <p:nvPr/>
        </p:nvCxnSpPr>
        <p:spPr>
          <a:xfrm flipH="1">
            <a:off x="603251" y="3170970"/>
            <a:ext cx="372" cy="155838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07503" y="3150514"/>
            <a:ext cx="461665" cy="1992986"/>
          </a:xfrm>
          <a:prstGeom prst="rect">
            <a:avLst/>
          </a:prstGeom>
          <a:noFill/>
        </p:spPr>
        <p:txBody>
          <a:bodyPr vert="vert" wrap="square" rtlCol="0">
            <a:spAutoFit/>
          </a:bodyPr>
          <a:lstStyle/>
          <a:p>
            <a:r>
              <a:rPr lang="en-US" dirty="0" smtClean="0"/>
              <a:t>Contract theory</a:t>
            </a:r>
            <a:endParaRPr lang="en-US" dirty="0"/>
          </a:p>
        </p:txBody>
      </p:sp>
      <p:sp>
        <p:nvSpPr>
          <p:cNvPr id="21" name="Rectangle 20"/>
          <p:cNvSpPr/>
          <p:nvPr/>
        </p:nvSpPr>
        <p:spPr>
          <a:xfrm>
            <a:off x="5427277" y="3387975"/>
            <a:ext cx="1584176" cy="53641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latin typeface="Calibri" pitchFamily="34" charset="0"/>
              </a:rPr>
              <a:t>Moral hazard</a:t>
            </a:r>
            <a:endParaRPr lang="en-US" dirty="0" smtClean="0">
              <a:latin typeface="Calibri" pitchFamily="34" charset="0"/>
            </a:endParaRPr>
          </a:p>
        </p:txBody>
      </p:sp>
      <p:sp>
        <p:nvSpPr>
          <p:cNvPr id="27" name="Rectangle 26"/>
          <p:cNvSpPr/>
          <p:nvPr/>
        </p:nvSpPr>
        <p:spPr>
          <a:xfrm>
            <a:off x="7308304" y="3979556"/>
            <a:ext cx="1476536" cy="53641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pitchFamily="34" charset="0"/>
              </a:rPr>
              <a:t>How do I avoid renegotiation</a:t>
            </a:r>
            <a:endParaRPr lang="en-US" sz="1600" dirty="0" smtClean="0">
              <a:latin typeface="Calibri" pitchFamily="34" charset="0"/>
            </a:endParaRPr>
          </a:p>
        </p:txBody>
      </p:sp>
      <p:grpSp>
        <p:nvGrpSpPr>
          <p:cNvPr id="11" name="Group 10"/>
          <p:cNvGrpSpPr/>
          <p:nvPr/>
        </p:nvGrpSpPr>
        <p:grpSpPr>
          <a:xfrm>
            <a:off x="107504" y="1203598"/>
            <a:ext cx="4248472" cy="1599294"/>
            <a:chOff x="107504" y="1203598"/>
            <a:chExt cx="4248472" cy="1599294"/>
          </a:xfrm>
        </p:grpSpPr>
        <p:cxnSp>
          <p:nvCxnSpPr>
            <p:cNvPr id="3" name="Straight Arrow Connector 2"/>
            <p:cNvCxnSpPr/>
            <p:nvPr/>
          </p:nvCxnSpPr>
          <p:spPr>
            <a:xfrm flipH="1">
              <a:off x="611188" y="1203598"/>
              <a:ext cx="372" cy="155838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07504" y="1203598"/>
              <a:ext cx="461665" cy="1599294"/>
            </a:xfrm>
            <a:prstGeom prst="rect">
              <a:avLst/>
            </a:prstGeom>
            <a:noFill/>
          </p:spPr>
          <p:txBody>
            <a:bodyPr vert="vert" wrap="square" rtlCol="0">
              <a:spAutoFit/>
            </a:bodyPr>
            <a:lstStyle/>
            <a:p>
              <a:r>
                <a:rPr lang="en-US" dirty="0" smtClean="0"/>
                <a:t>Auction theory</a:t>
              </a:r>
              <a:endParaRPr lang="en-US" dirty="0"/>
            </a:p>
          </p:txBody>
        </p:sp>
        <p:grpSp>
          <p:nvGrpSpPr>
            <p:cNvPr id="2" name="Group 1"/>
            <p:cNvGrpSpPr/>
            <p:nvPr/>
          </p:nvGrpSpPr>
          <p:grpSpPr>
            <a:xfrm>
              <a:off x="971600" y="1275605"/>
              <a:ext cx="2808313" cy="1152129"/>
              <a:chOff x="971599" y="1275605"/>
              <a:chExt cx="2977828" cy="1152129"/>
            </a:xfrm>
          </p:grpSpPr>
          <p:sp>
            <p:nvSpPr>
              <p:cNvPr id="24" name="Rectangle 23"/>
              <p:cNvSpPr/>
              <p:nvPr/>
            </p:nvSpPr>
            <p:spPr>
              <a:xfrm>
                <a:off x="2555776" y="1275605"/>
                <a:ext cx="1390067" cy="32791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latin typeface="Calibri" pitchFamily="34" charset="0"/>
                  </a:rPr>
                  <a:t>Negotiation</a:t>
                </a:r>
                <a:endParaRPr lang="en-US" dirty="0" smtClean="0">
                  <a:latin typeface="Calibri" pitchFamily="34" charset="0"/>
                </a:endParaRPr>
              </a:p>
            </p:txBody>
          </p:sp>
          <p:sp>
            <p:nvSpPr>
              <p:cNvPr id="25" name="Rectangle 24"/>
              <p:cNvSpPr/>
              <p:nvPr/>
            </p:nvSpPr>
            <p:spPr>
              <a:xfrm>
                <a:off x="971600" y="1635646"/>
                <a:ext cx="1374380" cy="79208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n-GB" sz="1400" dirty="0" smtClean="0">
                    <a:latin typeface="Calibri" pitchFamily="34" charset="0"/>
                  </a:rPr>
                  <a:t>Which auction format yields max payoff?</a:t>
                </a:r>
                <a:endParaRPr lang="en-US" sz="1400" dirty="0" smtClean="0">
                  <a:latin typeface="Calibri" pitchFamily="34" charset="0"/>
                </a:endParaRPr>
              </a:p>
            </p:txBody>
          </p:sp>
          <p:sp>
            <p:nvSpPr>
              <p:cNvPr id="26" name="Rectangle 25"/>
              <p:cNvSpPr/>
              <p:nvPr/>
            </p:nvSpPr>
            <p:spPr>
              <a:xfrm>
                <a:off x="971599" y="1275605"/>
                <a:ext cx="1374381" cy="32791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36000" rIns="36000" rtlCol="0" anchor="ctr"/>
              <a:lstStyle/>
              <a:p>
                <a:pPr algn="ctr"/>
                <a:r>
                  <a:rPr lang="en-GB" dirty="0" smtClean="0">
                    <a:latin typeface="Calibri" pitchFamily="34" charset="0"/>
                  </a:rPr>
                  <a:t>Competition</a:t>
                </a:r>
                <a:endParaRPr lang="en-US" dirty="0" smtClean="0">
                  <a:latin typeface="Calibri" pitchFamily="34" charset="0"/>
                </a:endParaRPr>
              </a:p>
            </p:txBody>
          </p:sp>
          <p:sp>
            <p:nvSpPr>
              <p:cNvPr id="33" name="Rectangle 32"/>
              <p:cNvSpPr/>
              <p:nvPr/>
            </p:nvSpPr>
            <p:spPr>
              <a:xfrm>
                <a:off x="2555776" y="1635647"/>
                <a:ext cx="1393651" cy="57606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36000" rIns="36000" rtlCol="0" anchor="ctr"/>
              <a:lstStyle/>
              <a:p>
                <a:pPr algn="just"/>
                <a:r>
                  <a:rPr lang="en-GB" sz="1600" dirty="0" smtClean="0">
                    <a:latin typeface="Calibri" pitchFamily="34" charset="0"/>
                  </a:rPr>
                  <a:t>How do I avoid renegotiation?</a:t>
                </a:r>
                <a:endParaRPr lang="en-US" sz="1600" dirty="0" smtClean="0">
                  <a:latin typeface="Calibri" pitchFamily="34" charset="0"/>
                </a:endParaRPr>
              </a:p>
            </p:txBody>
          </p:sp>
        </p:grpSp>
        <p:sp>
          <p:nvSpPr>
            <p:cNvPr id="29" name="Rectangle 28"/>
            <p:cNvSpPr/>
            <p:nvPr/>
          </p:nvSpPr>
          <p:spPr>
            <a:xfrm>
              <a:off x="3923928" y="1438674"/>
              <a:ext cx="432047" cy="2241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36000" rIns="36000" rtlCol="0" anchor="ctr"/>
            <a:lstStyle/>
            <a:p>
              <a:pPr algn="ctr"/>
              <a:r>
                <a:rPr lang="en-GB" sz="200" dirty="0" smtClean="0">
                  <a:latin typeface="Calibri" pitchFamily="34" charset="0"/>
                </a:rPr>
                <a:t>Bidding </a:t>
              </a:r>
              <a:r>
                <a:rPr lang="en-GB" sz="200" dirty="0" err="1" smtClean="0">
                  <a:latin typeface="Calibri" pitchFamily="34" charset="0"/>
                </a:rPr>
                <a:t>agressiveness</a:t>
              </a:r>
              <a:endParaRPr lang="en-US" sz="200" dirty="0" smtClean="0">
                <a:latin typeface="Calibri" pitchFamily="34" charset="0"/>
              </a:endParaRPr>
            </a:p>
          </p:txBody>
        </p:sp>
        <p:sp>
          <p:nvSpPr>
            <p:cNvPr id="31" name="Rectangle 30"/>
            <p:cNvSpPr/>
            <p:nvPr/>
          </p:nvSpPr>
          <p:spPr>
            <a:xfrm>
              <a:off x="3923928" y="1697865"/>
              <a:ext cx="432048" cy="3338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36000" rIns="36000" rtlCol="0" anchor="ctr"/>
            <a:lstStyle/>
            <a:p>
              <a:pPr algn="ctr"/>
              <a:r>
                <a:rPr lang="en-GB" sz="200" dirty="0" smtClean="0">
                  <a:latin typeface="Calibri" pitchFamily="34" charset="0"/>
                </a:rPr>
                <a:t>How do I reduce  </a:t>
              </a:r>
              <a:r>
                <a:rPr lang="en-GB" sz="200" dirty="0" err="1" smtClean="0">
                  <a:latin typeface="Calibri" pitchFamily="34" charset="0"/>
                </a:rPr>
                <a:t>precontract</a:t>
              </a:r>
              <a:r>
                <a:rPr lang="en-GB" sz="200" dirty="0" smtClean="0">
                  <a:latin typeface="Calibri" pitchFamily="34" charset="0"/>
                </a:rPr>
                <a:t> uncertainty?</a:t>
              </a:r>
              <a:endParaRPr lang="en-US" sz="200" dirty="0" smtClean="0">
                <a:latin typeface="Calibri" pitchFamily="34" charset="0"/>
              </a:endParaRPr>
            </a:p>
          </p:txBody>
        </p:sp>
      </p:grpSp>
    </p:spTree>
    <p:extLst>
      <p:ext uri="{BB962C8B-B14F-4D97-AF65-F5344CB8AC3E}">
        <p14:creationId xmlns:p14="http://schemas.microsoft.com/office/powerpoint/2010/main" val="294607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35496" y="2787774"/>
            <a:ext cx="9145016" cy="4763"/>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solidFill>
                  <a:srgbClr val="003E7E"/>
                </a:solidFill>
                <a:ea typeface="Verdana" panose="020B0604030504040204" pitchFamily="34" charset="0"/>
              </a:rPr>
              <a:t>Theoretical predictions</a:t>
            </a:r>
          </a:p>
        </p:txBody>
      </p:sp>
      <p:sp>
        <p:nvSpPr>
          <p:cNvPr id="4" name="Slide Number Placeholder 3"/>
          <p:cNvSpPr>
            <a:spLocks noGrp="1"/>
          </p:cNvSpPr>
          <p:nvPr>
            <p:ph type="sldNum" sz="quarter" idx="10"/>
          </p:nvPr>
        </p:nvSpPr>
        <p:spPr/>
        <p:txBody>
          <a:bodyPr/>
          <a:lstStyle/>
          <a:p>
            <a:pPr>
              <a:defRPr/>
            </a:pPr>
            <a:fld id="{6A723F69-95CC-409C-B841-AA43D95F9F85}" type="slidenum">
              <a:rPr lang="en-US" smtClean="0"/>
              <a:pPr>
                <a:defRPr/>
              </a:pPr>
              <a:t>15</a:t>
            </a:fld>
            <a:endParaRPr lang="en-US"/>
          </a:p>
        </p:txBody>
      </p:sp>
      <p:sp>
        <p:nvSpPr>
          <p:cNvPr id="5" name="Flowchart: Connector 4"/>
          <p:cNvSpPr/>
          <p:nvPr/>
        </p:nvSpPr>
        <p:spPr>
          <a:xfrm>
            <a:off x="539366" y="2720529"/>
            <a:ext cx="143644" cy="144016"/>
          </a:xfrm>
          <a:prstGeom prst="flowChartConnector">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Calibri" pitchFamily="34" charset="0"/>
            </a:endParaRPr>
          </a:p>
        </p:txBody>
      </p:sp>
      <p:cxnSp>
        <p:nvCxnSpPr>
          <p:cNvPr id="8" name="Straight Arrow Connector 7"/>
          <p:cNvCxnSpPr/>
          <p:nvPr/>
        </p:nvCxnSpPr>
        <p:spPr>
          <a:xfrm flipH="1">
            <a:off x="603251" y="2952246"/>
            <a:ext cx="372" cy="155838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07503" y="3003798"/>
            <a:ext cx="461665" cy="1512168"/>
          </a:xfrm>
          <a:prstGeom prst="rect">
            <a:avLst/>
          </a:prstGeom>
          <a:noFill/>
        </p:spPr>
        <p:txBody>
          <a:bodyPr vert="vert" wrap="square" rtlCol="0">
            <a:spAutoFit/>
          </a:bodyPr>
          <a:lstStyle/>
          <a:p>
            <a:pPr algn="ctr"/>
            <a:r>
              <a:rPr lang="en-US" dirty="0" smtClean="0"/>
              <a:t>Incomplete</a:t>
            </a:r>
            <a:endParaRPr lang="en-US" dirty="0"/>
          </a:p>
        </p:txBody>
      </p:sp>
      <p:cxnSp>
        <p:nvCxnSpPr>
          <p:cNvPr id="10" name="Straight Arrow Connector 9"/>
          <p:cNvCxnSpPr/>
          <p:nvPr/>
        </p:nvCxnSpPr>
        <p:spPr>
          <a:xfrm flipH="1">
            <a:off x="603251" y="1073936"/>
            <a:ext cx="372" cy="155838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503" y="1125488"/>
            <a:ext cx="461665" cy="1512168"/>
          </a:xfrm>
          <a:prstGeom prst="rect">
            <a:avLst/>
          </a:prstGeom>
          <a:noFill/>
        </p:spPr>
        <p:txBody>
          <a:bodyPr vert="vert" wrap="square" rtlCol="0">
            <a:spAutoFit/>
          </a:bodyPr>
          <a:lstStyle/>
          <a:p>
            <a:pPr algn="ctr"/>
            <a:r>
              <a:rPr lang="en-US" dirty="0" smtClean="0"/>
              <a:t>Complete</a:t>
            </a:r>
            <a:endParaRPr lang="en-US" dirty="0"/>
          </a:p>
        </p:txBody>
      </p:sp>
      <p:cxnSp>
        <p:nvCxnSpPr>
          <p:cNvPr id="16" name="Elbow Connector 15"/>
          <p:cNvCxnSpPr>
            <a:stCxn id="5" idx="6"/>
            <a:endCxn id="17" idx="1"/>
          </p:cNvCxnSpPr>
          <p:nvPr/>
        </p:nvCxnSpPr>
        <p:spPr>
          <a:xfrm flipV="1">
            <a:off x="683010" y="1816785"/>
            <a:ext cx="720638" cy="97575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03648" y="1632119"/>
            <a:ext cx="1008112" cy="369332"/>
          </a:xfrm>
          <a:prstGeom prst="rect">
            <a:avLst/>
          </a:prstGeom>
          <a:noFill/>
          <a:ln>
            <a:solidFill>
              <a:schemeClr val="accent1"/>
            </a:solidFill>
          </a:ln>
        </p:spPr>
        <p:txBody>
          <a:bodyPr wrap="square" rtlCol="0">
            <a:spAutoFit/>
          </a:bodyPr>
          <a:lstStyle/>
          <a:p>
            <a:r>
              <a:rPr lang="en-US" dirty="0" smtClean="0"/>
              <a:t>Auction</a:t>
            </a:r>
            <a:endParaRPr lang="en-US" dirty="0"/>
          </a:p>
        </p:txBody>
      </p:sp>
      <p:cxnSp>
        <p:nvCxnSpPr>
          <p:cNvPr id="20" name="Elbow Connector 19"/>
          <p:cNvCxnSpPr>
            <a:stCxn id="64" idx="3"/>
            <a:endCxn id="25" idx="1"/>
          </p:cNvCxnSpPr>
          <p:nvPr/>
        </p:nvCxnSpPr>
        <p:spPr>
          <a:xfrm flipV="1">
            <a:off x="5436096" y="1813018"/>
            <a:ext cx="1786363" cy="177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222459" y="1628352"/>
            <a:ext cx="1316533" cy="369332"/>
          </a:xfrm>
          <a:prstGeom prst="rect">
            <a:avLst/>
          </a:prstGeom>
          <a:noFill/>
          <a:ln>
            <a:solidFill>
              <a:schemeClr val="accent1"/>
            </a:solidFill>
          </a:ln>
        </p:spPr>
        <p:txBody>
          <a:bodyPr wrap="square" rtlCol="0">
            <a:spAutoFit/>
          </a:bodyPr>
          <a:lstStyle/>
          <a:p>
            <a:r>
              <a:rPr lang="en-US" dirty="0" smtClean="0"/>
              <a:t>Lump-sum</a:t>
            </a:r>
            <a:endParaRPr lang="en-US" dirty="0"/>
          </a:p>
        </p:txBody>
      </p:sp>
      <p:sp>
        <p:nvSpPr>
          <p:cNvPr id="36" name="TextBox 35"/>
          <p:cNvSpPr txBox="1"/>
          <p:nvPr/>
        </p:nvSpPr>
        <p:spPr>
          <a:xfrm>
            <a:off x="3419872" y="3971706"/>
            <a:ext cx="1368152" cy="646331"/>
          </a:xfrm>
          <a:prstGeom prst="rect">
            <a:avLst/>
          </a:prstGeom>
          <a:noFill/>
          <a:ln>
            <a:solidFill>
              <a:schemeClr val="accent1"/>
            </a:solidFill>
          </a:ln>
        </p:spPr>
        <p:txBody>
          <a:bodyPr wrap="square" rtlCol="0">
            <a:spAutoFit/>
          </a:bodyPr>
          <a:lstStyle/>
          <a:p>
            <a:r>
              <a:rPr lang="en-US" dirty="0" smtClean="0"/>
              <a:t>Unbundled contracts</a:t>
            </a:r>
            <a:endParaRPr lang="en-US" dirty="0"/>
          </a:p>
        </p:txBody>
      </p:sp>
      <p:sp>
        <p:nvSpPr>
          <p:cNvPr id="37" name="TextBox 36"/>
          <p:cNvSpPr txBox="1"/>
          <p:nvPr/>
        </p:nvSpPr>
        <p:spPr>
          <a:xfrm>
            <a:off x="7240885" y="4110205"/>
            <a:ext cx="1298107" cy="369332"/>
          </a:xfrm>
          <a:prstGeom prst="rect">
            <a:avLst/>
          </a:prstGeom>
          <a:noFill/>
          <a:ln>
            <a:solidFill>
              <a:schemeClr val="accent1"/>
            </a:solidFill>
          </a:ln>
        </p:spPr>
        <p:txBody>
          <a:bodyPr wrap="square" rtlCol="0">
            <a:spAutoFit/>
          </a:bodyPr>
          <a:lstStyle/>
          <a:p>
            <a:r>
              <a:rPr lang="en-US" dirty="0" smtClean="0"/>
              <a:t>Cost-plus</a:t>
            </a:r>
            <a:endParaRPr lang="en-US" dirty="0"/>
          </a:p>
        </p:txBody>
      </p:sp>
      <p:sp>
        <p:nvSpPr>
          <p:cNvPr id="44" name="TextBox 43"/>
          <p:cNvSpPr txBox="1"/>
          <p:nvPr/>
        </p:nvSpPr>
        <p:spPr>
          <a:xfrm>
            <a:off x="3419872" y="3005539"/>
            <a:ext cx="1368152" cy="646331"/>
          </a:xfrm>
          <a:prstGeom prst="rect">
            <a:avLst/>
          </a:prstGeom>
          <a:noFill/>
          <a:ln>
            <a:solidFill>
              <a:schemeClr val="accent1"/>
            </a:solidFill>
          </a:ln>
        </p:spPr>
        <p:txBody>
          <a:bodyPr wrap="square" rtlCol="0">
            <a:spAutoFit/>
          </a:bodyPr>
          <a:lstStyle/>
          <a:p>
            <a:r>
              <a:rPr lang="en-US" dirty="0" smtClean="0"/>
              <a:t>Bundled contracts</a:t>
            </a:r>
            <a:endParaRPr lang="en-US" dirty="0"/>
          </a:p>
        </p:txBody>
      </p:sp>
      <p:cxnSp>
        <p:nvCxnSpPr>
          <p:cNvPr id="45" name="Elbow Connector 44"/>
          <p:cNvCxnSpPr>
            <a:stCxn id="5" idx="6"/>
            <a:endCxn id="84" idx="1"/>
          </p:cNvCxnSpPr>
          <p:nvPr/>
        </p:nvCxnSpPr>
        <p:spPr>
          <a:xfrm>
            <a:off x="683010" y="2792537"/>
            <a:ext cx="711056" cy="53442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Elbow Connector 50"/>
          <p:cNvCxnSpPr>
            <a:stCxn id="5" idx="6"/>
            <a:endCxn id="93" idx="1"/>
          </p:cNvCxnSpPr>
          <p:nvPr/>
        </p:nvCxnSpPr>
        <p:spPr>
          <a:xfrm>
            <a:off x="683010" y="2792537"/>
            <a:ext cx="711056" cy="117916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683010" y="4659982"/>
            <a:ext cx="7921438" cy="307777"/>
          </a:xfrm>
          <a:prstGeom prst="rect">
            <a:avLst/>
          </a:prstGeom>
          <a:solidFill>
            <a:schemeClr val="bg1"/>
          </a:solidFill>
          <a:ln>
            <a:noFill/>
          </a:ln>
        </p:spPr>
        <p:txBody>
          <a:bodyPr wrap="square" rtlCol="0">
            <a:spAutoFit/>
          </a:bodyPr>
          <a:lstStyle/>
          <a:p>
            <a:r>
              <a:rPr lang="en-US" sz="1400" dirty="0" smtClean="0"/>
              <a:t>Assumption - We can control quality </a:t>
            </a:r>
            <a:r>
              <a:rPr lang="en-US" sz="1400" dirty="0" smtClean="0"/>
              <a:t>shading/moral hazard (if we can’t low power prevails)</a:t>
            </a:r>
            <a:endParaRPr lang="en-US" sz="1400" dirty="0"/>
          </a:p>
        </p:txBody>
      </p:sp>
      <p:sp>
        <p:nvSpPr>
          <p:cNvPr id="64" name="TextBox 63"/>
          <p:cNvSpPr txBox="1"/>
          <p:nvPr/>
        </p:nvSpPr>
        <p:spPr>
          <a:xfrm>
            <a:off x="4067944" y="1491630"/>
            <a:ext cx="1368152" cy="646331"/>
          </a:xfrm>
          <a:prstGeom prst="rect">
            <a:avLst/>
          </a:prstGeom>
          <a:noFill/>
          <a:ln>
            <a:solidFill>
              <a:schemeClr val="accent1"/>
            </a:solidFill>
          </a:ln>
        </p:spPr>
        <p:txBody>
          <a:bodyPr wrap="square" rtlCol="0">
            <a:spAutoFit/>
          </a:bodyPr>
          <a:lstStyle/>
          <a:p>
            <a:r>
              <a:rPr lang="en-US" dirty="0" smtClean="0"/>
              <a:t>Unbundled contracts</a:t>
            </a:r>
            <a:endParaRPr lang="en-US" dirty="0"/>
          </a:p>
        </p:txBody>
      </p:sp>
      <p:cxnSp>
        <p:nvCxnSpPr>
          <p:cNvPr id="70" name="Elbow Connector 69"/>
          <p:cNvCxnSpPr>
            <a:stCxn id="17" idx="3"/>
            <a:endCxn id="64" idx="1"/>
          </p:cNvCxnSpPr>
          <p:nvPr/>
        </p:nvCxnSpPr>
        <p:spPr>
          <a:xfrm flipV="1">
            <a:off x="2411760" y="1814796"/>
            <a:ext cx="1656184" cy="198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Elbow Connector 72"/>
          <p:cNvCxnSpPr>
            <a:stCxn id="44" idx="3"/>
            <a:endCxn id="25" idx="1"/>
          </p:cNvCxnSpPr>
          <p:nvPr/>
        </p:nvCxnSpPr>
        <p:spPr>
          <a:xfrm flipV="1">
            <a:off x="4788024" y="1813018"/>
            <a:ext cx="2434435" cy="151568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Elbow Connector 75"/>
          <p:cNvCxnSpPr>
            <a:stCxn id="36" idx="3"/>
            <a:endCxn id="37" idx="1"/>
          </p:cNvCxnSpPr>
          <p:nvPr/>
        </p:nvCxnSpPr>
        <p:spPr>
          <a:xfrm flipV="1">
            <a:off x="4788024" y="4294871"/>
            <a:ext cx="2452861" cy="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1394066" y="3142298"/>
            <a:ext cx="1449742" cy="369332"/>
          </a:xfrm>
          <a:prstGeom prst="rect">
            <a:avLst/>
          </a:prstGeom>
          <a:noFill/>
          <a:ln>
            <a:solidFill>
              <a:schemeClr val="accent1"/>
            </a:solidFill>
          </a:ln>
        </p:spPr>
        <p:txBody>
          <a:bodyPr wrap="square" rtlCol="0">
            <a:spAutoFit/>
          </a:bodyPr>
          <a:lstStyle/>
          <a:p>
            <a:r>
              <a:rPr lang="en-US" dirty="0" smtClean="0"/>
              <a:t>Negotiation</a:t>
            </a:r>
            <a:endParaRPr lang="en-US" dirty="0"/>
          </a:p>
        </p:txBody>
      </p:sp>
      <p:cxnSp>
        <p:nvCxnSpPr>
          <p:cNvPr id="86" name="Elbow Connector 85"/>
          <p:cNvCxnSpPr>
            <a:stCxn id="84" idx="3"/>
            <a:endCxn id="44" idx="1"/>
          </p:cNvCxnSpPr>
          <p:nvPr/>
        </p:nvCxnSpPr>
        <p:spPr>
          <a:xfrm>
            <a:off x="2843808" y="3326964"/>
            <a:ext cx="576064" cy="174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1394066" y="3787040"/>
            <a:ext cx="1017694" cy="369332"/>
          </a:xfrm>
          <a:prstGeom prst="rect">
            <a:avLst/>
          </a:prstGeom>
          <a:noFill/>
          <a:ln>
            <a:solidFill>
              <a:schemeClr val="accent1"/>
            </a:solidFill>
          </a:ln>
        </p:spPr>
        <p:txBody>
          <a:bodyPr wrap="square" rtlCol="0">
            <a:spAutoFit/>
          </a:bodyPr>
          <a:lstStyle/>
          <a:p>
            <a:r>
              <a:rPr lang="en-US" dirty="0" smtClean="0"/>
              <a:t>Auction</a:t>
            </a:r>
            <a:endParaRPr lang="en-US" dirty="0"/>
          </a:p>
        </p:txBody>
      </p:sp>
      <p:cxnSp>
        <p:nvCxnSpPr>
          <p:cNvPr id="97" name="Elbow Connector 96"/>
          <p:cNvCxnSpPr>
            <a:stCxn id="93" idx="3"/>
            <a:endCxn id="36" idx="1"/>
          </p:cNvCxnSpPr>
          <p:nvPr/>
        </p:nvCxnSpPr>
        <p:spPr>
          <a:xfrm>
            <a:off x="2411760" y="3971706"/>
            <a:ext cx="1008112" cy="32316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5978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E82954-6FA5-446F-B3CD-9DF9BDE23136}" type="slidenum">
              <a:rPr lang="en-US" smtClean="0"/>
              <a:pPr>
                <a:defRPr/>
              </a:pPr>
              <a:t>16</a:t>
            </a:fld>
            <a:endParaRPr lang="en-US"/>
          </a:p>
        </p:txBody>
      </p:sp>
      <p:grpSp>
        <p:nvGrpSpPr>
          <p:cNvPr id="5" name="Group 4"/>
          <p:cNvGrpSpPr/>
          <p:nvPr/>
        </p:nvGrpSpPr>
        <p:grpSpPr>
          <a:xfrm>
            <a:off x="71872" y="1275606"/>
            <a:ext cx="8568952" cy="2307442"/>
            <a:chOff x="107504" y="2587868"/>
            <a:chExt cx="8568952" cy="2843791"/>
          </a:xfrm>
        </p:grpSpPr>
        <p:cxnSp>
          <p:nvCxnSpPr>
            <p:cNvPr id="7" name="Straight Connector 6"/>
            <p:cNvCxnSpPr/>
            <p:nvPr/>
          </p:nvCxnSpPr>
          <p:spPr>
            <a:xfrm>
              <a:off x="4932412" y="3927140"/>
              <a:ext cx="0" cy="504056"/>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8" name="Right Arrow 7"/>
            <p:cNvSpPr/>
            <p:nvPr/>
          </p:nvSpPr>
          <p:spPr>
            <a:xfrm>
              <a:off x="2339752" y="3861048"/>
              <a:ext cx="2376264" cy="614682"/>
            </a:xfrm>
            <a:prstGeom prst="rightArrow">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itchFamily="34" charset="0"/>
                </a:rPr>
                <a:t>Tendering</a:t>
              </a:r>
            </a:p>
          </p:txBody>
        </p:sp>
        <p:sp>
          <p:nvSpPr>
            <p:cNvPr id="9" name="Right Arrow 8"/>
            <p:cNvSpPr/>
            <p:nvPr/>
          </p:nvSpPr>
          <p:spPr>
            <a:xfrm>
              <a:off x="5220072" y="3789040"/>
              <a:ext cx="3456384" cy="732024"/>
            </a:xfrm>
            <a:prstGeom prst="rightArrow">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itchFamily="34" charset="0"/>
                </a:rPr>
                <a:t>Contract execution</a:t>
              </a:r>
            </a:p>
          </p:txBody>
        </p:sp>
        <p:sp>
          <p:nvSpPr>
            <p:cNvPr id="10" name="TextBox 9"/>
            <p:cNvSpPr txBox="1"/>
            <p:nvPr/>
          </p:nvSpPr>
          <p:spPr>
            <a:xfrm>
              <a:off x="4356348" y="4569884"/>
              <a:ext cx="1152128" cy="861775"/>
            </a:xfrm>
            <a:prstGeom prst="rect">
              <a:avLst/>
            </a:prstGeom>
            <a:noFill/>
          </p:spPr>
          <p:txBody>
            <a:bodyPr wrap="square" rtlCol="0">
              <a:spAutoFit/>
            </a:bodyPr>
            <a:lstStyle/>
            <a:p>
              <a:r>
                <a:rPr lang="en-GB" dirty="0" smtClean="0"/>
                <a:t>Contract signature</a:t>
              </a:r>
              <a:endParaRPr lang="en-US" dirty="0"/>
            </a:p>
          </p:txBody>
        </p:sp>
        <p:sp>
          <p:nvSpPr>
            <p:cNvPr id="11" name="Rectangle 10"/>
            <p:cNvSpPr/>
            <p:nvPr/>
          </p:nvSpPr>
          <p:spPr>
            <a:xfrm>
              <a:off x="2345482" y="2587868"/>
              <a:ext cx="1368152" cy="43204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smtClean="0">
                  <a:latin typeface="Calibri" pitchFamily="34" charset="0"/>
                </a:rPr>
                <a:t>Risk pricing </a:t>
              </a:r>
            </a:p>
          </p:txBody>
        </p:sp>
        <p:sp>
          <p:nvSpPr>
            <p:cNvPr id="13" name="Rectangle 12"/>
            <p:cNvSpPr/>
            <p:nvPr/>
          </p:nvSpPr>
          <p:spPr>
            <a:xfrm>
              <a:off x="2339752" y="3279466"/>
              <a:ext cx="1373882" cy="437566"/>
            </a:xfrm>
            <a:prstGeom prst="rect">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Calibri" pitchFamily="34" charset="0"/>
                </a:rPr>
                <a:t>Competition</a:t>
              </a:r>
              <a:endParaRPr lang="en-US" sz="1600" b="1" dirty="0" smtClean="0">
                <a:latin typeface="Calibri" pitchFamily="34" charset="0"/>
              </a:endParaRPr>
            </a:p>
          </p:txBody>
        </p:sp>
        <p:cxnSp>
          <p:nvCxnSpPr>
            <p:cNvPr id="14" name="Straight Arrow Connector 13"/>
            <p:cNvCxnSpPr>
              <a:stCxn id="12" idx="3"/>
              <a:endCxn id="13" idx="1"/>
            </p:cNvCxnSpPr>
            <p:nvPr/>
          </p:nvCxnSpPr>
          <p:spPr>
            <a:xfrm flipV="1">
              <a:off x="1664488" y="3498249"/>
              <a:ext cx="675264" cy="76145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2" idx="3"/>
              <a:endCxn id="11" idx="1"/>
            </p:cNvCxnSpPr>
            <p:nvPr/>
          </p:nvCxnSpPr>
          <p:spPr>
            <a:xfrm flipV="1">
              <a:off x="1664488" y="2803892"/>
              <a:ext cx="680994" cy="1455814"/>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3" idx="0"/>
              <a:endCxn id="11" idx="2"/>
            </p:cNvCxnSpPr>
            <p:nvPr/>
          </p:nvCxnSpPr>
          <p:spPr>
            <a:xfrm rot="5400000" flipH="1" flipV="1">
              <a:off x="2898350" y="3148259"/>
              <a:ext cx="259550" cy="286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195764" y="4593073"/>
              <a:ext cx="1584176" cy="661095"/>
            </a:xfrm>
            <a:prstGeom prst="rect">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alibri" pitchFamily="34" charset="0"/>
                </a:rPr>
                <a:t>Circumstance “surprises”</a:t>
              </a:r>
              <a:endParaRPr lang="en-US" dirty="0" smtClean="0">
                <a:latin typeface="Calibri" pitchFamily="34" charset="0"/>
              </a:endParaRPr>
            </a:p>
          </p:txBody>
        </p:sp>
        <p:cxnSp>
          <p:nvCxnSpPr>
            <p:cNvPr id="19" name="Straight Arrow Connector 18"/>
            <p:cNvCxnSpPr>
              <a:stCxn id="12" idx="2"/>
              <a:endCxn id="18" idx="2"/>
            </p:cNvCxnSpPr>
            <p:nvPr/>
          </p:nvCxnSpPr>
          <p:spPr>
            <a:xfrm rot="16200000" flipH="1">
              <a:off x="3612915" y="1879230"/>
              <a:ext cx="778438" cy="5971436"/>
            </a:xfrm>
            <a:prstGeom prst="bentConnector3">
              <a:avLst>
                <a:gd name="adj1" fmla="val 136193"/>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107504" y="3329428"/>
              <a:ext cx="1817825" cy="1428508"/>
              <a:chOff x="251520" y="3329428"/>
              <a:chExt cx="1817825" cy="1428508"/>
            </a:xfrm>
          </p:grpSpPr>
          <p:pic>
            <p:nvPicPr>
              <p:cNvPr id="13314" name="Picture 2" descr="C:\Users\Makovsek_D\AppData\Local\Microsoft\Windows\INetCache\IE\3E913VNT\131881227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9428"/>
                <a:ext cx="1817825" cy="142850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12360" y="4043682"/>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alibri" pitchFamily="34" charset="0"/>
                  </a:rPr>
                  <a:t>Uncertainty</a:t>
                </a:r>
                <a:endParaRPr lang="en-US" dirty="0" smtClean="0">
                  <a:solidFill>
                    <a:schemeClr val="tx1"/>
                  </a:solidFill>
                  <a:latin typeface="Calibri" pitchFamily="34" charset="0"/>
                </a:endParaRPr>
              </a:p>
            </p:txBody>
          </p:sp>
        </p:grpSp>
        <p:sp>
          <p:nvSpPr>
            <p:cNvPr id="53" name="Rectangle 52"/>
            <p:cNvSpPr/>
            <p:nvPr/>
          </p:nvSpPr>
          <p:spPr>
            <a:xfrm>
              <a:off x="4211960" y="2748425"/>
              <a:ext cx="1440160" cy="82459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latin typeface="Calibri" pitchFamily="34" charset="0"/>
                </a:rPr>
                <a:t>Winning bid</a:t>
              </a:r>
              <a:endParaRPr lang="en-US" sz="1600" b="1" dirty="0" smtClean="0">
                <a:latin typeface="Calibri" pitchFamily="34" charset="0"/>
              </a:endParaRPr>
            </a:p>
          </p:txBody>
        </p:sp>
        <p:sp>
          <p:nvSpPr>
            <p:cNvPr id="35" name="Right Brace 34"/>
            <p:cNvSpPr/>
            <p:nvPr/>
          </p:nvSpPr>
          <p:spPr>
            <a:xfrm>
              <a:off x="3779912" y="2587868"/>
              <a:ext cx="216024" cy="108472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 name="Title 5"/>
          <p:cNvSpPr>
            <a:spLocks noGrp="1"/>
          </p:cNvSpPr>
          <p:nvPr>
            <p:ph type="title"/>
          </p:nvPr>
        </p:nvSpPr>
        <p:spPr/>
        <p:txBody>
          <a:bodyPr/>
          <a:lstStyle/>
          <a:p>
            <a:r>
              <a:rPr lang="en-US" dirty="0">
                <a:solidFill>
                  <a:srgbClr val="1754AD"/>
                </a:solidFill>
              </a:rPr>
              <a:t>The relevance of uncertainty in contracts</a:t>
            </a:r>
            <a:endParaRPr lang="en-US" dirty="0"/>
          </a:p>
        </p:txBody>
      </p:sp>
      <p:grpSp>
        <p:nvGrpSpPr>
          <p:cNvPr id="22" name="Group 21"/>
          <p:cNvGrpSpPr/>
          <p:nvPr/>
        </p:nvGrpSpPr>
        <p:grpSpPr>
          <a:xfrm>
            <a:off x="2339752" y="2807409"/>
            <a:ext cx="2304256" cy="1861284"/>
            <a:chOff x="2339752" y="2807409"/>
            <a:chExt cx="2304256" cy="1861284"/>
          </a:xfrm>
        </p:grpSpPr>
        <p:sp>
          <p:nvSpPr>
            <p:cNvPr id="2" name="TextBox 1"/>
            <p:cNvSpPr txBox="1"/>
            <p:nvPr/>
          </p:nvSpPr>
          <p:spPr>
            <a:xfrm>
              <a:off x="2339752" y="4083918"/>
              <a:ext cx="2304256" cy="584775"/>
            </a:xfrm>
            <a:prstGeom prst="rect">
              <a:avLst/>
            </a:prstGeom>
            <a:noFill/>
            <a:ln w="19050">
              <a:solidFill>
                <a:schemeClr val="accent3">
                  <a:shade val="50000"/>
                </a:schemeClr>
              </a:solidFill>
            </a:ln>
          </p:spPr>
          <p:txBody>
            <a:bodyPr wrap="square" rtlCol="0">
              <a:spAutoFit/>
            </a:bodyPr>
            <a:lstStyle/>
            <a:p>
              <a:r>
                <a:rPr lang="en-US" sz="1600" b="1" dirty="0" smtClean="0">
                  <a:solidFill>
                    <a:srgbClr val="FF0000"/>
                  </a:solidFill>
                </a:rPr>
                <a:t>Who should invest in risk info and when?</a:t>
              </a:r>
              <a:endParaRPr lang="en-US" sz="1600" b="1" dirty="0">
                <a:solidFill>
                  <a:srgbClr val="FF0000"/>
                </a:solidFill>
              </a:endParaRPr>
            </a:p>
          </p:txBody>
        </p:sp>
        <p:cxnSp>
          <p:nvCxnSpPr>
            <p:cNvPr id="17" name="Straight Arrow Connector 16"/>
            <p:cNvCxnSpPr>
              <a:stCxn id="2" idx="0"/>
            </p:cNvCxnSpPr>
            <p:nvPr/>
          </p:nvCxnSpPr>
          <p:spPr>
            <a:xfrm flipV="1">
              <a:off x="3491880" y="2807409"/>
              <a:ext cx="0" cy="1276509"/>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5038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5800"/>
            <a:ext cx="8263829" cy="457200"/>
          </a:xfrm>
        </p:spPr>
        <p:txBody>
          <a:bodyPr/>
          <a:lstStyle/>
          <a:p>
            <a:r>
              <a:rPr lang="en-US" dirty="0">
                <a:solidFill>
                  <a:srgbClr val="003E7E"/>
                </a:solidFill>
                <a:ea typeface="Verdana" panose="020B0604030504040204" pitchFamily="34" charset="0"/>
              </a:rPr>
              <a:t>Delivery models and </a:t>
            </a:r>
            <a:r>
              <a:rPr lang="en-US" dirty="0" smtClean="0">
                <a:solidFill>
                  <a:srgbClr val="003E7E"/>
                </a:solidFill>
                <a:ea typeface="Verdana" panose="020B0604030504040204" pitchFamily="34" charset="0"/>
              </a:rPr>
              <a:t>pre-contract info relevance </a:t>
            </a:r>
            <a:endParaRPr lang="en-US" dirty="0">
              <a:solidFill>
                <a:srgbClr val="003E7E"/>
              </a:solidFill>
              <a:ea typeface="Verdana" panose="020B0604030504040204" pitchFamily="34" charset="0"/>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723F69-95CC-409C-B841-AA43D95F9F85}" type="slidenum">
              <a:rPr lang="en-US" smtClean="0"/>
              <a:pPr>
                <a:defRPr/>
              </a:pPr>
              <a:t>17</a:t>
            </a:fld>
            <a:endParaRPr lang="en-US"/>
          </a:p>
        </p:txBody>
      </p:sp>
      <p:pic>
        <p:nvPicPr>
          <p:cNvPr id="5" name="Picture 4">
            <a:extLst>
              <a:ext uri="{FF2B5EF4-FFF2-40B4-BE49-F238E27FC236}">
                <a16:creationId xmlns="" xmlns:a16="http://schemas.microsoft.com/office/drawing/2014/main" id="{565CAFF6-E5D2-4D2E-8DC1-1FF0E78957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132" y="1203598"/>
            <a:ext cx="7828845" cy="3600400"/>
          </a:xfrm>
          <a:prstGeom prst="rect">
            <a:avLst/>
          </a:prstGeom>
        </p:spPr>
      </p:pic>
      <p:sp>
        <p:nvSpPr>
          <p:cNvPr id="6" name="TextBox 5"/>
          <p:cNvSpPr txBox="1"/>
          <p:nvPr/>
        </p:nvSpPr>
        <p:spPr>
          <a:xfrm>
            <a:off x="467544" y="4731990"/>
            <a:ext cx="2664296" cy="246221"/>
          </a:xfrm>
          <a:prstGeom prst="rect">
            <a:avLst/>
          </a:prstGeom>
          <a:noFill/>
        </p:spPr>
        <p:txBody>
          <a:bodyPr wrap="square" rtlCol="0">
            <a:spAutoFit/>
          </a:bodyPr>
          <a:lstStyle/>
          <a:p>
            <a:r>
              <a:rPr lang="en-US" sz="1000" dirty="0" smtClean="0"/>
              <a:t>Source: Kennedy et al 2018.</a:t>
            </a:r>
            <a:endParaRPr lang="en-US" sz="1000" dirty="0"/>
          </a:p>
        </p:txBody>
      </p:sp>
    </p:spTree>
    <p:extLst>
      <p:ext uri="{BB962C8B-B14F-4D97-AF65-F5344CB8AC3E}">
        <p14:creationId xmlns:p14="http://schemas.microsoft.com/office/powerpoint/2010/main" val="421351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4"/>
          <p:cNvSpPr>
            <a:spLocks noGrp="1"/>
          </p:cNvSpPr>
          <p:nvPr>
            <p:ph idx="1"/>
          </p:nvPr>
        </p:nvSpPr>
        <p:spPr>
          <a:xfrm>
            <a:off x="562708" y="1131590"/>
            <a:ext cx="8229600" cy="3669010"/>
          </a:xfrm>
        </p:spPr>
        <p:txBody>
          <a:bodyPr>
            <a:normAutofit/>
          </a:bodyPr>
          <a:lstStyle/>
          <a:p>
            <a:pPr marL="90487" indent="0" algn="ctr">
              <a:spcBef>
                <a:spcPct val="0"/>
              </a:spcBef>
              <a:buNone/>
            </a:pPr>
            <a:endParaRPr lang="en-GB" sz="2400" b="1" dirty="0">
              <a:solidFill>
                <a:srgbClr val="1754AD"/>
              </a:solidFill>
            </a:endParaRPr>
          </a:p>
          <a:p>
            <a:pPr marL="90487" indent="0" algn="ctr">
              <a:spcBef>
                <a:spcPct val="0"/>
              </a:spcBef>
              <a:buNone/>
            </a:pPr>
            <a:endParaRPr lang="en-GB" sz="2400" b="1" dirty="0">
              <a:solidFill>
                <a:srgbClr val="1754AD"/>
              </a:solidFill>
            </a:endParaRPr>
          </a:p>
          <a:p>
            <a:pPr marL="90487" indent="0" algn="ctr" defTabSz="914400">
              <a:spcBef>
                <a:spcPct val="0"/>
              </a:spcBef>
              <a:spcAft>
                <a:spcPct val="0"/>
              </a:spcAft>
              <a:buNone/>
            </a:pPr>
            <a:r>
              <a:rPr lang="en-GB" sz="2400" b="1" dirty="0" smtClean="0">
                <a:solidFill>
                  <a:srgbClr val="003E7E"/>
                </a:solidFill>
                <a:ea typeface="Verdana" panose="020B0604030504040204" pitchFamily="34" charset="0"/>
                <a:cs typeface="+mj-cs"/>
              </a:rPr>
              <a:t>What can the evidence tell </a:t>
            </a:r>
            <a:r>
              <a:rPr lang="en-GB" sz="2400" b="1" dirty="0" smtClean="0">
                <a:solidFill>
                  <a:srgbClr val="003E7E"/>
                </a:solidFill>
                <a:ea typeface="Verdana" panose="020B0604030504040204" pitchFamily="34" charset="0"/>
                <a:cs typeface="+mj-cs"/>
              </a:rPr>
              <a:t>us?</a:t>
            </a:r>
            <a:endParaRPr lang="en-GB" sz="2400" b="1" dirty="0" smtClean="0">
              <a:solidFill>
                <a:srgbClr val="003E7E"/>
              </a:solidFill>
              <a:ea typeface="Verdana" panose="020B0604030504040204" pitchFamily="34" charset="0"/>
              <a:cs typeface="+mj-cs"/>
            </a:endParaRPr>
          </a:p>
          <a:p>
            <a:pPr marL="90487" indent="0" algn="ctr" defTabSz="914400">
              <a:spcBef>
                <a:spcPct val="0"/>
              </a:spcBef>
              <a:spcAft>
                <a:spcPct val="0"/>
              </a:spcAft>
              <a:buNone/>
            </a:pPr>
            <a:endParaRPr lang="en-GB" sz="2400" b="1" dirty="0" smtClean="0">
              <a:solidFill>
                <a:srgbClr val="003E7E"/>
              </a:solidFill>
              <a:ea typeface="Verdana" panose="020B0604030504040204" pitchFamily="34" charset="0"/>
              <a:cs typeface="+mj-cs"/>
            </a:endParaRPr>
          </a:p>
          <a:p>
            <a:pPr marL="90487" indent="0" algn="ctr" defTabSz="914400">
              <a:spcBef>
                <a:spcPct val="0"/>
              </a:spcBef>
              <a:spcAft>
                <a:spcPct val="0"/>
              </a:spcAft>
              <a:buNone/>
            </a:pPr>
            <a:r>
              <a:rPr lang="en-GB" sz="2400" b="1" dirty="0" smtClean="0">
                <a:solidFill>
                  <a:srgbClr val="003E7E"/>
                </a:solidFill>
                <a:ea typeface="Verdana" panose="020B0604030504040204" pitchFamily="34" charset="0"/>
                <a:cs typeface="+mj-cs"/>
              </a:rPr>
              <a:t>The role of pre-contract information</a:t>
            </a:r>
            <a:endParaRPr lang="en-GB" sz="2400" b="1" dirty="0">
              <a:solidFill>
                <a:srgbClr val="003E7E"/>
              </a:solidFill>
              <a:ea typeface="Verdana" panose="020B0604030504040204" pitchFamily="34" charset="0"/>
              <a:cs typeface="+mj-cs"/>
            </a:endParaRPr>
          </a:p>
        </p:txBody>
      </p:sp>
    </p:spTree>
    <p:extLst>
      <p:ext uri="{BB962C8B-B14F-4D97-AF65-F5344CB8AC3E}">
        <p14:creationId xmlns:p14="http://schemas.microsoft.com/office/powerpoint/2010/main" val="2057785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E82954-6FA5-446F-B3CD-9DF9BDE23136}" type="slidenum">
              <a:rPr lang="en-US" smtClean="0"/>
              <a:pPr>
                <a:defRPr/>
              </a:pPr>
              <a:t>19</a:t>
            </a:fld>
            <a:endParaRPr lang="en-US"/>
          </a:p>
        </p:txBody>
      </p:sp>
      <p:sp>
        <p:nvSpPr>
          <p:cNvPr id="51" name="AutoShape 2" descr="Image result for ramsey mathematician"/>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AutoShape 4" descr="Image result for ramsey mathematician"/>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305" y="1707654"/>
            <a:ext cx="4905375" cy="187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11560" y="1329612"/>
            <a:ext cx="6849054" cy="369332"/>
          </a:xfrm>
          <a:prstGeom prst="rect">
            <a:avLst/>
          </a:prstGeom>
        </p:spPr>
        <p:txBody>
          <a:bodyPr wrap="none">
            <a:spAutoFit/>
          </a:bodyPr>
          <a:lstStyle/>
          <a:p>
            <a:r>
              <a:rPr lang="en-GB" dirty="0" smtClean="0">
                <a:ea typeface="ＭＳ Ｐゴシック" pitchFamily="-107" charset="-128"/>
                <a:cs typeface="ＭＳ Ｐゴシック" pitchFamily="-107" charset="-128"/>
              </a:rPr>
              <a:t>A non financial example – the Oklahoma DoT and road contracts!</a:t>
            </a:r>
            <a:endParaRPr lang="en-US" dirty="0">
              <a:ea typeface="ＭＳ Ｐゴシック" pitchFamily="-107" charset="-128"/>
              <a:cs typeface="ＭＳ Ｐゴシック" pitchFamily="-107" charset="-128"/>
            </a:endParaRPr>
          </a:p>
        </p:txBody>
      </p:sp>
      <p:sp>
        <p:nvSpPr>
          <p:cNvPr id="41" name="Rectangle 40"/>
          <p:cNvSpPr/>
          <p:nvPr/>
        </p:nvSpPr>
        <p:spPr>
          <a:xfrm>
            <a:off x="611560" y="4299942"/>
            <a:ext cx="8136903" cy="369332"/>
          </a:xfrm>
          <a:prstGeom prst="rect">
            <a:avLst/>
          </a:prstGeom>
        </p:spPr>
        <p:txBody>
          <a:bodyPr wrap="square">
            <a:spAutoFit/>
          </a:bodyPr>
          <a:lstStyle/>
          <a:p>
            <a:r>
              <a:rPr lang="en-GB" dirty="0" smtClean="0">
                <a:ea typeface="ＭＳ Ｐゴシック" pitchFamily="-107" charset="-128"/>
                <a:cs typeface="ＭＳ Ｐゴシック" pitchFamily="-107" charset="-128"/>
              </a:rPr>
              <a:t>State had to pay 5% more on contracts but winning bids went down by 11%...</a:t>
            </a:r>
            <a:endParaRPr lang="en-US" dirty="0">
              <a:ea typeface="ＭＳ Ｐゴシック" pitchFamily="-107" charset="-128"/>
              <a:cs typeface="ＭＳ Ｐゴシック" pitchFamily="-107" charset="-128"/>
            </a:endParaRPr>
          </a:p>
        </p:txBody>
      </p:sp>
      <p:sp>
        <p:nvSpPr>
          <p:cNvPr id="5" name="TextBox 4"/>
          <p:cNvSpPr txBox="1"/>
          <p:nvPr/>
        </p:nvSpPr>
        <p:spPr>
          <a:xfrm>
            <a:off x="1763688" y="3705876"/>
            <a:ext cx="2592288" cy="400110"/>
          </a:xfrm>
          <a:prstGeom prst="rect">
            <a:avLst/>
          </a:prstGeom>
          <a:noFill/>
        </p:spPr>
        <p:txBody>
          <a:bodyPr wrap="square" rtlCol="0">
            <a:spAutoFit/>
          </a:bodyPr>
          <a:lstStyle/>
          <a:p>
            <a:r>
              <a:rPr lang="en-US" sz="1000" dirty="0" smtClean="0"/>
              <a:t>Source: </a:t>
            </a:r>
            <a:r>
              <a:rPr lang="en-US" sz="1000" dirty="0" err="1"/>
              <a:t>Kosmopoulou</a:t>
            </a:r>
            <a:r>
              <a:rPr lang="en-US" sz="1000" dirty="0"/>
              <a:t> &amp; </a:t>
            </a:r>
            <a:r>
              <a:rPr lang="en-US" sz="1000" dirty="0" smtClean="0"/>
              <a:t>Zhou 2014. </a:t>
            </a:r>
            <a:r>
              <a:rPr lang="en-US" sz="1000" dirty="0"/>
              <a:t>	</a:t>
            </a:r>
          </a:p>
          <a:p>
            <a:r>
              <a:rPr lang="en-US" sz="1000" dirty="0" smtClean="0"/>
              <a:t> </a:t>
            </a:r>
            <a:endParaRPr lang="en-US" sz="1000" dirty="0"/>
          </a:p>
        </p:txBody>
      </p:sp>
      <p:sp>
        <p:nvSpPr>
          <p:cNvPr id="6" name="Title 5"/>
          <p:cNvSpPr>
            <a:spLocks noGrp="1"/>
          </p:cNvSpPr>
          <p:nvPr>
            <p:ph type="title"/>
          </p:nvPr>
        </p:nvSpPr>
        <p:spPr/>
        <p:txBody>
          <a:bodyPr/>
          <a:lstStyle/>
          <a:p>
            <a:r>
              <a:rPr lang="en-US" dirty="0">
                <a:solidFill>
                  <a:srgbClr val="1754AD"/>
                </a:solidFill>
              </a:rPr>
              <a:t>Reducing pre-contract </a:t>
            </a:r>
            <a:r>
              <a:rPr lang="en-US" dirty="0" smtClean="0">
                <a:solidFill>
                  <a:srgbClr val="1754AD"/>
                </a:solidFill>
              </a:rPr>
              <a:t>uncertainty (I)</a:t>
            </a:r>
            <a:endParaRPr lang="en-US" dirty="0"/>
          </a:p>
        </p:txBody>
      </p:sp>
    </p:spTree>
    <p:extLst>
      <p:ext uri="{BB962C8B-B14F-4D97-AF65-F5344CB8AC3E}">
        <p14:creationId xmlns:p14="http://schemas.microsoft.com/office/powerpoint/2010/main" val="3562260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754AD"/>
                </a:solidFill>
                <a:latin typeface="Verdana" pitchFamily="34" charset="0"/>
                <a:ea typeface="ＭＳ Ｐゴシック" pitchFamily="-65" charset="-128"/>
              </a:rPr>
              <a:t>What we have set out to do in our paper</a:t>
            </a:r>
          </a:p>
        </p:txBody>
      </p:sp>
      <p:sp>
        <p:nvSpPr>
          <p:cNvPr id="3" name="Content Placeholder 2"/>
          <p:cNvSpPr>
            <a:spLocks noGrp="1"/>
          </p:cNvSpPr>
          <p:nvPr>
            <p:ph idx="1"/>
          </p:nvPr>
        </p:nvSpPr>
        <p:spPr/>
        <p:txBody>
          <a:bodyPr/>
          <a:lstStyle/>
          <a:p>
            <a:r>
              <a:rPr lang="en-US" sz="1800" dirty="0" smtClean="0"/>
              <a:t>We have a limited understanding how contracts beyond low-bid; Design-Bid-Build; cost-plus.</a:t>
            </a:r>
          </a:p>
          <a:p>
            <a:r>
              <a:rPr lang="en-US" sz="1800" dirty="0" smtClean="0"/>
              <a:t>Infrastructure procurement is evolving towards alternative models.</a:t>
            </a:r>
          </a:p>
          <a:p>
            <a:r>
              <a:rPr lang="en-US" sz="1800" dirty="0" smtClean="0"/>
              <a:t>Empirical evidence is available only on some project outcomes, creating space for perverse incentives. </a:t>
            </a:r>
          </a:p>
          <a:p>
            <a:r>
              <a:rPr lang="en-US" sz="1800" dirty="0" smtClean="0"/>
              <a:t>Our example: </a:t>
            </a:r>
          </a:p>
          <a:p>
            <a:pPr marL="266700" lvl="1" indent="0">
              <a:buNone/>
            </a:pPr>
            <a:r>
              <a:rPr lang="en-US" sz="1800" dirty="0" smtClean="0"/>
              <a:t>High-powered contracts do not deliver better outcomes, but higher cost at no better quality. </a:t>
            </a:r>
          </a:p>
        </p:txBody>
      </p:sp>
      <p:sp>
        <p:nvSpPr>
          <p:cNvPr id="4" name="Slide Number Placeholder 3"/>
          <p:cNvSpPr>
            <a:spLocks noGrp="1"/>
          </p:cNvSpPr>
          <p:nvPr>
            <p:ph type="sldNum" sz="quarter" idx="10"/>
          </p:nvPr>
        </p:nvSpPr>
        <p:spPr/>
        <p:txBody>
          <a:bodyPr/>
          <a:lstStyle/>
          <a:p>
            <a:pPr>
              <a:defRPr/>
            </a:pPr>
            <a:fld id="{6A723F69-95CC-409C-B841-AA43D95F9F85}" type="slidenum">
              <a:rPr lang="en-US" smtClean="0"/>
              <a:pPr>
                <a:defRPr/>
              </a:pPr>
              <a:t>2</a:t>
            </a:fld>
            <a:endParaRPr lang="en-US"/>
          </a:p>
        </p:txBody>
      </p:sp>
    </p:spTree>
    <p:extLst>
      <p:ext uri="{BB962C8B-B14F-4D97-AF65-F5344CB8AC3E}">
        <p14:creationId xmlns:p14="http://schemas.microsoft.com/office/powerpoint/2010/main" val="1866480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defRPr/>
            </a:pPr>
            <a:r>
              <a:rPr lang="en-US" dirty="0">
                <a:solidFill>
                  <a:srgbClr val="1754AD"/>
                </a:solidFill>
              </a:rPr>
              <a:t>Reducing pre-contract uncertainty (</a:t>
            </a:r>
            <a:r>
              <a:rPr lang="en-US" dirty="0" smtClean="0">
                <a:solidFill>
                  <a:srgbClr val="1754AD"/>
                </a:solidFill>
              </a:rPr>
              <a:t>II)</a:t>
            </a:r>
            <a:endParaRPr lang="en-US" dirty="0">
              <a:solidFill>
                <a:srgbClr val="1754AD"/>
              </a:solidFill>
            </a:endParaRPr>
          </a:p>
        </p:txBody>
      </p:sp>
      <p:sp>
        <p:nvSpPr>
          <p:cNvPr id="3" name="Content Placeholder 2"/>
          <p:cNvSpPr>
            <a:spLocks noGrp="1"/>
          </p:cNvSpPr>
          <p:nvPr>
            <p:ph idx="1"/>
          </p:nvPr>
        </p:nvSpPr>
        <p:spPr/>
        <p:txBody>
          <a:bodyPr/>
          <a:lstStyle/>
          <a:p>
            <a:pPr marL="90487" indent="0">
              <a:buNone/>
            </a:pPr>
            <a:r>
              <a:rPr lang="en-GB" sz="2000" dirty="0" smtClean="0"/>
              <a:t>An example from low powered(!) contracts with fully effective competition (De Silva et al 2008) </a:t>
            </a:r>
            <a:endParaRPr lang="en-GB" sz="2000" dirty="0"/>
          </a:p>
        </p:txBody>
      </p:sp>
      <p:sp>
        <p:nvSpPr>
          <p:cNvPr id="4" name="Slide Number Placeholder 3"/>
          <p:cNvSpPr>
            <a:spLocks noGrp="1"/>
          </p:cNvSpPr>
          <p:nvPr>
            <p:ph type="sldNum" sz="quarter" idx="10"/>
          </p:nvPr>
        </p:nvSpPr>
        <p:spPr/>
        <p:txBody>
          <a:bodyPr/>
          <a:lstStyle/>
          <a:p>
            <a:pPr>
              <a:defRPr/>
            </a:pPr>
            <a:fld id="{6A723F69-95CC-409C-B841-AA43D95F9F85}" type="slidenum">
              <a:rPr lang="en-US" smtClean="0"/>
              <a:pPr>
                <a:defRPr/>
              </a:pPr>
              <a:t>20</a:t>
            </a:fld>
            <a:endParaRPr lang="en-US"/>
          </a:p>
        </p:txBody>
      </p:sp>
      <p:grpSp>
        <p:nvGrpSpPr>
          <p:cNvPr id="5" name="Group 4"/>
          <p:cNvGrpSpPr/>
          <p:nvPr/>
        </p:nvGrpSpPr>
        <p:grpSpPr>
          <a:xfrm>
            <a:off x="827584" y="2193709"/>
            <a:ext cx="7254380" cy="2289191"/>
            <a:chOff x="96236" y="0"/>
            <a:chExt cx="4847611" cy="1749716"/>
          </a:xfrm>
        </p:grpSpPr>
        <p:cxnSp>
          <p:nvCxnSpPr>
            <p:cNvPr id="6" name="Straight Arrow Connector 5"/>
            <p:cNvCxnSpPr/>
            <p:nvPr/>
          </p:nvCxnSpPr>
          <p:spPr>
            <a:xfrm flipV="1">
              <a:off x="577516" y="0"/>
              <a:ext cx="5346" cy="1459552"/>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77516" y="1458227"/>
              <a:ext cx="3389118" cy="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88207" y="851835"/>
              <a:ext cx="289115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a:off x="688207" y="370572"/>
              <a:ext cx="2891155" cy="154940"/>
            </a:xfrm>
            <a:prstGeom prst="bentConnector3">
              <a:avLst/>
            </a:prstGeom>
            <a:ln w="25400"/>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3782729" y="1525604"/>
              <a:ext cx="378971" cy="224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sl-SI" sz="1400" dirty="0">
                  <a:solidFill>
                    <a:srgbClr val="262626"/>
                  </a:solidFill>
                  <a:effectLst/>
                  <a:ea typeface="Calibri"/>
                  <a:cs typeface="Times New Roman"/>
                </a:rPr>
                <a:t>t</a:t>
              </a:r>
              <a:endParaRPr lang="en-US" sz="1400" dirty="0">
                <a:effectLst/>
                <a:ea typeface="Calibri"/>
                <a:cs typeface="Times New Roman"/>
              </a:endParaRPr>
            </a:p>
          </p:txBody>
        </p:sp>
        <p:sp>
          <p:nvSpPr>
            <p:cNvPr id="11" name="Rectangle 10"/>
            <p:cNvSpPr/>
            <p:nvPr/>
          </p:nvSpPr>
          <p:spPr>
            <a:xfrm>
              <a:off x="96236" y="0"/>
              <a:ext cx="394492" cy="389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15000"/>
                </a:lnSpc>
                <a:spcAft>
                  <a:spcPts val="0"/>
                </a:spcAft>
              </a:pPr>
              <a:r>
                <a:rPr lang="sl-SI" sz="1400" dirty="0">
                  <a:solidFill>
                    <a:srgbClr val="262626"/>
                  </a:solidFill>
                  <a:effectLst/>
                  <a:ea typeface="Calibri"/>
                  <a:cs typeface="Times New Roman"/>
                </a:rPr>
                <a:t>Price/</a:t>
              </a:r>
              <a:endParaRPr lang="en-US" sz="1400" dirty="0">
                <a:effectLst/>
                <a:ea typeface="Calibri"/>
                <a:cs typeface="Times New Roman"/>
              </a:endParaRPr>
            </a:p>
            <a:p>
              <a:pPr>
                <a:lnSpc>
                  <a:spcPct val="115000"/>
                </a:lnSpc>
                <a:spcAft>
                  <a:spcPts val="0"/>
                </a:spcAft>
              </a:pPr>
              <a:r>
                <a:rPr lang="sl-SI" sz="1400" dirty="0">
                  <a:solidFill>
                    <a:srgbClr val="262626"/>
                  </a:solidFill>
                  <a:effectLst/>
                  <a:ea typeface="Calibri"/>
                  <a:cs typeface="Times New Roman"/>
                </a:rPr>
                <a:t>unit</a:t>
              </a:r>
              <a:endParaRPr lang="en-US" sz="1400" dirty="0">
                <a:effectLst/>
                <a:ea typeface="Calibri"/>
                <a:cs typeface="Times New Roman"/>
              </a:endParaRPr>
            </a:p>
          </p:txBody>
        </p:sp>
        <p:sp>
          <p:nvSpPr>
            <p:cNvPr id="12" name="Rectangle 11"/>
            <p:cNvSpPr/>
            <p:nvPr/>
          </p:nvSpPr>
          <p:spPr>
            <a:xfrm>
              <a:off x="2391877" y="991402"/>
              <a:ext cx="2551970" cy="389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15000"/>
                </a:lnSpc>
                <a:spcAft>
                  <a:spcPts val="0"/>
                </a:spcAft>
              </a:pPr>
              <a:r>
                <a:rPr lang="en-GB" sz="1400" dirty="0" smtClean="0">
                  <a:solidFill>
                    <a:srgbClr val="262626"/>
                  </a:solidFill>
                  <a:effectLst/>
                  <a:ea typeface="Calibri"/>
                  <a:cs typeface="Times New Roman"/>
                </a:rPr>
                <a:t>Change in tendering protocol – release of internal cost estimate to the public</a:t>
              </a:r>
              <a:endParaRPr lang="en-US" sz="1400" dirty="0">
                <a:effectLst/>
                <a:ea typeface="Calibri"/>
                <a:cs typeface="Times New Roman"/>
              </a:endParaRPr>
            </a:p>
          </p:txBody>
        </p:sp>
        <p:sp>
          <p:nvSpPr>
            <p:cNvPr id="13" name="Rectangle 12"/>
            <p:cNvSpPr/>
            <p:nvPr/>
          </p:nvSpPr>
          <p:spPr>
            <a:xfrm>
              <a:off x="3900331" y="203"/>
              <a:ext cx="985814" cy="389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15000"/>
                </a:lnSpc>
                <a:spcAft>
                  <a:spcPts val="0"/>
                </a:spcAft>
              </a:pPr>
              <a:r>
                <a:rPr lang="en-GB" sz="1400" dirty="0">
                  <a:solidFill>
                    <a:srgbClr val="262626"/>
                  </a:solidFill>
                  <a:effectLst/>
                  <a:ea typeface="Calibri"/>
                  <a:cs typeface="Times New Roman"/>
                </a:rPr>
                <a:t>Complex </a:t>
              </a:r>
              <a:r>
                <a:rPr lang="en-GB" sz="1400" dirty="0" smtClean="0">
                  <a:solidFill>
                    <a:srgbClr val="262626"/>
                  </a:solidFill>
                  <a:effectLst/>
                  <a:ea typeface="Calibri"/>
                  <a:cs typeface="Times New Roman"/>
                </a:rPr>
                <a:t>works</a:t>
              </a:r>
            </a:p>
            <a:p>
              <a:pPr>
                <a:lnSpc>
                  <a:spcPct val="115000"/>
                </a:lnSpc>
                <a:spcAft>
                  <a:spcPts val="0"/>
                </a:spcAft>
              </a:pPr>
              <a:r>
                <a:rPr lang="en-GB" sz="1400" dirty="0" smtClean="0">
                  <a:solidFill>
                    <a:srgbClr val="262626"/>
                  </a:solidFill>
                  <a:ea typeface="Calibri"/>
                  <a:cs typeface="Times New Roman"/>
                </a:rPr>
                <a:t>(a drop of 9%)</a:t>
              </a:r>
              <a:endParaRPr lang="en-US" sz="1400" dirty="0">
                <a:effectLst/>
                <a:ea typeface="Calibri"/>
                <a:cs typeface="Times New Roman"/>
              </a:endParaRPr>
            </a:p>
          </p:txBody>
        </p:sp>
        <p:sp>
          <p:nvSpPr>
            <p:cNvPr id="14" name="Rectangle 13"/>
            <p:cNvSpPr/>
            <p:nvPr/>
          </p:nvSpPr>
          <p:spPr>
            <a:xfrm>
              <a:off x="3965609" y="466825"/>
              <a:ext cx="942434" cy="389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15000"/>
                </a:lnSpc>
                <a:spcAft>
                  <a:spcPts val="0"/>
                </a:spcAft>
              </a:pPr>
              <a:r>
                <a:rPr lang="en-GB" sz="1400" dirty="0">
                  <a:solidFill>
                    <a:srgbClr val="262626"/>
                  </a:solidFill>
                  <a:effectLst/>
                  <a:ea typeface="Calibri"/>
                  <a:cs typeface="Times New Roman"/>
                </a:rPr>
                <a:t>Simple </a:t>
              </a:r>
              <a:r>
                <a:rPr lang="en-GB" sz="1400" dirty="0" smtClean="0">
                  <a:solidFill>
                    <a:srgbClr val="262626"/>
                  </a:solidFill>
                  <a:effectLst/>
                  <a:ea typeface="Calibri"/>
                  <a:cs typeface="Times New Roman"/>
                </a:rPr>
                <a:t>works</a:t>
              </a:r>
              <a:br>
                <a:rPr lang="en-GB" sz="1400" dirty="0" smtClean="0">
                  <a:solidFill>
                    <a:srgbClr val="262626"/>
                  </a:solidFill>
                  <a:effectLst/>
                  <a:ea typeface="Calibri"/>
                  <a:cs typeface="Times New Roman"/>
                </a:rPr>
              </a:br>
              <a:r>
                <a:rPr lang="en-GB" sz="1400" dirty="0" smtClean="0">
                  <a:solidFill>
                    <a:srgbClr val="262626"/>
                  </a:solidFill>
                  <a:effectLst/>
                  <a:ea typeface="Calibri"/>
                  <a:cs typeface="Times New Roman"/>
                </a:rPr>
                <a:t>(no change)</a:t>
              </a:r>
              <a:endParaRPr lang="en-US" sz="1400" dirty="0">
                <a:effectLst/>
                <a:ea typeface="Calibri"/>
                <a:cs typeface="Times New Roman"/>
              </a:endParaRPr>
            </a:p>
          </p:txBody>
        </p:sp>
        <p:cxnSp>
          <p:nvCxnSpPr>
            <p:cNvPr id="15" name="Straight Arrow Connector 14"/>
            <p:cNvCxnSpPr/>
            <p:nvPr/>
          </p:nvCxnSpPr>
          <p:spPr>
            <a:xfrm flipH="1">
              <a:off x="2141621" y="1179094"/>
              <a:ext cx="206676" cy="0"/>
            </a:xfrm>
            <a:prstGeom prst="straightConnector1">
              <a:avLst/>
            </a:prstGeom>
            <a:ln w="25400">
              <a:solidFill>
                <a:schemeClr val="accent6">
                  <a:lumMod val="75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131996" y="370572"/>
              <a:ext cx="0" cy="1058501"/>
            </a:xfrm>
            <a:prstGeom prst="straightConnector1">
              <a:avLst/>
            </a:prstGeom>
            <a:ln w="254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1"/>
            </p:cNvCxnSpPr>
            <p:nvPr/>
          </p:nvCxnSpPr>
          <p:spPr>
            <a:xfrm flipH="1">
              <a:off x="3628726" y="194831"/>
              <a:ext cx="271605" cy="298464"/>
            </a:xfrm>
            <a:prstGeom prst="straightConnector1">
              <a:avLst/>
            </a:prstGeom>
            <a:ln w="254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628725" y="731520"/>
              <a:ext cx="308007" cy="119981"/>
            </a:xfrm>
            <a:prstGeom prst="straightConnector1">
              <a:avLst/>
            </a:prstGeom>
            <a:ln w="254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5780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4"/>
          <p:cNvSpPr>
            <a:spLocks noGrp="1"/>
          </p:cNvSpPr>
          <p:nvPr>
            <p:ph idx="1"/>
          </p:nvPr>
        </p:nvSpPr>
        <p:spPr>
          <a:xfrm>
            <a:off x="562708" y="1131590"/>
            <a:ext cx="8229600" cy="3669010"/>
          </a:xfrm>
        </p:spPr>
        <p:txBody>
          <a:bodyPr>
            <a:normAutofit/>
          </a:bodyPr>
          <a:lstStyle/>
          <a:p>
            <a:pPr marL="90487" indent="0" algn="ctr">
              <a:spcBef>
                <a:spcPct val="0"/>
              </a:spcBef>
              <a:buNone/>
            </a:pPr>
            <a:endParaRPr lang="en-GB" sz="2400" b="1" dirty="0">
              <a:solidFill>
                <a:srgbClr val="1754AD"/>
              </a:solidFill>
            </a:endParaRPr>
          </a:p>
          <a:p>
            <a:pPr marL="90487" indent="0" algn="ctr">
              <a:spcBef>
                <a:spcPct val="0"/>
              </a:spcBef>
              <a:buNone/>
            </a:pPr>
            <a:endParaRPr lang="en-GB" sz="2400" b="1" dirty="0">
              <a:solidFill>
                <a:srgbClr val="1754AD"/>
              </a:solidFill>
            </a:endParaRPr>
          </a:p>
          <a:p>
            <a:pPr marL="90487" indent="0" algn="ctr" defTabSz="914400">
              <a:spcBef>
                <a:spcPct val="0"/>
              </a:spcBef>
              <a:spcAft>
                <a:spcPct val="0"/>
              </a:spcAft>
              <a:buNone/>
            </a:pPr>
            <a:r>
              <a:rPr lang="en-GB" sz="2400" b="1" dirty="0" smtClean="0">
                <a:solidFill>
                  <a:srgbClr val="003E7E"/>
                </a:solidFill>
                <a:ea typeface="Verdana" panose="020B0604030504040204" pitchFamily="34" charset="0"/>
                <a:cs typeface="+mj-cs"/>
              </a:rPr>
              <a:t>What can the evidence tell </a:t>
            </a:r>
            <a:r>
              <a:rPr lang="en-GB" sz="2400" b="1" dirty="0" smtClean="0">
                <a:solidFill>
                  <a:srgbClr val="003E7E"/>
                </a:solidFill>
                <a:ea typeface="Verdana" panose="020B0604030504040204" pitchFamily="34" charset="0"/>
                <a:cs typeface="+mj-cs"/>
              </a:rPr>
              <a:t>us</a:t>
            </a:r>
          </a:p>
          <a:p>
            <a:pPr marL="90487" indent="0" algn="ctr" defTabSz="914400">
              <a:spcBef>
                <a:spcPct val="0"/>
              </a:spcBef>
              <a:spcAft>
                <a:spcPct val="0"/>
              </a:spcAft>
              <a:buNone/>
            </a:pPr>
            <a:r>
              <a:rPr lang="en-GB" sz="2400" b="1" dirty="0" smtClean="0">
                <a:solidFill>
                  <a:srgbClr val="003E7E"/>
                </a:solidFill>
                <a:ea typeface="Verdana" panose="020B0604030504040204" pitchFamily="34" charset="0"/>
                <a:cs typeface="+mj-cs"/>
              </a:rPr>
              <a:t>Performance of cost-plus Design-Bid-Build contracts</a:t>
            </a:r>
            <a:endParaRPr lang="en-GB" sz="2400" b="1" dirty="0">
              <a:solidFill>
                <a:srgbClr val="003E7E"/>
              </a:solidFill>
              <a:ea typeface="Verdana" panose="020B0604030504040204" pitchFamily="34" charset="0"/>
              <a:cs typeface="+mj-cs"/>
            </a:endParaRPr>
          </a:p>
        </p:txBody>
      </p:sp>
    </p:spTree>
    <p:extLst>
      <p:ext uri="{BB962C8B-B14F-4D97-AF65-F5344CB8AC3E}">
        <p14:creationId xmlns:p14="http://schemas.microsoft.com/office/powerpoint/2010/main" val="1024407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81966" y="84536"/>
            <a:ext cx="452437" cy="273844"/>
          </a:xfrm>
          <a:prstGeom prst="rect">
            <a:avLst/>
          </a:prstGeom>
        </p:spPr>
        <p:txBody>
          <a:bodyPr/>
          <a:lstStyle/>
          <a:p>
            <a:pPr>
              <a:defRPr/>
            </a:pPr>
            <a:fld id="{B0DAEA7F-E416-40C9-A736-3D152F20FBD8}" type="slidenum">
              <a:rPr lang="en-US" smtClean="0"/>
              <a:t>22</a:t>
            </a:fld>
            <a:endParaRPr lang="en-US" dirty="0"/>
          </a:p>
        </p:txBody>
      </p:sp>
      <p:sp>
        <p:nvSpPr>
          <p:cNvPr id="2" name="Content Placeholder 1"/>
          <p:cNvSpPr>
            <a:spLocks noGrp="1"/>
          </p:cNvSpPr>
          <p:nvPr>
            <p:ph idx="1"/>
          </p:nvPr>
        </p:nvSpPr>
        <p:spPr/>
        <p:txBody>
          <a:bodyPr/>
          <a:lstStyle/>
          <a:p>
            <a:pPr marL="90487" indent="0">
              <a:buNone/>
            </a:pPr>
            <a:r>
              <a:rPr lang="en-US" sz="1800" dirty="0" err="1" smtClean="0"/>
              <a:t>Bajari</a:t>
            </a:r>
            <a:r>
              <a:rPr lang="en-US" sz="1800" dirty="0" smtClean="0"/>
              <a:t>, Haughton, and </a:t>
            </a:r>
            <a:r>
              <a:rPr lang="en-US" sz="1800" dirty="0" err="1" smtClean="0"/>
              <a:t>Tadelis</a:t>
            </a:r>
            <a:r>
              <a:rPr lang="en-US" sz="1800" dirty="0" smtClean="0"/>
              <a:t> (2014)</a:t>
            </a:r>
          </a:p>
          <a:p>
            <a:r>
              <a:rPr lang="en-US" sz="1800" dirty="0" smtClean="0"/>
              <a:t>Mean contract size USD 2 million. </a:t>
            </a:r>
          </a:p>
          <a:p>
            <a:r>
              <a:rPr lang="en-US" sz="1800" dirty="0" smtClean="0"/>
              <a:t>Competition worked (private information not an issue, profit margin 3.5%)</a:t>
            </a:r>
          </a:p>
          <a:p>
            <a:r>
              <a:rPr lang="en-US" sz="1800" dirty="0" smtClean="0"/>
              <a:t>Adaptation cost are the key issue (7-14% of winning bid; USD 0.5 – 2 for every </a:t>
            </a:r>
            <a:r>
              <a:rPr lang="en-US" sz="1800" dirty="0"/>
              <a:t>USD </a:t>
            </a:r>
            <a:r>
              <a:rPr lang="en-US" sz="1800" dirty="0" smtClean="0"/>
              <a:t>1 of change).</a:t>
            </a:r>
          </a:p>
          <a:p>
            <a:r>
              <a:rPr lang="en-US" sz="1800" dirty="0" smtClean="0"/>
              <a:t>Bidders can predict, where in the Bill of Quantities items will overrun, i.e. pre-contract uncertainty low.</a:t>
            </a:r>
          </a:p>
          <a:p>
            <a:pPr marL="90487" indent="0">
              <a:buNone/>
            </a:pPr>
            <a:endParaRPr lang="en-US" sz="1800" dirty="0" smtClean="0"/>
          </a:p>
          <a:p>
            <a:pPr marL="90487" indent="0">
              <a:buNone/>
            </a:pPr>
            <a:endParaRPr lang="en-US" sz="1800" dirty="0"/>
          </a:p>
        </p:txBody>
      </p:sp>
      <p:sp>
        <p:nvSpPr>
          <p:cNvPr id="3" name="Title 2"/>
          <p:cNvSpPr>
            <a:spLocks noGrp="1"/>
          </p:cNvSpPr>
          <p:nvPr>
            <p:ph type="title"/>
          </p:nvPr>
        </p:nvSpPr>
        <p:spPr/>
        <p:txBody>
          <a:bodyPr/>
          <a:lstStyle/>
          <a:p>
            <a:r>
              <a:rPr lang="en-US" dirty="0" smtClean="0">
                <a:solidFill>
                  <a:srgbClr val="003E7E"/>
                </a:solidFill>
                <a:ea typeface="Verdana" panose="020B0604030504040204" pitchFamily="34" charset="0"/>
              </a:rPr>
              <a:t>Small size (“simple”) contracts</a:t>
            </a:r>
            <a:endParaRPr lang="en-US" dirty="0"/>
          </a:p>
        </p:txBody>
      </p:sp>
    </p:spTree>
    <p:extLst>
      <p:ext uri="{BB962C8B-B14F-4D97-AF65-F5344CB8AC3E}">
        <p14:creationId xmlns:p14="http://schemas.microsoft.com/office/powerpoint/2010/main" val="1746641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81966" y="84536"/>
            <a:ext cx="452437" cy="273844"/>
          </a:xfrm>
          <a:prstGeom prst="rect">
            <a:avLst/>
          </a:prstGeom>
        </p:spPr>
        <p:txBody>
          <a:bodyPr/>
          <a:lstStyle/>
          <a:p>
            <a:pPr>
              <a:defRPr/>
            </a:pPr>
            <a:fld id="{B0DAEA7F-E416-40C9-A736-3D152F20FBD8}" type="slidenum">
              <a:rPr lang="en-US" smtClean="0"/>
              <a:t>23</a:t>
            </a:fld>
            <a:endParaRPr lang="en-US" dirty="0"/>
          </a:p>
        </p:txBody>
      </p:sp>
      <p:sp>
        <p:nvSpPr>
          <p:cNvPr id="2" name="Content Placeholder 1"/>
          <p:cNvSpPr>
            <a:spLocks noGrp="1"/>
          </p:cNvSpPr>
          <p:nvPr>
            <p:ph idx="1"/>
          </p:nvPr>
        </p:nvSpPr>
        <p:spPr/>
        <p:txBody>
          <a:bodyPr/>
          <a:lstStyle/>
          <a:p>
            <a:pPr marL="90487" indent="0">
              <a:buNone/>
            </a:pPr>
            <a:r>
              <a:rPr lang="en-US" sz="1800" dirty="0" err="1" smtClean="0"/>
              <a:t>Bolotny</a:t>
            </a:r>
            <a:r>
              <a:rPr lang="en-US" sz="1800" dirty="0" smtClean="0"/>
              <a:t> &amp; Wasserman (2019)</a:t>
            </a:r>
          </a:p>
          <a:p>
            <a:r>
              <a:rPr lang="en-US" sz="1800" dirty="0" smtClean="0"/>
              <a:t>Mean contract size USD 2.7 million. </a:t>
            </a:r>
          </a:p>
          <a:p>
            <a:r>
              <a:rPr lang="en-US" sz="1800" dirty="0" smtClean="0"/>
              <a:t>Same type of procurement design as above.</a:t>
            </a:r>
          </a:p>
          <a:p>
            <a:r>
              <a:rPr lang="en-US" sz="1800" dirty="0" smtClean="0"/>
              <a:t>If </a:t>
            </a:r>
            <a:r>
              <a:rPr lang="en-US" sz="1800" dirty="0"/>
              <a:t>switch to lump-sum contract were </a:t>
            </a:r>
            <a:r>
              <a:rPr lang="en-US" sz="1800" dirty="0" smtClean="0"/>
              <a:t>made, </a:t>
            </a:r>
            <a:r>
              <a:rPr lang="en-US" sz="1800" dirty="0"/>
              <a:t>128% premium </a:t>
            </a:r>
            <a:r>
              <a:rPr lang="en-US" sz="1800" dirty="0" smtClean="0"/>
              <a:t>was estimated.</a:t>
            </a:r>
          </a:p>
          <a:p>
            <a:r>
              <a:rPr lang="en-US" sz="1800" dirty="0" smtClean="0"/>
              <a:t>And this in a Design-Bid-Build case, where detailed design is fully developed and main risk for the contractors is the </a:t>
            </a:r>
            <a:r>
              <a:rPr lang="en-US" sz="1800" dirty="0" err="1" smtClean="0"/>
              <a:t>missestimation</a:t>
            </a:r>
            <a:r>
              <a:rPr lang="en-US" sz="1800" dirty="0" smtClean="0"/>
              <a:t>, in which items of the Bill of quantities overruns will occur! </a:t>
            </a:r>
          </a:p>
          <a:p>
            <a:endParaRPr lang="en-US" sz="1800" dirty="0" smtClean="0"/>
          </a:p>
        </p:txBody>
      </p:sp>
      <p:sp>
        <p:nvSpPr>
          <p:cNvPr id="3" name="Title 2"/>
          <p:cNvSpPr>
            <a:spLocks noGrp="1"/>
          </p:cNvSpPr>
          <p:nvPr>
            <p:ph type="title"/>
          </p:nvPr>
        </p:nvSpPr>
        <p:spPr/>
        <p:txBody>
          <a:bodyPr/>
          <a:lstStyle/>
          <a:p>
            <a:r>
              <a:rPr lang="en-US" dirty="0" smtClean="0">
                <a:solidFill>
                  <a:srgbClr val="003E7E"/>
                </a:solidFill>
                <a:ea typeface="Verdana" panose="020B0604030504040204" pitchFamily="34" charset="0"/>
              </a:rPr>
              <a:t>Small size (“simple”) contracts</a:t>
            </a:r>
            <a:endParaRPr lang="en-US" dirty="0"/>
          </a:p>
        </p:txBody>
      </p:sp>
    </p:spTree>
    <p:extLst>
      <p:ext uri="{BB962C8B-B14F-4D97-AF65-F5344CB8AC3E}">
        <p14:creationId xmlns:p14="http://schemas.microsoft.com/office/powerpoint/2010/main" val="1983702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81966" y="84536"/>
            <a:ext cx="452437" cy="273844"/>
          </a:xfrm>
          <a:prstGeom prst="rect">
            <a:avLst/>
          </a:prstGeom>
        </p:spPr>
        <p:txBody>
          <a:bodyPr/>
          <a:lstStyle/>
          <a:p>
            <a:pPr>
              <a:defRPr/>
            </a:pPr>
            <a:fld id="{B0DAEA7F-E416-40C9-A736-3D152F20FBD8}" type="slidenum">
              <a:rPr lang="en-US" smtClean="0"/>
              <a:t>24</a:t>
            </a:fld>
            <a:endParaRPr lang="en-US" dirty="0"/>
          </a:p>
        </p:txBody>
      </p:sp>
      <p:sp>
        <p:nvSpPr>
          <p:cNvPr id="2" name="Content Placeholder 1"/>
          <p:cNvSpPr>
            <a:spLocks noGrp="1"/>
          </p:cNvSpPr>
          <p:nvPr>
            <p:ph idx="1"/>
          </p:nvPr>
        </p:nvSpPr>
        <p:spPr/>
        <p:txBody>
          <a:bodyPr/>
          <a:lstStyle/>
          <a:p>
            <a:r>
              <a:rPr lang="en-US" sz="1800" dirty="0" smtClean="0"/>
              <a:t>No similar precise analysis exists. </a:t>
            </a:r>
          </a:p>
          <a:p>
            <a:r>
              <a:rPr lang="en-US" sz="1800" dirty="0" smtClean="0"/>
              <a:t>But the following is possible:</a:t>
            </a:r>
          </a:p>
          <a:p>
            <a:pPr lvl="1"/>
            <a:r>
              <a:rPr lang="en-US" sz="1800" dirty="0" smtClean="0"/>
              <a:t>We can assess, whether adaptation cost in larger projects will be larger (if contract power is increased, premium will be higher)</a:t>
            </a:r>
          </a:p>
          <a:p>
            <a:pPr lvl="1"/>
            <a:r>
              <a:rPr lang="en-US" sz="1800" dirty="0" smtClean="0"/>
              <a:t>There is a single study that examined relative cost of major road projects, which provides some insight on the premium. </a:t>
            </a:r>
          </a:p>
          <a:p>
            <a:endParaRPr lang="en-US" sz="1800" dirty="0" smtClean="0"/>
          </a:p>
        </p:txBody>
      </p:sp>
      <p:sp>
        <p:nvSpPr>
          <p:cNvPr id="3" name="Title 2"/>
          <p:cNvSpPr>
            <a:spLocks noGrp="1"/>
          </p:cNvSpPr>
          <p:nvPr>
            <p:ph type="title"/>
          </p:nvPr>
        </p:nvSpPr>
        <p:spPr/>
        <p:txBody>
          <a:bodyPr/>
          <a:lstStyle/>
          <a:p>
            <a:r>
              <a:rPr lang="en-US" dirty="0" smtClean="0">
                <a:solidFill>
                  <a:srgbClr val="003E7E"/>
                </a:solidFill>
                <a:ea typeface="Verdana" panose="020B0604030504040204" pitchFamily="34" charset="0"/>
              </a:rPr>
              <a:t>Can we assume the same for large contracts?</a:t>
            </a:r>
            <a:endParaRPr lang="en-US" dirty="0"/>
          </a:p>
        </p:txBody>
      </p:sp>
    </p:spTree>
    <p:extLst>
      <p:ext uri="{BB962C8B-B14F-4D97-AF65-F5344CB8AC3E}">
        <p14:creationId xmlns:p14="http://schemas.microsoft.com/office/powerpoint/2010/main" val="548720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81966" y="84536"/>
            <a:ext cx="452437" cy="273844"/>
          </a:xfrm>
          <a:prstGeom prst="rect">
            <a:avLst/>
          </a:prstGeom>
        </p:spPr>
        <p:txBody>
          <a:bodyPr/>
          <a:lstStyle/>
          <a:p>
            <a:pPr>
              <a:defRPr/>
            </a:pPr>
            <a:fld id="{B0DAEA7F-E416-40C9-A736-3D152F20FBD8}" type="slidenum">
              <a:rPr lang="en-US" smtClean="0"/>
              <a:t>25</a:t>
            </a:fld>
            <a:endParaRPr lang="en-US" dirty="0"/>
          </a:p>
        </p:txBody>
      </p:sp>
      <p:sp>
        <p:nvSpPr>
          <p:cNvPr id="3" name="Title 2"/>
          <p:cNvSpPr>
            <a:spLocks noGrp="1"/>
          </p:cNvSpPr>
          <p:nvPr>
            <p:ph type="title"/>
          </p:nvPr>
        </p:nvSpPr>
        <p:spPr/>
        <p:txBody>
          <a:bodyPr/>
          <a:lstStyle/>
          <a:p>
            <a:r>
              <a:rPr lang="en-US" dirty="0" smtClean="0">
                <a:solidFill>
                  <a:srgbClr val="003E7E"/>
                </a:solidFill>
                <a:ea typeface="Verdana" panose="020B0604030504040204" pitchFamily="34" charset="0"/>
              </a:rPr>
              <a:t>Large contracts and cost overruns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13308490"/>
              </p:ext>
            </p:extLst>
          </p:nvPr>
        </p:nvGraphicFramePr>
        <p:xfrm>
          <a:off x="179512" y="1707081"/>
          <a:ext cx="8713664" cy="2831288"/>
        </p:xfrm>
        <a:graphic>
          <a:graphicData uri="http://schemas.openxmlformats.org/drawingml/2006/table">
            <a:tbl>
              <a:tblPr firstRow="1" firstCol="1" bandRow="1">
                <a:tableStyleId>{5C22544A-7EE6-4342-B048-85BDC9FD1C3A}</a:tableStyleId>
              </a:tblPr>
              <a:tblGrid>
                <a:gridCol w="1763999"/>
                <a:gridCol w="1116321"/>
                <a:gridCol w="1152129"/>
                <a:gridCol w="452500"/>
                <a:gridCol w="1023189"/>
                <a:gridCol w="1112086"/>
                <a:gridCol w="793102"/>
                <a:gridCol w="1300338"/>
              </a:tblGrid>
              <a:tr h="414172">
                <a:tc>
                  <a:txBody>
                    <a:bodyPr/>
                    <a:lstStyle/>
                    <a:p>
                      <a:pPr>
                        <a:lnSpc>
                          <a:spcPct val="115000"/>
                        </a:lnSpc>
                        <a:spcAft>
                          <a:spcPts val="1000"/>
                        </a:spcAft>
                      </a:pPr>
                      <a:r>
                        <a:rPr lang="en-GB" sz="900" dirty="0">
                          <a:effectLst/>
                        </a:rPr>
                        <a:t>Source</a:t>
                      </a:r>
                      <a:endParaRPr lang="en-US" sz="1000" dirty="0">
                        <a:effectLst/>
                        <a:latin typeface="Calibri"/>
                        <a:ea typeface="Calibri"/>
                        <a:cs typeface="Times New Roman"/>
                      </a:endParaRPr>
                    </a:p>
                  </a:txBody>
                  <a:tcPr marL="50706" marR="50706" marT="13253" marB="13253"/>
                </a:tc>
                <a:tc>
                  <a:txBody>
                    <a:bodyPr/>
                    <a:lstStyle/>
                    <a:p>
                      <a:pPr algn="ctr">
                        <a:lnSpc>
                          <a:spcPct val="115000"/>
                        </a:lnSpc>
                        <a:spcAft>
                          <a:spcPts val="1000"/>
                        </a:spcAft>
                      </a:pPr>
                      <a:r>
                        <a:rPr lang="en-GB" sz="900">
                          <a:effectLst/>
                        </a:rPr>
                        <a:t>Project type</a:t>
                      </a:r>
                      <a:endParaRPr lang="en-US" sz="1000">
                        <a:effectLst/>
                        <a:latin typeface="Calibri"/>
                        <a:ea typeface="Calibri"/>
                        <a:cs typeface="Times New Roman"/>
                      </a:endParaRPr>
                    </a:p>
                  </a:txBody>
                  <a:tcPr marL="50706" marR="50706" marT="13253" marB="13253"/>
                </a:tc>
                <a:tc>
                  <a:txBody>
                    <a:bodyPr/>
                    <a:lstStyle/>
                    <a:p>
                      <a:pPr algn="ctr">
                        <a:lnSpc>
                          <a:spcPct val="115000"/>
                        </a:lnSpc>
                        <a:spcAft>
                          <a:spcPts val="1000"/>
                        </a:spcAft>
                      </a:pPr>
                      <a:r>
                        <a:rPr lang="en-GB" sz="900">
                          <a:effectLst/>
                        </a:rPr>
                        <a:t>Time period*</a:t>
                      </a:r>
                      <a:endParaRPr lang="en-US" sz="1000">
                        <a:effectLst/>
                        <a:latin typeface="Calibri"/>
                        <a:ea typeface="Calibri"/>
                        <a:cs typeface="Times New Roman"/>
                      </a:endParaRPr>
                    </a:p>
                  </a:txBody>
                  <a:tcPr marL="50706" marR="50706" marT="13253" marB="13253"/>
                </a:tc>
                <a:tc>
                  <a:txBody>
                    <a:bodyPr/>
                    <a:lstStyle/>
                    <a:p>
                      <a:pPr algn="ctr">
                        <a:lnSpc>
                          <a:spcPct val="115000"/>
                        </a:lnSpc>
                        <a:spcAft>
                          <a:spcPts val="1000"/>
                        </a:spcAft>
                      </a:pPr>
                      <a:r>
                        <a:rPr lang="en-GB" sz="900">
                          <a:effectLst/>
                        </a:rPr>
                        <a:t>N</a:t>
                      </a:r>
                      <a:endParaRPr lang="en-US" sz="1000">
                        <a:effectLst/>
                        <a:latin typeface="Calibri"/>
                        <a:ea typeface="Calibri"/>
                        <a:cs typeface="Times New Roman"/>
                      </a:endParaRPr>
                    </a:p>
                  </a:txBody>
                  <a:tcPr marL="50706" marR="50706" marT="13253" marB="13253"/>
                </a:tc>
                <a:tc>
                  <a:txBody>
                    <a:bodyPr/>
                    <a:lstStyle/>
                    <a:p>
                      <a:pPr algn="ctr">
                        <a:lnSpc>
                          <a:spcPct val="115000"/>
                        </a:lnSpc>
                        <a:spcAft>
                          <a:spcPts val="1000"/>
                        </a:spcAft>
                      </a:pPr>
                      <a:r>
                        <a:rPr lang="en-GB" sz="900">
                          <a:effectLst/>
                        </a:rPr>
                        <a:t>Project size (mean in million)</a:t>
                      </a:r>
                      <a:endParaRPr lang="en-US" sz="1000">
                        <a:effectLst/>
                        <a:latin typeface="Calibri"/>
                        <a:ea typeface="Calibri"/>
                        <a:cs typeface="Times New Roman"/>
                      </a:endParaRPr>
                    </a:p>
                  </a:txBody>
                  <a:tcPr marL="32844" marR="32844" marT="0" marB="0"/>
                </a:tc>
                <a:tc>
                  <a:txBody>
                    <a:bodyPr/>
                    <a:lstStyle/>
                    <a:p>
                      <a:pPr algn="ctr">
                        <a:lnSpc>
                          <a:spcPct val="115000"/>
                        </a:lnSpc>
                        <a:spcAft>
                          <a:spcPts val="1000"/>
                        </a:spcAft>
                      </a:pPr>
                      <a:r>
                        <a:rPr lang="en-GB" sz="900">
                          <a:effectLst/>
                        </a:rPr>
                        <a:t>Average Cost overrun (%)</a:t>
                      </a:r>
                      <a:endParaRPr lang="en-US" sz="1000">
                        <a:effectLst/>
                        <a:latin typeface="Calibri"/>
                        <a:ea typeface="Calibri"/>
                        <a:cs typeface="Times New Roman"/>
                      </a:endParaRPr>
                    </a:p>
                  </a:txBody>
                  <a:tcPr marL="50706" marR="50706" marT="13253" marB="13253"/>
                </a:tc>
                <a:tc>
                  <a:txBody>
                    <a:bodyPr/>
                    <a:lstStyle/>
                    <a:p>
                      <a:pPr algn="ctr">
                        <a:lnSpc>
                          <a:spcPct val="115000"/>
                        </a:lnSpc>
                        <a:spcAft>
                          <a:spcPts val="1000"/>
                        </a:spcAft>
                      </a:pPr>
                      <a:r>
                        <a:rPr lang="en-GB" sz="900">
                          <a:effectLst/>
                        </a:rPr>
                        <a:t>SD </a:t>
                      </a:r>
                      <a:br>
                        <a:rPr lang="en-GB" sz="900">
                          <a:effectLst/>
                        </a:rPr>
                      </a:br>
                      <a:r>
                        <a:rPr lang="en-GB" sz="900">
                          <a:effectLst/>
                        </a:rPr>
                        <a:t>(in %)</a:t>
                      </a:r>
                      <a:endParaRPr lang="en-US" sz="1000">
                        <a:effectLst/>
                        <a:latin typeface="Calibri"/>
                        <a:ea typeface="Calibri"/>
                        <a:cs typeface="Times New Roman"/>
                      </a:endParaRPr>
                    </a:p>
                  </a:txBody>
                  <a:tcPr marL="32844" marR="32844" marT="0" marB="0"/>
                </a:tc>
                <a:tc>
                  <a:txBody>
                    <a:bodyPr/>
                    <a:lstStyle/>
                    <a:p>
                      <a:pPr algn="ctr">
                        <a:lnSpc>
                          <a:spcPct val="115000"/>
                        </a:lnSpc>
                        <a:spcAft>
                          <a:spcPts val="1000"/>
                        </a:spcAft>
                      </a:pPr>
                      <a:r>
                        <a:rPr lang="en-GB" sz="900">
                          <a:effectLst/>
                        </a:rPr>
                        <a:t>Geography</a:t>
                      </a:r>
                      <a:endParaRPr lang="en-US" sz="1000">
                        <a:effectLst/>
                        <a:latin typeface="Calibri"/>
                        <a:ea typeface="Calibri"/>
                        <a:cs typeface="Times New Roman"/>
                      </a:endParaRPr>
                    </a:p>
                  </a:txBody>
                  <a:tcPr marL="50706" marR="50706" marT="13253" marB="13253"/>
                </a:tc>
              </a:tr>
              <a:tr h="220629">
                <a:tc>
                  <a:txBody>
                    <a:bodyPr/>
                    <a:lstStyle/>
                    <a:p>
                      <a:pPr>
                        <a:lnSpc>
                          <a:spcPct val="115000"/>
                        </a:lnSpc>
                        <a:spcAft>
                          <a:spcPts val="600"/>
                        </a:spcAft>
                      </a:pPr>
                      <a:r>
                        <a:rPr lang="en-GB" sz="900">
                          <a:effectLst/>
                        </a:rPr>
                        <a:t>(Ellis et al., 2007)</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Roads &amp; bridges</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1998–2006</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1908</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dirty="0">
                          <a:effectLst/>
                        </a:rPr>
                        <a:t>USD 2.8 </a:t>
                      </a:r>
                      <a:endParaRPr lang="en-US" sz="1000" dirty="0">
                        <a:effectLst/>
                        <a:latin typeface="Calibri"/>
                        <a:ea typeface="Calibri"/>
                        <a:cs typeface="Times New Roman"/>
                      </a:endParaRPr>
                    </a:p>
                  </a:txBody>
                  <a:tcPr marL="32844" marR="32844" marT="0" marB="0"/>
                </a:tc>
                <a:tc>
                  <a:txBody>
                    <a:bodyPr/>
                    <a:lstStyle/>
                    <a:p>
                      <a:pPr algn="r">
                        <a:lnSpc>
                          <a:spcPct val="115000"/>
                        </a:lnSpc>
                        <a:spcAft>
                          <a:spcPts val="600"/>
                        </a:spcAft>
                      </a:pPr>
                      <a:r>
                        <a:rPr lang="en-GB" sz="900">
                          <a:effectLst/>
                        </a:rPr>
                        <a:t>9.36</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N/A</a:t>
                      </a:r>
                      <a:endParaRPr lang="en-US" sz="1000">
                        <a:effectLst/>
                        <a:latin typeface="Calibri"/>
                        <a:ea typeface="Calibri"/>
                        <a:cs typeface="Times New Roman"/>
                      </a:endParaRPr>
                    </a:p>
                  </a:txBody>
                  <a:tcPr marL="32844" marR="32844" marT="0" marB="0"/>
                </a:tc>
                <a:tc>
                  <a:txBody>
                    <a:bodyPr/>
                    <a:lstStyle/>
                    <a:p>
                      <a:pPr algn="r">
                        <a:lnSpc>
                          <a:spcPct val="115000"/>
                        </a:lnSpc>
                        <a:spcAft>
                          <a:spcPts val="600"/>
                        </a:spcAft>
                      </a:pPr>
                      <a:r>
                        <a:rPr lang="en-GB" sz="900">
                          <a:effectLst/>
                        </a:rPr>
                        <a:t>USA, Florida</a:t>
                      </a:r>
                      <a:endParaRPr lang="en-US" sz="1000">
                        <a:effectLst/>
                        <a:latin typeface="Calibri"/>
                        <a:ea typeface="Calibri"/>
                        <a:cs typeface="Times New Roman"/>
                      </a:endParaRPr>
                    </a:p>
                  </a:txBody>
                  <a:tcPr marL="50706" marR="50706" marT="13253" marB="13253"/>
                </a:tc>
              </a:tr>
              <a:tr h="296203">
                <a:tc>
                  <a:txBody>
                    <a:bodyPr/>
                    <a:lstStyle/>
                    <a:p>
                      <a:pPr>
                        <a:lnSpc>
                          <a:spcPct val="115000"/>
                        </a:lnSpc>
                        <a:spcAft>
                          <a:spcPts val="600"/>
                        </a:spcAft>
                      </a:pPr>
                      <a:r>
                        <a:rPr lang="en-GB" sz="900" dirty="0">
                          <a:effectLst/>
                        </a:rPr>
                        <a:t>(</a:t>
                      </a:r>
                      <a:r>
                        <a:rPr lang="en-GB" sz="900" dirty="0" err="1">
                          <a:effectLst/>
                        </a:rPr>
                        <a:t>Bordat</a:t>
                      </a:r>
                      <a:r>
                        <a:rPr lang="en-GB" sz="900" dirty="0">
                          <a:effectLst/>
                        </a:rPr>
                        <a:t> et al. 2004</a:t>
                      </a:r>
                      <a:r>
                        <a:rPr lang="en-GB" sz="900" dirty="0" smtClean="0">
                          <a:effectLst/>
                        </a:rPr>
                        <a:t>)</a:t>
                      </a:r>
                      <a:endParaRPr lang="en-US" sz="1000" dirty="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Roads</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1996-2001</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599</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dirty="0" smtClean="0">
                          <a:effectLst/>
                          <a:latin typeface="+mn-lt"/>
                          <a:ea typeface="+mn-ea"/>
                          <a:cs typeface="+mn-cs"/>
                        </a:rPr>
                        <a:t>&lt;USD</a:t>
                      </a:r>
                      <a:r>
                        <a:rPr lang="en-GB" sz="900" baseline="0" dirty="0" smtClean="0">
                          <a:effectLst/>
                          <a:latin typeface="+mn-lt"/>
                          <a:ea typeface="+mn-ea"/>
                          <a:cs typeface="+mn-cs"/>
                        </a:rPr>
                        <a:t> 5 </a:t>
                      </a:r>
                      <a:endParaRPr lang="en-US" sz="1000" dirty="0">
                        <a:effectLst/>
                        <a:latin typeface="Calibri"/>
                        <a:ea typeface="Calibri"/>
                        <a:cs typeface="Times New Roman"/>
                      </a:endParaRPr>
                    </a:p>
                  </a:txBody>
                  <a:tcPr marL="32844" marR="32844" marT="0" marB="0"/>
                </a:tc>
                <a:tc>
                  <a:txBody>
                    <a:bodyPr/>
                    <a:lstStyle/>
                    <a:p>
                      <a:pPr algn="r">
                        <a:lnSpc>
                          <a:spcPct val="115000"/>
                        </a:lnSpc>
                        <a:spcAft>
                          <a:spcPts val="600"/>
                        </a:spcAft>
                      </a:pPr>
                      <a:r>
                        <a:rPr lang="en-GB" sz="900">
                          <a:effectLst/>
                        </a:rPr>
                        <a:t>5.6</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N/A</a:t>
                      </a:r>
                      <a:endParaRPr lang="en-US" sz="1000">
                        <a:effectLst/>
                        <a:latin typeface="Calibri"/>
                        <a:ea typeface="Calibri"/>
                        <a:cs typeface="Times New Roman"/>
                      </a:endParaRPr>
                    </a:p>
                  </a:txBody>
                  <a:tcPr marL="32844" marR="32844" marT="0" marB="0"/>
                </a:tc>
                <a:tc>
                  <a:txBody>
                    <a:bodyPr/>
                    <a:lstStyle/>
                    <a:p>
                      <a:pPr algn="r">
                        <a:lnSpc>
                          <a:spcPct val="115000"/>
                        </a:lnSpc>
                        <a:spcAft>
                          <a:spcPts val="600"/>
                        </a:spcAft>
                      </a:pPr>
                      <a:r>
                        <a:rPr lang="en-GB" sz="900">
                          <a:effectLst/>
                        </a:rPr>
                        <a:t>USA, Indiana</a:t>
                      </a:r>
                      <a:endParaRPr lang="en-US" sz="1000">
                        <a:effectLst/>
                        <a:latin typeface="Calibri"/>
                        <a:ea typeface="Calibri"/>
                        <a:cs typeface="Times New Roman"/>
                      </a:endParaRPr>
                    </a:p>
                  </a:txBody>
                  <a:tcPr marL="50706" marR="50706" marT="13253" marB="13253"/>
                </a:tc>
              </a:tr>
              <a:tr h="234675">
                <a:tc>
                  <a:txBody>
                    <a:bodyPr/>
                    <a:lstStyle/>
                    <a:p>
                      <a:pPr>
                        <a:lnSpc>
                          <a:spcPct val="115000"/>
                        </a:lnSpc>
                        <a:spcAft>
                          <a:spcPts val="600"/>
                        </a:spcAft>
                      </a:pPr>
                      <a:r>
                        <a:rPr lang="en-GB" sz="900" dirty="0">
                          <a:effectLst/>
                        </a:rPr>
                        <a:t>(</a:t>
                      </a:r>
                      <a:r>
                        <a:rPr lang="en-GB" sz="900" dirty="0" err="1">
                          <a:effectLst/>
                        </a:rPr>
                        <a:t>Bordat</a:t>
                      </a:r>
                      <a:r>
                        <a:rPr lang="en-GB" sz="900" dirty="0">
                          <a:effectLst/>
                        </a:rPr>
                        <a:t> et al. 2004</a:t>
                      </a:r>
                      <a:r>
                        <a:rPr lang="en-GB" sz="900" dirty="0" smtClean="0">
                          <a:effectLst/>
                        </a:rPr>
                        <a:t>)</a:t>
                      </a:r>
                      <a:endParaRPr lang="en-US" sz="1000" dirty="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dirty="0">
                          <a:effectLst/>
                        </a:rPr>
                        <a:t>Bridge</a:t>
                      </a:r>
                      <a:endParaRPr lang="en-US" sz="1000" dirty="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dirty="0">
                          <a:effectLst/>
                        </a:rPr>
                        <a:t>1996-2001</a:t>
                      </a:r>
                      <a:endParaRPr lang="en-US" sz="1000" dirty="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dirty="0">
                          <a:effectLst/>
                        </a:rPr>
                        <a:t>621</a:t>
                      </a:r>
                      <a:endParaRPr lang="en-US" sz="1000" dirty="0">
                        <a:effectLst/>
                        <a:latin typeface="Calibri"/>
                        <a:ea typeface="Calibri"/>
                        <a:cs typeface="Times New Roman"/>
                      </a:endParaRPr>
                    </a:p>
                  </a:txBody>
                  <a:tcPr marL="50706" marR="50706" marT="13253" marB="13253"/>
                </a:tc>
                <a:tc>
                  <a:txBody>
                    <a:bodyPr/>
                    <a:lstStyle/>
                    <a:p>
                      <a:pPr marL="0" marR="0" indent="0" algn="r" defTabSz="457200" rtl="0" eaLnBrk="1" fontAlgn="auto" latinLnBrk="0" hangingPunct="1">
                        <a:lnSpc>
                          <a:spcPct val="115000"/>
                        </a:lnSpc>
                        <a:spcBef>
                          <a:spcPts val="0"/>
                        </a:spcBef>
                        <a:spcAft>
                          <a:spcPts val="600"/>
                        </a:spcAft>
                        <a:buClrTx/>
                        <a:buSzTx/>
                        <a:buFontTx/>
                        <a:buNone/>
                        <a:tabLst/>
                        <a:defRPr/>
                      </a:pPr>
                      <a:r>
                        <a:rPr lang="en-GB" sz="900" dirty="0" smtClean="0">
                          <a:effectLst/>
                          <a:latin typeface="+mn-lt"/>
                          <a:ea typeface="+mn-ea"/>
                          <a:cs typeface="+mn-cs"/>
                        </a:rPr>
                        <a:t>&lt;USD</a:t>
                      </a:r>
                      <a:r>
                        <a:rPr lang="en-GB" sz="900" baseline="0" dirty="0" smtClean="0">
                          <a:effectLst/>
                          <a:latin typeface="+mn-lt"/>
                          <a:ea typeface="+mn-ea"/>
                          <a:cs typeface="+mn-cs"/>
                        </a:rPr>
                        <a:t> 5 </a:t>
                      </a:r>
                      <a:endParaRPr lang="en-US" sz="1000" dirty="0" smtClean="0">
                        <a:effectLst/>
                        <a:latin typeface="Calibri"/>
                        <a:ea typeface="Calibri"/>
                        <a:cs typeface="Times New Roman"/>
                      </a:endParaRPr>
                    </a:p>
                  </a:txBody>
                  <a:tcPr marL="32844" marR="32844" marT="0" marB="0"/>
                </a:tc>
                <a:tc>
                  <a:txBody>
                    <a:bodyPr/>
                    <a:lstStyle/>
                    <a:p>
                      <a:pPr algn="r">
                        <a:lnSpc>
                          <a:spcPct val="115000"/>
                        </a:lnSpc>
                        <a:spcAft>
                          <a:spcPts val="600"/>
                        </a:spcAft>
                      </a:pPr>
                      <a:r>
                        <a:rPr lang="en-GB" sz="900" dirty="0">
                          <a:effectLst/>
                        </a:rPr>
                        <a:t>8.1</a:t>
                      </a:r>
                      <a:endParaRPr lang="en-US" sz="1000" dirty="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N/A</a:t>
                      </a:r>
                      <a:endParaRPr lang="en-US" sz="1000">
                        <a:effectLst/>
                        <a:latin typeface="Calibri"/>
                        <a:ea typeface="Calibri"/>
                        <a:cs typeface="Times New Roman"/>
                      </a:endParaRPr>
                    </a:p>
                  </a:txBody>
                  <a:tcPr marL="32844" marR="32844" marT="0" marB="0"/>
                </a:tc>
                <a:tc>
                  <a:txBody>
                    <a:bodyPr/>
                    <a:lstStyle/>
                    <a:p>
                      <a:pPr algn="r">
                        <a:lnSpc>
                          <a:spcPct val="115000"/>
                        </a:lnSpc>
                        <a:spcAft>
                          <a:spcPts val="600"/>
                        </a:spcAft>
                      </a:pPr>
                      <a:r>
                        <a:rPr lang="en-GB" sz="900">
                          <a:effectLst/>
                        </a:rPr>
                        <a:t>USA, Indiana</a:t>
                      </a:r>
                      <a:endParaRPr lang="en-US" sz="1000">
                        <a:effectLst/>
                        <a:latin typeface="Calibri"/>
                        <a:ea typeface="Calibri"/>
                        <a:cs typeface="Times New Roman"/>
                      </a:endParaRPr>
                    </a:p>
                  </a:txBody>
                  <a:tcPr marL="50706" marR="50706" marT="13253" marB="13253"/>
                </a:tc>
              </a:tr>
              <a:tr h="212177">
                <a:tc>
                  <a:txBody>
                    <a:bodyPr/>
                    <a:lstStyle/>
                    <a:p>
                      <a:pPr>
                        <a:lnSpc>
                          <a:spcPct val="115000"/>
                        </a:lnSpc>
                        <a:spcAft>
                          <a:spcPts val="600"/>
                        </a:spcAft>
                      </a:pPr>
                      <a:r>
                        <a:rPr lang="en-GB" sz="900">
                          <a:effectLst/>
                        </a:rPr>
                        <a:t>(Bhargava et al., 2010)</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Roads </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1995-2001</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1862</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dirty="0">
                          <a:effectLst/>
                        </a:rPr>
                        <a:t>USD 0.9</a:t>
                      </a:r>
                      <a:endParaRPr lang="en-US" sz="1000" dirty="0">
                        <a:effectLst/>
                        <a:latin typeface="Calibri"/>
                        <a:ea typeface="Calibri"/>
                        <a:cs typeface="Times New Roman"/>
                      </a:endParaRPr>
                    </a:p>
                  </a:txBody>
                  <a:tcPr marL="32844" marR="32844" marT="0" marB="0"/>
                </a:tc>
                <a:tc>
                  <a:txBody>
                    <a:bodyPr/>
                    <a:lstStyle/>
                    <a:p>
                      <a:pPr algn="r">
                        <a:lnSpc>
                          <a:spcPct val="115000"/>
                        </a:lnSpc>
                        <a:spcAft>
                          <a:spcPts val="600"/>
                        </a:spcAft>
                      </a:pPr>
                      <a:r>
                        <a:rPr lang="en-GB" sz="900">
                          <a:effectLst/>
                        </a:rPr>
                        <a:t>6.1</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24.4</a:t>
                      </a:r>
                      <a:endParaRPr lang="en-US" sz="1000">
                        <a:effectLst/>
                        <a:latin typeface="Calibri"/>
                        <a:ea typeface="Calibri"/>
                        <a:cs typeface="Times New Roman"/>
                      </a:endParaRPr>
                    </a:p>
                  </a:txBody>
                  <a:tcPr marL="32844" marR="32844" marT="0" marB="0"/>
                </a:tc>
                <a:tc>
                  <a:txBody>
                    <a:bodyPr/>
                    <a:lstStyle/>
                    <a:p>
                      <a:pPr algn="r">
                        <a:lnSpc>
                          <a:spcPct val="115000"/>
                        </a:lnSpc>
                        <a:spcAft>
                          <a:spcPts val="600"/>
                        </a:spcAft>
                      </a:pPr>
                      <a:r>
                        <a:rPr lang="en-GB" sz="900">
                          <a:effectLst/>
                        </a:rPr>
                        <a:t>USA, Indiana</a:t>
                      </a:r>
                      <a:endParaRPr lang="en-US" sz="1000">
                        <a:effectLst/>
                        <a:latin typeface="Calibri"/>
                        <a:ea typeface="Calibri"/>
                        <a:cs typeface="Times New Roman"/>
                      </a:endParaRPr>
                    </a:p>
                  </a:txBody>
                  <a:tcPr marL="50706" marR="50706" marT="13253" marB="13253"/>
                </a:tc>
              </a:tr>
              <a:tr h="330207">
                <a:tc>
                  <a:txBody>
                    <a:bodyPr/>
                    <a:lstStyle/>
                    <a:p>
                      <a:pPr>
                        <a:lnSpc>
                          <a:spcPct val="115000"/>
                        </a:lnSpc>
                        <a:spcAft>
                          <a:spcPts val="0"/>
                        </a:spcAft>
                      </a:pPr>
                      <a:r>
                        <a:rPr lang="en-GB" sz="900" dirty="0">
                          <a:effectLst/>
                        </a:rPr>
                        <a:t>(</a:t>
                      </a:r>
                      <a:r>
                        <a:rPr lang="en-GB" sz="900" dirty="0" err="1">
                          <a:effectLst/>
                        </a:rPr>
                        <a:t>Hintze</a:t>
                      </a:r>
                      <a:r>
                        <a:rPr lang="en-GB" sz="900" dirty="0">
                          <a:effectLst/>
                        </a:rPr>
                        <a:t> and </a:t>
                      </a:r>
                      <a:r>
                        <a:rPr lang="en-GB" sz="900" dirty="0" err="1" smtClean="0">
                          <a:effectLst/>
                        </a:rPr>
                        <a:t>Selstead</a:t>
                      </a:r>
                      <a:r>
                        <a:rPr lang="en-GB" sz="900" dirty="0" smtClean="0">
                          <a:effectLst/>
                        </a:rPr>
                        <a:t> </a:t>
                      </a:r>
                      <a:r>
                        <a:rPr lang="en-GB" sz="900" dirty="0">
                          <a:effectLst/>
                        </a:rPr>
                        <a:t>1991</a:t>
                      </a:r>
                      <a:r>
                        <a:rPr lang="en-GB" sz="900" dirty="0" smtClean="0">
                          <a:effectLst/>
                        </a:rPr>
                        <a:t>)</a:t>
                      </a:r>
                      <a:endParaRPr lang="en-US" sz="1000" dirty="0">
                        <a:effectLst/>
                        <a:latin typeface="Calibri"/>
                        <a:ea typeface="Calibri"/>
                        <a:cs typeface="Times New Roman"/>
                      </a:endParaRPr>
                    </a:p>
                  </a:txBody>
                  <a:tcPr marL="50706" marR="50706" marT="13253" marB="13253"/>
                </a:tc>
                <a:tc>
                  <a:txBody>
                    <a:bodyPr/>
                    <a:lstStyle/>
                    <a:p>
                      <a:pPr algn="r">
                        <a:lnSpc>
                          <a:spcPct val="115000"/>
                        </a:lnSpc>
                        <a:spcAft>
                          <a:spcPts val="0"/>
                        </a:spcAft>
                      </a:pPr>
                      <a:r>
                        <a:rPr lang="en-GB" sz="900">
                          <a:effectLst/>
                        </a:rPr>
                        <a:t>Roads</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0"/>
                        </a:spcAft>
                      </a:pPr>
                      <a:r>
                        <a:rPr lang="en-GB" sz="900">
                          <a:effectLst/>
                        </a:rPr>
                        <a:t>1985–1989</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0"/>
                        </a:spcAft>
                      </a:pPr>
                      <a:r>
                        <a:rPr lang="en-GB" sz="900">
                          <a:effectLst/>
                        </a:rPr>
                        <a:t>110</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dirty="0" smtClean="0">
                          <a:effectLst/>
                          <a:latin typeface="+mn-lt"/>
                          <a:ea typeface="+mn-ea"/>
                          <a:cs typeface="+mn-cs"/>
                        </a:rPr>
                        <a:t>&lt;USD</a:t>
                      </a:r>
                      <a:r>
                        <a:rPr lang="en-GB" sz="900" baseline="0" dirty="0" smtClean="0">
                          <a:effectLst/>
                          <a:latin typeface="+mn-lt"/>
                          <a:ea typeface="+mn-ea"/>
                          <a:cs typeface="+mn-cs"/>
                        </a:rPr>
                        <a:t> 5</a:t>
                      </a:r>
                      <a:endParaRPr lang="en-US" sz="1000" dirty="0">
                        <a:effectLst/>
                        <a:latin typeface="Calibri"/>
                        <a:ea typeface="Calibri"/>
                        <a:cs typeface="Times New Roman"/>
                      </a:endParaRPr>
                    </a:p>
                  </a:txBody>
                  <a:tcPr marL="32844" marR="32844" marT="0" marB="0"/>
                </a:tc>
                <a:tc>
                  <a:txBody>
                    <a:bodyPr/>
                    <a:lstStyle/>
                    <a:p>
                      <a:pPr algn="r">
                        <a:lnSpc>
                          <a:spcPct val="115000"/>
                        </a:lnSpc>
                        <a:spcAft>
                          <a:spcPts val="0"/>
                        </a:spcAft>
                      </a:pPr>
                      <a:r>
                        <a:rPr lang="en-GB" sz="900">
                          <a:effectLst/>
                        </a:rPr>
                        <a:t>9.2</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0"/>
                        </a:spcAft>
                      </a:pPr>
                      <a:r>
                        <a:rPr lang="en-GB" sz="900">
                          <a:effectLst/>
                        </a:rPr>
                        <a:t>1.22</a:t>
                      </a:r>
                      <a:endParaRPr lang="en-US" sz="1000">
                        <a:effectLst/>
                        <a:latin typeface="Calibri"/>
                        <a:ea typeface="Calibri"/>
                        <a:cs typeface="Times New Roman"/>
                      </a:endParaRPr>
                    </a:p>
                  </a:txBody>
                  <a:tcPr marL="32844" marR="32844" marT="0" marB="0"/>
                </a:tc>
                <a:tc>
                  <a:txBody>
                    <a:bodyPr/>
                    <a:lstStyle/>
                    <a:p>
                      <a:pPr algn="r">
                        <a:lnSpc>
                          <a:spcPct val="115000"/>
                        </a:lnSpc>
                        <a:spcAft>
                          <a:spcPts val="0"/>
                        </a:spcAft>
                      </a:pPr>
                      <a:r>
                        <a:rPr lang="en-GB" sz="900" dirty="0">
                          <a:effectLst/>
                        </a:rPr>
                        <a:t>USA, </a:t>
                      </a:r>
                      <a:r>
                        <a:rPr lang="en-GB" sz="900" dirty="0" smtClean="0">
                          <a:effectLst/>
                        </a:rPr>
                        <a:t>Washington</a:t>
                      </a:r>
                      <a:endParaRPr lang="en-US" sz="1000" dirty="0">
                        <a:effectLst/>
                        <a:latin typeface="Calibri"/>
                        <a:ea typeface="Calibri"/>
                        <a:cs typeface="Times New Roman"/>
                      </a:endParaRPr>
                    </a:p>
                  </a:txBody>
                  <a:tcPr marL="50706" marR="50706" marT="13253" marB="13253"/>
                </a:tc>
              </a:tr>
              <a:tr h="263778">
                <a:tc>
                  <a:txBody>
                    <a:bodyPr/>
                    <a:lstStyle/>
                    <a:p>
                      <a:pPr>
                        <a:lnSpc>
                          <a:spcPct val="115000"/>
                        </a:lnSpc>
                        <a:spcAft>
                          <a:spcPts val="600"/>
                        </a:spcAft>
                      </a:pPr>
                      <a:r>
                        <a:rPr lang="en-GB" sz="900" dirty="0" smtClean="0">
                          <a:effectLst/>
                        </a:rPr>
                        <a:t>(</a:t>
                      </a:r>
                      <a:r>
                        <a:rPr lang="en-GB" sz="900" dirty="0" err="1" smtClean="0">
                          <a:effectLst/>
                        </a:rPr>
                        <a:t>Bajari,Houghton</a:t>
                      </a:r>
                      <a:r>
                        <a:rPr lang="en-GB" sz="900" dirty="0">
                          <a:effectLst/>
                        </a:rPr>
                        <a:t>, and </a:t>
                      </a:r>
                      <a:r>
                        <a:rPr lang="en-GB" sz="900" dirty="0" err="1">
                          <a:effectLst/>
                        </a:rPr>
                        <a:t>Tadelis</a:t>
                      </a:r>
                      <a:r>
                        <a:rPr lang="en-GB" sz="900" dirty="0">
                          <a:effectLst/>
                        </a:rPr>
                        <a:t> </a:t>
                      </a:r>
                      <a:r>
                        <a:rPr lang="en-GB" sz="900" dirty="0" smtClean="0">
                          <a:effectLst/>
                        </a:rPr>
                        <a:t>2014</a:t>
                      </a:r>
                      <a:r>
                        <a:rPr lang="en-GB" sz="900" dirty="0">
                          <a:effectLst/>
                        </a:rPr>
                        <a:t>)</a:t>
                      </a:r>
                      <a:endParaRPr lang="en-US" sz="1000" dirty="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Roads</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1999-2005</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819</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dirty="0">
                          <a:effectLst/>
                        </a:rPr>
                        <a:t>USD 2.7</a:t>
                      </a:r>
                      <a:endParaRPr lang="en-US" sz="1000" dirty="0">
                        <a:effectLst/>
                        <a:latin typeface="Calibri"/>
                        <a:ea typeface="Calibri"/>
                        <a:cs typeface="Times New Roman"/>
                      </a:endParaRPr>
                    </a:p>
                  </a:txBody>
                  <a:tcPr marL="32844" marR="32844" marT="0" marB="0"/>
                </a:tc>
                <a:tc>
                  <a:txBody>
                    <a:bodyPr/>
                    <a:lstStyle/>
                    <a:p>
                      <a:pPr algn="r">
                        <a:lnSpc>
                          <a:spcPct val="115000"/>
                        </a:lnSpc>
                        <a:spcAft>
                          <a:spcPts val="600"/>
                        </a:spcAft>
                      </a:pPr>
                      <a:r>
                        <a:rPr lang="en-GB" sz="900">
                          <a:effectLst/>
                        </a:rPr>
                        <a:t>5.7</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11.8</a:t>
                      </a:r>
                      <a:endParaRPr lang="en-US" sz="1000">
                        <a:effectLst/>
                        <a:latin typeface="Calibri"/>
                        <a:ea typeface="Calibri"/>
                        <a:cs typeface="Times New Roman"/>
                      </a:endParaRPr>
                    </a:p>
                  </a:txBody>
                  <a:tcPr marL="32844" marR="32844" marT="0" marB="0"/>
                </a:tc>
                <a:tc>
                  <a:txBody>
                    <a:bodyPr/>
                    <a:lstStyle/>
                    <a:p>
                      <a:pPr algn="r">
                        <a:lnSpc>
                          <a:spcPct val="115000"/>
                        </a:lnSpc>
                        <a:spcAft>
                          <a:spcPts val="600"/>
                        </a:spcAft>
                      </a:pPr>
                      <a:r>
                        <a:rPr lang="en-GB" sz="900" dirty="0" smtClean="0">
                          <a:effectLst/>
                        </a:rPr>
                        <a:t>USA, California</a:t>
                      </a:r>
                      <a:endParaRPr lang="en-US" sz="1000" dirty="0">
                        <a:effectLst/>
                        <a:latin typeface="Calibri"/>
                        <a:ea typeface="Calibri"/>
                        <a:cs typeface="Times New Roman"/>
                      </a:endParaRPr>
                    </a:p>
                  </a:txBody>
                  <a:tcPr marL="50706" marR="50706" marT="13253" marB="13253"/>
                </a:tc>
              </a:tr>
              <a:tr h="142112">
                <a:tc>
                  <a:txBody>
                    <a:bodyPr/>
                    <a:lstStyle/>
                    <a:p>
                      <a:pPr>
                        <a:lnSpc>
                          <a:spcPct val="115000"/>
                        </a:lnSpc>
                        <a:spcAft>
                          <a:spcPts val="600"/>
                        </a:spcAft>
                      </a:pPr>
                      <a:r>
                        <a:rPr lang="en-GB" sz="900" dirty="0">
                          <a:effectLst/>
                        </a:rPr>
                        <a:t>(FHWA 2016)</a:t>
                      </a:r>
                      <a:endParaRPr lang="en-US" sz="1000" dirty="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dirty="0">
                          <a:effectLst/>
                        </a:rPr>
                        <a:t>Roads</a:t>
                      </a:r>
                      <a:endParaRPr lang="en-US" sz="1000" dirty="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dirty="0">
                          <a:effectLst/>
                        </a:rPr>
                        <a:t>2004-2015 </a:t>
                      </a:r>
                      <a:endParaRPr lang="en-US" sz="1000" dirty="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dirty="0">
                          <a:effectLst/>
                        </a:rPr>
                        <a:t>134</a:t>
                      </a:r>
                      <a:endParaRPr lang="en-US" sz="1000" dirty="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dirty="0">
                          <a:effectLst/>
                        </a:rPr>
                        <a:t>USD 21.6</a:t>
                      </a:r>
                      <a:endParaRPr lang="en-US" sz="1000" dirty="0">
                        <a:effectLst/>
                        <a:latin typeface="Calibri"/>
                        <a:ea typeface="Calibri"/>
                        <a:cs typeface="Times New Roman"/>
                      </a:endParaRPr>
                    </a:p>
                  </a:txBody>
                  <a:tcPr marL="32844" marR="32844" marT="0" marB="0"/>
                </a:tc>
                <a:tc>
                  <a:txBody>
                    <a:bodyPr/>
                    <a:lstStyle/>
                    <a:p>
                      <a:pPr algn="r">
                        <a:lnSpc>
                          <a:spcPct val="115000"/>
                        </a:lnSpc>
                        <a:spcAft>
                          <a:spcPts val="600"/>
                        </a:spcAft>
                      </a:pPr>
                      <a:r>
                        <a:rPr lang="en-GB" sz="900" dirty="0">
                          <a:effectLst/>
                        </a:rPr>
                        <a:t>4.1</a:t>
                      </a:r>
                      <a:endParaRPr lang="en-US" sz="1000" dirty="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dirty="0">
                          <a:effectLst/>
                        </a:rPr>
                        <a:t>9.1</a:t>
                      </a:r>
                      <a:endParaRPr lang="en-US" sz="1000" dirty="0">
                        <a:effectLst/>
                        <a:latin typeface="Calibri"/>
                        <a:ea typeface="Calibri"/>
                        <a:cs typeface="Times New Roman"/>
                      </a:endParaRPr>
                    </a:p>
                  </a:txBody>
                  <a:tcPr marL="32844" marR="32844" marT="0" marB="0"/>
                </a:tc>
                <a:tc>
                  <a:txBody>
                    <a:bodyPr/>
                    <a:lstStyle/>
                    <a:p>
                      <a:pPr algn="r">
                        <a:lnSpc>
                          <a:spcPct val="115000"/>
                        </a:lnSpc>
                        <a:spcAft>
                          <a:spcPts val="600"/>
                        </a:spcAft>
                      </a:pPr>
                      <a:r>
                        <a:rPr lang="en-GB" sz="900" dirty="0">
                          <a:effectLst/>
                        </a:rPr>
                        <a:t>US</a:t>
                      </a:r>
                      <a:endParaRPr lang="en-US" sz="1000" dirty="0">
                        <a:effectLst/>
                        <a:latin typeface="Calibri"/>
                        <a:ea typeface="Calibri"/>
                        <a:cs typeface="Times New Roman"/>
                      </a:endParaRPr>
                    </a:p>
                  </a:txBody>
                  <a:tcPr marL="50706" marR="50706" marT="13253" marB="13253"/>
                </a:tc>
              </a:tr>
              <a:tr h="263778">
                <a:tc>
                  <a:txBody>
                    <a:bodyPr/>
                    <a:lstStyle/>
                    <a:p>
                      <a:pPr>
                        <a:lnSpc>
                          <a:spcPct val="115000"/>
                        </a:lnSpc>
                        <a:spcAft>
                          <a:spcPts val="600"/>
                        </a:spcAft>
                      </a:pPr>
                      <a:r>
                        <a:rPr lang="en-GB" sz="900" dirty="0">
                          <a:effectLst/>
                        </a:rPr>
                        <a:t>(ITF 2018a</a:t>
                      </a:r>
                      <a:r>
                        <a:rPr lang="en-GB" sz="900" dirty="0" smtClean="0">
                          <a:effectLst/>
                        </a:rPr>
                        <a:t>)</a:t>
                      </a:r>
                      <a:endParaRPr lang="en-US" sz="1000" dirty="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Roads and bridges</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2008-2017</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28</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EUR 75</a:t>
                      </a:r>
                      <a:endParaRPr lang="en-US" sz="1000">
                        <a:effectLst/>
                        <a:latin typeface="Calibri"/>
                        <a:ea typeface="Calibri"/>
                        <a:cs typeface="Times New Roman"/>
                      </a:endParaRPr>
                    </a:p>
                  </a:txBody>
                  <a:tcPr marL="32844" marR="32844" marT="0" marB="0"/>
                </a:tc>
                <a:tc>
                  <a:txBody>
                    <a:bodyPr/>
                    <a:lstStyle/>
                    <a:p>
                      <a:pPr algn="r">
                        <a:lnSpc>
                          <a:spcPct val="115000"/>
                        </a:lnSpc>
                        <a:spcAft>
                          <a:spcPts val="600"/>
                        </a:spcAft>
                      </a:pPr>
                      <a:r>
                        <a:rPr lang="en-GB" sz="900">
                          <a:effectLst/>
                        </a:rPr>
                        <a:t>9.3</a:t>
                      </a:r>
                      <a:endParaRPr lang="en-US" sz="100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a:effectLst/>
                        </a:rPr>
                        <a:t>8.1</a:t>
                      </a:r>
                      <a:endParaRPr lang="en-US" sz="1000">
                        <a:effectLst/>
                        <a:latin typeface="Calibri"/>
                        <a:ea typeface="Calibri"/>
                        <a:cs typeface="Times New Roman"/>
                      </a:endParaRPr>
                    </a:p>
                  </a:txBody>
                  <a:tcPr marL="32844" marR="32844" marT="0" marB="0"/>
                </a:tc>
                <a:tc>
                  <a:txBody>
                    <a:bodyPr/>
                    <a:lstStyle/>
                    <a:p>
                      <a:pPr algn="r">
                        <a:lnSpc>
                          <a:spcPct val="115000"/>
                        </a:lnSpc>
                        <a:spcAft>
                          <a:spcPts val="600"/>
                        </a:spcAft>
                      </a:pPr>
                      <a:r>
                        <a:rPr lang="en-GB" sz="900" dirty="0">
                          <a:effectLst/>
                        </a:rPr>
                        <a:t>Slovakia</a:t>
                      </a:r>
                      <a:endParaRPr lang="en-US" sz="1000" dirty="0">
                        <a:effectLst/>
                        <a:latin typeface="Calibri"/>
                        <a:ea typeface="Calibri"/>
                        <a:cs typeface="Times New Roman"/>
                      </a:endParaRPr>
                    </a:p>
                  </a:txBody>
                  <a:tcPr marL="50706" marR="50706" marT="13253" marB="13253"/>
                </a:tc>
              </a:tr>
              <a:tr h="142112">
                <a:tc>
                  <a:txBody>
                    <a:bodyPr/>
                    <a:lstStyle/>
                    <a:p>
                      <a:pPr>
                        <a:lnSpc>
                          <a:spcPct val="115000"/>
                        </a:lnSpc>
                        <a:spcAft>
                          <a:spcPts val="600"/>
                        </a:spcAft>
                      </a:pPr>
                      <a:r>
                        <a:rPr lang="en-GB" sz="900" dirty="0">
                          <a:effectLst/>
                        </a:rPr>
                        <a:t>(Love et al. 2019)</a:t>
                      </a:r>
                      <a:endParaRPr lang="en-US" sz="1000" dirty="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dirty="0">
                          <a:effectLst/>
                        </a:rPr>
                        <a:t>Roads</a:t>
                      </a:r>
                      <a:endParaRPr lang="en-US" sz="1000" dirty="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dirty="0">
                          <a:effectLst/>
                        </a:rPr>
                        <a:t>1999-2017</a:t>
                      </a:r>
                      <a:endParaRPr lang="en-US" sz="1000" dirty="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dirty="0">
                          <a:effectLst/>
                        </a:rPr>
                        <a:t>18</a:t>
                      </a:r>
                      <a:endParaRPr lang="en-US" sz="1000" dirty="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dirty="0">
                          <a:effectLst/>
                        </a:rPr>
                        <a:t>USD197</a:t>
                      </a:r>
                      <a:endParaRPr lang="en-US" sz="1000" dirty="0">
                        <a:effectLst/>
                        <a:latin typeface="Calibri"/>
                        <a:ea typeface="Calibri"/>
                        <a:cs typeface="Times New Roman"/>
                      </a:endParaRPr>
                    </a:p>
                  </a:txBody>
                  <a:tcPr marL="32844" marR="32844" marT="0" marB="0"/>
                </a:tc>
                <a:tc>
                  <a:txBody>
                    <a:bodyPr/>
                    <a:lstStyle/>
                    <a:p>
                      <a:pPr algn="r">
                        <a:lnSpc>
                          <a:spcPct val="115000"/>
                        </a:lnSpc>
                        <a:spcAft>
                          <a:spcPts val="600"/>
                        </a:spcAft>
                      </a:pPr>
                      <a:r>
                        <a:rPr lang="en-GB" sz="900" dirty="0">
                          <a:effectLst/>
                        </a:rPr>
                        <a:t>5.7</a:t>
                      </a:r>
                      <a:endParaRPr lang="en-US" sz="1000" dirty="0">
                        <a:effectLst/>
                        <a:latin typeface="Calibri"/>
                        <a:ea typeface="Calibri"/>
                        <a:cs typeface="Times New Roman"/>
                      </a:endParaRPr>
                    </a:p>
                  </a:txBody>
                  <a:tcPr marL="50706" marR="50706" marT="13253" marB="13253"/>
                </a:tc>
                <a:tc>
                  <a:txBody>
                    <a:bodyPr/>
                    <a:lstStyle/>
                    <a:p>
                      <a:pPr algn="r">
                        <a:lnSpc>
                          <a:spcPct val="115000"/>
                        </a:lnSpc>
                        <a:spcAft>
                          <a:spcPts val="600"/>
                        </a:spcAft>
                      </a:pPr>
                      <a:r>
                        <a:rPr lang="en-GB" sz="900" dirty="0">
                          <a:effectLst/>
                        </a:rPr>
                        <a:t>12</a:t>
                      </a:r>
                      <a:endParaRPr lang="en-US" sz="1000" dirty="0">
                        <a:effectLst/>
                        <a:latin typeface="Calibri"/>
                        <a:ea typeface="Calibri"/>
                        <a:cs typeface="Times New Roman"/>
                      </a:endParaRPr>
                    </a:p>
                  </a:txBody>
                  <a:tcPr marL="32844" marR="32844" marT="0" marB="0"/>
                </a:tc>
                <a:tc>
                  <a:txBody>
                    <a:bodyPr/>
                    <a:lstStyle/>
                    <a:p>
                      <a:pPr algn="r">
                        <a:lnSpc>
                          <a:spcPct val="115000"/>
                        </a:lnSpc>
                        <a:spcAft>
                          <a:spcPts val="600"/>
                        </a:spcAft>
                      </a:pPr>
                      <a:r>
                        <a:rPr lang="en-GB" sz="900" dirty="0">
                          <a:effectLst/>
                        </a:rPr>
                        <a:t>Hong Kong</a:t>
                      </a:r>
                      <a:endParaRPr lang="en-US" sz="1000" dirty="0">
                        <a:effectLst/>
                        <a:latin typeface="Calibri"/>
                        <a:ea typeface="Calibri"/>
                        <a:cs typeface="Times New Roman"/>
                      </a:endParaRPr>
                    </a:p>
                  </a:txBody>
                  <a:tcPr marL="50706" marR="50706" marT="13253" marB="13253"/>
                </a:tc>
              </a:tr>
            </a:tbl>
          </a:graphicData>
        </a:graphic>
      </p:graphicFrame>
      <p:sp>
        <p:nvSpPr>
          <p:cNvPr id="6" name="Rectangle 1"/>
          <p:cNvSpPr>
            <a:spLocks noChangeArrowheads="1"/>
          </p:cNvSpPr>
          <p:nvPr/>
        </p:nvSpPr>
        <p:spPr bwMode="auto">
          <a:xfrm>
            <a:off x="995363" y="120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Content Placeholder 8"/>
          <p:cNvSpPr>
            <a:spLocks noGrp="1"/>
          </p:cNvSpPr>
          <p:nvPr>
            <p:ph idx="1"/>
          </p:nvPr>
        </p:nvSpPr>
        <p:spPr/>
        <p:txBody>
          <a:bodyPr/>
          <a:lstStyle/>
          <a:p>
            <a:r>
              <a:rPr lang="en-US" sz="1800" dirty="0" smtClean="0"/>
              <a:t>If cost overruns grow, so do adaptation cost!</a:t>
            </a:r>
            <a:endParaRPr lang="en-US" sz="1800" dirty="0"/>
          </a:p>
        </p:txBody>
      </p:sp>
    </p:spTree>
    <p:extLst>
      <p:ext uri="{BB962C8B-B14F-4D97-AF65-F5344CB8AC3E}">
        <p14:creationId xmlns:p14="http://schemas.microsoft.com/office/powerpoint/2010/main" val="1950019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4"/>
          <p:cNvSpPr>
            <a:spLocks noGrp="1"/>
          </p:cNvSpPr>
          <p:nvPr>
            <p:ph idx="1"/>
          </p:nvPr>
        </p:nvSpPr>
        <p:spPr>
          <a:xfrm>
            <a:off x="562708" y="1131590"/>
            <a:ext cx="8229600" cy="3669010"/>
          </a:xfrm>
        </p:spPr>
        <p:txBody>
          <a:bodyPr>
            <a:normAutofit/>
          </a:bodyPr>
          <a:lstStyle/>
          <a:p>
            <a:pPr marL="90487" indent="0" algn="ctr">
              <a:spcBef>
                <a:spcPct val="0"/>
              </a:spcBef>
              <a:buNone/>
            </a:pPr>
            <a:endParaRPr lang="en-GB" sz="2400" b="1" dirty="0">
              <a:solidFill>
                <a:srgbClr val="1754AD"/>
              </a:solidFill>
            </a:endParaRPr>
          </a:p>
          <a:p>
            <a:pPr marL="90487" indent="0" algn="ctr">
              <a:spcBef>
                <a:spcPct val="0"/>
              </a:spcBef>
              <a:buNone/>
            </a:pPr>
            <a:endParaRPr lang="en-GB" sz="2400" b="1" dirty="0">
              <a:solidFill>
                <a:srgbClr val="1754AD"/>
              </a:solidFill>
            </a:endParaRPr>
          </a:p>
          <a:p>
            <a:pPr marL="90487" indent="0" algn="ctr" defTabSz="914400">
              <a:spcBef>
                <a:spcPct val="0"/>
              </a:spcBef>
              <a:spcAft>
                <a:spcPct val="0"/>
              </a:spcAft>
              <a:buNone/>
            </a:pPr>
            <a:r>
              <a:rPr lang="en-GB" sz="2400" b="1" dirty="0" smtClean="0">
                <a:solidFill>
                  <a:srgbClr val="003E7E"/>
                </a:solidFill>
                <a:ea typeface="Verdana" panose="020B0604030504040204" pitchFamily="34" charset="0"/>
                <a:cs typeface="+mj-cs"/>
              </a:rPr>
              <a:t>What can the evidence tell </a:t>
            </a:r>
            <a:r>
              <a:rPr lang="en-GB" sz="2400" b="1" dirty="0" smtClean="0">
                <a:solidFill>
                  <a:srgbClr val="003E7E"/>
                </a:solidFill>
                <a:ea typeface="Verdana" panose="020B0604030504040204" pitchFamily="34" charset="0"/>
                <a:cs typeface="+mj-cs"/>
              </a:rPr>
              <a:t>us</a:t>
            </a:r>
          </a:p>
          <a:p>
            <a:pPr marL="90487" indent="0" algn="ctr" defTabSz="914400">
              <a:spcBef>
                <a:spcPct val="0"/>
              </a:spcBef>
              <a:spcAft>
                <a:spcPct val="0"/>
              </a:spcAft>
              <a:buNone/>
            </a:pPr>
            <a:r>
              <a:rPr lang="en-GB" sz="2400" b="1" dirty="0" smtClean="0">
                <a:solidFill>
                  <a:srgbClr val="003E7E"/>
                </a:solidFill>
                <a:ea typeface="Verdana" panose="020B0604030504040204" pitchFamily="34" charset="0"/>
                <a:cs typeface="+mj-cs"/>
              </a:rPr>
              <a:t>Performance of Engineering-Procurement-Construction contracts</a:t>
            </a:r>
            <a:endParaRPr lang="en-GB" sz="2400" b="1" dirty="0">
              <a:solidFill>
                <a:srgbClr val="003E7E"/>
              </a:solidFill>
              <a:ea typeface="Verdana" panose="020B0604030504040204" pitchFamily="34" charset="0"/>
              <a:cs typeface="+mj-cs"/>
            </a:endParaRPr>
          </a:p>
        </p:txBody>
      </p:sp>
    </p:spTree>
    <p:extLst>
      <p:ext uri="{BB962C8B-B14F-4D97-AF65-F5344CB8AC3E}">
        <p14:creationId xmlns:p14="http://schemas.microsoft.com/office/powerpoint/2010/main" val="27178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000" dirty="0"/>
              <a:t>Observed </a:t>
            </a:r>
            <a:r>
              <a:rPr lang="en-GB" sz="2000" dirty="0" smtClean="0"/>
              <a:t>median </a:t>
            </a:r>
            <a:r>
              <a:rPr lang="en-GB" sz="2000" dirty="0"/>
              <a:t>construction risk </a:t>
            </a:r>
            <a:r>
              <a:rPr lang="en-GB" sz="2000" dirty="0" smtClean="0"/>
              <a:t>is </a:t>
            </a:r>
            <a:r>
              <a:rPr lang="en-GB" sz="2000" b="1" dirty="0" smtClean="0">
                <a:solidFill>
                  <a:srgbClr val="FF0000"/>
                </a:solidFill>
              </a:rPr>
              <a:t>zero, average is 2%</a:t>
            </a:r>
            <a:r>
              <a:rPr lang="en-GB" sz="2000" dirty="0" smtClean="0"/>
              <a:t>.  54/75 projects were exactly on time.</a:t>
            </a:r>
            <a:endParaRPr lang="en-GB" sz="2000" dirty="0"/>
          </a:p>
          <a:p>
            <a:endParaRPr lang="en-GB" dirty="0" smtClean="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3117168" y="2735419"/>
            <a:ext cx="1440160" cy="377026"/>
          </a:xfrm>
          <a:prstGeom prst="rect">
            <a:avLst/>
          </a:prstGeom>
          <a:noFill/>
        </p:spPr>
        <p:txBody>
          <a:bodyPr wrap="square" lIns="68580" tIns="34290" rIns="68580" bIns="34290" rtlCol="0">
            <a:spAutoFit/>
          </a:bodyPr>
          <a:lstStyle/>
          <a:p>
            <a:r>
              <a:rPr lang="en-GB" sz="2000" dirty="0">
                <a:ea typeface="Verdana" panose="020B0604030504040204" pitchFamily="34" charset="0"/>
                <a:cs typeface="Verdana" panose="020B0604030504040204" pitchFamily="34" charset="0"/>
              </a:rPr>
              <a:t>Median</a:t>
            </a:r>
          </a:p>
        </p:txBody>
      </p:sp>
      <p:sp>
        <p:nvSpPr>
          <p:cNvPr id="13" name="TextBox 12"/>
          <p:cNvSpPr txBox="1"/>
          <p:nvPr/>
        </p:nvSpPr>
        <p:spPr>
          <a:xfrm>
            <a:off x="971600" y="4443958"/>
            <a:ext cx="7776864" cy="192360"/>
          </a:xfrm>
          <a:prstGeom prst="rect">
            <a:avLst/>
          </a:prstGeom>
          <a:noFill/>
        </p:spPr>
        <p:txBody>
          <a:bodyPr wrap="square" lIns="68580" tIns="34290" rIns="68580" bIns="34290" rtlCol="0">
            <a:spAutoFit/>
          </a:bodyPr>
          <a:lstStyle/>
          <a:p>
            <a:r>
              <a:rPr lang="en-GB" sz="800" dirty="0">
                <a:latin typeface="Arial" pitchFamily="34" charset="0"/>
                <a:cs typeface="Arial" pitchFamily="34" charset="0"/>
              </a:rPr>
              <a:t>Source: </a:t>
            </a:r>
            <a:r>
              <a:rPr lang="en-GB" sz="800" dirty="0" err="1">
                <a:latin typeface="Arial" pitchFamily="34" charset="0"/>
                <a:cs typeface="Arial" pitchFamily="34" charset="0"/>
              </a:rPr>
              <a:t>Blanc-Brude</a:t>
            </a:r>
            <a:r>
              <a:rPr lang="en-GB" sz="800" dirty="0">
                <a:latin typeface="Arial" pitchFamily="34" charset="0"/>
                <a:cs typeface="Arial" pitchFamily="34" charset="0"/>
              </a:rPr>
              <a:t> &amp; </a:t>
            </a:r>
            <a:r>
              <a:rPr lang="en-GB" sz="800" dirty="0" err="1">
                <a:latin typeface="Arial" pitchFamily="34" charset="0"/>
                <a:cs typeface="Arial" pitchFamily="34" charset="0"/>
              </a:rPr>
              <a:t>Makovsek</a:t>
            </a:r>
            <a:r>
              <a:rPr lang="en-GB" sz="800" dirty="0">
                <a:latin typeface="Arial" pitchFamily="34" charset="0"/>
                <a:cs typeface="Arial" pitchFamily="34" charset="0"/>
              </a:rPr>
              <a:t> (2013).</a:t>
            </a:r>
          </a:p>
        </p:txBody>
      </p:sp>
      <p:sp>
        <p:nvSpPr>
          <p:cNvPr id="4" name="Title 3"/>
          <p:cNvSpPr>
            <a:spLocks noGrp="1"/>
          </p:cNvSpPr>
          <p:nvPr>
            <p:ph type="title"/>
          </p:nvPr>
        </p:nvSpPr>
        <p:spPr/>
        <p:txBody>
          <a:bodyPr/>
          <a:lstStyle/>
          <a:p>
            <a:r>
              <a:rPr lang="en-US" dirty="0" smtClean="0">
                <a:solidFill>
                  <a:srgbClr val="1754AD"/>
                </a:solidFill>
              </a:rPr>
              <a:t>Large EPC contracts do perform better</a:t>
            </a:r>
            <a:endParaRPr lang="en-US" dirty="0"/>
          </a:p>
        </p:txBody>
      </p:sp>
      <p:graphicFrame>
        <p:nvGraphicFramePr>
          <p:cNvPr id="8" name="Chart 7"/>
          <p:cNvGraphicFramePr/>
          <p:nvPr>
            <p:extLst>
              <p:ext uri="{D42A27DB-BD31-4B8C-83A1-F6EECF244321}">
                <p14:modId xmlns:p14="http://schemas.microsoft.com/office/powerpoint/2010/main" val="2669022033"/>
              </p:ext>
            </p:extLst>
          </p:nvPr>
        </p:nvGraphicFramePr>
        <p:xfrm>
          <a:off x="539552" y="2407042"/>
          <a:ext cx="8352928" cy="19649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763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xit" presetSubtype="4" fill="hold" grpId="1" nodeType="withEffect">
                                  <p:stCondLst>
                                    <p:cond delay="0"/>
                                  </p:stCondLst>
                                  <p:childTnLst>
                                    <p:anim calcmode="lin" valueType="num">
                                      <p:cBhvr additive="base">
                                        <p:cTn id="14" dur="500"/>
                                        <p:tgtEl>
                                          <p:spTgt spid="6"/>
                                        </p:tgtEl>
                                        <p:attrNameLst>
                                          <p:attrName>ppt_x</p:attrName>
                                        </p:attrNameLst>
                                      </p:cBhvr>
                                      <p:tavLst>
                                        <p:tav tm="0">
                                          <p:val>
                                            <p:strVal val="ppt_x"/>
                                          </p:val>
                                        </p:tav>
                                        <p:tav tm="100000">
                                          <p:val>
                                            <p:strVal val="ppt_x"/>
                                          </p:val>
                                        </p:tav>
                                      </p:tavLst>
                                    </p:anim>
                                    <p:anim calcmode="lin" valueType="num">
                                      <p:cBhvr additive="base">
                                        <p:cTn id="15" dur="500"/>
                                        <p:tgtEl>
                                          <p:spTgt spid="6"/>
                                        </p:tgtEl>
                                        <p:attrNameLst>
                                          <p:attrName>ppt_y</p:attrName>
                                        </p:attrNameLst>
                                      </p:cBhvr>
                                      <p:tavLst>
                                        <p:tav tm="0">
                                          <p:val>
                                            <p:strVal val="ppt_y"/>
                                          </p:val>
                                        </p:tav>
                                        <p:tav tm="100000">
                                          <p:val>
                                            <p:strVal val="1+ppt_h/2"/>
                                          </p:val>
                                        </p:tav>
                                      </p:tavLst>
                                    </p:anim>
                                    <p:set>
                                      <p:cBhvr>
                                        <p:cTn id="16" dur="1" fill="hold">
                                          <p:stCondLst>
                                            <p:cond delay="499"/>
                                          </p:stCondLst>
                                        </p:cTn>
                                        <p:tgtEl>
                                          <p:spTgt spid="6"/>
                                        </p:tgtEl>
                                        <p:attrNameLst>
                                          <p:attrName>style.visibility</p:attrName>
                                        </p:attrNameLst>
                                      </p:cBhvr>
                                      <p:to>
                                        <p:strVal val="hidden"/>
                                      </p:to>
                                    </p:set>
                                  </p:childTnLst>
                                </p:cTn>
                              </p:par>
                              <p:par>
                                <p:cTn id="17" presetID="2" presetClass="exit" presetSubtype="4" fill="hold" grpId="1" nodeType="with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3" grpId="0"/>
      <p:bldP spid="1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135" y="583053"/>
            <a:ext cx="7905750" cy="558062"/>
          </a:xfrm>
        </p:spPr>
        <p:txBody>
          <a:bodyPr/>
          <a:lstStyle/>
          <a:p>
            <a:pPr>
              <a:spcBef>
                <a:spcPts val="0"/>
              </a:spcBef>
              <a:defRPr/>
            </a:pPr>
            <a:r>
              <a:rPr lang="en-US" dirty="0" smtClean="0">
                <a:solidFill>
                  <a:srgbClr val="1754AD"/>
                </a:solidFill>
              </a:rPr>
              <a:t>Relative cost of high v low power contracts</a:t>
            </a:r>
            <a:endParaRPr lang="en-US" dirty="0">
              <a:solidFill>
                <a:srgbClr val="1754AD"/>
              </a:solidFill>
            </a:endParaRPr>
          </a:p>
        </p:txBody>
      </p:sp>
      <p:sp>
        <p:nvSpPr>
          <p:cNvPr id="3" name="Content Placeholder 2"/>
          <p:cNvSpPr>
            <a:spLocks noGrp="1"/>
          </p:cNvSpPr>
          <p:nvPr>
            <p:ph idx="1"/>
          </p:nvPr>
        </p:nvSpPr>
        <p:spPr>
          <a:xfrm>
            <a:off x="628650" y="1194978"/>
            <a:ext cx="7905752" cy="3429000"/>
          </a:xfrm>
        </p:spPr>
        <p:txBody>
          <a:bodyPr/>
          <a:lstStyle/>
          <a:p>
            <a:r>
              <a:rPr lang="en-US" sz="2000" dirty="0" smtClean="0"/>
              <a:t>Construction risk: risk premium in roads above ex-post risk (~20% in EU), LCC does not explain diff.)</a:t>
            </a:r>
          </a:p>
          <a:p>
            <a:r>
              <a:rPr lang="en-US" sz="2000" dirty="0" smtClean="0"/>
              <a:t>Based on Blanc-</a:t>
            </a:r>
            <a:r>
              <a:rPr lang="en-US" sz="2000" dirty="0" err="1" smtClean="0"/>
              <a:t>Brude</a:t>
            </a:r>
            <a:r>
              <a:rPr lang="en-US" sz="2000" dirty="0" smtClean="0"/>
              <a:t> et al 2009.</a:t>
            </a:r>
          </a:p>
          <a:p>
            <a:endParaRPr lang="en-US" sz="1600" dirty="0"/>
          </a:p>
          <a:p>
            <a:endParaRPr lang="en-US" sz="1600" dirty="0" smtClean="0"/>
          </a:p>
          <a:p>
            <a:endParaRPr lang="en-US" sz="1600" dirty="0"/>
          </a:p>
          <a:p>
            <a:endParaRPr lang="en-US" sz="1600" dirty="0" smtClean="0"/>
          </a:p>
          <a:p>
            <a:endParaRPr lang="en-US" sz="1600" dirty="0" smtClean="0"/>
          </a:p>
          <a:p>
            <a:pPr marL="90487" indent="0">
              <a:buNone/>
            </a:pPr>
            <a:endParaRPr lang="en-US" sz="1600" b="1" dirty="0" smtClean="0"/>
          </a:p>
          <a:p>
            <a:pPr marL="90487" indent="0">
              <a:buNone/>
            </a:pPr>
            <a:endParaRPr lang="en-US" sz="2000" b="1" dirty="0" smtClean="0"/>
          </a:p>
        </p:txBody>
      </p:sp>
      <p:sp>
        <p:nvSpPr>
          <p:cNvPr id="4" name="Slide Number Placeholder 3"/>
          <p:cNvSpPr>
            <a:spLocks noGrp="1"/>
          </p:cNvSpPr>
          <p:nvPr>
            <p:ph type="sldNum" sz="quarter" idx="10"/>
          </p:nvPr>
        </p:nvSpPr>
        <p:spPr/>
        <p:txBody>
          <a:bodyPr/>
          <a:lstStyle/>
          <a:p>
            <a:pPr>
              <a:defRPr/>
            </a:pPr>
            <a:fld id="{F9E82954-6FA5-446F-B3CD-9DF9BDE23136}" type="slidenum">
              <a:rPr lang="en-US" smtClean="0"/>
              <a:pPr>
                <a:defRPr/>
              </a:pPr>
              <a:t>28</a:t>
            </a:fld>
            <a:endParaRPr lang="en-US"/>
          </a:p>
        </p:txBody>
      </p:sp>
      <p:grpSp>
        <p:nvGrpSpPr>
          <p:cNvPr id="21" name="Group 20"/>
          <p:cNvGrpSpPr/>
          <p:nvPr/>
        </p:nvGrpSpPr>
        <p:grpSpPr>
          <a:xfrm>
            <a:off x="1710108" y="2427734"/>
            <a:ext cx="6462293" cy="2016223"/>
            <a:chOff x="1225887" y="2773358"/>
            <a:chExt cx="6462293" cy="2688296"/>
          </a:xfrm>
        </p:grpSpPr>
        <p:sp>
          <p:nvSpPr>
            <p:cNvPr id="6" name="Rectangle 5"/>
            <p:cNvSpPr/>
            <p:nvPr/>
          </p:nvSpPr>
          <p:spPr>
            <a:xfrm>
              <a:off x="1225887" y="3654641"/>
              <a:ext cx="3240360" cy="288000"/>
            </a:xfrm>
            <a:prstGeom prst="rect">
              <a:avLst/>
            </a:prstGeom>
            <a:solidFill>
              <a:srgbClr val="113D7E">
                <a:alpha val="7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itchFamily="34" charset="0"/>
                </a:rPr>
                <a:t>Traditional procurement</a:t>
              </a:r>
            </a:p>
          </p:txBody>
        </p:sp>
        <p:sp>
          <p:nvSpPr>
            <p:cNvPr id="7" name="Rectangle 6"/>
            <p:cNvSpPr/>
            <p:nvPr/>
          </p:nvSpPr>
          <p:spPr>
            <a:xfrm>
              <a:off x="4466247" y="3654641"/>
              <a:ext cx="720080" cy="288000"/>
            </a:xfrm>
            <a:prstGeom prst="rect">
              <a:avLst/>
            </a:prstGeom>
            <a:solidFill>
              <a:schemeClr val="accent3">
                <a:lumMod val="40000"/>
                <a:lumOff val="60000"/>
                <a:alpha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Calibri" pitchFamily="34" charset="0"/>
              </a:endParaRPr>
            </a:p>
          </p:txBody>
        </p:sp>
        <p:sp>
          <p:nvSpPr>
            <p:cNvPr id="8" name="Rectangle 7"/>
            <p:cNvSpPr/>
            <p:nvPr/>
          </p:nvSpPr>
          <p:spPr>
            <a:xfrm>
              <a:off x="1225887" y="4600410"/>
              <a:ext cx="5472608" cy="288032"/>
            </a:xfrm>
            <a:prstGeom prst="rect">
              <a:avLst/>
            </a:prstGeom>
            <a:solidFill>
              <a:schemeClr val="accent3">
                <a:lumMod val="75000"/>
                <a:alpha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itchFamily="34" charset="0"/>
                </a:rPr>
                <a:t>Public-Private Partnership</a:t>
              </a:r>
            </a:p>
          </p:txBody>
        </p:sp>
        <p:sp>
          <p:nvSpPr>
            <p:cNvPr id="9" name="Rectangle 8"/>
            <p:cNvSpPr/>
            <p:nvPr/>
          </p:nvSpPr>
          <p:spPr>
            <a:xfrm>
              <a:off x="6698495" y="4600410"/>
              <a:ext cx="144016" cy="288032"/>
            </a:xfrm>
            <a:prstGeom prst="rect">
              <a:avLst/>
            </a:prstGeom>
            <a:solidFill>
              <a:srgbClr val="FFC000">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Calibri" pitchFamily="34" charset="0"/>
              </a:endParaRPr>
            </a:p>
          </p:txBody>
        </p:sp>
        <p:cxnSp>
          <p:nvCxnSpPr>
            <p:cNvPr id="10" name="Straight Arrow Connector 9"/>
            <p:cNvCxnSpPr/>
            <p:nvPr/>
          </p:nvCxnSpPr>
          <p:spPr>
            <a:xfrm>
              <a:off x="1225887" y="4960450"/>
              <a:ext cx="5904656" cy="0"/>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6266447" y="5010249"/>
              <a:ext cx="1421733" cy="451405"/>
            </a:xfrm>
            <a:prstGeom prst="rect">
              <a:avLst/>
            </a:prstGeom>
            <a:noFill/>
          </p:spPr>
          <p:txBody>
            <a:bodyPr wrap="square" rtlCol="0">
              <a:spAutoFit/>
            </a:bodyPr>
            <a:lstStyle/>
            <a:p>
              <a:r>
                <a:rPr lang="en-US" sz="1600" dirty="0" smtClean="0"/>
                <a:t>Total cost</a:t>
              </a:r>
              <a:endParaRPr lang="en-US" sz="1600" dirty="0"/>
            </a:p>
          </p:txBody>
        </p:sp>
        <p:sp>
          <p:nvSpPr>
            <p:cNvPr id="12" name="TextBox 11"/>
            <p:cNvSpPr txBox="1"/>
            <p:nvPr/>
          </p:nvSpPr>
          <p:spPr>
            <a:xfrm>
              <a:off x="4497434" y="4168177"/>
              <a:ext cx="1224135" cy="410369"/>
            </a:xfrm>
            <a:prstGeom prst="rect">
              <a:avLst/>
            </a:prstGeom>
            <a:noFill/>
          </p:spPr>
          <p:txBody>
            <a:bodyPr wrap="square" rtlCol="0">
              <a:spAutoFit/>
            </a:bodyPr>
            <a:lstStyle/>
            <a:p>
              <a:r>
                <a:rPr lang="en-US" sz="1400" dirty="0" smtClean="0"/>
                <a:t>Cost overrun</a:t>
              </a:r>
              <a:endParaRPr lang="en-US" sz="1400" dirty="0"/>
            </a:p>
          </p:txBody>
        </p:sp>
        <p:sp>
          <p:nvSpPr>
            <p:cNvPr id="13" name="Right Brace 12"/>
            <p:cNvSpPr/>
            <p:nvPr/>
          </p:nvSpPr>
          <p:spPr>
            <a:xfrm rot="16200000">
              <a:off x="5913334" y="2725464"/>
              <a:ext cx="216024" cy="1642330"/>
            </a:xfrm>
            <a:prstGeom prst="rightBrace">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14" name="Straight Connector 13"/>
            <p:cNvCxnSpPr/>
            <p:nvPr/>
          </p:nvCxnSpPr>
          <p:spPr>
            <a:xfrm>
              <a:off x="6841142" y="3664306"/>
              <a:ext cx="0" cy="920569"/>
            </a:xfrm>
            <a:prstGeom prst="line">
              <a:avLst/>
            </a:prstGeom>
            <a:ln w="12700">
              <a:prstDash val="dash"/>
            </a:ln>
          </p:spPr>
          <p:style>
            <a:lnRef idx="2">
              <a:schemeClr val="dk1"/>
            </a:lnRef>
            <a:fillRef idx="0">
              <a:schemeClr val="dk1"/>
            </a:fillRef>
            <a:effectRef idx="1">
              <a:schemeClr val="dk1"/>
            </a:effectRef>
            <a:fontRef idx="minor">
              <a:schemeClr val="tx1"/>
            </a:fontRef>
          </p:style>
        </p:cxnSp>
        <p:cxnSp>
          <p:nvCxnSpPr>
            <p:cNvPr id="15" name="Straight Arrow Connector 14"/>
            <p:cNvCxnSpPr>
              <a:endCxn id="7" idx="2"/>
            </p:cNvCxnSpPr>
            <p:nvPr/>
          </p:nvCxnSpPr>
          <p:spPr>
            <a:xfrm flipV="1">
              <a:off x="4826287" y="3942641"/>
              <a:ext cx="0" cy="287880"/>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12" idx="3"/>
              <a:endCxn id="9" idx="0"/>
            </p:cNvCxnSpPr>
            <p:nvPr/>
          </p:nvCxnSpPr>
          <p:spPr>
            <a:xfrm>
              <a:off x="5721569" y="4373363"/>
              <a:ext cx="1048934" cy="227048"/>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1596424" y="4120812"/>
              <a:ext cx="2221751" cy="410369"/>
            </a:xfrm>
            <a:prstGeom prst="rect">
              <a:avLst/>
            </a:prstGeom>
            <a:noFill/>
          </p:spPr>
          <p:txBody>
            <a:bodyPr wrap="square" rtlCol="0">
              <a:spAutoFit/>
            </a:bodyPr>
            <a:lstStyle/>
            <a:p>
              <a:r>
                <a:rPr lang="en-US" sz="1400" dirty="0" smtClean="0"/>
                <a:t>Cost at contract signature</a:t>
              </a:r>
              <a:endParaRPr lang="en-US" sz="1400" dirty="0"/>
            </a:p>
          </p:txBody>
        </p:sp>
        <p:cxnSp>
          <p:nvCxnSpPr>
            <p:cNvPr id="18" name="Straight Arrow Connector 17"/>
            <p:cNvCxnSpPr/>
            <p:nvPr/>
          </p:nvCxnSpPr>
          <p:spPr>
            <a:xfrm flipV="1">
              <a:off x="2697636" y="3952338"/>
              <a:ext cx="0" cy="215839"/>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2697636" y="4369917"/>
              <a:ext cx="0" cy="223566"/>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5327605" y="2773358"/>
              <a:ext cx="1514906" cy="697626"/>
            </a:xfrm>
            <a:prstGeom prst="rect">
              <a:avLst/>
            </a:prstGeom>
            <a:noFill/>
          </p:spPr>
          <p:txBody>
            <a:bodyPr wrap="square" rtlCol="0">
              <a:spAutoFit/>
            </a:bodyPr>
            <a:lstStyle/>
            <a:p>
              <a:r>
                <a:rPr lang="en-US" sz="1400" dirty="0" smtClean="0"/>
                <a:t>Unexplained cost difference?</a:t>
              </a:r>
              <a:endParaRPr lang="en-US" sz="1400" dirty="0"/>
            </a:p>
          </p:txBody>
        </p:sp>
      </p:grpSp>
      <p:sp>
        <p:nvSpPr>
          <p:cNvPr id="22" name="TextBox 21"/>
          <p:cNvSpPr txBox="1"/>
          <p:nvPr/>
        </p:nvSpPr>
        <p:spPr>
          <a:xfrm>
            <a:off x="1710107" y="4149973"/>
            <a:ext cx="2592288" cy="400110"/>
          </a:xfrm>
          <a:prstGeom prst="rect">
            <a:avLst/>
          </a:prstGeom>
          <a:noFill/>
        </p:spPr>
        <p:txBody>
          <a:bodyPr wrap="square" rtlCol="0">
            <a:spAutoFit/>
          </a:bodyPr>
          <a:lstStyle/>
          <a:p>
            <a:r>
              <a:rPr lang="en-US" sz="1000" dirty="0" smtClean="0"/>
              <a:t>Source: </a:t>
            </a:r>
            <a:r>
              <a:rPr lang="en-US" sz="1000" dirty="0" err="1" smtClean="0"/>
              <a:t>Makov</a:t>
            </a:r>
            <a:r>
              <a:rPr lang="sl-SI" altLang="de-DE" sz="1000" dirty="0">
                <a:latin typeface="Verdana" pitchFamily="-65" charset="0"/>
              </a:rPr>
              <a:t>š</a:t>
            </a:r>
            <a:r>
              <a:rPr lang="en-US" sz="1000" dirty="0" err="1" smtClean="0"/>
              <a:t>ek</a:t>
            </a:r>
            <a:r>
              <a:rPr lang="en-US" sz="1000" dirty="0" smtClean="0"/>
              <a:t> &amp; </a:t>
            </a:r>
            <a:r>
              <a:rPr lang="en-US" sz="1000" dirty="0" err="1" smtClean="0"/>
              <a:t>Moszoro</a:t>
            </a:r>
            <a:r>
              <a:rPr lang="en-US" sz="1000" dirty="0" smtClean="0"/>
              <a:t> 2018. </a:t>
            </a:r>
            <a:r>
              <a:rPr lang="en-US" sz="1000" dirty="0"/>
              <a:t>	</a:t>
            </a:r>
          </a:p>
          <a:p>
            <a:r>
              <a:rPr lang="en-US" sz="1000" dirty="0" smtClean="0"/>
              <a:t> </a:t>
            </a:r>
            <a:endParaRPr lang="en-US" sz="1000" dirty="0"/>
          </a:p>
        </p:txBody>
      </p:sp>
    </p:spTree>
    <p:extLst>
      <p:ext uri="{BB962C8B-B14F-4D97-AF65-F5344CB8AC3E}">
        <p14:creationId xmlns:p14="http://schemas.microsoft.com/office/powerpoint/2010/main" val="254248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defRPr/>
            </a:pPr>
            <a:r>
              <a:rPr lang="en-US" dirty="0">
                <a:solidFill>
                  <a:srgbClr val="1754AD"/>
                </a:solidFill>
              </a:rPr>
              <a:t>Key </a:t>
            </a:r>
            <a:r>
              <a:rPr lang="en-US" dirty="0" smtClean="0">
                <a:solidFill>
                  <a:srgbClr val="1754AD"/>
                </a:solidFill>
              </a:rPr>
              <a:t>points </a:t>
            </a:r>
            <a:r>
              <a:rPr lang="en-US" smtClean="0">
                <a:solidFill>
                  <a:srgbClr val="1754AD"/>
                </a:solidFill>
              </a:rPr>
              <a:t>in summary</a:t>
            </a:r>
            <a:endParaRPr lang="en-US" dirty="0">
              <a:solidFill>
                <a:srgbClr val="1754AD"/>
              </a:solidFill>
            </a:endParaRPr>
          </a:p>
        </p:txBody>
      </p:sp>
      <p:sp>
        <p:nvSpPr>
          <p:cNvPr id="3" name="Content Placeholder 2"/>
          <p:cNvSpPr>
            <a:spLocks noGrp="1"/>
          </p:cNvSpPr>
          <p:nvPr>
            <p:ph idx="1"/>
          </p:nvPr>
        </p:nvSpPr>
        <p:spPr/>
        <p:txBody>
          <a:bodyPr/>
          <a:lstStyle/>
          <a:p>
            <a:r>
              <a:rPr lang="en-GB" sz="1800" dirty="0" smtClean="0"/>
              <a:t>Bundled procurement design increases cost per physical unit. We can’t say, whether this is because competition was sacrificed and/ or ex-ante uncertainty for the bidders had increased.</a:t>
            </a:r>
          </a:p>
          <a:p>
            <a:endParaRPr lang="en-GB" sz="1800" dirty="0" smtClean="0"/>
          </a:p>
          <a:p>
            <a:r>
              <a:rPr lang="en-GB" sz="1800" dirty="0" smtClean="0"/>
              <a:t>Raising contract power on this base makes the outcome disproportionately costlier. </a:t>
            </a:r>
          </a:p>
          <a:p>
            <a:endParaRPr lang="en-GB" sz="1800" dirty="0" smtClean="0"/>
          </a:p>
          <a:p>
            <a:r>
              <a:rPr lang="en-GB" sz="1800" dirty="0" smtClean="0"/>
              <a:t>The role of pre-contract information and uncertainty as a risk pricing challenge are grossly underappreciated. </a:t>
            </a:r>
          </a:p>
          <a:p>
            <a:endParaRPr lang="en-US" sz="1800" dirty="0"/>
          </a:p>
        </p:txBody>
      </p:sp>
      <p:sp>
        <p:nvSpPr>
          <p:cNvPr id="4" name="Slide Number Placeholder 3"/>
          <p:cNvSpPr>
            <a:spLocks noGrp="1"/>
          </p:cNvSpPr>
          <p:nvPr>
            <p:ph type="sldNum" sz="quarter" idx="10"/>
          </p:nvPr>
        </p:nvSpPr>
        <p:spPr/>
        <p:txBody>
          <a:bodyPr/>
          <a:lstStyle/>
          <a:p>
            <a:pPr>
              <a:defRPr/>
            </a:pPr>
            <a:fld id="{6A723F69-95CC-409C-B841-AA43D95F9F85}" type="slidenum">
              <a:rPr lang="en-US" smtClean="0"/>
              <a:pPr>
                <a:defRPr/>
              </a:pPr>
              <a:t>29</a:t>
            </a:fld>
            <a:endParaRPr lang="en-US"/>
          </a:p>
        </p:txBody>
      </p:sp>
    </p:spTree>
    <p:extLst>
      <p:ext uri="{BB962C8B-B14F-4D97-AF65-F5344CB8AC3E}">
        <p14:creationId xmlns:p14="http://schemas.microsoft.com/office/powerpoint/2010/main" val="4057598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54AD"/>
                </a:solidFill>
                <a:latin typeface="Verdana" pitchFamily="34" charset="0"/>
                <a:ea typeface="ＭＳ Ｐゴシック" pitchFamily="-65" charset="-128"/>
              </a:rPr>
              <a:t>Infrastructure procurement began ages ago…</a:t>
            </a:r>
            <a:endParaRPr lang="en-US" dirty="0">
              <a:solidFill>
                <a:srgbClr val="1754AD"/>
              </a:solidFill>
              <a:latin typeface="Verdana" pitchFamily="34" charset="0"/>
              <a:ea typeface="ＭＳ Ｐゴシック" pitchFamily="-65" charset="-128"/>
            </a:endParaRPr>
          </a:p>
        </p:txBody>
      </p:sp>
      <p:sp>
        <p:nvSpPr>
          <p:cNvPr id="3" name="Content Placeholder 2"/>
          <p:cNvSpPr>
            <a:spLocks noGrp="1"/>
          </p:cNvSpPr>
          <p:nvPr>
            <p:ph idx="1"/>
          </p:nvPr>
        </p:nvSpPr>
        <p:spPr>
          <a:xfrm>
            <a:off x="5980834" y="1200150"/>
            <a:ext cx="2553567" cy="3429000"/>
          </a:xfrm>
        </p:spPr>
        <p:txBody>
          <a:bodyPr/>
          <a:lstStyle/>
          <a:p>
            <a:r>
              <a:rPr lang="en-US" sz="1800" dirty="0" smtClean="0"/>
              <a:t>Most of the information on the evolution of infrastructure procurement comes from the Roman Empire.</a:t>
            </a:r>
          </a:p>
        </p:txBody>
      </p:sp>
      <p:sp>
        <p:nvSpPr>
          <p:cNvPr id="4" name="Slide Number Placeholder 3"/>
          <p:cNvSpPr>
            <a:spLocks noGrp="1"/>
          </p:cNvSpPr>
          <p:nvPr>
            <p:ph type="sldNum" sz="quarter" idx="10"/>
          </p:nvPr>
        </p:nvSpPr>
        <p:spPr/>
        <p:txBody>
          <a:bodyPr/>
          <a:lstStyle/>
          <a:p>
            <a:pPr>
              <a:defRPr/>
            </a:pPr>
            <a:fld id="{6A723F69-95CC-409C-B841-AA43D95F9F85}" type="slidenum">
              <a:rPr lang="en-US" smtClean="0"/>
              <a:pPr>
                <a:defRPr/>
              </a:pPr>
              <a:t>3</a:t>
            </a:fld>
            <a:endParaRPr lang="en-US"/>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14" y="1200150"/>
            <a:ext cx="5376121"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278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2200" dirty="0"/>
          </a:p>
          <a:p>
            <a:endParaRPr lang="en-US" sz="2200" dirty="0" smtClean="0"/>
          </a:p>
        </p:txBody>
      </p:sp>
      <p:sp>
        <p:nvSpPr>
          <p:cNvPr id="4" name="Slide Number Placeholder 3"/>
          <p:cNvSpPr>
            <a:spLocks noGrp="1"/>
          </p:cNvSpPr>
          <p:nvPr>
            <p:ph type="sldNum" sz="quarter" idx="4294967295"/>
          </p:nvPr>
        </p:nvSpPr>
        <p:spPr>
          <a:xfrm>
            <a:off x="8081968" y="84537"/>
            <a:ext cx="452437" cy="273844"/>
          </a:xfrm>
          <a:prstGeom prst="rect">
            <a:avLst/>
          </a:prstGeom>
        </p:spPr>
        <p:txBody>
          <a:bodyPr/>
          <a:lstStyle/>
          <a:p>
            <a:pPr>
              <a:defRPr/>
            </a:pPr>
            <a:fld id="{6A723F69-95CC-409C-B841-AA43D95F9F85}" type="slidenum">
              <a:rPr lang="en-US" smtClean="0"/>
              <a:pPr>
                <a:defRPr/>
              </a:pPr>
              <a:t>30</a:t>
            </a:fld>
            <a:endParaRPr lang="en-US"/>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4166" t="14074" r="35000" b="12778"/>
          <a:stretch/>
        </p:blipFill>
        <p:spPr bwMode="auto">
          <a:xfrm>
            <a:off x="3220939" y="1275606"/>
            <a:ext cx="2503189" cy="33404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2652" y="1275606"/>
            <a:ext cx="2509790" cy="334040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51520" y="3723878"/>
            <a:ext cx="2808313" cy="923330"/>
          </a:xfrm>
          <a:prstGeom prst="rect">
            <a:avLst/>
          </a:prstGeom>
        </p:spPr>
        <p:txBody>
          <a:bodyPr wrap="square">
            <a:spAutoFit/>
          </a:bodyPr>
          <a:lstStyle/>
          <a:p>
            <a:r>
              <a:rPr lang="en-US" dirty="0"/>
              <a:t>https://www.itf-oecd.org/private-investment-infrastructure</a:t>
            </a:r>
          </a:p>
        </p:txBody>
      </p:sp>
      <p:sp>
        <p:nvSpPr>
          <p:cNvPr id="2" name="Title 1"/>
          <p:cNvSpPr>
            <a:spLocks noGrp="1"/>
          </p:cNvSpPr>
          <p:nvPr>
            <p:ph type="title"/>
          </p:nvPr>
        </p:nvSpPr>
        <p:spPr/>
        <p:txBody>
          <a:bodyPr/>
          <a:lstStyle/>
          <a:p>
            <a:r>
              <a:rPr lang="en-US" dirty="0" smtClean="0">
                <a:solidFill>
                  <a:srgbClr val="003E7E"/>
                </a:solidFill>
                <a:ea typeface="Verdana" panose="020B0604030504040204" pitchFamily="34" charset="0"/>
              </a:rPr>
              <a:t>Dealing with uncertainty </a:t>
            </a:r>
            <a:r>
              <a:rPr lang="en-US" smtClean="0">
                <a:solidFill>
                  <a:srgbClr val="003E7E"/>
                </a:solidFill>
                <a:ea typeface="Verdana" panose="020B0604030504040204" pitchFamily="34" charset="0"/>
              </a:rPr>
              <a:t>in contracts…</a:t>
            </a:r>
            <a:endParaRPr lang="en-US" dirty="0"/>
          </a:p>
        </p:txBody>
      </p:sp>
    </p:spTree>
    <p:extLst>
      <p:ext uri="{BB962C8B-B14F-4D97-AF65-F5344CB8AC3E}">
        <p14:creationId xmlns:p14="http://schemas.microsoft.com/office/powerpoint/2010/main" val="1125595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20000"/>
              </a:spcBef>
              <a:buFont typeface="Arial" charset="0"/>
              <a:buChar char="•"/>
              <a:defRPr sz="3200">
                <a:solidFill>
                  <a:schemeClr val="tx1"/>
                </a:solidFill>
                <a:latin typeface="Verdana" pitchFamily="34" charset="0"/>
                <a:ea typeface="ＭＳ Ｐゴシック" pitchFamily="-65" charset="-128"/>
              </a:defRPr>
            </a:lvl1pPr>
            <a:lvl2pPr marL="742950" indent="-285750" eaLnBrk="0" hangingPunct="0">
              <a:lnSpc>
                <a:spcPct val="120000"/>
              </a:lnSpc>
              <a:spcBef>
                <a:spcPct val="20000"/>
              </a:spcBef>
              <a:buFont typeface="Arial" charset="0"/>
              <a:buChar char="–"/>
              <a:defRPr sz="1600">
                <a:solidFill>
                  <a:schemeClr val="tx1"/>
                </a:solidFill>
                <a:latin typeface="Verdana" pitchFamily="34" charset="0"/>
                <a:ea typeface="ＭＳ Ｐゴシック" pitchFamily="-65" charset="-128"/>
              </a:defRPr>
            </a:lvl2pPr>
            <a:lvl3pPr marL="1143000" indent="-228600" eaLnBrk="0" hangingPunct="0">
              <a:lnSpc>
                <a:spcPct val="120000"/>
              </a:lnSpc>
              <a:spcBef>
                <a:spcPct val="20000"/>
              </a:spcBef>
              <a:buFont typeface="Arial" charset="0"/>
              <a:buChar char="•"/>
              <a:defRPr sz="1600">
                <a:solidFill>
                  <a:schemeClr val="tx1"/>
                </a:solidFill>
                <a:latin typeface="Verdana" pitchFamily="34" charset="0"/>
                <a:ea typeface="ＭＳ Ｐゴシック" pitchFamily="-65" charset="-128"/>
              </a:defRPr>
            </a:lvl3pPr>
            <a:lvl4pPr marL="1600200" indent="-228600" eaLnBrk="0" hangingPunct="0">
              <a:lnSpc>
                <a:spcPct val="120000"/>
              </a:lnSpc>
              <a:spcBef>
                <a:spcPct val="20000"/>
              </a:spcBef>
              <a:buFont typeface="Arial" charset="0"/>
              <a:buChar char="–"/>
              <a:defRPr sz="1600">
                <a:solidFill>
                  <a:schemeClr val="tx1"/>
                </a:solidFill>
                <a:latin typeface="Verdana" pitchFamily="34" charset="0"/>
                <a:ea typeface="ＭＳ Ｐゴシック" pitchFamily="-65" charset="-128"/>
              </a:defRPr>
            </a:lvl4pPr>
            <a:lvl5pPr marL="2057400" indent="-228600" eaLnBrk="0" hangingPunct="0">
              <a:lnSpc>
                <a:spcPct val="120000"/>
              </a:lnSpc>
              <a:spcBef>
                <a:spcPct val="20000"/>
              </a:spcBef>
              <a:buFont typeface="Arial" charset="0"/>
              <a:buChar char="»"/>
              <a:defRPr sz="1600">
                <a:solidFill>
                  <a:schemeClr val="tx1"/>
                </a:solidFill>
                <a:latin typeface="Verdana" pitchFamily="34" charset="0"/>
                <a:ea typeface="ＭＳ Ｐゴシック" pitchFamily="-65" charset="-128"/>
              </a:defRPr>
            </a:lvl5pPr>
            <a:lvl6pPr marL="2514600" indent="-228600" defTabSz="457200" eaLnBrk="0" fontAlgn="base" hangingPunct="0">
              <a:lnSpc>
                <a:spcPct val="120000"/>
              </a:lnSpc>
              <a:spcBef>
                <a:spcPct val="20000"/>
              </a:spcBef>
              <a:spcAft>
                <a:spcPct val="0"/>
              </a:spcAft>
              <a:buFont typeface="Arial" charset="0"/>
              <a:buChar char="»"/>
              <a:defRPr sz="1600">
                <a:solidFill>
                  <a:schemeClr val="tx1"/>
                </a:solidFill>
                <a:latin typeface="Verdana" pitchFamily="34" charset="0"/>
                <a:ea typeface="ＭＳ Ｐゴシック" pitchFamily="-65" charset="-128"/>
              </a:defRPr>
            </a:lvl6pPr>
            <a:lvl7pPr marL="2971800" indent="-228600" defTabSz="457200" eaLnBrk="0" fontAlgn="base" hangingPunct="0">
              <a:lnSpc>
                <a:spcPct val="120000"/>
              </a:lnSpc>
              <a:spcBef>
                <a:spcPct val="20000"/>
              </a:spcBef>
              <a:spcAft>
                <a:spcPct val="0"/>
              </a:spcAft>
              <a:buFont typeface="Arial" charset="0"/>
              <a:buChar char="»"/>
              <a:defRPr sz="1600">
                <a:solidFill>
                  <a:schemeClr val="tx1"/>
                </a:solidFill>
                <a:latin typeface="Verdana" pitchFamily="34" charset="0"/>
                <a:ea typeface="ＭＳ Ｐゴシック" pitchFamily="-65" charset="-128"/>
              </a:defRPr>
            </a:lvl7pPr>
            <a:lvl8pPr marL="3429000" indent="-228600" defTabSz="457200" eaLnBrk="0" fontAlgn="base" hangingPunct="0">
              <a:lnSpc>
                <a:spcPct val="120000"/>
              </a:lnSpc>
              <a:spcBef>
                <a:spcPct val="20000"/>
              </a:spcBef>
              <a:spcAft>
                <a:spcPct val="0"/>
              </a:spcAft>
              <a:buFont typeface="Arial" charset="0"/>
              <a:buChar char="»"/>
              <a:defRPr sz="1600">
                <a:solidFill>
                  <a:schemeClr val="tx1"/>
                </a:solidFill>
                <a:latin typeface="Verdana" pitchFamily="34" charset="0"/>
                <a:ea typeface="ＭＳ Ｐゴシック" pitchFamily="-65" charset="-128"/>
              </a:defRPr>
            </a:lvl8pPr>
            <a:lvl9pPr marL="3886200" indent="-228600" defTabSz="457200" eaLnBrk="0" fontAlgn="base" hangingPunct="0">
              <a:lnSpc>
                <a:spcPct val="120000"/>
              </a:lnSpc>
              <a:spcBef>
                <a:spcPct val="20000"/>
              </a:spcBef>
              <a:spcAft>
                <a:spcPct val="0"/>
              </a:spcAft>
              <a:buFont typeface="Arial" charset="0"/>
              <a:buChar char="»"/>
              <a:defRPr sz="1600">
                <a:solidFill>
                  <a:schemeClr val="tx1"/>
                </a:solidFill>
                <a:latin typeface="Verdana" pitchFamily="34" charset="0"/>
                <a:ea typeface="ＭＳ Ｐゴシック" pitchFamily="-65" charset="-128"/>
              </a:defRPr>
            </a:lvl9pPr>
          </a:lstStyle>
          <a:p>
            <a:pPr eaLnBrk="1" hangingPunct="1">
              <a:lnSpc>
                <a:spcPct val="100000"/>
              </a:lnSpc>
              <a:spcBef>
                <a:spcPct val="0"/>
              </a:spcBef>
              <a:buFontTx/>
              <a:buNone/>
            </a:pPr>
            <a:fld id="{4A9497FC-DBEE-4BA2-9361-C8E1181177F8}" type="slidenum">
              <a:rPr lang="en-US" altLang="en-US" sz="1000" smtClean="0">
                <a:solidFill>
                  <a:srgbClr val="898989"/>
                </a:solidFill>
              </a:rPr>
              <a:pPr eaLnBrk="1" hangingPunct="1">
                <a:lnSpc>
                  <a:spcPct val="100000"/>
                </a:lnSpc>
                <a:spcBef>
                  <a:spcPct val="0"/>
                </a:spcBef>
                <a:buFontTx/>
                <a:buNone/>
              </a:pPr>
              <a:t>31</a:t>
            </a:fld>
            <a:endParaRPr lang="en-US" altLang="en-US" sz="1000">
              <a:solidFill>
                <a:srgbClr val="898989"/>
              </a:solidFill>
            </a:endParaRPr>
          </a:p>
        </p:txBody>
      </p:sp>
      <p:sp>
        <p:nvSpPr>
          <p:cNvPr id="8" name="Title 6">
            <a:extLst>
              <a:ext uri="{FF2B5EF4-FFF2-40B4-BE49-F238E27FC236}">
                <a16:creationId xmlns:a16="http://schemas.microsoft.com/office/drawing/2014/main" xmlns="" id="{94730775-01A3-4E7A-8F70-355EFC9E89F8}"/>
              </a:ext>
            </a:extLst>
          </p:cNvPr>
          <p:cNvSpPr>
            <a:spLocks noGrp="1"/>
          </p:cNvSpPr>
          <p:nvPr>
            <p:ph type="title"/>
          </p:nvPr>
        </p:nvSpPr>
        <p:spPr>
          <a:xfrm>
            <a:off x="594289" y="2355726"/>
            <a:ext cx="8407846" cy="385192"/>
          </a:xfrm>
          <a:ln/>
        </p:spPr>
        <p:txBody>
          <a:bodyPr anchor="t" anchorCtr="0"/>
          <a:lstStyle/>
          <a:p>
            <a:pPr algn="ctr"/>
            <a:r>
              <a:rPr lang="en-GB" altLang="en-US" sz="2000" dirty="0">
                <a:solidFill>
                  <a:srgbClr val="1754AD"/>
                </a:solidFill>
                <a:latin typeface="Verdana" pitchFamily="34" charset="0"/>
                <a:ea typeface="ＭＳ Ｐゴシック" pitchFamily="-65" charset="-128"/>
              </a:rPr>
              <a:t>A</a:t>
            </a:r>
            <a:r>
              <a:rPr lang="en-GB" altLang="en-US" sz="2000" dirty="0" smtClean="0">
                <a:solidFill>
                  <a:srgbClr val="1754AD"/>
                </a:solidFill>
                <a:latin typeface="Verdana" pitchFamily="34" charset="0"/>
                <a:ea typeface="ＭＳ Ｐゴシック" pitchFamily="-65" charset="-128"/>
              </a:rPr>
              <a:t> </a:t>
            </a:r>
            <a:r>
              <a:rPr lang="en-GB" altLang="en-US" sz="2000" smtClean="0">
                <a:solidFill>
                  <a:schemeClr val="accent6"/>
                </a:solidFill>
                <a:latin typeface="Verdana" pitchFamily="34" charset="0"/>
                <a:ea typeface="ＭＳ Ｐゴシック" pitchFamily="-65" charset="-128"/>
              </a:rPr>
              <a:t>future</a:t>
            </a:r>
            <a:r>
              <a:rPr lang="en-GB" altLang="en-US" sz="2000" smtClean="0">
                <a:solidFill>
                  <a:srgbClr val="1754AD"/>
                </a:solidFill>
                <a:latin typeface="Verdana" pitchFamily="34" charset="0"/>
                <a:ea typeface="ＭＳ Ｐゴシック" pitchFamily="-65" charset="-128"/>
              </a:rPr>
              <a:t> for </a:t>
            </a:r>
            <a:r>
              <a:rPr lang="en-GB" altLang="en-US" sz="2000" dirty="0" smtClean="0">
                <a:solidFill>
                  <a:srgbClr val="1754AD"/>
                </a:solidFill>
                <a:latin typeface="Verdana" pitchFamily="34" charset="0"/>
                <a:ea typeface="ＭＳ Ｐゴシック" pitchFamily="-65" charset="-128"/>
              </a:rPr>
              <a:t>procurement </a:t>
            </a:r>
            <a:endParaRPr lang="en-GB" altLang="en-US" sz="2000" dirty="0">
              <a:solidFill>
                <a:srgbClr val="1754AD"/>
              </a:solidFill>
              <a:latin typeface="Verdana" pitchFamily="34" charset="0"/>
              <a:ea typeface="ＭＳ Ｐゴシック" pitchFamily="-65" charset="-128"/>
            </a:endParaRPr>
          </a:p>
        </p:txBody>
      </p:sp>
    </p:spTree>
    <p:extLst>
      <p:ext uri="{BB962C8B-B14F-4D97-AF65-F5344CB8AC3E}">
        <p14:creationId xmlns:p14="http://schemas.microsoft.com/office/powerpoint/2010/main" val="3670072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287" y="3372337"/>
            <a:ext cx="6340977" cy="1676822"/>
          </a:xfrm>
        </p:spPr>
        <p:txBody>
          <a:bodyPr/>
          <a:lstStyle/>
          <a:p>
            <a:r>
              <a:rPr lang="en-AU" sz="1000" dirty="0"/>
              <a:t>“The overall project is complex and so we’ll use a procurement approach that allows us to adapt as we go and deal with complexity as it emerges - an alliance mode” </a:t>
            </a:r>
            <a:r>
              <a:rPr lang="en-AU" sz="1000" dirty="0" smtClean="0"/>
              <a:t/>
            </a:r>
            <a:br>
              <a:rPr lang="en-AU" sz="1000" dirty="0" smtClean="0"/>
            </a:br>
            <a:endParaRPr lang="en-AU" sz="1000" dirty="0" smtClean="0"/>
          </a:p>
          <a:p>
            <a:pPr marL="90487" indent="0">
              <a:buNone/>
            </a:pPr>
            <a:r>
              <a:rPr lang="en-AU" sz="1000" b="1" dirty="0" smtClean="0">
                <a:solidFill>
                  <a:srgbClr val="FF0000"/>
                </a:solidFill>
              </a:rPr>
              <a:t>This statement is a tautology</a:t>
            </a:r>
            <a:r>
              <a:rPr lang="en-AU" sz="1000" dirty="0" smtClean="0"/>
              <a:t>… the </a:t>
            </a:r>
            <a:r>
              <a:rPr lang="en-AU" sz="1000" dirty="0"/>
              <a:t>cause (read procurement) is assessed in same terms as effect (read outcomes to end of construction/start of operations) i.e. adapting to </a:t>
            </a:r>
            <a:r>
              <a:rPr lang="en-AU" sz="1000" dirty="0" smtClean="0"/>
              <a:t>complexity. It does not really inform how to procure and is not defensible if asked in detail why this approach.</a:t>
            </a:r>
            <a:endParaRPr lang="en-AU" sz="1000" dirty="0"/>
          </a:p>
          <a:p>
            <a:endParaRPr lang="en-AU" sz="1400" dirty="0">
              <a:solidFill>
                <a:srgbClr val="00B050"/>
              </a:solidFill>
            </a:endParaRPr>
          </a:p>
        </p:txBody>
      </p:sp>
      <p:sp>
        <p:nvSpPr>
          <p:cNvPr id="4" name="Slide Number Placeholder 3"/>
          <p:cNvSpPr>
            <a:spLocks noGrp="1"/>
          </p:cNvSpPr>
          <p:nvPr>
            <p:ph type="sldNum" sz="quarter" idx="10"/>
          </p:nvPr>
        </p:nvSpPr>
        <p:spPr/>
        <p:txBody>
          <a:bodyPr/>
          <a:lstStyle/>
          <a:p>
            <a:pPr>
              <a:defRPr/>
            </a:pPr>
            <a:fld id="{6A723F69-95CC-409C-B841-AA43D95F9F85}" type="slidenum">
              <a:rPr lang="en-US" smtClean="0"/>
              <a:pPr>
                <a:defRPr/>
              </a:pPr>
              <a:t>32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852" y="2331110"/>
            <a:ext cx="1602228" cy="2184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a:extLst>
              <a:ext uri="{FF2B5EF4-FFF2-40B4-BE49-F238E27FC236}">
                <a16:creationId xmlns:a16="http://schemas.microsoft.com/office/drawing/2014/main" xmlns="" id="{634FC117-120D-4F9E-9C33-B9EC7444F257}"/>
              </a:ext>
            </a:extLst>
          </p:cNvPr>
          <p:cNvSpPr/>
          <p:nvPr/>
        </p:nvSpPr>
        <p:spPr>
          <a:xfrm>
            <a:off x="599810" y="1254733"/>
            <a:ext cx="6348454" cy="1977340"/>
          </a:xfrm>
          <a:prstGeom prst="rect">
            <a:avLst/>
          </a:prstGeom>
          <a:solidFill>
            <a:srgbClr val="B7E5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7" name="Straight Connector 36">
            <a:extLst>
              <a:ext uri="{FF2B5EF4-FFF2-40B4-BE49-F238E27FC236}">
                <a16:creationId xmlns:a16="http://schemas.microsoft.com/office/drawing/2014/main" xmlns="" id="{15E9352F-4DC4-4980-A8E5-ED7CB097FE82}"/>
              </a:ext>
            </a:extLst>
          </p:cNvPr>
          <p:cNvCxnSpPr/>
          <p:nvPr/>
        </p:nvCxnSpPr>
        <p:spPr>
          <a:xfrm>
            <a:off x="4070196" y="1790146"/>
            <a:ext cx="0" cy="108936"/>
          </a:xfrm>
          <a:prstGeom prst="line">
            <a:avLst/>
          </a:prstGeom>
          <a:ln w="47625">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38" name="Freeform 3">
            <a:extLst>
              <a:ext uri="{FF2B5EF4-FFF2-40B4-BE49-F238E27FC236}">
                <a16:creationId xmlns:a16="http://schemas.microsoft.com/office/drawing/2014/main" xmlns="" id="{9A9A49EE-821E-4217-A8D6-9AEB532E19CA}"/>
              </a:ext>
            </a:extLst>
          </p:cNvPr>
          <p:cNvSpPr/>
          <p:nvPr/>
        </p:nvSpPr>
        <p:spPr>
          <a:xfrm>
            <a:off x="4682467" y="2934322"/>
            <a:ext cx="625054" cy="145457"/>
          </a:xfrm>
          <a:custGeom>
            <a:avLst/>
            <a:gdLst>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729049 w 823784"/>
              <a:gd name="connsiteY4" fmla="*/ 37070 h 205971"/>
              <a:gd name="connsiteX5" fmla="*/ 716692 w 823784"/>
              <a:gd name="connsiteY5" fmla="*/ 45308 h 205971"/>
              <a:gd name="connsiteX6" fmla="*/ 691978 w 823784"/>
              <a:gd name="connsiteY6" fmla="*/ 53546 h 205971"/>
              <a:gd name="connsiteX7" fmla="*/ 675503 w 823784"/>
              <a:gd name="connsiteY7" fmla="*/ 61783 h 205971"/>
              <a:gd name="connsiteX8" fmla="*/ 642551 w 823784"/>
              <a:gd name="connsiteY8" fmla="*/ 86497 h 205971"/>
              <a:gd name="connsiteX9" fmla="*/ 621957 w 823784"/>
              <a:gd name="connsiteY9" fmla="*/ 94735 h 205971"/>
              <a:gd name="connsiteX10" fmla="*/ 597243 w 823784"/>
              <a:gd name="connsiteY10" fmla="*/ 115329 h 205971"/>
              <a:gd name="connsiteX11" fmla="*/ 584886 w 823784"/>
              <a:gd name="connsiteY11" fmla="*/ 119448 h 205971"/>
              <a:gd name="connsiteX12" fmla="*/ 572530 w 823784"/>
              <a:gd name="connsiteY12" fmla="*/ 127686 h 205971"/>
              <a:gd name="connsiteX13" fmla="*/ 560173 w 823784"/>
              <a:gd name="connsiteY13" fmla="*/ 131805 h 205971"/>
              <a:gd name="connsiteX14" fmla="*/ 551935 w 823784"/>
              <a:gd name="connsiteY14" fmla="*/ 144162 h 205971"/>
              <a:gd name="connsiteX15" fmla="*/ 527222 w 823784"/>
              <a:gd name="connsiteY15" fmla="*/ 152400 h 205971"/>
              <a:gd name="connsiteX16" fmla="*/ 514865 w 823784"/>
              <a:gd name="connsiteY16" fmla="*/ 156519 h 205971"/>
              <a:gd name="connsiteX17" fmla="*/ 502508 w 823784"/>
              <a:gd name="connsiteY17" fmla="*/ 164756 h 205971"/>
              <a:gd name="connsiteX18" fmla="*/ 481913 w 823784"/>
              <a:gd name="connsiteY18" fmla="*/ 168875 h 205971"/>
              <a:gd name="connsiteX19" fmla="*/ 448962 w 823784"/>
              <a:gd name="connsiteY19" fmla="*/ 181232 h 205971"/>
              <a:gd name="connsiteX20" fmla="*/ 424249 w 823784"/>
              <a:gd name="connsiteY20" fmla="*/ 189470 h 205971"/>
              <a:gd name="connsiteX21" fmla="*/ 345989 w 823784"/>
              <a:gd name="connsiteY21" fmla="*/ 197708 h 205971"/>
              <a:gd name="connsiteX22" fmla="*/ 0 w 823784"/>
              <a:gd name="connsiteY22" fmla="*/ 205946 h 205971"/>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729049 w 823784"/>
              <a:gd name="connsiteY4" fmla="*/ 37070 h 205971"/>
              <a:gd name="connsiteX5" fmla="*/ 716692 w 823784"/>
              <a:gd name="connsiteY5" fmla="*/ 45308 h 205971"/>
              <a:gd name="connsiteX6" fmla="*/ 691978 w 823784"/>
              <a:gd name="connsiteY6" fmla="*/ 53546 h 205971"/>
              <a:gd name="connsiteX7" fmla="*/ 675503 w 823784"/>
              <a:gd name="connsiteY7" fmla="*/ 61783 h 205971"/>
              <a:gd name="connsiteX8" fmla="*/ 642551 w 823784"/>
              <a:gd name="connsiteY8" fmla="*/ 86497 h 205971"/>
              <a:gd name="connsiteX9" fmla="*/ 621957 w 823784"/>
              <a:gd name="connsiteY9" fmla="*/ 94735 h 205971"/>
              <a:gd name="connsiteX10" fmla="*/ 597243 w 823784"/>
              <a:gd name="connsiteY10" fmla="*/ 115329 h 205971"/>
              <a:gd name="connsiteX11" fmla="*/ 584886 w 823784"/>
              <a:gd name="connsiteY11" fmla="*/ 119448 h 205971"/>
              <a:gd name="connsiteX12" fmla="*/ 572530 w 823784"/>
              <a:gd name="connsiteY12" fmla="*/ 127686 h 205971"/>
              <a:gd name="connsiteX13" fmla="*/ 551935 w 823784"/>
              <a:gd name="connsiteY13" fmla="*/ 144162 h 205971"/>
              <a:gd name="connsiteX14" fmla="*/ 527222 w 823784"/>
              <a:gd name="connsiteY14" fmla="*/ 152400 h 205971"/>
              <a:gd name="connsiteX15" fmla="*/ 514865 w 823784"/>
              <a:gd name="connsiteY15" fmla="*/ 156519 h 205971"/>
              <a:gd name="connsiteX16" fmla="*/ 502508 w 823784"/>
              <a:gd name="connsiteY16" fmla="*/ 164756 h 205971"/>
              <a:gd name="connsiteX17" fmla="*/ 481913 w 823784"/>
              <a:gd name="connsiteY17" fmla="*/ 168875 h 205971"/>
              <a:gd name="connsiteX18" fmla="*/ 448962 w 823784"/>
              <a:gd name="connsiteY18" fmla="*/ 181232 h 205971"/>
              <a:gd name="connsiteX19" fmla="*/ 424249 w 823784"/>
              <a:gd name="connsiteY19" fmla="*/ 189470 h 205971"/>
              <a:gd name="connsiteX20" fmla="*/ 345989 w 823784"/>
              <a:gd name="connsiteY20" fmla="*/ 197708 h 205971"/>
              <a:gd name="connsiteX21" fmla="*/ 0 w 823784"/>
              <a:gd name="connsiteY21" fmla="*/ 205946 h 205971"/>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729049 w 823784"/>
              <a:gd name="connsiteY4" fmla="*/ 37070 h 205971"/>
              <a:gd name="connsiteX5" fmla="*/ 716692 w 823784"/>
              <a:gd name="connsiteY5" fmla="*/ 45308 h 205971"/>
              <a:gd name="connsiteX6" fmla="*/ 691978 w 823784"/>
              <a:gd name="connsiteY6" fmla="*/ 53546 h 205971"/>
              <a:gd name="connsiteX7" fmla="*/ 675503 w 823784"/>
              <a:gd name="connsiteY7" fmla="*/ 61783 h 205971"/>
              <a:gd name="connsiteX8" fmla="*/ 642551 w 823784"/>
              <a:gd name="connsiteY8" fmla="*/ 86497 h 205971"/>
              <a:gd name="connsiteX9" fmla="*/ 621957 w 823784"/>
              <a:gd name="connsiteY9" fmla="*/ 94735 h 205971"/>
              <a:gd name="connsiteX10" fmla="*/ 597243 w 823784"/>
              <a:gd name="connsiteY10" fmla="*/ 115329 h 205971"/>
              <a:gd name="connsiteX11" fmla="*/ 584886 w 823784"/>
              <a:gd name="connsiteY11" fmla="*/ 119448 h 205971"/>
              <a:gd name="connsiteX12" fmla="*/ 572530 w 823784"/>
              <a:gd name="connsiteY12" fmla="*/ 127686 h 205971"/>
              <a:gd name="connsiteX13" fmla="*/ 551935 w 823784"/>
              <a:gd name="connsiteY13" fmla="*/ 144162 h 205971"/>
              <a:gd name="connsiteX14" fmla="*/ 514865 w 823784"/>
              <a:gd name="connsiteY14" fmla="*/ 156519 h 205971"/>
              <a:gd name="connsiteX15" fmla="*/ 502508 w 823784"/>
              <a:gd name="connsiteY15" fmla="*/ 164756 h 205971"/>
              <a:gd name="connsiteX16" fmla="*/ 481913 w 823784"/>
              <a:gd name="connsiteY16" fmla="*/ 168875 h 205971"/>
              <a:gd name="connsiteX17" fmla="*/ 448962 w 823784"/>
              <a:gd name="connsiteY17" fmla="*/ 181232 h 205971"/>
              <a:gd name="connsiteX18" fmla="*/ 424249 w 823784"/>
              <a:gd name="connsiteY18" fmla="*/ 189470 h 205971"/>
              <a:gd name="connsiteX19" fmla="*/ 345989 w 823784"/>
              <a:gd name="connsiteY19" fmla="*/ 197708 h 205971"/>
              <a:gd name="connsiteX20" fmla="*/ 0 w 823784"/>
              <a:gd name="connsiteY20" fmla="*/ 205946 h 205971"/>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729049 w 823784"/>
              <a:gd name="connsiteY4" fmla="*/ 37070 h 205971"/>
              <a:gd name="connsiteX5" fmla="*/ 716692 w 823784"/>
              <a:gd name="connsiteY5" fmla="*/ 45308 h 205971"/>
              <a:gd name="connsiteX6" fmla="*/ 691978 w 823784"/>
              <a:gd name="connsiteY6" fmla="*/ 53546 h 205971"/>
              <a:gd name="connsiteX7" fmla="*/ 675503 w 823784"/>
              <a:gd name="connsiteY7" fmla="*/ 61783 h 205971"/>
              <a:gd name="connsiteX8" fmla="*/ 642551 w 823784"/>
              <a:gd name="connsiteY8" fmla="*/ 86497 h 205971"/>
              <a:gd name="connsiteX9" fmla="*/ 621957 w 823784"/>
              <a:gd name="connsiteY9" fmla="*/ 94735 h 205971"/>
              <a:gd name="connsiteX10" fmla="*/ 597243 w 823784"/>
              <a:gd name="connsiteY10" fmla="*/ 115329 h 205971"/>
              <a:gd name="connsiteX11" fmla="*/ 584886 w 823784"/>
              <a:gd name="connsiteY11" fmla="*/ 119448 h 205971"/>
              <a:gd name="connsiteX12" fmla="*/ 572530 w 823784"/>
              <a:gd name="connsiteY12" fmla="*/ 127686 h 205971"/>
              <a:gd name="connsiteX13" fmla="*/ 551935 w 823784"/>
              <a:gd name="connsiteY13" fmla="*/ 144162 h 205971"/>
              <a:gd name="connsiteX14" fmla="*/ 514865 w 823784"/>
              <a:gd name="connsiteY14" fmla="*/ 156519 h 205971"/>
              <a:gd name="connsiteX15" fmla="*/ 502508 w 823784"/>
              <a:gd name="connsiteY15" fmla="*/ 164756 h 205971"/>
              <a:gd name="connsiteX16" fmla="*/ 448962 w 823784"/>
              <a:gd name="connsiteY16" fmla="*/ 181232 h 205971"/>
              <a:gd name="connsiteX17" fmla="*/ 424249 w 823784"/>
              <a:gd name="connsiteY17" fmla="*/ 189470 h 205971"/>
              <a:gd name="connsiteX18" fmla="*/ 345989 w 823784"/>
              <a:gd name="connsiteY18" fmla="*/ 197708 h 205971"/>
              <a:gd name="connsiteX19" fmla="*/ 0 w 823784"/>
              <a:gd name="connsiteY19" fmla="*/ 205946 h 205971"/>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729049 w 823784"/>
              <a:gd name="connsiteY4" fmla="*/ 37070 h 205971"/>
              <a:gd name="connsiteX5" fmla="*/ 716692 w 823784"/>
              <a:gd name="connsiteY5" fmla="*/ 45308 h 205971"/>
              <a:gd name="connsiteX6" fmla="*/ 691978 w 823784"/>
              <a:gd name="connsiteY6" fmla="*/ 53546 h 205971"/>
              <a:gd name="connsiteX7" fmla="*/ 675503 w 823784"/>
              <a:gd name="connsiteY7" fmla="*/ 61783 h 205971"/>
              <a:gd name="connsiteX8" fmla="*/ 642551 w 823784"/>
              <a:gd name="connsiteY8" fmla="*/ 86497 h 205971"/>
              <a:gd name="connsiteX9" fmla="*/ 621957 w 823784"/>
              <a:gd name="connsiteY9" fmla="*/ 94735 h 205971"/>
              <a:gd name="connsiteX10" fmla="*/ 597243 w 823784"/>
              <a:gd name="connsiteY10" fmla="*/ 115329 h 205971"/>
              <a:gd name="connsiteX11" fmla="*/ 572530 w 823784"/>
              <a:gd name="connsiteY11" fmla="*/ 127686 h 205971"/>
              <a:gd name="connsiteX12" fmla="*/ 551935 w 823784"/>
              <a:gd name="connsiteY12" fmla="*/ 144162 h 205971"/>
              <a:gd name="connsiteX13" fmla="*/ 514865 w 823784"/>
              <a:gd name="connsiteY13" fmla="*/ 156519 h 205971"/>
              <a:gd name="connsiteX14" fmla="*/ 502508 w 823784"/>
              <a:gd name="connsiteY14" fmla="*/ 164756 h 205971"/>
              <a:gd name="connsiteX15" fmla="*/ 448962 w 823784"/>
              <a:gd name="connsiteY15" fmla="*/ 181232 h 205971"/>
              <a:gd name="connsiteX16" fmla="*/ 424249 w 823784"/>
              <a:gd name="connsiteY16" fmla="*/ 189470 h 205971"/>
              <a:gd name="connsiteX17" fmla="*/ 345989 w 823784"/>
              <a:gd name="connsiteY17" fmla="*/ 197708 h 205971"/>
              <a:gd name="connsiteX18" fmla="*/ 0 w 823784"/>
              <a:gd name="connsiteY18" fmla="*/ 205946 h 205971"/>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729049 w 823784"/>
              <a:gd name="connsiteY4" fmla="*/ 37070 h 205971"/>
              <a:gd name="connsiteX5" fmla="*/ 716692 w 823784"/>
              <a:gd name="connsiteY5" fmla="*/ 45308 h 205971"/>
              <a:gd name="connsiteX6" fmla="*/ 691978 w 823784"/>
              <a:gd name="connsiteY6" fmla="*/ 53546 h 205971"/>
              <a:gd name="connsiteX7" fmla="*/ 675503 w 823784"/>
              <a:gd name="connsiteY7" fmla="*/ 61783 h 205971"/>
              <a:gd name="connsiteX8" fmla="*/ 621957 w 823784"/>
              <a:gd name="connsiteY8" fmla="*/ 94735 h 205971"/>
              <a:gd name="connsiteX9" fmla="*/ 597243 w 823784"/>
              <a:gd name="connsiteY9" fmla="*/ 115329 h 205971"/>
              <a:gd name="connsiteX10" fmla="*/ 572530 w 823784"/>
              <a:gd name="connsiteY10" fmla="*/ 127686 h 205971"/>
              <a:gd name="connsiteX11" fmla="*/ 551935 w 823784"/>
              <a:gd name="connsiteY11" fmla="*/ 144162 h 205971"/>
              <a:gd name="connsiteX12" fmla="*/ 514865 w 823784"/>
              <a:gd name="connsiteY12" fmla="*/ 156519 h 205971"/>
              <a:gd name="connsiteX13" fmla="*/ 502508 w 823784"/>
              <a:gd name="connsiteY13" fmla="*/ 164756 h 205971"/>
              <a:gd name="connsiteX14" fmla="*/ 448962 w 823784"/>
              <a:gd name="connsiteY14" fmla="*/ 181232 h 205971"/>
              <a:gd name="connsiteX15" fmla="*/ 424249 w 823784"/>
              <a:gd name="connsiteY15" fmla="*/ 189470 h 205971"/>
              <a:gd name="connsiteX16" fmla="*/ 345989 w 823784"/>
              <a:gd name="connsiteY16" fmla="*/ 197708 h 205971"/>
              <a:gd name="connsiteX17" fmla="*/ 0 w 823784"/>
              <a:gd name="connsiteY17" fmla="*/ 205946 h 205971"/>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729049 w 823784"/>
              <a:gd name="connsiteY4" fmla="*/ 37070 h 205971"/>
              <a:gd name="connsiteX5" fmla="*/ 716692 w 823784"/>
              <a:gd name="connsiteY5" fmla="*/ 45308 h 205971"/>
              <a:gd name="connsiteX6" fmla="*/ 691978 w 823784"/>
              <a:gd name="connsiteY6" fmla="*/ 53546 h 205971"/>
              <a:gd name="connsiteX7" fmla="*/ 675503 w 823784"/>
              <a:gd name="connsiteY7" fmla="*/ 61783 h 205971"/>
              <a:gd name="connsiteX8" fmla="*/ 621957 w 823784"/>
              <a:gd name="connsiteY8" fmla="*/ 94735 h 205971"/>
              <a:gd name="connsiteX9" fmla="*/ 597243 w 823784"/>
              <a:gd name="connsiteY9" fmla="*/ 115329 h 205971"/>
              <a:gd name="connsiteX10" fmla="*/ 572530 w 823784"/>
              <a:gd name="connsiteY10" fmla="*/ 127686 h 205971"/>
              <a:gd name="connsiteX11" fmla="*/ 514865 w 823784"/>
              <a:gd name="connsiteY11" fmla="*/ 156519 h 205971"/>
              <a:gd name="connsiteX12" fmla="*/ 502508 w 823784"/>
              <a:gd name="connsiteY12" fmla="*/ 164756 h 205971"/>
              <a:gd name="connsiteX13" fmla="*/ 448962 w 823784"/>
              <a:gd name="connsiteY13" fmla="*/ 181232 h 205971"/>
              <a:gd name="connsiteX14" fmla="*/ 424249 w 823784"/>
              <a:gd name="connsiteY14" fmla="*/ 189470 h 205971"/>
              <a:gd name="connsiteX15" fmla="*/ 345989 w 823784"/>
              <a:gd name="connsiteY15" fmla="*/ 197708 h 205971"/>
              <a:gd name="connsiteX16" fmla="*/ 0 w 823784"/>
              <a:gd name="connsiteY16" fmla="*/ 205946 h 205971"/>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729049 w 823784"/>
              <a:gd name="connsiteY4" fmla="*/ 37070 h 205971"/>
              <a:gd name="connsiteX5" fmla="*/ 716692 w 823784"/>
              <a:gd name="connsiteY5" fmla="*/ 45308 h 205971"/>
              <a:gd name="connsiteX6" fmla="*/ 691978 w 823784"/>
              <a:gd name="connsiteY6" fmla="*/ 53546 h 205971"/>
              <a:gd name="connsiteX7" fmla="*/ 621957 w 823784"/>
              <a:gd name="connsiteY7" fmla="*/ 94735 h 205971"/>
              <a:gd name="connsiteX8" fmla="*/ 597243 w 823784"/>
              <a:gd name="connsiteY8" fmla="*/ 115329 h 205971"/>
              <a:gd name="connsiteX9" fmla="*/ 572530 w 823784"/>
              <a:gd name="connsiteY9" fmla="*/ 127686 h 205971"/>
              <a:gd name="connsiteX10" fmla="*/ 514865 w 823784"/>
              <a:gd name="connsiteY10" fmla="*/ 156519 h 205971"/>
              <a:gd name="connsiteX11" fmla="*/ 502508 w 823784"/>
              <a:gd name="connsiteY11" fmla="*/ 164756 h 205971"/>
              <a:gd name="connsiteX12" fmla="*/ 448962 w 823784"/>
              <a:gd name="connsiteY12" fmla="*/ 181232 h 205971"/>
              <a:gd name="connsiteX13" fmla="*/ 424249 w 823784"/>
              <a:gd name="connsiteY13" fmla="*/ 189470 h 205971"/>
              <a:gd name="connsiteX14" fmla="*/ 345989 w 823784"/>
              <a:gd name="connsiteY14" fmla="*/ 197708 h 205971"/>
              <a:gd name="connsiteX15" fmla="*/ 0 w 823784"/>
              <a:gd name="connsiteY15" fmla="*/ 205946 h 205971"/>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729049 w 823784"/>
              <a:gd name="connsiteY4" fmla="*/ 37070 h 205971"/>
              <a:gd name="connsiteX5" fmla="*/ 716692 w 823784"/>
              <a:gd name="connsiteY5" fmla="*/ 45308 h 205971"/>
              <a:gd name="connsiteX6" fmla="*/ 621957 w 823784"/>
              <a:gd name="connsiteY6" fmla="*/ 94735 h 205971"/>
              <a:gd name="connsiteX7" fmla="*/ 597243 w 823784"/>
              <a:gd name="connsiteY7" fmla="*/ 115329 h 205971"/>
              <a:gd name="connsiteX8" fmla="*/ 572530 w 823784"/>
              <a:gd name="connsiteY8" fmla="*/ 127686 h 205971"/>
              <a:gd name="connsiteX9" fmla="*/ 514865 w 823784"/>
              <a:gd name="connsiteY9" fmla="*/ 156519 h 205971"/>
              <a:gd name="connsiteX10" fmla="*/ 502508 w 823784"/>
              <a:gd name="connsiteY10" fmla="*/ 164756 h 205971"/>
              <a:gd name="connsiteX11" fmla="*/ 448962 w 823784"/>
              <a:gd name="connsiteY11" fmla="*/ 181232 h 205971"/>
              <a:gd name="connsiteX12" fmla="*/ 424249 w 823784"/>
              <a:gd name="connsiteY12" fmla="*/ 189470 h 205971"/>
              <a:gd name="connsiteX13" fmla="*/ 345989 w 823784"/>
              <a:gd name="connsiteY13" fmla="*/ 197708 h 205971"/>
              <a:gd name="connsiteX14" fmla="*/ 0 w 823784"/>
              <a:gd name="connsiteY14" fmla="*/ 205946 h 205971"/>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729049 w 823784"/>
              <a:gd name="connsiteY4" fmla="*/ 37070 h 205971"/>
              <a:gd name="connsiteX5" fmla="*/ 621957 w 823784"/>
              <a:gd name="connsiteY5" fmla="*/ 94735 h 205971"/>
              <a:gd name="connsiteX6" fmla="*/ 597243 w 823784"/>
              <a:gd name="connsiteY6" fmla="*/ 115329 h 205971"/>
              <a:gd name="connsiteX7" fmla="*/ 572530 w 823784"/>
              <a:gd name="connsiteY7" fmla="*/ 127686 h 205971"/>
              <a:gd name="connsiteX8" fmla="*/ 514865 w 823784"/>
              <a:gd name="connsiteY8" fmla="*/ 156519 h 205971"/>
              <a:gd name="connsiteX9" fmla="*/ 502508 w 823784"/>
              <a:gd name="connsiteY9" fmla="*/ 164756 h 205971"/>
              <a:gd name="connsiteX10" fmla="*/ 448962 w 823784"/>
              <a:gd name="connsiteY10" fmla="*/ 181232 h 205971"/>
              <a:gd name="connsiteX11" fmla="*/ 424249 w 823784"/>
              <a:gd name="connsiteY11" fmla="*/ 189470 h 205971"/>
              <a:gd name="connsiteX12" fmla="*/ 345989 w 823784"/>
              <a:gd name="connsiteY12" fmla="*/ 197708 h 205971"/>
              <a:gd name="connsiteX13" fmla="*/ 0 w 823784"/>
              <a:gd name="connsiteY13" fmla="*/ 205946 h 205971"/>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621957 w 823784"/>
              <a:gd name="connsiteY4" fmla="*/ 94735 h 205971"/>
              <a:gd name="connsiteX5" fmla="*/ 597243 w 823784"/>
              <a:gd name="connsiteY5" fmla="*/ 115329 h 205971"/>
              <a:gd name="connsiteX6" fmla="*/ 572530 w 823784"/>
              <a:gd name="connsiteY6" fmla="*/ 127686 h 205971"/>
              <a:gd name="connsiteX7" fmla="*/ 514865 w 823784"/>
              <a:gd name="connsiteY7" fmla="*/ 156519 h 205971"/>
              <a:gd name="connsiteX8" fmla="*/ 502508 w 823784"/>
              <a:gd name="connsiteY8" fmla="*/ 164756 h 205971"/>
              <a:gd name="connsiteX9" fmla="*/ 448962 w 823784"/>
              <a:gd name="connsiteY9" fmla="*/ 181232 h 205971"/>
              <a:gd name="connsiteX10" fmla="*/ 424249 w 823784"/>
              <a:gd name="connsiteY10" fmla="*/ 189470 h 205971"/>
              <a:gd name="connsiteX11" fmla="*/ 345989 w 823784"/>
              <a:gd name="connsiteY11" fmla="*/ 197708 h 205971"/>
              <a:gd name="connsiteX12" fmla="*/ 0 w 823784"/>
              <a:gd name="connsiteY12" fmla="*/ 205946 h 205971"/>
              <a:gd name="connsiteX0" fmla="*/ 823784 w 823784"/>
              <a:gd name="connsiteY0" fmla="*/ 0 h 205971"/>
              <a:gd name="connsiteX1" fmla="*/ 799070 w 823784"/>
              <a:gd name="connsiteY1" fmla="*/ 4119 h 205971"/>
              <a:gd name="connsiteX2" fmla="*/ 770238 w 823784"/>
              <a:gd name="connsiteY2" fmla="*/ 16475 h 205971"/>
              <a:gd name="connsiteX3" fmla="*/ 621957 w 823784"/>
              <a:gd name="connsiteY3" fmla="*/ 94735 h 205971"/>
              <a:gd name="connsiteX4" fmla="*/ 597243 w 823784"/>
              <a:gd name="connsiteY4" fmla="*/ 115329 h 205971"/>
              <a:gd name="connsiteX5" fmla="*/ 572530 w 823784"/>
              <a:gd name="connsiteY5" fmla="*/ 127686 h 205971"/>
              <a:gd name="connsiteX6" fmla="*/ 514865 w 823784"/>
              <a:gd name="connsiteY6" fmla="*/ 156519 h 205971"/>
              <a:gd name="connsiteX7" fmla="*/ 502508 w 823784"/>
              <a:gd name="connsiteY7" fmla="*/ 164756 h 205971"/>
              <a:gd name="connsiteX8" fmla="*/ 448962 w 823784"/>
              <a:gd name="connsiteY8" fmla="*/ 181232 h 205971"/>
              <a:gd name="connsiteX9" fmla="*/ 424249 w 823784"/>
              <a:gd name="connsiteY9" fmla="*/ 189470 h 205971"/>
              <a:gd name="connsiteX10" fmla="*/ 345989 w 823784"/>
              <a:gd name="connsiteY10" fmla="*/ 197708 h 205971"/>
              <a:gd name="connsiteX11" fmla="*/ 0 w 823784"/>
              <a:gd name="connsiteY11" fmla="*/ 205946 h 205971"/>
              <a:gd name="connsiteX0" fmla="*/ 823784 w 823784"/>
              <a:gd name="connsiteY0" fmla="*/ 0 h 205946"/>
              <a:gd name="connsiteX1" fmla="*/ 799070 w 823784"/>
              <a:gd name="connsiteY1" fmla="*/ 4119 h 205946"/>
              <a:gd name="connsiteX2" fmla="*/ 770238 w 823784"/>
              <a:gd name="connsiteY2" fmla="*/ 16475 h 205946"/>
              <a:gd name="connsiteX3" fmla="*/ 621957 w 823784"/>
              <a:gd name="connsiteY3" fmla="*/ 94735 h 205946"/>
              <a:gd name="connsiteX4" fmla="*/ 597243 w 823784"/>
              <a:gd name="connsiteY4" fmla="*/ 115329 h 205946"/>
              <a:gd name="connsiteX5" fmla="*/ 572530 w 823784"/>
              <a:gd name="connsiteY5" fmla="*/ 127686 h 205946"/>
              <a:gd name="connsiteX6" fmla="*/ 514865 w 823784"/>
              <a:gd name="connsiteY6" fmla="*/ 156519 h 205946"/>
              <a:gd name="connsiteX7" fmla="*/ 502508 w 823784"/>
              <a:gd name="connsiteY7" fmla="*/ 164756 h 205946"/>
              <a:gd name="connsiteX8" fmla="*/ 448962 w 823784"/>
              <a:gd name="connsiteY8" fmla="*/ 181232 h 205946"/>
              <a:gd name="connsiteX9" fmla="*/ 345989 w 823784"/>
              <a:gd name="connsiteY9" fmla="*/ 197708 h 205946"/>
              <a:gd name="connsiteX10" fmla="*/ 0 w 823784"/>
              <a:gd name="connsiteY10" fmla="*/ 205946 h 205946"/>
              <a:gd name="connsiteX0" fmla="*/ 823784 w 823784"/>
              <a:gd name="connsiteY0" fmla="*/ 0 h 205946"/>
              <a:gd name="connsiteX1" fmla="*/ 799070 w 823784"/>
              <a:gd name="connsiteY1" fmla="*/ 4119 h 205946"/>
              <a:gd name="connsiteX2" fmla="*/ 770238 w 823784"/>
              <a:gd name="connsiteY2" fmla="*/ 16475 h 205946"/>
              <a:gd name="connsiteX3" fmla="*/ 621957 w 823784"/>
              <a:gd name="connsiteY3" fmla="*/ 94735 h 205946"/>
              <a:gd name="connsiteX4" fmla="*/ 597243 w 823784"/>
              <a:gd name="connsiteY4" fmla="*/ 115329 h 205946"/>
              <a:gd name="connsiteX5" fmla="*/ 572530 w 823784"/>
              <a:gd name="connsiteY5" fmla="*/ 127686 h 205946"/>
              <a:gd name="connsiteX6" fmla="*/ 514865 w 823784"/>
              <a:gd name="connsiteY6" fmla="*/ 156519 h 205946"/>
              <a:gd name="connsiteX7" fmla="*/ 502508 w 823784"/>
              <a:gd name="connsiteY7" fmla="*/ 164756 h 205946"/>
              <a:gd name="connsiteX8" fmla="*/ 345989 w 823784"/>
              <a:gd name="connsiteY8" fmla="*/ 197708 h 205946"/>
              <a:gd name="connsiteX9" fmla="*/ 0 w 823784"/>
              <a:gd name="connsiteY9" fmla="*/ 205946 h 205946"/>
              <a:gd name="connsiteX0" fmla="*/ 823784 w 823784"/>
              <a:gd name="connsiteY0" fmla="*/ 0 h 205946"/>
              <a:gd name="connsiteX1" fmla="*/ 799070 w 823784"/>
              <a:gd name="connsiteY1" fmla="*/ 4119 h 205946"/>
              <a:gd name="connsiteX2" fmla="*/ 770238 w 823784"/>
              <a:gd name="connsiteY2" fmla="*/ 16475 h 205946"/>
              <a:gd name="connsiteX3" fmla="*/ 621957 w 823784"/>
              <a:gd name="connsiteY3" fmla="*/ 94735 h 205946"/>
              <a:gd name="connsiteX4" fmla="*/ 597243 w 823784"/>
              <a:gd name="connsiteY4" fmla="*/ 115329 h 205946"/>
              <a:gd name="connsiteX5" fmla="*/ 572530 w 823784"/>
              <a:gd name="connsiteY5" fmla="*/ 127686 h 205946"/>
              <a:gd name="connsiteX6" fmla="*/ 514865 w 823784"/>
              <a:gd name="connsiteY6" fmla="*/ 156519 h 205946"/>
              <a:gd name="connsiteX7" fmla="*/ 345989 w 823784"/>
              <a:gd name="connsiteY7" fmla="*/ 197708 h 205946"/>
              <a:gd name="connsiteX8" fmla="*/ 0 w 823784"/>
              <a:gd name="connsiteY8" fmla="*/ 205946 h 205946"/>
              <a:gd name="connsiteX0" fmla="*/ 823784 w 823784"/>
              <a:gd name="connsiteY0" fmla="*/ 0 h 205946"/>
              <a:gd name="connsiteX1" fmla="*/ 799070 w 823784"/>
              <a:gd name="connsiteY1" fmla="*/ 4119 h 205946"/>
              <a:gd name="connsiteX2" fmla="*/ 770238 w 823784"/>
              <a:gd name="connsiteY2" fmla="*/ 16475 h 205946"/>
              <a:gd name="connsiteX3" fmla="*/ 621957 w 823784"/>
              <a:gd name="connsiteY3" fmla="*/ 94735 h 205946"/>
              <a:gd name="connsiteX4" fmla="*/ 597243 w 823784"/>
              <a:gd name="connsiteY4" fmla="*/ 115329 h 205946"/>
              <a:gd name="connsiteX5" fmla="*/ 572530 w 823784"/>
              <a:gd name="connsiteY5" fmla="*/ 127686 h 205946"/>
              <a:gd name="connsiteX6" fmla="*/ 514865 w 823784"/>
              <a:gd name="connsiteY6" fmla="*/ 156519 h 205946"/>
              <a:gd name="connsiteX7" fmla="*/ 345989 w 823784"/>
              <a:gd name="connsiteY7" fmla="*/ 197708 h 205946"/>
              <a:gd name="connsiteX8" fmla="*/ 0 w 823784"/>
              <a:gd name="connsiteY8" fmla="*/ 205946 h 205946"/>
              <a:gd name="connsiteX0" fmla="*/ 823784 w 823784"/>
              <a:gd name="connsiteY0" fmla="*/ 0 h 205946"/>
              <a:gd name="connsiteX1" fmla="*/ 799070 w 823784"/>
              <a:gd name="connsiteY1" fmla="*/ 4119 h 205946"/>
              <a:gd name="connsiteX2" fmla="*/ 770238 w 823784"/>
              <a:gd name="connsiteY2" fmla="*/ 16475 h 205946"/>
              <a:gd name="connsiteX3" fmla="*/ 621957 w 823784"/>
              <a:gd name="connsiteY3" fmla="*/ 94735 h 205946"/>
              <a:gd name="connsiteX4" fmla="*/ 607255 w 823784"/>
              <a:gd name="connsiteY4" fmla="*/ 111992 h 205946"/>
              <a:gd name="connsiteX5" fmla="*/ 572530 w 823784"/>
              <a:gd name="connsiteY5" fmla="*/ 127686 h 205946"/>
              <a:gd name="connsiteX6" fmla="*/ 514865 w 823784"/>
              <a:gd name="connsiteY6" fmla="*/ 156519 h 205946"/>
              <a:gd name="connsiteX7" fmla="*/ 345989 w 823784"/>
              <a:gd name="connsiteY7" fmla="*/ 197708 h 205946"/>
              <a:gd name="connsiteX8" fmla="*/ 0 w 823784"/>
              <a:gd name="connsiteY8" fmla="*/ 205946 h 205946"/>
              <a:gd name="connsiteX0" fmla="*/ 823784 w 823784"/>
              <a:gd name="connsiteY0" fmla="*/ 0 h 205946"/>
              <a:gd name="connsiteX1" fmla="*/ 799070 w 823784"/>
              <a:gd name="connsiteY1" fmla="*/ 4119 h 205946"/>
              <a:gd name="connsiteX2" fmla="*/ 770238 w 823784"/>
              <a:gd name="connsiteY2" fmla="*/ 16475 h 205946"/>
              <a:gd name="connsiteX3" fmla="*/ 655329 w 823784"/>
              <a:gd name="connsiteY3" fmla="*/ 91398 h 205946"/>
              <a:gd name="connsiteX4" fmla="*/ 607255 w 823784"/>
              <a:gd name="connsiteY4" fmla="*/ 111992 h 205946"/>
              <a:gd name="connsiteX5" fmla="*/ 572530 w 823784"/>
              <a:gd name="connsiteY5" fmla="*/ 127686 h 205946"/>
              <a:gd name="connsiteX6" fmla="*/ 514865 w 823784"/>
              <a:gd name="connsiteY6" fmla="*/ 156519 h 205946"/>
              <a:gd name="connsiteX7" fmla="*/ 345989 w 823784"/>
              <a:gd name="connsiteY7" fmla="*/ 197708 h 205946"/>
              <a:gd name="connsiteX8" fmla="*/ 0 w 823784"/>
              <a:gd name="connsiteY8" fmla="*/ 205946 h 205946"/>
              <a:gd name="connsiteX0" fmla="*/ 799070 w 799070"/>
              <a:gd name="connsiteY0" fmla="*/ 0 h 201827"/>
              <a:gd name="connsiteX1" fmla="*/ 770238 w 799070"/>
              <a:gd name="connsiteY1" fmla="*/ 12356 h 201827"/>
              <a:gd name="connsiteX2" fmla="*/ 655329 w 799070"/>
              <a:gd name="connsiteY2" fmla="*/ 87279 h 201827"/>
              <a:gd name="connsiteX3" fmla="*/ 607255 w 799070"/>
              <a:gd name="connsiteY3" fmla="*/ 107873 h 201827"/>
              <a:gd name="connsiteX4" fmla="*/ 572530 w 799070"/>
              <a:gd name="connsiteY4" fmla="*/ 123567 h 201827"/>
              <a:gd name="connsiteX5" fmla="*/ 514865 w 799070"/>
              <a:gd name="connsiteY5" fmla="*/ 152400 h 201827"/>
              <a:gd name="connsiteX6" fmla="*/ 345989 w 799070"/>
              <a:gd name="connsiteY6" fmla="*/ 193589 h 201827"/>
              <a:gd name="connsiteX7" fmla="*/ 0 w 799070"/>
              <a:gd name="connsiteY7" fmla="*/ 201827 h 201827"/>
              <a:gd name="connsiteX0" fmla="*/ 770238 w 770238"/>
              <a:gd name="connsiteY0" fmla="*/ 0 h 189471"/>
              <a:gd name="connsiteX1" fmla="*/ 655329 w 770238"/>
              <a:gd name="connsiteY1" fmla="*/ 74923 h 189471"/>
              <a:gd name="connsiteX2" fmla="*/ 607255 w 770238"/>
              <a:gd name="connsiteY2" fmla="*/ 95517 h 189471"/>
              <a:gd name="connsiteX3" fmla="*/ 572530 w 770238"/>
              <a:gd name="connsiteY3" fmla="*/ 111211 h 189471"/>
              <a:gd name="connsiteX4" fmla="*/ 514865 w 770238"/>
              <a:gd name="connsiteY4" fmla="*/ 140044 h 189471"/>
              <a:gd name="connsiteX5" fmla="*/ 345989 w 770238"/>
              <a:gd name="connsiteY5" fmla="*/ 181233 h 189471"/>
              <a:gd name="connsiteX6" fmla="*/ 0 w 770238"/>
              <a:gd name="connsiteY6" fmla="*/ 189471 h 189471"/>
              <a:gd name="connsiteX0" fmla="*/ 775317 w 775317"/>
              <a:gd name="connsiteY0" fmla="*/ 0 h 181667"/>
              <a:gd name="connsiteX1" fmla="*/ 660408 w 775317"/>
              <a:gd name="connsiteY1" fmla="*/ 74923 h 181667"/>
              <a:gd name="connsiteX2" fmla="*/ 612334 w 775317"/>
              <a:gd name="connsiteY2" fmla="*/ 95517 h 181667"/>
              <a:gd name="connsiteX3" fmla="*/ 577609 w 775317"/>
              <a:gd name="connsiteY3" fmla="*/ 111211 h 181667"/>
              <a:gd name="connsiteX4" fmla="*/ 519944 w 775317"/>
              <a:gd name="connsiteY4" fmla="*/ 140044 h 181667"/>
              <a:gd name="connsiteX5" fmla="*/ 351068 w 775317"/>
              <a:gd name="connsiteY5" fmla="*/ 181233 h 181667"/>
              <a:gd name="connsiteX6" fmla="*/ 0 w 775317"/>
              <a:gd name="connsiteY6" fmla="*/ 162773 h 181667"/>
              <a:gd name="connsiteX0" fmla="*/ 775317 w 775317"/>
              <a:gd name="connsiteY0" fmla="*/ 0 h 181667"/>
              <a:gd name="connsiteX1" fmla="*/ 660408 w 775317"/>
              <a:gd name="connsiteY1" fmla="*/ 74923 h 181667"/>
              <a:gd name="connsiteX2" fmla="*/ 612334 w 775317"/>
              <a:gd name="connsiteY2" fmla="*/ 95517 h 181667"/>
              <a:gd name="connsiteX3" fmla="*/ 575070 w 775317"/>
              <a:gd name="connsiteY3" fmla="*/ 131234 h 181667"/>
              <a:gd name="connsiteX4" fmla="*/ 519944 w 775317"/>
              <a:gd name="connsiteY4" fmla="*/ 140044 h 181667"/>
              <a:gd name="connsiteX5" fmla="*/ 351068 w 775317"/>
              <a:gd name="connsiteY5" fmla="*/ 181233 h 181667"/>
              <a:gd name="connsiteX6" fmla="*/ 0 w 775317"/>
              <a:gd name="connsiteY6" fmla="*/ 162773 h 181667"/>
              <a:gd name="connsiteX0" fmla="*/ 775317 w 775317"/>
              <a:gd name="connsiteY0" fmla="*/ 0 h 181667"/>
              <a:gd name="connsiteX1" fmla="*/ 660408 w 775317"/>
              <a:gd name="connsiteY1" fmla="*/ 74923 h 181667"/>
              <a:gd name="connsiteX2" fmla="*/ 612334 w 775317"/>
              <a:gd name="connsiteY2" fmla="*/ 95517 h 181667"/>
              <a:gd name="connsiteX3" fmla="*/ 519944 w 775317"/>
              <a:gd name="connsiteY3" fmla="*/ 140044 h 181667"/>
              <a:gd name="connsiteX4" fmla="*/ 351068 w 775317"/>
              <a:gd name="connsiteY4" fmla="*/ 181233 h 181667"/>
              <a:gd name="connsiteX5" fmla="*/ 0 w 775317"/>
              <a:gd name="connsiteY5" fmla="*/ 162773 h 181667"/>
              <a:gd name="connsiteX0" fmla="*/ 775317 w 775317"/>
              <a:gd name="connsiteY0" fmla="*/ 0 h 181667"/>
              <a:gd name="connsiteX1" fmla="*/ 660408 w 775317"/>
              <a:gd name="connsiteY1" fmla="*/ 74923 h 181667"/>
              <a:gd name="connsiteX2" fmla="*/ 519944 w 775317"/>
              <a:gd name="connsiteY2" fmla="*/ 140044 h 181667"/>
              <a:gd name="connsiteX3" fmla="*/ 351068 w 775317"/>
              <a:gd name="connsiteY3" fmla="*/ 181233 h 181667"/>
              <a:gd name="connsiteX4" fmla="*/ 0 w 775317"/>
              <a:gd name="connsiteY4" fmla="*/ 162773 h 181667"/>
              <a:gd name="connsiteX0" fmla="*/ 866733 w 866733"/>
              <a:gd name="connsiteY0" fmla="*/ 0 h 278447"/>
              <a:gd name="connsiteX1" fmla="*/ 660408 w 866733"/>
              <a:gd name="connsiteY1" fmla="*/ 171703 h 278447"/>
              <a:gd name="connsiteX2" fmla="*/ 519944 w 866733"/>
              <a:gd name="connsiteY2" fmla="*/ 236824 h 278447"/>
              <a:gd name="connsiteX3" fmla="*/ 351068 w 866733"/>
              <a:gd name="connsiteY3" fmla="*/ 278013 h 278447"/>
              <a:gd name="connsiteX4" fmla="*/ 0 w 866733"/>
              <a:gd name="connsiteY4" fmla="*/ 259553 h 278447"/>
              <a:gd name="connsiteX0" fmla="*/ 866733 w 877552"/>
              <a:gd name="connsiteY0" fmla="*/ 9967 h 288414"/>
              <a:gd name="connsiteX1" fmla="*/ 860832 w 877552"/>
              <a:gd name="connsiteY1" fmla="*/ 13575 h 288414"/>
              <a:gd name="connsiteX2" fmla="*/ 660408 w 877552"/>
              <a:gd name="connsiteY2" fmla="*/ 181670 h 288414"/>
              <a:gd name="connsiteX3" fmla="*/ 519944 w 877552"/>
              <a:gd name="connsiteY3" fmla="*/ 246791 h 288414"/>
              <a:gd name="connsiteX4" fmla="*/ 351068 w 877552"/>
              <a:gd name="connsiteY4" fmla="*/ 287980 h 288414"/>
              <a:gd name="connsiteX5" fmla="*/ 0 w 877552"/>
              <a:gd name="connsiteY5" fmla="*/ 269520 h 28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552" h="288414">
                <a:moveTo>
                  <a:pt x="866733" y="9967"/>
                </a:moveTo>
                <a:cubicBezTo>
                  <a:pt x="865750" y="10568"/>
                  <a:pt x="895219" y="-15042"/>
                  <a:pt x="860832" y="13575"/>
                </a:cubicBezTo>
                <a:cubicBezTo>
                  <a:pt x="826445" y="42192"/>
                  <a:pt x="717223" y="142801"/>
                  <a:pt x="660408" y="181670"/>
                </a:cubicBezTo>
                <a:cubicBezTo>
                  <a:pt x="603593" y="220539"/>
                  <a:pt x="571501" y="229073"/>
                  <a:pt x="519944" y="246791"/>
                </a:cubicBezTo>
                <a:cubicBezTo>
                  <a:pt x="468387" y="264509"/>
                  <a:pt x="437725" y="284192"/>
                  <a:pt x="351068" y="287980"/>
                </a:cubicBezTo>
                <a:cubicBezTo>
                  <a:pt x="264411" y="291768"/>
                  <a:pt x="154234" y="269520"/>
                  <a:pt x="0" y="269520"/>
                </a:cubicBezTo>
              </a:path>
            </a:pathLst>
          </a:custGeom>
          <a:ln w="168275" cap="fla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9" name="Freeform 3">
            <a:extLst>
              <a:ext uri="{FF2B5EF4-FFF2-40B4-BE49-F238E27FC236}">
                <a16:creationId xmlns:a16="http://schemas.microsoft.com/office/drawing/2014/main" xmlns="" id="{54386801-0870-46BC-B605-581A7390B718}"/>
              </a:ext>
            </a:extLst>
          </p:cNvPr>
          <p:cNvSpPr/>
          <p:nvPr/>
        </p:nvSpPr>
        <p:spPr>
          <a:xfrm>
            <a:off x="4677609" y="2937552"/>
            <a:ext cx="625054" cy="145457"/>
          </a:xfrm>
          <a:custGeom>
            <a:avLst/>
            <a:gdLst>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729049 w 823784"/>
              <a:gd name="connsiteY4" fmla="*/ 37070 h 205971"/>
              <a:gd name="connsiteX5" fmla="*/ 716692 w 823784"/>
              <a:gd name="connsiteY5" fmla="*/ 45308 h 205971"/>
              <a:gd name="connsiteX6" fmla="*/ 691978 w 823784"/>
              <a:gd name="connsiteY6" fmla="*/ 53546 h 205971"/>
              <a:gd name="connsiteX7" fmla="*/ 675503 w 823784"/>
              <a:gd name="connsiteY7" fmla="*/ 61783 h 205971"/>
              <a:gd name="connsiteX8" fmla="*/ 642551 w 823784"/>
              <a:gd name="connsiteY8" fmla="*/ 86497 h 205971"/>
              <a:gd name="connsiteX9" fmla="*/ 621957 w 823784"/>
              <a:gd name="connsiteY9" fmla="*/ 94735 h 205971"/>
              <a:gd name="connsiteX10" fmla="*/ 597243 w 823784"/>
              <a:gd name="connsiteY10" fmla="*/ 115329 h 205971"/>
              <a:gd name="connsiteX11" fmla="*/ 584886 w 823784"/>
              <a:gd name="connsiteY11" fmla="*/ 119448 h 205971"/>
              <a:gd name="connsiteX12" fmla="*/ 572530 w 823784"/>
              <a:gd name="connsiteY12" fmla="*/ 127686 h 205971"/>
              <a:gd name="connsiteX13" fmla="*/ 560173 w 823784"/>
              <a:gd name="connsiteY13" fmla="*/ 131805 h 205971"/>
              <a:gd name="connsiteX14" fmla="*/ 551935 w 823784"/>
              <a:gd name="connsiteY14" fmla="*/ 144162 h 205971"/>
              <a:gd name="connsiteX15" fmla="*/ 527222 w 823784"/>
              <a:gd name="connsiteY15" fmla="*/ 152400 h 205971"/>
              <a:gd name="connsiteX16" fmla="*/ 514865 w 823784"/>
              <a:gd name="connsiteY16" fmla="*/ 156519 h 205971"/>
              <a:gd name="connsiteX17" fmla="*/ 502508 w 823784"/>
              <a:gd name="connsiteY17" fmla="*/ 164756 h 205971"/>
              <a:gd name="connsiteX18" fmla="*/ 481913 w 823784"/>
              <a:gd name="connsiteY18" fmla="*/ 168875 h 205971"/>
              <a:gd name="connsiteX19" fmla="*/ 448962 w 823784"/>
              <a:gd name="connsiteY19" fmla="*/ 181232 h 205971"/>
              <a:gd name="connsiteX20" fmla="*/ 424249 w 823784"/>
              <a:gd name="connsiteY20" fmla="*/ 189470 h 205971"/>
              <a:gd name="connsiteX21" fmla="*/ 345989 w 823784"/>
              <a:gd name="connsiteY21" fmla="*/ 197708 h 205971"/>
              <a:gd name="connsiteX22" fmla="*/ 0 w 823784"/>
              <a:gd name="connsiteY22" fmla="*/ 205946 h 205971"/>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729049 w 823784"/>
              <a:gd name="connsiteY4" fmla="*/ 37070 h 205971"/>
              <a:gd name="connsiteX5" fmla="*/ 716692 w 823784"/>
              <a:gd name="connsiteY5" fmla="*/ 45308 h 205971"/>
              <a:gd name="connsiteX6" fmla="*/ 691978 w 823784"/>
              <a:gd name="connsiteY6" fmla="*/ 53546 h 205971"/>
              <a:gd name="connsiteX7" fmla="*/ 675503 w 823784"/>
              <a:gd name="connsiteY7" fmla="*/ 61783 h 205971"/>
              <a:gd name="connsiteX8" fmla="*/ 642551 w 823784"/>
              <a:gd name="connsiteY8" fmla="*/ 86497 h 205971"/>
              <a:gd name="connsiteX9" fmla="*/ 621957 w 823784"/>
              <a:gd name="connsiteY9" fmla="*/ 94735 h 205971"/>
              <a:gd name="connsiteX10" fmla="*/ 597243 w 823784"/>
              <a:gd name="connsiteY10" fmla="*/ 115329 h 205971"/>
              <a:gd name="connsiteX11" fmla="*/ 584886 w 823784"/>
              <a:gd name="connsiteY11" fmla="*/ 119448 h 205971"/>
              <a:gd name="connsiteX12" fmla="*/ 572530 w 823784"/>
              <a:gd name="connsiteY12" fmla="*/ 127686 h 205971"/>
              <a:gd name="connsiteX13" fmla="*/ 551935 w 823784"/>
              <a:gd name="connsiteY13" fmla="*/ 144162 h 205971"/>
              <a:gd name="connsiteX14" fmla="*/ 527222 w 823784"/>
              <a:gd name="connsiteY14" fmla="*/ 152400 h 205971"/>
              <a:gd name="connsiteX15" fmla="*/ 514865 w 823784"/>
              <a:gd name="connsiteY15" fmla="*/ 156519 h 205971"/>
              <a:gd name="connsiteX16" fmla="*/ 502508 w 823784"/>
              <a:gd name="connsiteY16" fmla="*/ 164756 h 205971"/>
              <a:gd name="connsiteX17" fmla="*/ 481913 w 823784"/>
              <a:gd name="connsiteY17" fmla="*/ 168875 h 205971"/>
              <a:gd name="connsiteX18" fmla="*/ 448962 w 823784"/>
              <a:gd name="connsiteY18" fmla="*/ 181232 h 205971"/>
              <a:gd name="connsiteX19" fmla="*/ 424249 w 823784"/>
              <a:gd name="connsiteY19" fmla="*/ 189470 h 205971"/>
              <a:gd name="connsiteX20" fmla="*/ 345989 w 823784"/>
              <a:gd name="connsiteY20" fmla="*/ 197708 h 205971"/>
              <a:gd name="connsiteX21" fmla="*/ 0 w 823784"/>
              <a:gd name="connsiteY21" fmla="*/ 205946 h 205971"/>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729049 w 823784"/>
              <a:gd name="connsiteY4" fmla="*/ 37070 h 205971"/>
              <a:gd name="connsiteX5" fmla="*/ 716692 w 823784"/>
              <a:gd name="connsiteY5" fmla="*/ 45308 h 205971"/>
              <a:gd name="connsiteX6" fmla="*/ 691978 w 823784"/>
              <a:gd name="connsiteY6" fmla="*/ 53546 h 205971"/>
              <a:gd name="connsiteX7" fmla="*/ 675503 w 823784"/>
              <a:gd name="connsiteY7" fmla="*/ 61783 h 205971"/>
              <a:gd name="connsiteX8" fmla="*/ 642551 w 823784"/>
              <a:gd name="connsiteY8" fmla="*/ 86497 h 205971"/>
              <a:gd name="connsiteX9" fmla="*/ 621957 w 823784"/>
              <a:gd name="connsiteY9" fmla="*/ 94735 h 205971"/>
              <a:gd name="connsiteX10" fmla="*/ 597243 w 823784"/>
              <a:gd name="connsiteY10" fmla="*/ 115329 h 205971"/>
              <a:gd name="connsiteX11" fmla="*/ 584886 w 823784"/>
              <a:gd name="connsiteY11" fmla="*/ 119448 h 205971"/>
              <a:gd name="connsiteX12" fmla="*/ 572530 w 823784"/>
              <a:gd name="connsiteY12" fmla="*/ 127686 h 205971"/>
              <a:gd name="connsiteX13" fmla="*/ 551935 w 823784"/>
              <a:gd name="connsiteY13" fmla="*/ 144162 h 205971"/>
              <a:gd name="connsiteX14" fmla="*/ 514865 w 823784"/>
              <a:gd name="connsiteY14" fmla="*/ 156519 h 205971"/>
              <a:gd name="connsiteX15" fmla="*/ 502508 w 823784"/>
              <a:gd name="connsiteY15" fmla="*/ 164756 h 205971"/>
              <a:gd name="connsiteX16" fmla="*/ 481913 w 823784"/>
              <a:gd name="connsiteY16" fmla="*/ 168875 h 205971"/>
              <a:gd name="connsiteX17" fmla="*/ 448962 w 823784"/>
              <a:gd name="connsiteY17" fmla="*/ 181232 h 205971"/>
              <a:gd name="connsiteX18" fmla="*/ 424249 w 823784"/>
              <a:gd name="connsiteY18" fmla="*/ 189470 h 205971"/>
              <a:gd name="connsiteX19" fmla="*/ 345989 w 823784"/>
              <a:gd name="connsiteY19" fmla="*/ 197708 h 205971"/>
              <a:gd name="connsiteX20" fmla="*/ 0 w 823784"/>
              <a:gd name="connsiteY20" fmla="*/ 205946 h 205971"/>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729049 w 823784"/>
              <a:gd name="connsiteY4" fmla="*/ 37070 h 205971"/>
              <a:gd name="connsiteX5" fmla="*/ 716692 w 823784"/>
              <a:gd name="connsiteY5" fmla="*/ 45308 h 205971"/>
              <a:gd name="connsiteX6" fmla="*/ 691978 w 823784"/>
              <a:gd name="connsiteY6" fmla="*/ 53546 h 205971"/>
              <a:gd name="connsiteX7" fmla="*/ 675503 w 823784"/>
              <a:gd name="connsiteY7" fmla="*/ 61783 h 205971"/>
              <a:gd name="connsiteX8" fmla="*/ 642551 w 823784"/>
              <a:gd name="connsiteY8" fmla="*/ 86497 h 205971"/>
              <a:gd name="connsiteX9" fmla="*/ 621957 w 823784"/>
              <a:gd name="connsiteY9" fmla="*/ 94735 h 205971"/>
              <a:gd name="connsiteX10" fmla="*/ 597243 w 823784"/>
              <a:gd name="connsiteY10" fmla="*/ 115329 h 205971"/>
              <a:gd name="connsiteX11" fmla="*/ 584886 w 823784"/>
              <a:gd name="connsiteY11" fmla="*/ 119448 h 205971"/>
              <a:gd name="connsiteX12" fmla="*/ 572530 w 823784"/>
              <a:gd name="connsiteY12" fmla="*/ 127686 h 205971"/>
              <a:gd name="connsiteX13" fmla="*/ 551935 w 823784"/>
              <a:gd name="connsiteY13" fmla="*/ 144162 h 205971"/>
              <a:gd name="connsiteX14" fmla="*/ 514865 w 823784"/>
              <a:gd name="connsiteY14" fmla="*/ 156519 h 205971"/>
              <a:gd name="connsiteX15" fmla="*/ 502508 w 823784"/>
              <a:gd name="connsiteY15" fmla="*/ 164756 h 205971"/>
              <a:gd name="connsiteX16" fmla="*/ 448962 w 823784"/>
              <a:gd name="connsiteY16" fmla="*/ 181232 h 205971"/>
              <a:gd name="connsiteX17" fmla="*/ 424249 w 823784"/>
              <a:gd name="connsiteY17" fmla="*/ 189470 h 205971"/>
              <a:gd name="connsiteX18" fmla="*/ 345989 w 823784"/>
              <a:gd name="connsiteY18" fmla="*/ 197708 h 205971"/>
              <a:gd name="connsiteX19" fmla="*/ 0 w 823784"/>
              <a:gd name="connsiteY19" fmla="*/ 205946 h 205971"/>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729049 w 823784"/>
              <a:gd name="connsiteY4" fmla="*/ 37070 h 205971"/>
              <a:gd name="connsiteX5" fmla="*/ 716692 w 823784"/>
              <a:gd name="connsiteY5" fmla="*/ 45308 h 205971"/>
              <a:gd name="connsiteX6" fmla="*/ 691978 w 823784"/>
              <a:gd name="connsiteY6" fmla="*/ 53546 h 205971"/>
              <a:gd name="connsiteX7" fmla="*/ 675503 w 823784"/>
              <a:gd name="connsiteY7" fmla="*/ 61783 h 205971"/>
              <a:gd name="connsiteX8" fmla="*/ 642551 w 823784"/>
              <a:gd name="connsiteY8" fmla="*/ 86497 h 205971"/>
              <a:gd name="connsiteX9" fmla="*/ 621957 w 823784"/>
              <a:gd name="connsiteY9" fmla="*/ 94735 h 205971"/>
              <a:gd name="connsiteX10" fmla="*/ 597243 w 823784"/>
              <a:gd name="connsiteY10" fmla="*/ 115329 h 205971"/>
              <a:gd name="connsiteX11" fmla="*/ 572530 w 823784"/>
              <a:gd name="connsiteY11" fmla="*/ 127686 h 205971"/>
              <a:gd name="connsiteX12" fmla="*/ 551935 w 823784"/>
              <a:gd name="connsiteY12" fmla="*/ 144162 h 205971"/>
              <a:gd name="connsiteX13" fmla="*/ 514865 w 823784"/>
              <a:gd name="connsiteY13" fmla="*/ 156519 h 205971"/>
              <a:gd name="connsiteX14" fmla="*/ 502508 w 823784"/>
              <a:gd name="connsiteY14" fmla="*/ 164756 h 205971"/>
              <a:gd name="connsiteX15" fmla="*/ 448962 w 823784"/>
              <a:gd name="connsiteY15" fmla="*/ 181232 h 205971"/>
              <a:gd name="connsiteX16" fmla="*/ 424249 w 823784"/>
              <a:gd name="connsiteY16" fmla="*/ 189470 h 205971"/>
              <a:gd name="connsiteX17" fmla="*/ 345989 w 823784"/>
              <a:gd name="connsiteY17" fmla="*/ 197708 h 205971"/>
              <a:gd name="connsiteX18" fmla="*/ 0 w 823784"/>
              <a:gd name="connsiteY18" fmla="*/ 205946 h 205971"/>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729049 w 823784"/>
              <a:gd name="connsiteY4" fmla="*/ 37070 h 205971"/>
              <a:gd name="connsiteX5" fmla="*/ 716692 w 823784"/>
              <a:gd name="connsiteY5" fmla="*/ 45308 h 205971"/>
              <a:gd name="connsiteX6" fmla="*/ 691978 w 823784"/>
              <a:gd name="connsiteY6" fmla="*/ 53546 h 205971"/>
              <a:gd name="connsiteX7" fmla="*/ 675503 w 823784"/>
              <a:gd name="connsiteY7" fmla="*/ 61783 h 205971"/>
              <a:gd name="connsiteX8" fmla="*/ 621957 w 823784"/>
              <a:gd name="connsiteY8" fmla="*/ 94735 h 205971"/>
              <a:gd name="connsiteX9" fmla="*/ 597243 w 823784"/>
              <a:gd name="connsiteY9" fmla="*/ 115329 h 205971"/>
              <a:gd name="connsiteX10" fmla="*/ 572530 w 823784"/>
              <a:gd name="connsiteY10" fmla="*/ 127686 h 205971"/>
              <a:gd name="connsiteX11" fmla="*/ 551935 w 823784"/>
              <a:gd name="connsiteY11" fmla="*/ 144162 h 205971"/>
              <a:gd name="connsiteX12" fmla="*/ 514865 w 823784"/>
              <a:gd name="connsiteY12" fmla="*/ 156519 h 205971"/>
              <a:gd name="connsiteX13" fmla="*/ 502508 w 823784"/>
              <a:gd name="connsiteY13" fmla="*/ 164756 h 205971"/>
              <a:gd name="connsiteX14" fmla="*/ 448962 w 823784"/>
              <a:gd name="connsiteY14" fmla="*/ 181232 h 205971"/>
              <a:gd name="connsiteX15" fmla="*/ 424249 w 823784"/>
              <a:gd name="connsiteY15" fmla="*/ 189470 h 205971"/>
              <a:gd name="connsiteX16" fmla="*/ 345989 w 823784"/>
              <a:gd name="connsiteY16" fmla="*/ 197708 h 205971"/>
              <a:gd name="connsiteX17" fmla="*/ 0 w 823784"/>
              <a:gd name="connsiteY17" fmla="*/ 205946 h 205971"/>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729049 w 823784"/>
              <a:gd name="connsiteY4" fmla="*/ 37070 h 205971"/>
              <a:gd name="connsiteX5" fmla="*/ 716692 w 823784"/>
              <a:gd name="connsiteY5" fmla="*/ 45308 h 205971"/>
              <a:gd name="connsiteX6" fmla="*/ 691978 w 823784"/>
              <a:gd name="connsiteY6" fmla="*/ 53546 h 205971"/>
              <a:gd name="connsiteX7" fmla="*/ 675503 w 823784"/>
              <a:gd name="connsiteY7" fmla="*/ 61783 h 205971"/>
              <a:gd name="connsiteX8" fmla="*/ 621957 w 823784"/>
              <a:gd name="connsiteY8" fmla="*/ 94735 h 205971"/>
              <a:gd name="connsiteX9" fmla="*/ 597243 w 823784"/>
              <a:gd name="connsiteY9" fmla="*/ 115329 h 205971"/>
              <a:gd name="connsiteX10" fmla="*/ 572530 w 823784"/>
              <a:gd name="connsiteY10" fmla="*/ 127686 h 205971"/>
              <a:gd name="connsiteX11" fmla="*/ 514865 w 823784"/>
              <a:gd name="connsiteY11" fmla="*/ 156519 h 205971"/>
              <a:gd name="connsiteX12" fmla="*/ 502508 w 823784"/>
              <a:gd name="connsiteY12" fmla="*/ 164756 h 205971"/>
              <a:gd name="connsiteX13" fmla="*/ 448962 w 823784"/>
              <a:gd name="connsiteY13" fmla="*/ 181232 h 205971"/>
              <a:gd name="connsiteX14" fmla="*/ 424249 w 823784"/>
              <a:gd name="connsiteY14" fmla="*/ 189470 h 205971"/>
              <a:gd name="connsiteX15" fmla="*/ 345989 w 823784"/>
              <a:gd name="connsiteY15" fmla="*/ 197708 h 205971"/>
              <a:gd name="connsiteX16" fmla="*/ 0 w 823784"/>
              <a:gd name="connsiteY16" fmla="*/ 205946 h 205971"/>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729049 w 823784"/>
              <a:gd name="connsiteY4" fmla="*/ 37070 h 205971"/>
              <a:gd name="connsiteX5" fmla="*/ 716692 w 823784"/>
              <a:gd name="connsiteY5" fmla="*/ 45308 h 205971"/>
              <a:gd name="connsiteX6" fmla="*/ 691978 w 823784"/>
              <a:gd name="connsiteY6" fmla="*/ 53546 h 205971"/>
              <a:gd name="connsiteX7" fmla="*/ 621957 w 823784"/>
              <a:gd name="connsiteY7" fmla="*/ 94735 h 205971"/>
              <a:gd name="connsiteX8" fmla="*/ 597243 w 823784"/>
              <a:gd name="connsiteY8" fmla="*/ 115329 h 205971"/>
              <a:gd name="connsiteX9" fmla="*/ 572530 w 823784"/>
              <a:gd name="connsiteY9" fmla="*/ 127686 h 205971"/>
              <a:gd name="connsiteX10" fmla="*/ 514865 w 823784"/>
              <a:gd name="connsiteY10" fmla="*/ 156519 h 205971"/>
              <a:gd name="connsiteX11" fmla="*/ 502508 w 823784"/>
              <a:gd name="connsiteY11" fmla="*/ 164756 h 205971"/>
              <a:gd name="connsiteX12" fmla="*/ 448962 w 823784"/>
              <a:gd name="connsiteY12" fmla="*/ 181232 h 205971"/>
              <a:gd name="connsiteX13" fmla="*/ 424249 w 823784"/>
              <a:gd name="connsiteY13" fmla="*/ 189470 h 205971"/>
              <a:gd name="connsiteX14" fmla="*/ 345989 w 823784"/>
              <a:gd name="connsiteY14" fmla="*/ 197708 h 205971"/>
              <a:gd name="connsiteX15" fmla="*/ 0 w 823784"/>
              <a:gd name="connsiteY15" fmla="*/ 205946 h 205971"/>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729049 w 823784"/>
              <a:gd name="connsiteY4" fmla="*/ 37070 h 205971"/>
              <a:gd name="connsiteX5" fmla="*/ 716692 w 823784"/>
              <a:gd name="connsiteY5" fmla="*/ 45308 h 205971"/>
              <a:gd name="connsiteX6" fmla="*/ 621957 w 823784"/>
              <a:gd name="connsiteY6" fmla="*/ 94735 h 205971"/>
              <a:gd name="connsiteX7" fmla="*/ 597243 w 823784"/>
              <a:gd name="connsiteY7" fmla="*/ 115329 h 205971"/>
              <a:gd name="connsiteX8" fmla="*/ 572530 w 823784"/>
              <a:gd name="connsiteY8" fmla="*/ 127686 h 205971"/>
              <a:gd name="connsiteX9" fmla="*/ 514865 w 823784"/>
              <a:gd name="connsiteY9" fmla="*/ 156519 h 205971"/>
              <a:gd name="connsiteX10" fmla="*/ 502508 w 823784"/>
              <a:gd name="connsiteY10" fmla="*/ 164756 h 205971"/>
              <a:gd name="connsiteX11" fmla="*/ 448962 w 823784"/>
              <a:gd name="connsiteY11" fmla="*/ 181232 h 205971"/>
              <a:gd name="connsiteX12" fmla="*/ 424249 w 823784"/>
              <a:gd name="connsiteY12" fmla="*/ 189470 h 205971"/>
              <a:gd name="connsiteX13" fmla="*/ 345989 w 823784"/>
              <a:gd name="connsiteY13" fmla="*/ 197708 h 205971"/>
              <a:gd name="connsiteX14" fmla="*/ 0 w 823784"/>
              <a:gd name="connsiteY14" fmla="*/ 205946 h 205971"/>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729049 w 823784"/>
              <a:gd name="connsiteY4" fmla="*/ 37070 h 205971"/>
              <a:gd name="connsiteX5" fmla="*/ 621957 w 823784"/>
              <a:gd name="connsiteY5" fmla="*/ 94735 h 205971"/>
              <a:gd name="connsiteX6" fmla="*/ 597243 w 823784"/>
              <a:gd name="connsiteY6" fmla="*/ 115329 h 205971"/>
              <a:gd name="connsiteX7" fmla="*/ 572530 w 823784"/>
              <a:gd name="connsiteY7" fmla="*/ 127686 h 205971"/>
              <a:gd name="connsiteX8" fmla="*/ 514865 w 823784"/>
              <a:gd name="connsiteY8" fmla="*/ 156519 h 205971"/>
              <a:gd name="connsiteX9" fmla="*/ 502508 w 823784"/>
              <a:gd name="connsiteY9" fmla="*/ 164756 h 205971"/>
              <a:gd name="connsiteX10" fmla="*/ 448962 w 823784"/>
              <a:gd name="connsiteY10" fmla="*/ 181232 h 205971"/>
              <a:gd name="connsiteX11" fmla="*/ 424249 w 823784"/>
              <a:gd name="connsiteY11" fmla="*/ 189470 h 205971"/>
              <a:gd name="connsiteX12" fmla="*/ 345989 w 823784"/>
              <a:gd name="connsiteY12" fmla="*/ 197708 h 205971"/>
              <a:gd name="connsiteX13" fmla="*/ 0 w 823784"/>
              <a:gd name="connsiteY13" fmla="*/ 205946 h 205971"/>
              <a:gd name="connsiteX0" fmla="*/ 823784 w 823784"/>
              <a:gd name="connsiteY0" fmla="*/ 0 h 205971"/>
              <a:gd name="connsiteX1" fmla="*/ 799070 w 823784"/>
              <a:gd name="connsiteY1" fmla="*/ 4119 h 205971"/>
              <a:gd name="connsiteX2" fmla="*/ 770238 w 823784"/>
              <a:gd name="connsiteY2" fmla="*/ 16475 h 205971"/>
              <a:gd name="connsiteX3" fmla="*/ 757881 w 823784"/>
              <a:gd name="connsiteY3" fmla="*/ 20594 h 205971"/>
              <a:gd name="connsiteX4" fmla="*/ 621957 w 823784"/>
              <a:gd name="connsiteY4" fmla="*/ 94735 h 205971"/>
              <a:gd name="connsiteX5" fmla="*/ 597243 w 823784"/>
              <a:gd name="connsiteY5" fmla="*/ 115329 h 205971"/>
              <a:gd name="connsiteX6" fmla="*/ 572530 w 823784"/>
              <a:gd name="connsiteY6" fmla="*/ 127686 h 205971"/>
              <a:gd name="connsiteX7" fmla="*/ 514865 w 823784"/>
              <a:gd name="connsiteY7" fmla="*/ 156519 h 205971"/>
              <a:gd name="connsiteX8" fmla="*/ 502508 w 823784"/>
              <a:gd name="connsiteY8" fmla="*/ 164756 h 205971"/>
              <a:gd name="connsiteX9" fmla="*/ 448962 w 823784"/>
              <a:gd name="connsiteY9" fmla="*/ 181232 h 205971"/>
              <a:gd name="connsiteX10" fmla="*/ 424249 w 823784"/>
              <a:gd name="connsiteY10" fmla="*/ 189470 h 205971"/>
              <a:gd name="connsiteX11" fmla="*/ 345989 w 823784"/>
              <a:gd name="connsiteY11" fmla="*/ 197708 h 205971"/>
              <a:gd name="connsiteX12" fmla="*/ 0 w 823784"/>
              <a:gd name="connsiteY12" fmla="*/ 205946 h 205971"/>
              <a:gd name="connsiteX0" fmla="*/ 823784 w 823784"/>
              <a:gd name="connsiteY0" fmla="*/ 0 h 205971"/>
              <a:gd name="connsiteX1" fmla="*/ 799070 w 823784"/>
              <a:gd name="connsiteY1" fmla="*/ 4119 h 205971"/>
              <a:gd name="connsiteX2" fmla="*/ 770238 w 823784"/>
              <a:gd name="connsiteY2" fmla="*/ 16475 h 205971"/>
              <a:gd name="connsiteX3" fmla="*/ 621957 w 823784"/>
              <a:gd name="connsiteY3" fmla="*/ 94735 h 205971"/>
              <a:gd name="connsiteX4" fmla="*/ 597243 w 823784"/>
              <a:gd name="connsiteY4" fmla="*/ 115329 h 205971"/>
              <a:gd name="connsiteX5" fmla="*/ 572530 w 823784"/>
              <a:gd name="connsiteY5" fmla="*/ 127686 h 205971"/>
              <a:gd name="connsiteX6" fmla="*/ 514865 w 823784"/>
              <a:gd name="connsiteY6" fmla="*/ 156519 h 205971"/>
              <a:gd name="connsiteX7" fmla="*/ 502508 w 823784"/>
              <a:gd name="connsiteY7" fmla="*/ 164756 h 205971"/>
              <a:gd name="connsiteX8" fmla="*/ 448962 w 823784"/>
              <a:gd name="connsiteY8" fmla="*/ 181232 h 205971"/>
              <a:gd name="connsiteX9" fmla="*/ 424249 w 823784"/>
              <a:gd name="connsiteY9" fmla="*/ 189470 h 205971"/>
              <a:gd name="connsiteX10" fmla="*/ 345989 w 823784"/>
              <a:gd name="connsiteY10" fmla="*/ 197708 h 205971"/>
              <a:gd name="connsiteX11" fmla="*/ 0 w 823784"/>
              <a:gd name="connsiteY11" fmla="*/ 205946 h 205971"/>
              <a:gd name="connsiteX0" fmla="*/ 823784 w 823784"/>
              <a:gd name="connsiteY0" fmla="*/ 0 h 205946"/>
              <a:gd name="connsiteX1" fmla="*/ 799070 w 823784"/>
              <a:gd name="connsiteY1" fmla="*/ 4119 h 205946"/>
              <a:gd name="connsiteX2" fmla="*/ 770238 w 823784"/>
              <a:gd name="connsiteY2" fmla="*/ 16475 h 205946"/>
              <a:gd name="connsiteX3" fmla="*/ 621957 w 823784"/>
              <a:gd name="connsiteY3" fmla="*/ 94735 h 205946"/>
              <a:gd name="connsiteX4" fmla="*/ 597243 w 823784"/>
              <a:gd name="connsiteY4" fmla="*/ 115329 h 205946"/>
              <a:gd name="connsiteX5" fmla="*/ 572530 w 823784"/>
              <a:gd name="connsiteY5" fmla="*/ 127686 h 205946"/>
              <a:gd name="connsiteX6" fmla="*/ 514865 w 823784"/>
              <a:gd name="connsiteY6" fmla="*/ 156519 h 205946"/>
              <a:gd name="connsiteX7" fmla="*/ 502508 w 823784"/>
              <a:gd name="connsiteY7" fmla="*/ 164756 h 205946"/>
              <a:gd name="connsiteX8" fmla="*/ 448962 w 823784"/>
              <a:gd name="connsiteY8" fmla="*/ 181232 h 205946"/>
              <a:gd name="connsiteX9" fmla="*/ 345989 w 823784"/>
              <a:gd name="connsiteY9" fmla="*/ 197708 h 205946"/>
              <a:gd name="connsiteX10" fmla="*/ 0 w 823784"/>
              <a:gd name="connsiteY10" fmla="*/ 205946 h 205946"/>
              <a:gd name="connsiteX0" fmla="*/ 823784 w 823784"/>
              <a:gd name="connsiteY0" fmla="*/ 0 h 205946"/>
              <a:gd name="connsiteX1" fmla="*/ 799070 w 823784"/>
              <a:gd name="connsiteY1" fmla="*/ 4119 h 205946"/>
              <a:gd name="connsiteX2" fmla="*/ 770238 w 823784"/>
              <a:gd name="connsiteY2" fmla="*/ 16475 h 205946"/>
              <a:gd name="connsiteX3" fmla="*/ 621957 w 823784"/>
              <a:gd name="connsiteY3" fmla="*/ 94735 h 205946"/>
              <a:gd name="connsiteX4" fmla="*/ 597243 w 823784"/>
              <a:gd name="connsiteY4" fmla="*/ 115329 h 205946"/>
              <a:gd name="connsiteX5" fmla="*/ 572530 w 823784"/>
              <a:gd name="connsiteY5" fmla="*/ 127686 h 205946"/>
              <a:gd name="connsiteX6" fmla="*/ 514865 w 823784"/>
              <a:gd name="connsiteY6" fmla="*/ 156519 h 205946"/>
              <a:gd name="connsiteX7" fmla="*/ 502508 w 823784"/>
              <a:gd name="connsiteY7" fmla="*/ 164756 h 205946"/>
              <a:gd name="connsiteX8" fmla="*/ 345989 w 823784"/>
              <a:gd name="connsiteY8" fmla="*/ 197708 h 205946"/>
              <a:gd name="connsiteX9" fmla="*/ 0 w 823784"/>
              <a:gd name="connsiteY9" fmla="*/ 205946 h 205946"/>
              <a:gd name="connsiteX0" fmla="*/ 823784 w 823784"/>
              <a:gd name="connsiteY0" fmla="*/ 0 h 205946"/>
              <a:gd name="connsiteX1" fmla="*/ 799070 w 823784"/>
              <a:gd name="connsiteY1" fmla="*/ 4119 h 205946"/>
              <a:gd name="connsiteX2" fmla="*/ 770238 w 823784"/>
              <a:gd name="connsiteY2" fmla="*/ 16475 h 205946"/>
              <a:gd name="connsiteX3" fmla="*/ 621957 w 823784"/>
              <a:gd name="connsiteY3" fmla="*/ 94735 h 205946"/>
              <a:gd name="connsiteX4" fmla="*/ 597243 w 823784"/>
              <a:gd name="connsiteY4" fmla="*/ 115329 h 205946"/>
              <a:gd name="connsiteX5" fmla="*/ 572530 w 823784"/>
              <a:gd name="connsiteY5" fmla="*/ 127686 h 205946"/>
              <a:gd name="connsiteX6" fmla="*/ 514865 w 823784"/>
              <a:gd name="connsiteY6" fmla="*/ 156519 h 205946"/>
              <a:gd name="connsiteX7" fmla="*/ 345989 w 823784"/>
              <a:gd name="connsiteY7" fmla="*/ 197708 h 205946"/>
              <a:gd name="connsiteX8" fmla="*/ 0 w 823784"/>
              <a:gd name="connsiteY8" fmla="*/ 205946 h 205946"/>
              <a:gd name="connsiteX0" fmla="*/ 823784 w 823784"/>
              <a:gd name="connsiteY0" fmla="*/ 0 h 205946"/>
              <a:gd name="connsiteX1" fmla="*/ 799070 w 823784"/>
              <a:gd name="connsiteY1" fmla="*/ 4119 h 205946"/>
              <a:gd name="connsiteX2" fmla="*/ 770238 w 823784"/>
              <a:gd name="connsiteY2" fmla="*/ 16475 h 205946"/>
              <a:gd name="connsiteX3" fmla="*/ 621957 w 823784"/>
              <a:gd name="connsiteY3" fmla="*/ 94735 h 205946"/>
              <a:gd name="connsiteX4" fmla="*/ 597243 w 823784"/>
              <a:gd name="connsiteY4" fmla="*/ 115329 h 205946"/>
              <a:gd name="connsiteX5" fmla="*/ 572530 w 823784"/>
              <a:gd name="connsiteY5" fmla="*/ 127686 h 205946"/>
              <a:gd name="connsiteX6" fmla="*/ 514865 w 823784"/>
              <a:gd name="connsiteY6" fmla="*/ 156519 h 205946"/>
              <a:gd name="connsiteX7" fmla="*/ 345989 w 823784"/>
              <a:gd name="connsiteY7" fmla="*/ 197708 h 205946"/>
              <a:gd name="connsiteX8" fmla="*/ 0 w 823784"/>
              <a:gd name="connsiteY8" fmla="*/ 205946 h 205946"/>
              <a:gd name="connsiteX0" fmla="*/ 823784 w 823784"/>
              <a:gd name="connsiteY0" fmla="*/ 0 h 205946"/>
              <a:gd name="connsiteX1" fmla="*/ 799070 w 823784"/>
              <a:gd name="connsiteY1" fmla="*/ 4119 h 205946"/>
              <a:gd name="connsiteX2" fmla="*/ 770238 w 823784"/>
              <a:gd name="connsiteY2" fmla="*/ 16475 h 205946"/>
              <a:gd name="connsiteX3" fmla="*/ 621957 w 823784"/>
              <a:gd name="connsiteY3" fmla="*/ 94735 h 205946"/>
              <a:gd name="connsiteX4" fmla="*/ 607255 w 823784"/>
              <a:gd name="connsiteY4" fmla="*/ 111992 h 205946"/>
              <a:gd name="connsiteX5" fmla="*/ 572530 w 823784"/>
              <a:gd name="connsiteY5" fmla="*/ 127686 h 205946"/>
              <a:gd name="connsiteX6" fmla="*/ 514865 w 823784"/>
              <a:gd name="connsiteY6" fmla="*/ 156519 h 205946"/>
              <a:gd name="connsiteX7" fmla="*/ 345989 w 823784"/>
              <a:gd name="connsiteY7" fmla="*/ 197708 h 205946"/>
              <a:gd name="connsiteX8" fmla="*/ 0 w 823784"/>
              <a:gd name="connsiteY8" fmla="*/ 205946 h 205946"/>
              <a:gd name="connsiteX0" fmla="*/ 823784 w 823784"/>
              <a:gd name="connsiteY0" fmla="*/ 0 h 205946"/>
              <a:gd name="connsiteX1" fmla="*/ 799070 w 823784"/>
              <a:gd name="connsiteY1" fmla="*/ 4119 h 205946"/>
              <a:gd name="connsiteX2" fmla="*/ 770238 w 823784"/>
              <a:gd name="connsiteY2" fmla="*/ 16475 h 205946"/>
              <a:gd name="connsiteX3" fmla="*/ 655329 w 823784"/>
              <a:gd name="connsiteY3" fmla="*/ 91398 h 205946"/>
              <a:gd name="connsiteX4" fmla="*/ 607255 w 823784"/>
              <a:gd name="connsiteY4" fmla="*/ 111992 h 205946"/>
              <a:gd name="connsiteX5" fmla="*/ 572530 w 823784"/>
              <a:gd name="connsiteY5" fmla="*/ 127686 h 205946"/>
              <a:gd name="connsiteX6" fmla="*/ 514865 w 823784"/>
              <a:gd name="connsiteY6" fmla="*/ 156519 h 205946"/>
              <a:gd name="connsiteX7" fmla="*/ 345989 w 823784"/>
              <a:gd name="connsiteY7" fmla="*/ 197708 h 205946"/>
              <a:gd name="connsiteX8" fmla="*/ 0 w 823784"/>
              <a:gd name="connsiteY8" fmla="*/ 205946 h 205946"/>
              <a:gd name="connsiteX0" fmla="*/ 799070 w 799070"/>
              <a:gd name="connsiteY0" fmla="*/ 0 h 201827"/>
              <a:gd name="connsiteX1" fmla="*/ 770238 w 799070"/>
              <a:gd name="connsiteY1" fmla="*/ 12356 h 201827"/>
              <a:gd name="connsiteX2" fmla="*/ 655329 w 799070"/>
              <a:gd name="connsiteY2" fmla="*/ 87279 h 201827"/>
              <a:gd name="connsiteX3" fmla="*/ 607255 w 799070"/>
              <a:gd name="connsiteY3" fmla="*/ 107873 h 201827"/>
              <a:gd name="connsiteX4" fmla="*/ 572530 w 799070"/>
              <a:gd name="connsiteY4" fmla="*/ 123567 h 201827"/>
              <a:gd name="connsiteX5" fmla="*/ 514865 w 799070"/>
              <a:gd name="connsiteY5" fmla="*/ 152400 h 201827"/>
              <a:gd name="connsiteX6" fmla="*/ 345989 w 799070"/>
              <a:gd name="connsiteY6" fmla="*/ 193589 h 201827"/>
              <a:gd name="connsiteX7" fmla="*/ 0 w 799070"/>
              <a:gd name="connsiteY7" fmla="*/ 201827 h 201827"/>
              <a:gd name="connsiteX0" fmla="*/ 770238 w 770238"/>
              <a:gd name="connsiteY0" fmla="*/ 0 h 189471"/>
              <a:gd name="connsiteX1" fmla="*/ 655329 w 770238"/>
              <a:gd name="connsiteY1" fmla="*/ 74923 h 189471"/>
              <a:gd name="connsiteX2" fmla="*/ 607255 w 770238"/>
              <a:gd name="connsiteY2" fmla="*/ 95517 h 189471"/>
              <a:gd name="connsiteX3" fmla="*/ 572530 w 770238"/>
              <a:gd name="connsiteY3" fmla="*/ 111211 h 189471"/>
              <a:gd name="connsiteX4" fmla="*/ 514865 w 770238"/>
              <a:gd name="connsiteY4" fmla="*/ 140044 h 189471"/>
              <a:gd name="connsiteX5" fmla="*/ 345989 w 770238"/>
              <a:gd name="connsiteY5" fmla="*/ 181233 h 189471"/>
              <a:gd name="connsiteX6" fmla="*/ 0 w 770238"/>
              <a:gd name="connsiteY6" fmla="*/ 189471 h 189471"/>
              <a:gd name="connsiteX0" fmla="*/ 775317 w 775317"/>
              <a:gd name="connsiteY0" fmla="*/ 0 h 181667"/>
              <a:gd name="connsiteX1" fmla="*/ 660408 w 775317"/>
              <a:gd name="connsiteY1" fmla="*/ 74923 h 181667"/>
              <a:gd name="connsiteX2" fmla="*/ 612334 w 775317"/>
              <a:gd name="connsiteY2" fmla="*/ 95517 h 181667"/>
              <a:gd name="connsiteX3" fmla="*/ 577609 w 775317"/>
              <a:gd name="connsiteY3" fmla="*/ 111211 h 181667"/>
              <a:gd name="connsiteX4" fmla="*/ 519944 w 775317"/>
              <a:gd name="connsiteY4" fmla="*/ 140044 h 181667"/>
              <a:gd name="connsiteX5" fmla="*/ 351068 w 775317"/>
              <a:gd name="connsiteY5" fmla="*/ 181233 h 181667"/>
              <a:gd name="connsiteX6" fmla="*/ 0 w 775317"/>
              <a:gd name="connsiteY6" fmla="*/ 162773 h 181667"/>
              <a:gd name="connsiteX0" fmla="*/ 775317 w 775317"/>
              <a:gd name="connsiteY0" fmla="*/ 0 h 181667"/>
              <a:gd name="connsiteX1" fmla="*/ 660408 w 775317"/>
              <a:gd name="connsiteY1" fmla="*/ 74923 h 181667"/>
              <a:gd name="connsiteX2" fmla="*/ 612334 w 775317"/>
              <a:gd name="connsiteY2" fmla="*/ 95517 h 181667"/>
              <a:gd name="connsiteX3" fmla="*/ 575070 w 775317"/>
              <a:gd name="connsiteY3" fmla="*/ 131234 h 181667"/>
              <a:gd name="connsiteX4" fmla="*/ 519944 w 775317"/>
              <a:gd name="connsiteY4" fmla="*/ 140044 h 181667"/>
              <a:gd name="connsiteX5" fmla="*/ 351068 w 775317"/>
              <a:gd name="connsiteY5" fmla="*/ 181233 h 181667"/>
              <a:gd name="connsiteX6" fmla="*/ 0 w 775317"/>
              <a:gd name="connsiteY6" fmla="*/ 162773 h 181667"/>
              <a:gd name="connsiteX0" fmla="*/ 775317 w 775317"/>
              <a:gd name="connsiteY0" fmla="*/ 0 h 181667"/>
              <a:gd name="connsiteX1" fmla="*/ 660408 w 775317"/>
              <a:gd name="connsiteY1" fmla="*/ 74923 h 181667"/>
              <a:gd name="connsiteX2" fmla="*/ 612334 w 775317"/>
              <a:gd name="connsiteY2" fmla="*/ 95517 h 181667"/>
              <a:gd name="connsiteX3" fmla="*/ 519944 w 775317"/>
              <a:gd name="connsiteY3" fmla="*/ 140044 h 181667"/>
              <a:gd name="connsiteX4" fmla="*/ 351068 w 775317"/>
              <a:gd name="connsiteY4" fmla="*/ 181233 h 181667"/>
              <a:gd name="connsiteX5" fmla="*/ 0 w 775317"/>
              <a:gd name="connsiteY5" fmla="*/ 162773 h 181667"/>
              <a:gd name="connsiteX0" fmla="*/ 775317 w 775317"/>
              <a:gd name="connsiteY0" fmla="*/ 0 h 181667"/>
              <a:gd name="connsiteX1" fmla="*/ 660408 w 775317"/>
              <a:gd name="connsiteY1" fmla="*/ 74923 h 181667"/>
              <a:gd name="connsiteX2" fmla="*/ 519944 w 775317"/>
              <a:gd name="connsiteY2" fmla="*/ 140044 h 181667"/>
              <a:gd name="connsiteX3" fmla="*/ 351068 w 775317"/>
              <a:gd name="connsiteY3" fmla="*/ 181233 h 181667"/>
              <a:gd name="connsiteX4" fmla="*/ 0 w 775317"/>
              <a:gd name="connsiteY4" fmla="*/ 162773 h 181667"/>
              <a:gd name="connsiteX0" fmla="*/ 866733 w 866733"/>
              <a:gd name="connsiteY0" fmla="*/ 0 h 278447"/>
              <a:gd name="connsiteX1" fmla="*/ 660408 w 866733"/>
              <a:gd name="connsiteY1" fmla="*/ 171703 h 278447"/>
              <a:gd name="connsiteX2" fmla="*/ 519944 w 866733"/>
              <a:gd name="connsiteY2" fmla="*/ 236824 h 278447"/>
              <a:gd name="connsiteX3" fmla="*/ 351068 w 866733"/>
              <a:gd name="connsiteY3" fmla="*/ 278013 h 278447"/>
              <a:gd name="connsiteX4" fmla="*/ 0 w 866733"/>
              <a:gd name="connsiteY4" fmla="*/ 259553 h 278447"/>
              <a:gd name="connsiteX0" fmla="*/ 866733 w 877552"/>
              <a:gd name="connsiteY0" fmla="*/ 9967 h 288414"/>
              <a:gd name="connsiteX1" fmla="*/ 860832 w 877552"/>
              <a:gd name="connsiteY1" fmla="*/ 13575 h 288414"/>
              <a:gd name="connsiteX2" fmla="*/ 660408 w 877552"/>
              <a:gd name="connsiteY2" fmla="*/ 181670 h 288414"/>
              <a:gd name="connsiteX3" fmla="*/ 519944 w 877552"/>
              <a:gd name="connsiteY3" fmla="*/ 246791 h 288414"/>
              <a:gd name="connsiteX4" fmla="*/ 351068 w 877552"/>
              <a:gd name="connsiteY4" fmla="*/ 287980 h 288414"/>
              <a:gd name="connsiteX5" fmla="*/ 0 w 877552"/>
              <a:gd name="connsiteY5" fmla="*/ 269520 h 28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552" h="288414">
                <a:moveTo>
                  <a:pt x="866733" y="9967"/>
                </a:moveTo>
                <a:cubicBezTo>
                  <a:pt x="865750" y="10568"/>
                  <a:pt x="895219" y="-15042"/>
                  <a:pt x="860832" y="13575"/>
                </a:cubicBezTo>
                <a:cubicBezTo>
                  <a:pt x="826445" y="42192"/>
                  <a:pt x="717223" y="142801"/>
                  <a:pt x="660408" y="181670"/>
                </a:cubicBezTo>
                <a:cubicBezTo>
                  <a:pt x="603593" y="220539"/>
                  <a:pt x="571501" y="229073"/>
                  <a:pt x="519944" y="246791"/>
                </a:cubicBezTo>
                <a:cubicBezTo>
                  <a:pt x="468387" y="264509"/>
                  <a:pt x="437725" y="284192"/>
                  <a:pt x="351068" y="287980"/>
                </a:cubicBezTo>
                <a:cubicBezTo>
                  <a:pt x="264411" y="291768"/>
                  <a:pt x="154234" y="269520"/>
                  <a:pt x="0" y="269520"/>
                </a:cubicBezTo>
              </a:path>
            </a:pathLst>
          </a:custGeom>
          <a:ln w="15875" cap="flat">
            <a:solidFill>
              <a:schemeClr val="bg2">
                <a:lumMod val="20000"/>
                <a:lumOff val="80000"/>
              </a:schemeClr>
            </a:solidFill>
            <a:prstDash val="sysDash"/>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40" name="Straight Connector 39">
            <a:extLst>
              <a:ext uri="{FF2B5EF4-FFF2-40B4-BE49-F238E27FC236}">
                <a16:creationId xmlns:a16="http://schemas.microsoft.com/office/drawing/2014/main" xmlns="" id="{E29079B3-7C13-423D-9DA4-1DF38ABAD2CB}"/>
              </a:ext>
            </a:extLst>
          </p:cNvPr>
          <p:cNvCxnSpPr/>
          <p:nvPr/>
        </p:nvCxnSpPr>
        <p:spPr>
          <a:xfrm>
            <a:off x="3993473" y="1840240"/>
            <a:ext cx="0" cy="90780"/>
          </a:xfrm>
          <a:prstGeom prst="line">
            <a:avLst/>
          </a:prstGeom>
          <a:ln w="47625">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41" name="Trapezoid 10">
            <a:extLst>
              <a:ext uri="{FF2B5EF4-FFF2-40B4-BE49-F238E27FC236}">
                <a16:creationId xmlns:a16="http://schemas.microsoft.com/office/drawing/2014/main" xmlns="" id="{9F6675C2-0079-49BB-AD1F-F63DFF754B4F}"/>
              </a:ext>
            </a:extLst>
          </p:cNvPr>
          <p:cNvSpPr/>
          <p:nvPr/>
        </p:nvSpPr>
        <p:spPr>
          <a:xfrm rot="10800000">
            <a:off x="1351958" y="2049897"/>
            <a:ext cx="156088" cy="127092"/>
          </a:xfrm>
          <a:custGeom>
            <a:avLst/>
            <a:gdLst>
              <a:gd name="connsiteX0" fmla="*/ 0 w 371789"/>
              <a:gd name="connsiteY0" fmla="*/ 521511 h 521511"/>
              <a:gd name="connsiteX1" fmla="*/ 61966 w 371789"/>
              <a:gd name="connsiteY1" fmla="*/ 0 h 521511"/>
              <a:gd name="connsiteX2" fmla="*/ 309823 w 371789"/>
              <a:gd name="connsiteY2" fmla="*/ 0 h 521511"/>
              <a:gd name="connsiteX3" fmla="*/ 371789 w 371789"/>
              <a:gd name="connsiteY3" fmla="*/ 521511 h 521511"/>
              <a:gd name="connsiteX4" fmla="*/ 0 w 371789"/>
              <a:gd name="connsiteY4" fmla="*/ 521511 h 521511"/>
              <a:gd name="connsiteX0" fmla="*/ 0 w 396909"/>
              <a:gd name="connsiteY0" fmla="*/ 521511 h 556680"/>
              <a:gd name="connsiteX1" fmla="*/ 61966 w 396909"/>
              <a:gd name="connsiteY1" fmla="*/ 0 h 556680"/>
              <a:gd name="connsiteX2" fmla="*/ 309823 w 396909"/>
              <a:gd name="connsiteY2" fmla="*/ 0 h 556680"/>
              <a:gd name="connsiteX3" fmla="*/ 396909 w 396909"/>
              <a:gd name="connsiteY3" fmla="*/ 556680 h 556680"/>
              <a:gd name="connsiteX4" fmla="*/ 0 w 396909"/>
              <a:gd name="connsiteY4" fmla="*/ 521511 h 556680"/>
              <a:gd name="connsiteX0" fmla="*/ 0 w 401934"/>
              <a:gd name="connsiteY0" fmla="*/ 521511 h 576777"/>
              <a:gd name="connsiteX1" fmla="*/ 61966 w 401934"/>
              <a:gd name="connsiteY1" fmla="*/ 0 h 576777"/>
              <a:gd name="connsiteX2" fmla="*/ 309823 w 401934"/>
              <a:gd name="connsiteY2" fmla="*/ 0 h 576777"/>
              <a:gd name="connsiteX3" fmla="*/ 401934 w 401934"/>
              <a:gd name="connsiteY3" fmla="*/ 576777 h 576777"/>
              <a:gd name="connsiteX4" fmla="*/ 0 w 401934"/>
              <a:gd name="connsiteY4" fmla="*/ 521511 h 57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934" h="576777">
                <a:moveTo>
                  <a:pt x="0" y="521511"/>
                </a:moveTo>
                <a:lnTo>
                  <a:pt x="61966" y="0"/>
                </a:lnTo>
                <a:lnTo>
                  <a:pt x="309823" y="0"/>
                </a:lnTo>
                <a:lnTo>
                  <a:pt x="401934" y="576777"/>
                </a:lnTo>
                <a:lnTo>
                  <a:pt x="0" y="521511"/>
                </a:lnTo>
                <a:close/>
              </a:path>
            </a:pathLst>
          </a:custGeom>
          <a:solidFill>
            <a:srgbClr val="B7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2" name="Straight Connector 41">
            <a:extLst>
              <a:ext uri="{FF2B5EF4-FFF2-40B4-BE49-F238E27FC236}">
                <a16:creationId xmlns:a16="http://schemas.microsoft.com/office/drawing/2014/main" xmlns="" id="{89974DF7-A691-4CD5-BAFD-FFD207A80550}"/>
              </a:ext>
            </a:extLst>
          </p:cNvPr>
          <p:cNvCxnSpPr/>
          <p:nvPr/>
        </p:nvCxnSpPr>
        <p:spPr>
          <a:xfrm>
            <a:off x="4232485" y="1699897"/>
            <a:ext cx="0" cy="108936"/>
          </a:xfrm>
          <a:prstGeom prst="line">
            <a:avLst/>
          </a:prstGeom>
          <a:ln w="47625">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xmlns="" id="{9562E7F7-54C6-4C28-8963-7FC9E5DED678}"/>
              </a:ext>
            </a:extLst>
          </p:cNvPr>
          <p:cNvCxnSpPr/>
          <p:nvPr/>
        </p:nvCxnSpPr>
        <p:spPr>
          <a:xfrm>
            <a:off x="4310102" y="1656487"/>
            <a:ext cx="0" cy="127092"/>
          </a:xfrm>
          <a:prstGeom prst="line">
            <a:avLst/>
          </a:prstGeom>
          <a:ln w="47625">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xmlns="" id="{DC4DAAE9-FF5E-48DC-8D3D-837761F5FF8B}"/>
              </a:ext>
            </a:extLst>
          </p:cNvPr>
          <p:cNvCxnSpPr/>
          <p:nvPr/>
        </p:nvCxnSpPr>
        <p:spPr>
          <a:xfrm>
            <a:off x="4377756" y="1684066"/>
            <a:ext cx="0" cy="72624"/>
          </a:xfrm>
          <a:prstGeom prst="line">
            <a:avLst/>
          </a:prstGeom>
          <a:ln w="47625">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pic>
        <p:nvPicPr>
          <p:cNvPr id="45" name="Picture 44">
            <a:extLst>
              <a:ext uri="{FF2B5EF4-FFF2-40B4-BE49-F238E27FC236}">
                <a16:creationId xmlns:a16="http://schemas.microsoft.com/office/drawing/2014/main" xmlns="" id="{EB9ABC72-88C1-47A6-B696-510DE74279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4903" y="2579039"/>
            <a:ext cx="682887" cy="570808"/>
          </a:xfrm>
          <a:prstGeom prst="rect">
            <a:avLst/>
          </a:prstGeom>
        </p:spPr>
      </p:pic>
      <p:cxnSp>
        <p:nvCxnSpPr>
          <p:cNvPr id="46" name="Straight Connector 45">
            <a:extLst>
              <a:ext uri="{FF2B5EF4-FFF2-40B4-BE49-F238E27FC236}">
                <a16:creationId xmlns:a16="http://schemas.microsoft.com/office/drawing/2014/main" xmlns="" id="{EB3A98A9-96EF-4550-B9E5-BD52FB81DA3C}"/>
              </a:ext>
            </a:extLst>
          </p:cNvPr>
          <p:cNvCxnSpPr/>
          <p:nvPr/>
        </p:nvCxnSpPr>
        <p:spPr>
          <a:xfrm>
            <a:off x="4147812" y="1740938"/>
            <a:ext cx="0" cy="108936"/>
          </a:xfrm>
          <a:prstGeom prst="line">
            <a:avLst/>
          </a:prstGeom>
          <a:ln w="47625">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47" name="Freeform: Shape 46">
            <a:extLst>
              <a:ext uri="{FF2B5EF4-FFF2-40B4-BE49-F238E27FC236}">
                <a16:creationId xmlns:a16="http://schemas.microsoft.com/office/drawing/2014/main" xmlns="" id="{3C90DCEA-6661-481D-B817-F225E8900308}"/>
              </a:ext>
            </a:extLst>
          </p:cNvPr>
          <p:cNvSpPr/>
          <p:nvPr/>
        </p:nvSpPr>
        <p:spPr>
          <a:xfrm>
            <a:off x="3897801" y="1548713"/>
            <a:ext cx="710216" cy="1129696"/>
          </a:xfrm>
          <a:custGeom>
            <a:avLst/>
            <a:gdLst>
              <a:gd name="connsiteX0" fmla="*/ 0 w 982818"/>
              <a:gd name="connsiteY0" fmla="*/ 0 h 1460189"/>
              <a:gd name="connsiteX1" fmla="*/ 495114 w 982818"/>
              <a:gd name="connsiteY1" fmla="*/ 441588 h 1460189"/>
              <a:gd name="connsiteX2" fmla="*/ 914400 w 982818"/>
              <a:gd name="connsiteY2" fmla="*/ 807348 h 1460189"/>
              <a:gd name="connsiteX3" fmla="*/ 976847 w 982818"/>
              <a:gd name="connsiteY3" fmla="*/ 981307 h 1460189"/>
              <a:gd name="connsiteX4" fmla="*/ 856414 w 982818"/>
              <a:gd name="connsiteY4" fmla="*/ 1248936 h 1460189"/>
              <a:gd name="connsiteX5" fmla="*/ 602166 w 982818"/>
              <a:gd name="connsiteY5" fmla="*/ 1445198 h 1460189"/>
              <a:gd name="connsiteX6" fmla="*/ 584324 w 982818"/>
              <a:gd name="connsiteY6" fmla="*/ 1431816 h 1460189"/>
              <a:gd name="connsiteX0" fmla="*/ 0 w 982818"/>
              <a:gd name="connsiteY0" fmla="*/ 0 h 1460189"/>
              <a:gd name="connsiteX1" fmla="*/ 495114 w 982818"/>
              <a:gd name="connsiteY1" fmla="*/ 441588 h 1460189"/>
              <a:gd name="connsiteX2" fmla="*/ 914400 w 982818"/>
              <a:gd name="connsiteY2" fmla="*/ 807348 h 1460189"/>
              <a:gd name="connsiteX3" fmla="*/ 976847 w 982818"/>
              <a:gd name="connsiteY3" fmla="*/ 1030372 h 1460189"/>
              <a:gd name="connsiteX4" fmla="*/ 856414 w 982818"/>
              <a:gd name="connsiteY4" fmla="*/ 1248936 h 1460189"/>
              <a:gd name="connsiteX5" fmla="*/ 602166 w 982818"/>
              <a:gd name="connsiteY5" fmla="*/ 1445198 h 1460189"/>
              <a:gd name="connsiteX6" fmla="*/ 584324 w 982818"/>
              <a:gd name="connsiteY6" fmla="*/ 1431816 h 1460189"/>
              <a:gd name="connsiteX0" fmla="*/ 0 w 982818"/>
              <a:gd name="connsiteY0" fmla="*/ 0 h 1445198"/>
              <a:gd name="connsiteX1" fmla="*/ 495114 w 982818"/>
              <a:gd name="connsiteY1" fmla="*/ 441588 h 1445198"/>
              <a:gd name="connsiteX2" fmla="*/ 914400 w 982818"/>
              <a:gd name="connsiteY2" fmla="*/ 807348 h 1445198"/>
              <a:gd name="connsiteX3" fmla="*/ 976847 w 982818"/>
              <a:gd name="connsiteY3" fmla="*/ 1030372 h 1445198"/>
              <a:gd name="connsiteX4" fmla="*/ 856414 w 982818"/>
              <a:gd name="connsiteY4" fmla="*/ 1248936 h 1445198"/>
              <a:gd name="connsiteX5" fmla="*/ 602166 w 982818"/>
              <a:gd name="connsiteY5" fmla="*/ 1445198 h 1445198"/>
              <a:gd name="connsiteX0" fmla="*/ 0 w 982818"/>
              <a:gd name="connsiteY0" fmla="*/ 0 h 1563308"/>
              <a:gd name="connsiteX1" fmla="*/ 495114 w 982818"/>
              <a:gd name="connsiteY1" fmla="*/ 441588 h 1563308"/>
              <a:gd name="connsiteX2" fmla="*/ 914400 w 982818"/>
              <a:gd name="connsiteY2" fmla="*/ 807348 h 1563308"/>
              <a:gd name="connsiteX3" fmla="*/ 976847 w 982818"/>
              <a:gd name="connsiteY3" fmla="*/ 1030372 h 1563308"/>
              <a:gd name="connsiteX4" fmla="*/ 856414 w 982818"/>
              <a:gd name="connsiteY4" fmla="*/ 1248936 h 1563308"/>
              <a:gd name="connsiteX5" fmla="*/ 430716 w 982818"/>
              <a:gd name="connsiteY5" fmla="*/ 1563308 h 156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818" h="1563308">
                <a:moveTo>
                  <a:pt x="0" y="0"/>
                </a:moveTo>
                <a:lnTo>
                  <a:pt x="495114" y="441588"/>
                </a:lnTo>
                <a:cubicBezTo>
                  <a:pt x="647514" y="576146"/>
                  <a:pt x="834111" y="709217"/>
                  <a:pt x="914400" y="807348"/>
                </a:cubicBezTo>
                <a:cubicBezTo>
                  <a:pt x="994689" y="905479"/>
                  <a:pt x="986511" y="956774"/>
                  <a:pt x="976847" y="1030372"/>
                </a:cubicBezTo>
                <a:cubicBezTo>
                  <a:pt x="967183" y="1103970"/>
                  <a:pt x="947436" y="1160113"/>
                  <a:pt x="856414" y="1248936"/>
                </a:cubicBezTo>
                <a:cubicBezTo>
                  <a:pt x="765392" y="1337759"/>
                  <a:pt x="476064" y="1532828"/>
                  <a:pt x="430716" y="1563308"/>
                </a:cubicBezTo>
              </a:path>
            </a:pathLst>
          </a:custGeom>
          <a:ln w="28575" cmpd="sng">
            <a:solidFill>
              <a:schemeClr val="bg2">
                <a:lumMod val="20000"/>
                <a:lumOff val="80000"/>
              </a:schemeClr>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AU"/>
          </a:p>
        </p:txBody>
      </p:sp>
      <p:sp>
        <p:nvSpPr>
          <p:cNvPr id="48" name="Freeform: Shape 47">
            <a:extLst>
              <a:ext uri="{FF2B5EF4-FFF2-40B4-BE49-F238E27FC236}">
                <a16:creationId xmlns:a16="http://schemas.microsoft.com/office/drawing/2014/main" xmlns="" id="{081A1A20-01D8-40A2-8BCF-5FE800DF7C09}"/>
              </a:ext>
            </a:extLst>
          </p:cNvPr>
          <p:cNvSpPr/>
          <p:nvPr/>
        </p:nvSpPr>
        <p:spPr>
          <a:xfrm>
            <a:off x="3893655" y="1542714"/>
            <a:ext cx="710216" cy="1143462"/>
          </a:xfrm>
          <a:custGeom>
            <a:avLst/>
            <a:gdLst>
              <a:gd name="connsiteX0" fmla="*/ 0 w 982818"/>
              <a:gd name="connsiteY0" fmla="*/ 0 h 1460189"/>
              <a:gd name="connsiteX1" fmla="*/ 495114 w 982818"/>
              <a:gd name="connsiteY1" fmla="*/ 441588 h 1460189"/>
              <a:gd name="connsiteX2" fmla="*/ 914400 w 982818"/>
              <a:gd name="connsiteY2" fmla="*/ 807348 h 1460189"/>
              <a:gd name="connsiteX3" fmla="*/ 976847 w 982818"/>
              <a:gd name="connsiteY3" fmla="*/ 981307 h 1460189"/>
              <a:gd name="connsiteX4" fmla="*/ 856414 w 982818"/>
              <a:gd name="connsiteY4" fmla="*/ 1248936 h 1460189"/>
              <a:gd name="connsiteX5" fmla="*/ 602166 w 982818"/>
              <a:gd name="connsiteY5" fmla="*/ 1445198 h 1460189"/>
              <a:gd name="connsiteX6" fmla="*/ 584324 w 982818"/>
              <a:gd name="connsiteY6" fmla="*/ 1431816 h 1460189"/>
              <a:gd name="connsiteX0" fmla="*/ 0 w 982818"/>
              <a:gd name="connsiteY0" fmla="*/ 0 h 1460189"/>
              <a:gd name="connsiteX1" fmla="*/ 495114 w 982818"/>
              <a:gd name="connsiteY1" fmla="*/ 441588 h 1460189"/>
              <a:gd name="connsiteX2" fmla="*/ 914400 w 982818"/>
              <a:gd name="connsiteY2" fmla="*/ 807348 h 1460189"/>
              <a:gd name="connsiteX3" fmla="*/ 976847 w 982818"/>
              <a:gd name="connsiteY3" fmla="*/ 1030372 h 1460189"/>
              <a:gd name="connsiteX4" fmla="*/ 856414 w 982818"/>
              <a:gd name="connsiteY4" fmla="*/ 1248936 h 1460189"/>
              <a:gd name="connsiteX5" fmla="*/ 602166 w 982818"/>
              <a:gd name="connsiteY5" fmla="*/ 1445198 h 1460189"/>
              <a:gd name="connsiteX6" fmla="*/ 584324 w 982818"/>
              <a:gd name="connsiteY6" fmla="*/ 1431816 h 1460189"/>
              <a:gd name="connsiteX0" fmla="*/ 0 w 982818"/>
              <a:gd name="connsiteY0" fmla="*/ 0 h 1445198"/>
              <a:gd name="connsiteX1" fmla="*/ 495114 w 982818"/>
              <a:gd name="connsiteY1" fmla="*/ 441588 h 1445198"/>
              <a:gd name="connsiteX2" fmla="*/ 914400 w 982818"/>
              <a:gd name="connsiteY2" fmla="*/ 807348 h 1445198"/>
              <a:gd name="connsiteX3" fmla="*/ 976847 w 982818"/>
              <a:gd name="connsiteY3" fmla="*/ 1030372 h 1445198"/>
              <a:gd name="connsiteX4" fmla="*/ 856414 w 982818"/>
              <a:gd name="connsiteY4" fmla="*/ 1248936 h 1445198"/>
              <a:gd name="connsiteX5" fmla="*/ 602166 w 982818"/>
              <a:gd name="connsiteY5" fmla="*/ 1445198 h 1445198"/>
              <a:gd name="connsiteX0" fmla="*/ 0 w 982818"/>
              <a:gd name="connsiteY0" fmla="*/ 0 h 1605218"/>
              <a:gd name="connsiteX1" fmla="*/ 495114 w 982818"/>
              <a:gd name="connsiteY1" fmla="*/ 441588 h 1605218"/>
              <a:gd name="connsiteX2" fmla="*/ 914400 w 982818"/>
              <a:gd name="connsiteY2" fmla="*/ 807348 h 1605218"/>
              <a:gd name="connsiteX3" fmla="*/ 976847 w 982818"/>
              <a:gd name="connsiteY3" fmla="*/ 1030372 h 1605218"/>
              <a:gd name="connsiteX4" fmla="*/ 856414 w 982818"/>
              <a:gd name="connsiteY4" fmla="*/ 1248936 h 1605218"/>
              <a:gd name="connsiteX5" fmla="*/ 396426 w 982818"/>
              <a:gd name="connsiteY5" fmla="*/ 1605218 h 1605218"/>
              <a:gd name="connsiteX0" fmla="*/ 0 w 982818"/>
              <a:gd name="connsiteY0" fmla="*/ 0 h 1582358"/>
              <a:gd name="connsiteX1" fmla="*/ 495114 w 982818"/>
              <a:gd name="connsiteY1" fmla="*/ 441588 h 1582358"/>
              <a:gd name="connsiteX2" fmla="*/ 914400 w 982818"/>
              <a:gd name="connsiteY2" fmla="*/ 807348 h 1582358"/>
              <a:gd name="connsiteX3" fmla="*/ 976847 w 982818"/>
              <a:gd name="connsiteY3" fmla="*/ 1030372 h 1582358"/>
              <a:gd name="connsiteX4" fmla="*/ 856414 w 982818"/>
              <a:gd name="connsiteY4" fmla="*/ 1248936 h 1582358"/>
              <a:gd name="connsiteX5" fmla="*/ 426906 w 982818"/>
              <a:gd name="connsiteY5" fmla="*/ 1582358 h 158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818" h="1582358">
                <a:moveTo>
                  <a:pt x="0" y="0"/>
                </a:moveTo>
                <a:lnTo>
                  <a:pt x="495114" y="441588"/>
                </a:lnTo>
                <a:cubicBezTo>
                  <a:pt x="647514" y="576146"/>
                  <a:pt x="834111" y="709217"/>
                  <a:pt x="914400" y="807348"/>
                </a:cubicBezTo>
                <a:cubicBezTo>
                  <a:pt x="994689" y="905479"/>
                  <a:pt x="986511" y="956774"/>
                  <a:pt x="976847" y="1030372"/>
                </a:cubicBezTo>
                <a:cubicBezTo>
                  <a:pt x="967183" y="1103970"/>
                  <a:pt x="948071" y="1156938"/>
                  <a:pt x="856414" y="1248936"/>
                </a:cubicBezTo>
                <a:cubicBezTo>
                  <a:pt x="764757" y="1340934"/>
                  <a:pt x="472254" y="1551878"/>
                  <a:pt x="426906" y="1582358"/>
                </a:cubicBezTo>
              </a:path>
            </a:pathLst>
          </a:custGeom>
          <a:ln w="28575" cmpd="dbl">
            <a:solidFill>
              <a:schemeClr val="bg2">
                <a:lumMod val="75000"/>
              </a:schemeClr>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AU"/>
          </a:p>
        </p:txBody>
      </p:sp>
      <p:sp>
        <p:nvSpPr>
          <p:cNvPr id="49" name="Freeform 2">
            <a:extLst>
              <a:ext uri="{FF2B5EF4-FFF2-40B4-BE49-F238E27FC236}">
                <a16:creationId xmlns:a16="http://schemas.microsoft.com/office/drawing/2014/main" xmlns="" id="{9D9725E7-3CE0-4499-BA54-ED743776926F}"/>
              </a:ext>
            </a:extLst>
          </p:cNvPr>
          <p:cNvSpPr/>
          <p:nvPr/>
        </p:nvSpPr>
        <p:spPr>
          <a:xfrm>
            <a:off x="795377" y="1649731"/>
            <a:ext cx="5047696" cy="1076260"/>
          </a:xfrm>
          <a:custGeom>
            <a:avLst/>
            <a:gdLst>
              <a:gd name="connsiteX0" fmla="*/ 0 w 9213448"/>
              <a:gd name="connsiteY0" fmla="*/ 2233914 h 2604303"/>
              <a:gd name="connsiteX1" fmla="*/ 69448 w 9213448"/>
              <a:gd name="connsiteY1" fmla="*/ 2199190 h 2604303"/>
              <a:gd name="connsiteX2" fmla="*/ 173620 w 9213448"/>
              <a:gd name="connsiteY2" fmla="*/ 2176040 h 2604303"/>
              <a:gd name="connsiteX3" fmla="*/ 277792 w 9213448"/>
              <a:gd name="connsiteY3" fmla="*/ 2141316 h 2604303"/>
              <a:gd name="connsiteX4" fmla="*/ 370390 w 9213448"/>
              <a:gd name="connsiteY4" fmla="*/ 2118167 h 2604303"/>
              <a:gd name="connsiteX5" fmla="*/ 474562 w 9213448"/>
              <a:gd name="connsiteY5" fmla="*/ 2095017 h 2604303"/>
              <a:gd name="connsiteX6" fmla="*/ 567159 w 9213448"/>
              <a:gd name="connsiteY6" fmla="*/ 2060293 h 2604303"/>
              <a:gd name="connsiteX7" fmla="*/ 636607 w 9213448"/>
              <a:gd name="connsiteY7" fmla="*/ 2037144 h 2604303"/>
              <a:gd name="connsiteX8" fmla="*/ 671331 w 9213448"/>
              <a:gd name="connsiteY8" fmla="*/ 2025569 h 2604303"/>
              <a:gd name="connsiteX9" fmla="*/ 740779 w 9213448"/>
              <a:gd name="connsiteY9" fmla="*/ 2013995 h 2604303"/>
              <a:gd name="connsiteX10" fmla="*/ 833377 w 9213448"/>
              <a:gd name="connsiteY10" fmla="*/ 1979271 h 2604303"/>
              <a:gd name="connsiteX11" fmla="*/ 925974 w 9213448"/>
              <a:gd name="connsiteY11" fmla="*/ 1944547 h 2604303"/>
              <a:gd name="connsiteX12" fmla="*/ 972273 w 9213448"/>
              <a:gd name="connsiteY12" fmla="*/ 1932972 h 2604303"/>
              <a:gd name="connsiteX13" fmla="*/ 1041721 w 9213448"/>
              <a:gd name="connsiteY13" fmla="*/ 1909822 h 2604303"/>
              <a:gd name="connsiteX14" fmla="*/ 1076445 w 9213448"/>
              <a:gd name="connsiteY14" fmla="*/ 1898248 h 2604303"/>
              <a:gd name="connsiteX15" fmla="*/ 1169043 w 9213448"/>
              <a:gd name="connsiteY15" fmla="*/ 1875098 h 2604303"/>
              <a:gd name="connsiteX16" fmla="*/ 1307939 w 9213448"/>
              <a:gd name="connsiteY16" fmla="*/ 1828800 h 2604303"/>
              <a:gd name="connsiteX17" fmla="*/ 1342663 w 9213448"/>
              <a:gd name="connsiteY17" fmla="*/ 1817225 h 2604303"/>
              <a:gd name="connsiteX18" fmla="*/ 1400536 w 9213448"/>
              <a:gd name="connsiteY18" fmla="*/ 1805650 h 2604303"/>
              <a:gd name="connsiteX19" fmla="*/ 1469985 w 9213448"/>
              <a:gd name="connsiteY19" fmla="*/ 1782501 h 2604303"/>
              <a:gd name="connsiteX20" fmla="*/ 1504709 w 9213448"/>
              <a:gd name="connsiteY20" fmla="*/ 1770926 h 2604303"/>
              <a:gd name="connsiteX21" fmla="*/ 1597306 w 9213448"/>
              <a:gd name="connsiteY21" fmla="*/ 1747777 h 2604303"/>
              <a:gd name="connsiteX22" fmla="*/ 1689903 w 9213448"/>
              <a:gd name="connsiteY22" fmla="*/ 1724628 h 2604303"/>
              <a:gd name="connsiteX23" fmla="*/ 1759352 w 9213448"/>
              <a:gd name="connsiteY23" fmla="*/ 1689903 h 2604303"/>
              <a:gd name="connsiteX24" fmla="*/ 1817225 w 9213448"/>
              <a:gd name="connsiteY24" fmla="*/ 1666754 h 2604303"/>
              <a:gd name="connsiteX25" fmla="*/ 1886673 w 9213448"/>
              <a:gd name="connsiteY25" fmla="*/ 1655179 h 2604303"/>
              <a:gd name="connsiteX26" fmla="*/ 1956121 w 9213448"/>
              <a:gd name="connsiteY26" fmla="*/ 1632030 h 2604303"/>
              <a:gd name="connsiteX27" fmla="*/ 1990845 w 9213448"/>
              <a:gd name="connsiteY27" fmla="*/ 1620455 h 2604303"/>
              <a:gd name="connsiteX28" fmla="*/ 2060293 w 9213448"/>
              <a:gd name="connsiteY28" fmla="*/ 1608881 h 2604303"/>
              <a:gd name="connsiteX29" fmla="*/ 2141316 w 9213448"/>
              <a:gd name="connsiteY29" fmla="*/ 1585731 h 2604303"/>
              <a:gd name="connsiteX30" fmla="*/ 2210764 w 9213448"/>
              <a:gd name="connsiteY30" fmla="*/ 1574157 h 2604303"/>
              <a:gd name="connsiteX31" fmla="*/ 2257063 w 9213448"/>
              <a:gd name="connsiteY31" fmla="*/ 1562582 h 2604303"/>
              <a:gd name="connsiteX32" fmla="*/ 2419109 w 9213448"/>
              <a:gd name="connsiteY32" fmla="*/ 1539433 h 2604303"/>
              <a:gd name="connsiteX33" fmla="*/ 2546430 w 9213448"/>
              <a:gd name="connsiteY33" fmla="*/ 1504709 h 2604303"/>
              <a:gd name="connsiteX34" fmla="*/ 2731625 w 9213448"/>
              <a:gd name="connsiteY34" fmla="*/ 1458410 h 2604303"/>
              <a:gd name="connsiteX35" fmla="*/ 2882096 w 9213448"/>
              <a:gd name="connsiteY35" fmla="*/ 1446835 h 2604303"/>
              <a:gd name="connsiteX36" fmla="*/ 3310359 w 9213448"/>
              <a:gd name="connsiteY36" fmla="*/ 1469984 h 2604303"/>
              <a:gd name="connsiteX37" fmla="*/ 3345083 w 9213448"/>
              <a:gd name="connsiteY37" fmla="*/ 1481559 h 2604303"/>
              <a:gd name="connsiteX38" fmla="*/ 3368233 w 9213448"/>
              <a:gd name="connsiteY38" fmla="*/ 1504709 h 2604303"/>
              <a:gd name="connsiteX39" fmla="*/ 3437681 w 9213448"/>
              <a:gd name="connsiteY39" fmla="*/ 1551007 h 2604303"/>
              <a:gd name="connsiteX40" fmla="*/ 3495554 w 9213448"/>
              <a:gd name="connsiteY40" fmla="*/ 1597306 h 2604303"/>
              <a:gd name="connsiteX41" fmla="*/ 3530278 w 9213448"/>
              <a:gd name="connsiteY41" fmla="*/ 1666754 h 2604303"/>
              <a:gd name="connsiteX42" fmla="*/ 3541853 w 9213448"/>
              <a:gd name="connsiteY42" fmla="*/ 1701478 h 2604303"/>
              <a:gd name="connsiteX43" fmla="*/ 3588152 w 9213448"/>
              <a:gd name="connsiteY43" fmla="*/ 1747777 h 2604303"/>
              <a:gd name="connsiteX44" fmla="*/ 3599726 w 9213448"/>
              <a:gd name="connsiteY44" fmla="*/ 1782501 h 2604303"/>
              <a:gd name="connsiteX45" fmla="*/ 3634450 w 9213448"/>
              <a:gd name="connsiteY45" fmla="*/ 1794076 h 2604303"/>
              <a:gd name="connsiteX46" fmla="*/ 3657600 w 9213448"/>
              <a:gd name="connsiteY46" fmla="*/ 1817225 h 2604303"/>
              <a:gd name="connsiteX47" fmla="*/ 3680749 w 9213448"/>
              <a:gd name="connsiteY47" fmla="*/ 1851949 h 2604303"/>
              <a:gd name="connsiteX48" fmla="*/ 3750197 w 9213448"/>
              <a:gd name="connsiteY48" fmla="*/ 1875098 h 2604303"/>
              <a:gd name="connsiteX49" fmla="*/ 3784921 w 9213448"/>
              <a:gd name="connsiteY49" fmla="*/ 1898248 h 2604303"/>
              <a:gd name="connsiteX50" fmla="*/ 3808071 w 9213448"/>
              <a:gd name="connsiteY50" fmla="*/ 1921397 h 2604303"/>
              <a:gd name="connsiteX51" fmla="*/ 3877519 w 9213448"/>
              <a:gd name="connsiteY51" fmla="*/ 1944547 h 2604303"/>
              <a:gd name="connsiteX52" fmla="*/ 3912243 w 9213448"/>
              <a:gd name="connsiteY52" fmla="*/ 1956121 h 2604303"/>
              <a:gd name="connsiteX53" fmla="*/ 4004840 w 9213448"/>
              <a:gd name="connsiteY53" fmla="*/ 2002420 h 2604303"/>
              <a:gd name="connsiteX54" fmla="*/ 4039564 w 9213448"/>
              <a:gd name="connsiteY54" fmla="*/ 2013995 h 2604303"/>
              <a:gd name="connsiteX55" fmla="*/ 4282633 w 9213448"/>
              <a:gd name="connsiteY55" fmla="*/ 1990845 h 2604303"/>
              <a:gd name="connsiteX56" fmla="*/ 4386805 w 9213448"/>
              <a:gd name="connsiteY56" fmla="*/ 1944547 h 2604303"/>
              <a:gd name="connsiteX57" fmla="*/ 4433103 w 9213448"/>
              <a:gd name="connsiteY57" fmla="*/ 1886673 h 2604303"/>
              <a:gd name="connsiteX58" fmla="*/ 4421529 w 9213448"/>
              <a:gd name="connsiteY58" fmla="*/ 1724628 h 2604303"/>
              <a:gd name="connsiteX59" fmla="*/ 4375230 w 9213448"/>
              <a:gd name="connsiteY59" fmla="*/ 1585731 h 2604303"/>
              <a:gd name="connsiteX60" fmla="*/ 4363655 w 9213448"/>
              <a:gd name="connsiteY60" fmla="*/ 1551007 h 2604303"/>
              <a:gd name="connsiteX61" fmla="*/ 4340506 w 9213448"/>
              <a:gd name="connsiteY61" fmla="*/ 1516283 h 2604303"/>
              <a:gd name="connsiteX62" fmla="*/ 4328931 w 9213448"/>
              <a:gd name="connsiteY62" fmla="*/ 1481559 h 2604303"/>
              <a:gd name="connsiteX63" fmla="*/ 4305782 w 9213448"/>
              <a:gd name="connsiteY63" fmla="*/ 1435260 h 2604303"/>
              <a:gd name="connsiteX64" fmla="*/ 4294207 w 9213448"/>
              <a:gd name="connsiteY64" fmla="*/ 1400536 h 2604303"/>
              <a:gd name="connsiteX65" fmla="*/ 4247909 w 9213448"/>
              <a:gd name="connsiteY65" fmla="*/ 1331088 h 2604303"/>
              <a:gd name="connsiteX66" fmla="*/ 4224759 w 9213448"/>
              <a:gd name="connsiteY66" fmla="*/ 1261640 h 2604303"/>
              <a:gd name="connsiteX67" fmla="*/ 4213185 w 9213448"/>
              <a:gd name="connsiteY67" fmla="*/ 1226916 h 2604303"/>
              <a:gd name="connsiteX68" fmla="*/ 4224759 w 9213448"/>
              <a:gd name="connsiteY68" fmla="*/ 1053296 h 2604303"/>
              <a:gd name="connsiteX69" fmla="*/ 4236334 w 9213448"/>
              <a:gd name="connsiteY69" fmla="*/ 1018572 h 2604303"/>
              <a:gd name="connsiteX70" fmla="*/ 4271058 w 9213448"/>
              <a:gd name="connsiteY70" fmla="*/ 1006997 h 2604303"/>
              <a:gd name="connsiteX71" fmla="*/ 4305782 w 9213448"/>
              <a:gd name="connsiteY71" fmla="*/ 983848 h 2604303"/>
              <a:gd name="connsiteX72" fmla="*/ 4340506 w 9213448"/>
              <a:gd name="connsiteY72" fmla="*/ 972273 h 2604303"/>
              <a:gd name="connsiteX73" fmla="*/ 4375230 w 9213448"/>
              <a:gd name="connsiteY73" fmla="*/ 949124 h 2604303"/>
              <a:gd name="connsiteX74" fmla="*/ 4444678 w 9213448"/>
              <a:gd name="connsiteY74" fmla="*/ 925974 h 2604303"/>
              <a:gd name="connsiteX75" fmla="*/ 4467828 w 9213448"/>
              <a:gd name="connsiteY75" fmla="*/ 902825 h 2604303"/>
              <a:gd name="connsiteX76" fmla="*/ 4502552 w 9213448"/>
              <a:gd name="connsiteY76" fmla="*/ 891250 h 2604303"/>
              <a:gd name="connsiteX77" fmla="*/ 4629873 w 9213448"/>
              <a:gd name="connsiteY77" fmla="*/ 868101 h 2604303"/>
              <a:gd name="connsiteX78" fmla="*/ 4815068 w 9213448"/>
              <a:gd name="connsiteY78" fmla="*/ 833377 h 2604303"/>
              <a:gd name="connsiteX79" fmla="*/ 4919240 w 9213448"/>
              <a:gd name="connsiteY79" fmla="*/ 821802 h 2604303"/>
              <a:gd name="connsiteX80" fmla="*/ 4988688 w 9213448"/>
              <a:gd name="connsiteY80" fmla="*/ 798653 h 2604303"/>
              <a:gd name="connsiteX81" fmla="*/ 5104435 w 9213448"/>
              <a:gd name="connsiteY81" fmla="*/ 763929 h 2604303"/>
              <a:gd name="connsiteX82" fmla="*/ 5139159 w 9213448"/>
              <a:gd name="connsiteY82" fmla="*/ 752354 h 2604303"/>
              <a:gd name="connsiteX83" fmla="*/ 5173883 w 9213448"/>
              <a:gd name="connsiteY83" fmla="*/ 740779 h 2604303"/>
              <a:gd name="connsiteX84" fmla="*/ 5208607 w 9213448"/>
              <a:gd name="connsiteY84" fmla="*/ 706055 h 2604303"/>
              <a:gd name="connsiteX85" fmla="*/ 5243331 w 9213448"/>
              <a:gd name="connsiteY85" fmla="*/ 694481 h 2604303"/>
              <a:gd name="connsiteX86" fmla="*/ 5324354 w 9213448"/>
              <a:gd name="connsiteY86" fmla="*/ 659757 h 2604303"/>
              <a:gd name="connsiteX87" fmla="*/ 5382228 w 9213448"/>
              <a:gd name="connsiteY87" fmla="*/ 625033 h 2604303"/>
              <a:gd name="connsiteX88" fmla="*/ 5451676 w 9213448"/>
              <a:gd name="connsiteY88" fmla="*/ 590309 h 2604303"/>
              <a:gd name="connsiteX89" fmla="*/ 5474825 w 9213448"/>
              <a:gd name="connsiteY89" fmla="*/ 567159 h 2604303"/>
              <a:gd name="connsiteX90" fmla="*/ 5544273 w 9213448"/>
              <a:gd name="connsiteY90" fmla="*/ 520860 h 2604303"/>
              <a:gd name="connsiteX91" fmla="*/ 5578997 w 9213448"/>
              <a:gd name="connsiteY91" fmla="*/ 497711 h 2604303"/>
              <a:gd name="connsiteX92" fmla="*/ 5660020 w 9213448"/>
              <a:gd name="connsiteY92" fmla="*/ 439838 h 2604303"/>
              <a:gd name="connsiteX93" fmla="*/ 5694744 w 9213448"/>
              <a:gd name="connsiteY93" fmla="*/ 428263 h 2604303"/>
              <a:gd name="connsiteX94" fmla="*/ 5764192 w 9213448"/>
              <a:gd name="connsiteY94" fmla="*/ 393539 h 2604303"/>
              <a:gd name="connsiteX95" fmla="*/ 5810491 w 9213448"/>
              <a:gd name="connsiteY95" fmla="*/ 358815 h 2604303"/>
              <a:gd name="connsiteX96" fmla="*/ 5833640 w 9213448"/>
              <a:gd name="connsiteY96" fmla="*/ 335665 h 2604303"/>
              <a:gd name="connsiteX97" fmla="*/ 5868364 w 9213448"/>
              <a:gd name="connsiteY97" fmla="*/ 324091 h 2604303"/>
              <a:gd name="connsiteX98" fmla="*/ 5926238 w 9213448"/>
              <a:gd name="connsiteY98" fmla="*/ 289367 h 2604303"/>
              <a:gd name="connsiteX99" fmla="*/ 5984111 w 9213448"/>
              <a:gd name="connsiteY99" fmla="*/ 254643 h 2604303"/>
              <a:gd name="connsiteX100" fmla="*/ 6076709 w 9213448"/>
              <a:gd name="connsiteY100" fmla="*/ 208344 h 2604303"/>
              <a:gd name="connsiteX101" fmla="*/ 6111433 w 9213448"/>
              <a:gd name="connsiteY101" fmla="*/ 196769 h 2604303"/>
              <a:gd name="connsiteX102" fmla="*/ 6146157 w 9213448"/>
              <a:gd name="connsiteY102" fmla="*/ 185195 h 2604303"/>
              <a:gd name="connsiteX103" fmla="*/ 6204030 w 9213448"/>
              <a:gd name="connsiteY103" fmla="*/ 150471 h 2604303"/>
              <a:gd name="connsiteX104" fmla="*/ 6285053 w 9213448"/>
              <a:gd name="connsiteY104" fmla="*/ 115747 h 2604303"/>
              <a:gd name="connsiteX105" fmla="*/ 6366076 w 9213448"/>
              <a:gd name="connsiteY105" fmla="*/ 81022 h 2604303"/>
              <a:gd name="connsiteX106" fmla="*/ 6435524 w 9213448"/>
              <a:gd name="connsiteY106" fmla="*/ 57873 h 2604303"/>
              <a:gd name="connsiteX107" fmla="*/ 6516547 w 9213448"/>
              <a:gd name="connsiteY107" fmla="*/ 34724 h 2604303"/>
              <a:gd name="connsiteX108" fmla="*/ 6562845 w 9213448"/>
              <a:gd name="connsiteY108" fmla="*/ 23149 h 2604303"/>
              <a:gd name="connsiteX109" fmla="*/ 6632293 w 9213448"/>
              <a:gd name="connsiteY109" fmla="*/ 0 h 2604303"/>
              <a:gd name="connsiteX110" fmla="*/ 7234177 w 9213448"/>
              <a:gd name="connsiteY110" fmla="*/ 11574 h 2604303"/>
              <a:gd name="connsiteX111" fmla="*/ 7303625 w 9213448"/>
              <a:gd name="connsiteY111" fmla="*/ 23149 h 2604303"/>
              <a:gd name="connsiteX112" fmla="*/ 7373073 w 9213448"/>
              <a:gd name="connsiteY112" fmla="*/ 46298 h 2604303"/>
              <a:gd name="connsiteX113" fmla="*/ 8426369 w 9213448"/>
              <a:gd name="connsiteY113" fmla="*/ 57873 h 2604303"/>
              <a:gd name="connsiteX114" fmla="*/ 8507392 w 9213448"/>
              <a:gd name="connsiteY114" fmla="*/ 92597 h 2604303"/>
              <a:gd name="connsiteX115" fmla="*/ 8530541 w 9213448"/>
              <a:gd name="connsiteY115" fmla="*/ 115747 h 2604303"/>
              <a:gd name="connsiteX116" fmla="*/ 8576840 w 9213448"/>
              <a:gd name="connsiteY116" fmla="*/ 127321 h 2604303"/>
              <a:gd name="connsiteX117" fmla="*/ 8599990 w 9213448"/>
              <a:gd name="connsiteY117" fmla="*/ 162045 h 2604303"/>
              <a:gd name="connsiteX118" fmla="*/ 8657863 w 9213448"/>
              <a:gd name="connsiteY118" fmla="*/ 208344 h 2604303"/>
              <a:gd name="connsiteX119" fmla="*/ 8704162 w 9213448"/>
              <a:gd name="connsiteY119" fmla="*/ 231493 h 2604303"/>
              <a:gd name="connsiteX120" fmla="*/ 8773610 w 9213448"/>
              <a:gd name="connsiteY120" fmla="*/ 312516 h 2604303"/>
              <a:gd name="connsiteX121" fmla="*/ 8773610 w 9213448"/>
              <a:gd name="connsiteY121" fmla="*/ 312516 h 2604303"/>
              <a:gd name="connsiteX122" fmla="*/ 8808334 w 9213448"/>
              <a:gd name="connsiteY122" fmla="*/ 358815 h 2604303"/>
              <a:gd name="connsiteX123" fmla="*/ 8843058 w 9213448"/>
              <a:gd name="connsiteY123" fmla="*/ 370390 h 2604303"/>
              <a:gd name="connsiteX124" fmla="*/ 8912506 w 9213448"/>
              <a:gd name="connsiteY124" fmla="*/ 428263 h 2604303"/>
              <a:gd name="connsiteX125" fmla="*/ 8947230 w 9213448"/>
              <a:gd name="connsiteY125" fmla="*/ 451412 h 2604303"/>
              <a:gd name="connsiteX126" fmla="*/ 8993529 w 9213448"/>
              <a:gd name="connsiteY126" fmla="*/ 509286 h 2604303"/>
              <a:gd name="connsiteX127" fmla="*/ 9028253 w 9213448"/>
              <a:gd name="connsiteY127" fmla="*/ 578734 h 2604303"/>
              <a:gd name="connsiteX128" fmla="*/ 9039828 w 9213448"/>
              <a:gd name="connsiteY128" fmla="*/ 613458 h 2604303"/>
              <a:gd name="connsiteX129" fmla="*/ 9062977 w 9213448"/>
              <a:gd name="connsiteY129" fmla="*/ 648182 h 2604303"/>
              <a:gd name="connsiteX130" fmla="*/ 9074552 w 9213448"/>
              <a:gd name="connsiteY130" fmla="*/ 682906 h 2604303"/>
              <a:gd name="connsiteX131" fmla="*/ 9109276 w 9213448"/>
              <a:gd name="connsiteY131" fmla="*/ 717630 h 2604303"/>
              <a:gd name="connsiteX132" fmla="*/ 9120850 w 9213448"/>
              <a:gd name="connsiteY132" fmla="*/ 763929 h 2604303"/>
              <a:gd name="connsiteX133" fmla="*/ 9144000 w 9213448"/>
              <a:gd name="connsiteY133" fmla="*/ 833377 h 2604303"/>
              <a:gd name="connsiteX134" fmla="*/ 9167149 w 9213448"/>
              <a:gd name="connsiteY134" fmla="*/ 902825 h 2604303"/>
              <a:gd name="connsiteX135" fmla="*/ 9190298 w 9213448"/>
              <a:gd name="connsiteY135" fmla="*/ 972273 h 2604303"/>
              <a:gd name="connsiteX136" fmla="*/ 9213448 w 9213448"/>
              <a:gd name="connsiteY136" fmla="*/ 1169043 h 2604303"/>
              <a:gd name="connsiteX137" fmla="*/ 9178724 w 9213448"/>
              <a:gd name="connsiteY137" fmla="*/ 1527858 h 2604303"/>
              <a:gd name="connsiteX138" fmla="*/ 9167149 w 9213448"/>
              <a:gd name="connsiteY138" fmla="*/ 1562582 h 2604303"/>
              <a:gd name="connsiteX139" fmla="*/ 9120850 w 9213448"/>
              <a:gd name="connsiteY139" fmla="*/ 1620455 h 2604303"/>
              <a:gd name="connsiteX140" fmla="*/ 9062977 w 9213448"/>
              <a:gd name="connsiteY140" fmla="*/ 1724628 h 2604303"/>
              <a:gd name="connsiteX141" fmla="*/ 9016678 w 9213448"/>
              <a:gd name="connsiteY141" fmla="*/ 1759352 h 2604303"/>
              <a:gd name="connsiteX142" fmla="*/ 8947230 w 9213448"/>
              <a:gd name="connsiteY142" fmla="*/ 1828800 h 2604303"/>
              <a:gd name="connsiteX143" fmla="*/ 8912506 w 9213448"/>
              <a:gd name="connsiteY143" fmla="*/ 1851949 h 2604303"/>
              <a:gd name="connsiteX144" fmla="*/ 8877782 w 9213448"/>
              <a:gd name="connsiteY144" fmla="*/ 1863524 h 2604303"/>
              <a:gd name="connsiteX145" fmla="*/ 8808334 w 9213448"/>
              <a:gd name="connsiteY145" fmla="*/ 1909822 h 2604303"/>
              <a:gd name="connsiteX146" fmla="*/ 8773610 w 9213448"/>
              <a:gd name="connsiteY146" fmla="*/ 1932972 h 2604303"/>
              <a:gd name="connsiteX147" fmla="*/ 8738886 w 9213448"/>
              <a:gd name="connsiteY147" fmla="*/ 1944547 h 2604303"/>
              <a:gd name="connsiteX148" fmla="*/ 8704162 w 9213448"/>
              <a:gd name="connsiteY148" fmla="*/ 1967696 h 2604303"/>
              <a:gd name="connsiteX149" fmla="*/ 8646288 w 9213448"/>
              <a:gd name="connsiteY149" fmla="*/ 1979271 h 2604303"/>
              <a:gd name="connsiteX150" fmla="*/ 8611564 w 9213448"/>
              <a:gd name="connsiteY150" fmla="*/ 1990845 h 2604303"/>
              <a:gd name="connsiteX151" fmla="*/ 8576840 w 9213448"/>
              <a:gd name="connsiteY151" fmla="*/ 2013995 h 2604303"/>
              <a:gd name="connsiteX152" fmla="*/ 8507392 w 9213448"/>
              <a:gd name="connsiteY152" fmla="*/ 2037144 h 2604303"/>
              <a:gd name="connsiteX153" fmla="*/ 8461093 w 9213448"/>
              <a:gd name="connsiteY153" fmla="*/ 2071868 h 2604303"/>
              <a:gd name="connsiteX154" fmla="*/ 8368496 w 9213448"/>
              <a:gd name="connsiteY154" fmla="*/ 2129741 h 2604303"/>
              <a:gd name="connsiteX155" fmla="*/ 8345347 w 9213448"/>
              <a:gd name="connsiteY155" fmla="*/ 2152891 h 2604303"/>
              <a:gd name="connsiteX156" fmla="*/ 8310622 w 9213448"/>
              <a:gd name="connsiteY156" fmla="*/ 2164465 h 2604303"/>
              <a:gd name="connsiteX157" fmla="*/ 8264324 w 9213448"/>
              <a:gd name="connsiteY157" fmla="*/ 2187615 h 2604303"/>
              <a:gd name="connsiteX158" fmla="*/ 8229600 w 9213448"/>
              <a:gd name="connsiteY158" fmla="*/ 2199190 h 2604303"/>
              <a:gd name="connsiteX159" fmla="*/ 8183301 w 9213448"/>
              <a:gd name="connsiteY159" fmla="*/ 2222339 h 2604303"/>
              <a:gd name="connsiteX160" fmla="*/ 8125428 w 9213448"/>
              <a:gd name="connsiteY160" fmla="*/ 2233914 h 2604303"/>
              <a:gd name="connsiteX161" fmla="*/ 8090703 w 9213448"/>
              <a:gd name="connsiteY161" fmla="*/ 2257063 h 2604303"/>
              <a:gd name="connsiteX162" fmla="*/ 8055979 w 9213448"/>
              <a:gd name="connsiteY162" fmla="*/ 2268638 h 2604303"/>
              <a:gd name="connsiteX163" fmla="*/ 7998106 w 9213448"/>
              <a:gd name="connsiteY163" fmla="*/ 2291787 h 2604303"/>
              <a:gd name="connsiteX164" fmla="*/ 7963382 w 9213448"/>
              <a:gd name="connsiteY164" fmla="*/ 2303362 h 2604303"/>
              <a:gd name="connsiteX165" fmla="*/ 7905509 w 9213448"/>
              <a:gd name="connsiteY165" fmla="*/ 2326511 h 2604303"/>
              <a:gd name="connsiteX166" fmla="*/ 7870785 w 9213448"/>
              <a:gd name="connsiteY166" fmla="*/ 2338086 h 2604303"/>
              <a:gd name="connsiteX167" fmla="*/ 7801336 w 9213448"/>
              <a:gd name="connsiteY167" fmla="*/ 2372810 h 2604303"/>
              <a:gd name="connsiteX168" fmla="*/ 7743463 w 9213448"/>
              <a:gd name="connsiteY168" fmla="*/ 2384384 h 2604303"/>
              <a:gd name="connsiteX169" fmla="*/ 7708739 w 9213448"/>
              <a:gd name="connsiteY169" fmla="*/ 2395959 h 2604303"/>
              <a:gd name="connsiteX170" fmla="*/ 7627716 w 9213448"/>
              <a:gd name="connsiteY170" fmla="*/ 2419109 h 2604303"/>
              <a:gd name="connsiteX171" fmla="*/ 7581417 w 9213448"/>
              <a:gd name="connsiteY171" fmla="*/ 2430683 h 2604303"/>
              <a:gd name="connsiteX172" fmla="*/ 7454096 w 9213448"/>
              <a:gd name="connsiteY172" fmla="*/ 2465407 h 2604303"/>
              <a:gd name="connsiteX173" fmla="*/ 7396222 w 9213448"/>
              <a:gd name="connsiteY173" fmla="*/ 2511706 h 2604303"/>
              <a:gd name="connsiteX174" fmla="*/ 7326774 w 9213448"/>
              <a:gd name="connsiteY174" fmla="*/ 2534855 h 2604303"/>
              <a:gd name="connsiteX175" fmla="*/ 7268901 w 9213448"/>
              <a:gd name="connsiteY175" fmla="*/ 2569579 h 2604303"/>
              <a:gd name="connsiteX176" fmla="*/ 7234177 w 9213448"/>
              <a:gd name="connsiteY176" fmla="*/ 2592729 h 2604303"/>
              <a:gd name="connsiteX177" fmla="*/ 7199453 w 9213448"/>
              <a:gd name="connsiteY177" fmla="*/ 2604303 h 2604303"/>
              <a:gd name="connsiteX0" fmla="*/ 0 w 9213448"/>
              <a:gd name="connsiteY0" fmla="*/ 2233914 h 2604303"/>
              <a:gd name="connsiteX1" fmla="*/ 69448 w 9213448"/>
              <a:gd name="connsiteY1" fmla="*/ 2199190 h 2604303"/>
              <a:gd name="connsiteX2" fmla="*/ 173620 w 9213448"/>
              <a:gd name="connsiteY2" fmla="*/ 2176040 h 2604303"/>
              <a:gd name="connsiteX3" fmla="*/ 277792 w 9213448"/>
              <a:gd name="connsiteY3" fmla="*/ 2141316 h 2604303"/>
              <a:gd name="connsiteX4" fmla="*/ 370390 w 9213448"/>
              <a:gd name="connsiteY4" fmla="*/ 2118167 h 2604303"/>
              <a:gd name="connsiteX5" fmla="*/ 474562 w 9213448"/>
              <a:gd name="connsiteY5" fmla="*/ 2095017 h 2604303"/>
              <a:gd name="connsiteX6" fmla="*/ 567159 w 9213448"/>
              <a:gd name="connsiteY6" fmla="*/ 2060293 h 2604303"/>
              <a:gd name="connsiteX7" fmla="*/ 636607 w 9213448"/>
              <a:gd name="connsiteY7" fmla="*/ 2037144 h 2604303"/>
              <a:gd name="connsiteX8" fmla="*/ 671331 w 9213448"/>
              <a:gd name="connsiteY8" fmla="*/ 2025569 h 2604303"/>
              <a:gd name="connsiteX9" fmla="*/ 740779 w 9213448"/>
              <a:gd name="connsiteY9" fmla="*/ 2013995 h 2604303"/>
              <a:gd name="connsiteX10" fmla="*/ 833377 w 9213448"/>
              <a:gd name="connsiteY10" fmla="*/ 1979271 h 2604303"/>
              <a:gd name="connsiteX11" fmla="*/ 925974 w 9213448"/>
              <a:gd name="connsiteY11" fmla="*/ 1944547 h 2604303"/>
              <a:gd name="connsiteX12" fmla="*/ 972273 w 9213448"/>
              <a:gd name="connsiteY12" fmla="*/ 1932972 h 2604303"/>
              <a:gd name="connsiteX13" fmla="*/ 1041721 w 9213448"/>
              <a:gd name="connsiteY13" fmla="*/ 1909822 h 2604303"/>
              <a:gd name="connsiteX14" fmla="*/ 1076445 w 9213448"/>
              <a:gd name="connsiteY14" fmla="*/ 1898248 h 2604303"/>
              <a:gd name="connsiteX15" fmla="*/ 1169043 w 9213448"/>
              <a:gd name="connsiteY15" fmla="*/ 1875098 h 2604303"/>
              <a:gd name="connsiteX16" fmla="*/ 1307939 w 9213448"/>
              <a:gd name="connsiteY16" fmla="*/ 1828800 h 2604303"/>
              <a:gd name="connsiteX17" fmla="*/ 1342663 w 9213448"/>
              <a:gd name="connsiteY17" fmla="*/ 1817225 h 2604303"/>
              <a:gd name="connsiteX18" fmla="*/ 1400536 w 9213448"/>
              <a:gd name="connsiteY18" fmla="*/ 1805650 h 2604303"/>
              <a:gd name="connsiteX19" fmla="*/ 1469985 w 9213448"/>
              <a:gd name="connsiteY19" fmla="*/ 1782501 h 2604303"/>
              <a:gd name="connsiteX20" fmla="*/ 1504709 w 9213448"/>
              <a:gd name="connsiteY20" fmla="*/ 1770926 h 2604303"/>
              <a:gd name="connsiteX21" fmla="*/ 1597306 w 9213448"/>
              <a:gd name="connsiteY21" fmla="*/ 1747777 h 2604303"/>
              <a:gd name="connsiteX22" fmla="*/ 1689903 w 9213448"/>
              <a:gd name="connsiteY22" fmla="*/ 1724628 h 2604303"/>
              <a:gd name="connsiteX23" fmla="*/ 1759352 w 9213448"/>
              <a:gd name="connsiteY23" fmla="*/ 1689903 h 2604303"/>
              <a:gd name="connsiteX24" fmla="*/ 1817225 w 9213448"/>
              <a:gd name="connsiteY24" fmla="*/ 1666754 h 2604303"/>
              <a:gd name="connsiteX25" fmla="*/ 1886673 w 9213448"/>
              <a:gd name="connsiteY25" fmla="*/ 1655179 h 2604303"/>
              <a:gd name="connsiteX26" fmla="*/ 1956121 w 9213448"/>
              <a:gd name="connsiteY26" fmla="*/ 1632030 h 2604303"/>
              <a:gd name="connsiteX27" fmla="*/ 1990845 w 9213448"/>
              <a:gd name="connsiteY27" fmla="*/ 1620455 h 2604303"/>
              <a:gd name="connsiteX28" fmla="*/ 2060293 w 9213448"/>
              <a:gd name="connsiteY28" fmla="*/ 1608881 h 2604303"/>
              <a:gd name="connsiteX29" fmla="*/ 2141316 w 9213448"/>
              <a:gd name="connsiteY29" fmla="*/ 1585731 h 2604303"/>
              <a:gd name="connsiteX30" fmla="*/ 2210764 w 9213448"/>
              <a:gd name="connsiteY30" fmla="*/ 1574157 h 2604303"/>
              <a:gd name="connsiteX31" fmla="*/ 2257063 w 9213448"/>
              <a:gd name="connsiteY31" fmla="*/ 1562582 h 2604303"/>
              <a:gd name="connsiteX32" fmla="*/ 2419109 w 9213448"/>
              <a:gd name="connsiteY32" fmla="*/ 1539433 h 2604303"/>
              <a:gd name="connsiteX33" fmla="*/ 2546430 w 9213448"/>
              <a:gd name="connsiteY33" fmla="*/ 1504709 h 2604303"/>
              <a:gd name="connsiteX34" fmla="*/ 2731625 w 9213448"/>
              <a:gd name="connsiteY34" fmla="*/ 1458410 h 2604303"/>
              <a:gd name="connsiteX35" fmla="*/ 2882096 w 9213448"/>
              <a:gd name="connsiteY35" fmla="*/ 1446835 h 2604303"/>
              <a:gd name="connsiteX36" fmla="*/ 3310359 w 9213448"/>
              <a:gd name="connsiteY36" fmla="*/ 1469984 h 2604303"/>
              <a:gd name="connsiteX37" fmla="*/ 3345083 w 9213448"/>
              <a:gd name="connsiteY37" fmla="*/ 1481559 h 2604303"/>
              <a:gd name="connsiteX38" fmla="*/ 3368233 w 9213448"/>
              <a:gd name="connsiteY38" fmla="*/ 1504709 h 2604303"/>
              <a:gd name="connsiteX39" fmla="*/ 3437681 w 9213448"/>
              <a:gd name="connsiteY39" fmla="*/ 1551007 h 2604303"/>
              <a:gd name="connsiteX40" fmla="*/ 3495554 w 9213448"/>
              <a:gd name="connsiteY40" fmla="*/ 1597306 h 2604303"/>
              <a:gd name="connsiteX41" fmla="*/ 3530278 w 9213448"/>
              <a:gd name="connsiteY41" fmla="*/ 1666754 h 2604303"/>
              <a:gd name="connsiteX42" fmla="*/ 3541853 w 9213448"/>
              <a:gd name="connsiteY42" fmla="*/ 1701478 h 2604303"/>
              <a:gd name="connsiteX43" fmla="*/ 3588152 w 9213448"/>
              <a:gd name="connsiteY43" fmla="*/ 1747777 h 2604303"/>
              <a:gd name="connsiteX44" fmla="*/ 3599726 w 9213448"/>
              <a:gd name="connsiteY44" fmla="*/ 1782501 h 2604303"/>
              <a:gd name="connsiteX45" fmla="*/ 3634450 w 9213448"/>
              <a:gd name="connsiteY45" fmla="*/ 1794076 h 2604303"/>
              <a:gd name="connsiteX46" fmla="*/ 3657600 w 9213448"/>
              <a:gd name="connsiteY46" fmla="*/ 1817225 h 2604303"/>
              <a:gd name="connsiteX47" fmla="*/ 3680749 w 9213448"/>
              <a:gd name="connsiteY47" fmla="*/ 1851949 h 2604303"/>
              <a:gd name="connsiteX48" fmla="*/ 3750197 w 9213448"/>
              <a:gd name="connsiteY48" fmla="*/ 1875098 h 2604303"/>
              <a:gd name="connsiteX49" fmla="*/ 3784921 w 9213448"/>
              <a:gd name="connsiteY49" fmla="*/ 1898248 h 2604303"/>
              <a:gd name="connsiteX50" fmla="*/ 3808071 w 9213448"/>
              <a:gd name="connsiteY50" fmla="*/ 1921397 h 2604303"/>
              <a:gd name="connsiteX51" fmla="*/ 3877519 w 9213448"/>
              <a:gd name="connsiteY51" fmla="*/ 1944547 h 2604303"/>
              <a:gd name="connsiteX52" fmla="*/ 3912243 w 9213448"/>
              <a:gd name="connsiteY52" fmla="*/ 1956121 h 2604303"/>
              <a:gd name="connsiteX53" fmla="*/ 4004840 w 9213448"/>
              <a:gd name="connsiteY53" fmla="*/ 2002420 h 2604303"/>
              <a:gd name="connsiteX54" fmla="*/ 4039564 w 9213448"/>
              <a:gd name="connsiteY54" fmla="*/ 2013995 h 2604303"/>
              <a:gd name="connsiteX55" fmla="*/ 4282633 w 9213448"/>
              <a:gd name="connsiteY55" fmla="*/ 1990845 h 2604303"/>
              <a:gd name="connsiteX56" fmla="*/ 4386805 w 9213448"/>
              <a:gd name="connsiteY56" fmla="*/ 1944547 h 2604303"/>
              <a:gd name="connsiteX57" fmla="*/ 4433103 w 9213448"/>
              <a:gd name="connsiteY57" fmla="*/ 1886673 h 2604303"/>
              <a:gd name="connsiteX58" fmla="*/ 4421529 w 9213448"/>
              <a:gd name="connsiteY58" fmla="*/ 1724628 h 2604303"/>
              <a:gd name="connsiteX59" fmla="*/ 4375230 w 9213448"/>
              <a:gd name="connsiteY59" fmla="*/ 1585731 h 2604303"/>
              <a:gd name="connsiteX60" fmla="*/ 4363655 w 9213448"/>
              <a:gd name="connsiteY60" fmla="*/ 1551007 h 2604303"/>
              <a:gd name="connsiteX61" fmla="*/ 4340506 w 9213448"/>
              <a:gd name="connsiteY61" fmla="*/ 1516283 h 2604303"/>
              <a:gd name="connsiteX62" fmla="*/ 4328931 w 9213448"/>
              <a:gd name="connsiteY62" fmla="*/ 1481559 h 2604303"/>
              <a:gd name="connsiteX63" fmla="*/ 4305782 w 9213448"/>
              <a:gd name="connsiteY63" fmla="*/ 1435260 h 2604303"/>
              <a:gd name="connsiteX64" fmla="*/ 4294207 w 9213448"/>
              <a:gd name="connsiteY64" fmla="*/ 1400536 h 2604303"/>
              <a:gd name="connsiteX65" fmla="*/ 4247909 w 9213448"/>
              <a:gd name="connsiteY65" fmla="*/ 1331088 h 2604303"/>
              <a:gd name="connsiteX66" fmla="*/ 4224759 w 9213448"/>
              <a:gd name="connsiteY66" fmla="*/ 1261640 h 2604303"/>
              <a:gd name="connsiteX67" fmla="*/ 4213185 w 9213448"/>
              <a:gd name="connsiteY67" fmla="*/ 1226916 h 2604303"/>
              <a:gd name="connsiteX68" fmla="*/ 4224759 w 9213448"/>
              <a:gd name="connsiteY68" fmla="*/ 1053296 h 2604303"/>
              <a:gd name="connsiteX69" fmla="*/ 4236334 w 9213448"/>
              <a:gd name="connsiteY69" fmla="*/ 1018572 h 2604303"/>
              <a:gd name="connsiteX70" fmla="*/ 4271058 w 9213448"/>
              <a:gd name="connsiteY70" fmla="*/ 1006997 h 2604303"/>
              <a:gd name="connsiteX71" fmla="*/ 4305782 w 9213448"/>
              <a:gd name="connsiteY71" fmla="*/ 983848 h 2604303"/>
              <a:gd name="connsiteX72" fmla="*/ 4340506 w 9213448"/>
              <a:gd name="connsiteY72" fmla="*/ 972273 h 2604303"/>
              <a:gd name="connsiteX73" fmla="*/ 4375230 w 9213448"/>
              <a:gd name="connsiteY73" fmla="*/ 949124 h 2604303"/>
              <a:gd name="connsiteX74" fmla="*/ 4444678 w 9213448"/>
              <a:gd name="connsiteY74" fmla="*/ 925974 h 2604303"/>
              <a:gd name="connsiteX75" fmla="*/ 4467828 w 9213448"/>
              <a:gd name="connsiteY75" fmla="*/ 902825 h 2604303"/>
              <a:gd name="connsiteX76" fmla="*/ 4502552 w 9213448"/>
              <a:gd name="connsiteY76" fmla="*/ 891250 h 2604303"/>
              <a:gd name="connsiteX77" fmla="*/ 4629873 w 9213448"/>
              <a:gd name="connsiteY77" fmla="*/ 868101 h 2604303"/>
              <a:gd name="connsiteX78" fmla="*/ 4815068 w 9213448"/>
              <a:gd name="connsiteY78" fmla="*/ 833377 h 2604303"/>
              <a:gd name="connsiteX79" fmla="*/ 4919240 w 9213448"/>
              <a:gd name="connsiteY79" fmla="*/ 821802 h 2604303"/>
              <a:gd name="connsiteX80" fmla="*/ 4988688 w 9213448"/>
              <a:gd name="connsiteY80" fmla="*/ 798653 h 2604303"/>
              <a:gd name="connsiteX81" fmla="*/ 5104435 w 9213448"/>
              <a:gd name="connsiteY81" fmla="*/ 763929 h 2604303"/>
              <a:gd name="connsiteX82" fmla="*/ 5139159 w 9213448"/>
              <a:gd name="connsiteY82" fmla="*/ 752354 h 2604303"/>
              <a:gd name="connsiteX83" fmla="*/ 5173883 w 9213448"/>
              <a:gd name="connsiteY83" fmla="*/ 740779 h 2604303"/>
              <a:gd name="connsiteX84" fmla="*/ 5208607 w 9213448"/>
              <a:gd name="connsiteY84" fmla="*/ 706055 h 2604303"/>
              <a:gd name="connsiteX85" fmla="*/ 5243331 w 9213448"/>
              <a:gd name="connsiteY85" fmla="*/ 694481 h 2604303"/>
              <a:gd name="connsiteX86" fmla="*/ 5324354 w 9213448"/>
              <a:gd name="connsiteY86" fmla="*/ 659757 h 2604303"/>
              <a:gd name="connsiteX87" fmla="*/ 5382228 w 9213448"/>
              <a:gd name="connsiteY87" fmla="*/ 625033 h 2604303"/>
              <a:gd name="connsiteX88" fmla="*/ 5451676 w 9213448"/>
              <a:gd name="connsiteY88" fmla="*/ 590309 h 2604303"/>
              <a:gd name="connsiteX89" fmla="*/ 5474825 w 9213448"/>
              <a:gd name="connsiteY89" fmla="*/ 567159 h 2604303"/>
              <a:gd name="connsiteX90" fmla="*/ 5544273 w 9213448"/>
              <a:gd name="connsiteY90" fmla="*/ 520860 h 2604303"/>
              <a:gd name="connsiteX91" fmla="*/ 5578997 w 9213448"/>
              <a:gd name="connsiteY91" fmla="*/ 497711 h 2604303"/>
              <a:gd name="connsiteX92" fmla="*/ 5660020 w 9213448"/>
              <a:gd name="connsiteY92" fmla="*/ 439838 h 2604303"/>
              <a:gd name="connsiteX93" fmla="*/ 5694744 w 9213448"/>
              <a:gd name="connsiteY93" fmla="*/ 428263 h 2604303"/>
              <a:gd name="connsiteX94" fmla="*/ 5764192 w 9213448"/>
              <a:gd name="connsiteY94" fmla="*/ 393539 h 2604303"/>
              <a:gd name="connsiteX95" fmla="*/ 5810491 w 9213448"/>
              <a:gd name="connsiteY95" fmla="*/ 358815 h 2604303"/>
              <a:gd name="connsiteX96" fmla="*/ 5833640 w 9213448"/>
              <a:gd name="connsiteY96" fmla="*/ 335665 h 2604303"/>
              <a:gd name="connsiteX97" fmla="*/ 5868364 w 9213448"/>
              <a:gd name="connsiteY97" fmla="*/ 324091 h 2604303"/>
              <a:gd name="connsiteX98" fmla="*/ 5926238 w 9213448"/>
              <a:gd name="connsiteY98" fmla="*/ 289367 h 2604303"/>
              <a:gd name="connsiteX99" fmla="*/ 5984111 w 9213448"/>
              <a:gd name="connsiteY99" fmla="*/ 254643 h 2604303"/>
              <a:gd name="connsiteX100" fmla="*/ 6076709 w 9213448"/>
              <a:gd name="connsiteY100" fmla="*/ 208344 h 2604303"/>
              <a:gd name="connsiteX101" fmla="*/ 6111433 w 9213448"/>
              <a:gd name="connsiteY101" fmla="*/ 196769 h 2604303"/>
              <a:gd name="connsiteX102" fmla="*/ 6146157 w 9213448"/>
              <a:gd name="connsiteY102" fmla="*/ 185195 h 2604303"/>
              <a:gd name="connsiteX103" fmla="*/ 6204030 w 9213448"/>
              <a:gd name="connsiteY103" fmla="*/ 150471 h 2604303"/>
              <a:gd name="connsiteX104" fmla="*/ 6285053 w 9213448"/>
              <a:gd name="connsiteY104" fmla="*/ 115747 h 2604303"/>
              <a:gd name="connsiteX105" fmla="*/ 6366076 w 9213448"/>
              <a:gd name="connsiteY105" fmla="*/ 81022 h 2604303"/>
              <a:gd name="connsiteX106" fmla="*/ 6435524 w 9213448"/>
              <a:gd name="connsiteY106" fmla="*/ 57873 h 2604303"/>
              <a:gd name="connsiteX107" fmla="*/ 6516547 w 9213448"/>
              <a:gd name="connsiteY107" fmla="*/ 34724 h 2604303"/>
              <a:gd name="connsiteX108" fmla="*/ 6562845 w 9213448"/>
              <a:gd name="connsiteY108" fmla="*/ 23149 h 2604303"/>
              <a:gd name="connsiteX109" fmla="*/ 6632293 w 9213448"/>
              <a:gd name="connsiteY109" fmla="*/ 0 h 2604303"/>
              <a:gd name="connsiteX110" fmla="*/ 7234177 w 9213448"/>
              <a:gd name="connsiteY110" fmla="*/ 11574 h 2604303"/>
              <a:gd name="connsiteX111" fmla="*/ 7303625 w 9213448"/>
              <a:gd name="connsiteY111" fmla="*/ 23149 h 2604303"/>
              <a:gd name="connsiteX112" fmla="*/ 7373073 w 9213448"/>
              <a:gd name="connsiteY112" fmla="*/ 46298 h 2604303"/>
              <a:gd name="connsiteX113" fmla="*/ 8426369 w 9213448"/>
              <a:gd name="connsiteY113" fmla="*/ 57873 h 2604303"/>
              <a:gd name="connsiteX114" fmla="*/ 8507392 w 9213448"/>
              <a:gd name="connsiteY114" fmla="*/ 92597 h 2604303"/>
              <a:gd name="connsiteX115" fmla="*/ 8530541 w 9213448"/>
              <a:gd name="connsiteY115" fmla="*/ 115747 h 2604303"/>
              <a:gd name="connsiteX116" fmla="*/ 8576840 w 9213448"/>
              <a:gd name="connsiteY116" fmla="*/ 127321 h 2604303"/>
              <a:gd name="connsiteX117" fmla="*/ 8599990 w 9213448"/>
              <a:gd name="connsiteY117" fmla="*/ 162045 h 2604303"/>
              <a:gd name="connsiteX118" fmla="*/ 8657863 w 9213448"/>
              <a:gd name="connsiteY118" fmla="*/ 208344 h 2604303"/>
              <a:gd name="connsiteX119" fmla="*/ 8704162 w 9213448"/>
              <a:gd name="connsiteY119" fmla="*/ 231493 h 2604303"/>
              <a:gd name="connsiteX120" fmla="*/ 8773610 w 9213448"/>
              <a:gd name="connsiteY120" fmla="*/ 312516 h 2604303"/>
              <a:gd name="connsiteX121" fmla="*/ 8773610 w 9213448"/>
              <a:gd name="connsiteY121" fmla="*/ 312516 h 2604303"/>
              <a:gd name="connsiteX122" fmla="*/ 8808334 w 9213448"/>
              <a:gd name="connsiteY122" fmla="*/ 358815 h 2604303"/>
              <a:gd name="connsiteX123" fmla="*/ 8843058 w 9213448"/>
              <a:gd name="connsiteY123" fmla="*/ 370390 h 2604303"/>
              <a:gd name="connsiteX124" fmla="*/ 8912506 w 9213448"/>
              <a:gd name="connsiteY124" fmla="*/ 428263 h 2604303"/>
              <a:gd name="connsiteX125" fmla="*/ 8947230 w 9213448"/>
              <a:gd name="connsiteY125" fmla="*/ 451412 h 2604303"/>
              <a:gd name="connsiteX126" fmla="*/ 8993529 w 9213448"/>
              <a:gd name="connsiteY126" fmla="*/ 509286 h 2604303"/>
              <a:gd name="connsiteX127" fmla="*/ 9028253 w 9213448"/>
              <a:gd name="connsiteY127" fmla="*/ 578734 h 2604303"/>
              <a:gd name="connsiteX128" fmla="*/ 9039828 w 9213448"/>
              <a:gd name="connsiteY128" fmla="*/ 613458 h 2604303"/>
              <a:gd name="connsiteX129" fmla="*/ 9062977 w 9213448"/>
              <a:gd name="connsiteY129" fmla="*/ 648182 h 2604303"/>
              <a:gd name="connsiteX130" fmla="*/ 9074552 w 9213448"/>
              <a:gd name="connsiteY130" fmla="*/ 682906 h 2604303"/>
              <a:gd name="connsiteX131" fmla="*/ 9109276 w 9213448"/>
              <a:gd name="connsiteY131" fmla="*/ 717630 h 2604303"/>
              <a:gd name="connsiteX132" fmla="*/ 9120850 w 9213448"/>
              <a:gd name="connsiteY132" fmla="*/ 763929 h 2604303"/>
              <a:gd name="connsiteX133" fmla="*/ 9144000 w 9213448"/>
              <a:gd name="connsiteY133" fmla="*/ 833377 h 2604303"/>
              <a:gd name="connsiteX134" fmla="*/ 9167149 w 9213448"/>
              <a:gd name="connsiteY134" fmla="*/ 902825 h 2604303"/>
              <a:gd name="connsiteX135" fmla="*/ 9190298 w 9213448"/>
              <a:gd name="connsiteY135" fmla="*/ 972273 h 2604303"/>
              <a:gd name="connsiteX136" fmla="*/ 9213448 w 9213448"/>
              <a:gd name="connsiteY136" fmla="*/ 1169043 h 2604303"/>
              <a:gd name="connsiteX137" fmla="*/ 9178724 w 9213448"/>
              <a:gd name="connsiteY137" fmla="*/ 1527858 h 2604303"/>
              <a:gd name="connsiteX138" fmla="*/ 9167149 w 9213448"/>
              <a:gd name="connsiteY138" fmla="*/ 1562582 h 2604303"/>
              <a:gd name="connsiteX139" fmla="*/ 9120850 w 9213448"/>
              <a:gd name="connsiteY139" fmla="*/ 1620455 h 2604303"/>
              <a:gd name="connsiteX140" fmla="*/ 9062977 w 9213448"/>
              <a:gd name="connsiteY140" fmla="*/ 1724628 h 2604303"/>
              <a:gd name="connsiteX141" fmla="*/ 9016678 w 9213448"/>
              <a:gd name="connsiteY141" fmla="*/ 1759352 h 2604303"/>
              <a:gd name="connsiteX142" fmla="*/ 8947230 w 9213448"/>
              <a:gd name="connsiteY142" fmla="*/ 1828800 h 2604303"/>
              <a:gd name="connsiteX143" fmla="*/ 8912506 w 9213448"/>
              <a:gd name="connsiteY143" fmla="*/ 1851949 h 2604303"/>
              <a:gd name="connsiteX144" fmla="*/ 8877782 w 9213448"/>
              <a:gd name="connsiteY144" fmla="*/ 1863524 h 2604303"/>
              <a:gd name="connsiteX145" fmla="*/ 8808334 w 9213448"/>
              <a:gd name="connsiteY145" fmla="*/ 1909822 h 2604303"/>
              <a:gd name="connsiteX146" fmla="*/ 8773610 w 9213448"/>
              <a:gd name="connsiteY146" fmla="*/ 1932972 h 2604303"/>
              <a:gd name="connsiteX147" fmla="*/ 8738886 w 9213448"/>
              <a:gd name="connsiteY147" fmla="*/ 1944547 h 2604303"/>
              <a:gd name="connsiteX148" fmla="*/ 8704162 w 9213448"/>
              <a:gd name="connsiteY148" fmla="*/ 1967696 h 2604303"/>
              <a:gd name="connsiteX149" fmla="*/ 8646288 w 9213448"/>
              <a:gd name="connsiteY149" fmla="*/ 1979271 h 2604303"/>
              <a:gd name="connsiteX150" fmla="*/ 8611564 w 9213448"/>
              <a:gd name="connsiteY150" fmla="*/ 1990845 h 2604303"/>
              <a:gd name="connsiteX151" fmla="*/ 8576840 w 9213448"/>
              <a:gd name="connsiteY151" fmla="*/ 2013995 h 2604303"/>
              <a:gd name="connsiteX152" fmla="*/ 8507392 w 9213448"/>
              <a:gd name="connsiteY152" fmla="*/ 2037144 h 2604303"/>
              <a:gd name="connsiteX153" fmla="*/ 8461093 w 9213448"/>
              <a:gd name="connsiteY153" fmla="*/ 2071868 h 2604303"/>
              <a:gd name="connsiteX154" fmla="*/ 8368496 w 9213448"/>
              <a:gd name="connsiteY154" fmla="*/ 2129741 h 2604303"/>
              <a:gd name="connsiteX155" fmla="*/ 8345347 w 9213448"/>
              <a:gd name="connsiteY155" fmla="*/ 2152891 h 2604303"/>
              <a:gd name="connsiteX156" fmla="*/ 8310622 w 9213448"/>
              <a:gd name="connsiteY156" fmla="*/ 2164465 h 2604303"/>
              <a:gd name="connsiteX157" fmla="*/ 8264324 w 9213448"/>
              <a:gd name="connsiteY157" fmla="*/ 2187615 h 2604303"/>
              <a:gd name="connsiteX158" fmla="*/ 8229600 w 9213448"/>
              <a:gd name="connsiteY158" fmla="*/ 2199190 h 2604303"/>
              <a:gd name="connsiteX159" fmla="*/ 8183301 w 9213448"/>
              <a:gd name="connsiteY159" fmla="*/ 2222339 h 2604303"/>
              <a:gd name="connsiteX160" fmla="*/ 8125428 w 9213448"/>
              <a:gd name="connsiteY160" fmla="*/ 2233914 h 2604303"/>
              <a:gd name="connsiteX161" fmla="*/ 8090703 w 9213448"/>
              <a:gd name="connsiteY161" fmla="*/ 2257063 h 2604303"/>
              <a:gd name="connsiteX162" fmla="*/ 8055979 w 9213448"/>
              <a:gd name="connsiteY162" fmla="*/ 2268638 h 2604303"/>
              <a:gd name="connsiteX163" fmla="*/ 7998106 w 9213448"/>
              <a:gd name="connsiteY163" fmla="*/ 2291787 h 2604303"/>
              <a:gd name="connsiteX164" fmla="*/ 7963382 w 9213448"/>
              <a:gd name="connsiteY164" fmla="*/ 2303362 h 2604303"/>
              <a:gd name="connsiteX165" fmla="*/ 7905509 w 9213448"/>
              <a:gd name="connsiteY165" fmla="*/ 2326511 h 2604303"/>
              <a:gd name="connsiteX166" fmla="*/ 7870785 w 9213448"/>
              <a:gd name="connsiteY166" fmla="*/ 2338086 h 2604303"/>
              <a:gd name="connsiteX167" fmla="*/ 7801336 w 9213448"/>
              <a:gd name="connsiteY167" fmla="*/ 2372810 h 2604303"/>
              <a:gd name="connsiteX168" fmla="*/ 7743463 w 9213448"/>
              <a:gd name="connsiteY168" fmla="*/ 2384384 h 2604303"/>
              <a:gd name="connsiteX169" fmla="*/ 7708739 w 9213448"/>
              <a:gd name="connsiteY169" fmla="*/ 2395959 h 2604303"/>
              <a:gd name="connsiteX170" fmla="*/ 7627716 w 9213448"/>
              <a:gd name="connsiteY170" fmla="*/ 2419109 h 2604303"/>
              <a:gd name="connsiteX171" fmla="*/ 7581417 w 9213448"/>
              <a:gd name="connsiteY171" fmla="*/ 2430683 h 2604303"/>
              <a:gd name="connsiteX172" fmla="*/ 7454096 w 9213448"/>
              <a:gd name="connsiteY172" fmla="*/ 2465407 h 2604303"/>
              <a:gd name="connsiteX173" fmla="*/ 7396222 w 9213448"/>
              <a:gd name="connsiteY173" fmla="*/ 2511706 h 2604303"/>
              <a:gd name="connsiteX174" fmla="*/ 7326774 w 9213448"/>
              <a:gd name="connsiteY174" fmla="*/ 2534855 h 2604303"/>
              <a:gd name="connsiteX175" fmla="*/ 7268901 w 9213448"/>
              <a:gd name="connsiteY175" fmla="*/ 2569579 h 2604303"/>
              <a:gd name="connsiteX176" fmla="*/ 7234177 w 9213448"/>
              <a:gd name="connsiteY176" fmla="*/ 2592729 h 2604303"/>
              <a:gd name="connsiteX177" fmla="*/ 7199453 w 9213448"/>
              <a:gd name="connsiteY177" fmla="*/ 2604303 h 2604303"/>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646288 w 9213448"/>
              <a:gd name="connsiteY149" fmla="*/ 1979271 h 2592729"/>
              <a:gd name="connsiteX150" fmla="*/ 8611564 w 9213448"/>
              <a:gd name="connsiteY150" fmla="*/ 1990845 h 2592729"/>
              <a:gd name="connsiteX151" fmla="*/ 8576840 w 9213448"/>
              <a:gd name="connsiteY151" fmla="*/ 2013995 h 2592729"/>
              <a:gd name="connsiteX152" fmla="*/ 8507392 w 9213448"/>
              <a:gd name="connsiteY152" fmla="*/ 2037144 h 2592729"/>
              <a:gd name="connsiteX153" fmla="*/ 8461093 w 9213448"/>
              <a:gd name="connsiteY153" fmla="*/ 2071868 h 2592729"/>
              <a:gd name="connsiteX154" fmla="*/ 8368496 w 9213448"/>
              <a:gd name="connsiteY154" fmla="*/ 2129741 h 2592729"/>
              <a:gd name="connsiteX155" fmla="*/ 8345347 w 9213448"/>
              <a:gd name="connsiteY155" fmla="*/ 2152891 h 2592729"/>
              <a:gd name="connsiteX156" fmla="*/ 8310622 w 9213448"/>
              <a:gd name="connsiteY156" fmla="*/ 2164465 h 2592729"/>
              <a:gd name="connsiteX157" fmla="*/ 8264324 w 9213448"/>
              <a:gd name="connsiteY157" fmla="*/ 2187615 h 2592729"/>
              <a:gd name="connsiteX158" fmla="*/ 8229600 w 9213448"/>
              <a:gd name="connsiteY158" fmla="*/ 2199190 h 2592729"/>
              <a:gd name="connsiteX159" fmla="*/ 8183301 w 9213448"/>
              <a:gd name="connsiteY159" fmla="*/ 2222339 h 2592729"/>
              <a:gd name="connsiteX160" fmla="*/ 8125428 w 9213448"/>
              <a:gd name="connsiteY160" fmla="*/ 2233914 h 2592729"/>
              <a:gd name="connsiteX161" fmla="*/ 8090703 w 9213448"/>
              <a:gd name="connsiteY161" fmla="*/ 2257063 h 2592729"/>
              <a:gd name="connsiteX162" fmla="*/ 8055979 w 9213448"/>
              <a:gd name="connsiteY162" fmla="*/ 2268638 h 2592729"/>
              <a:gd name="connsiteX163" fmla="*/ 7998106 w 9213448"/>
              <a:gd name="connsiteY163" fmla="*/ 2291787 h 2592729"/>
              <a:gd name="connsiteX164" fmla="*/ 7963382 w 9213448"/>
              <a:gd name="connsiteY164" fmla="*/ 2303362 h 2592729"/>
              <a:gd name="connsiteX165" fmla="*/ 7905509 w 9213448"/>
              <a:gd name="connsiteY165" fmla="*/ 2326511 h 2592729"/>
              <a:gd name="connsiteX166" fmla="*/ 7870785 w 9213448"/>
              <a:gd name="connsiteY166" fmla="*/ 2338086 h 2592729"/>
              <a:gd name="connsiteX167" fmla="*/ 7801336 w 9213448"/>
              <a:gd name="connsiteY167" fmla="*/ 2372810 h 2592729"/>
              <a:gd name="connsiteX168" fmla="*/ 7743463 w 9213448"/>
              <a:gd name="connsiteY168" fmla="*/ 2384384 h 2592729"/>
              <a:gd name="connsiteX169" fmla="*/ 7708739 w 9213448"/>
              <a:gd name="connsiteY169" fmla="*/ 2395959 h 2592729"/>
              <a:gd name="connsiteX170" fmla="*/ 7627716 w 9213448"/>
              <a:gd name="connsiteY170" fmla="*/ 2419109 h 2592729"/>
              <a:gd name="connsiteX171" fmla="*/ 7581417 w 9213448"/>
              <a:gd name="connsiteY171" fmla="*/ 2430683 h 2592729"/>
              <a:gd name="connsiteX172" fmla="*/ 7454096 w 9213448"/>
              <a:gd name="connsiteY172" fmla="*/ 2465407 h 2592729"/>
              <a:gd name="connsiteX173" fmla="*/ 7396222 w 9213448"/>
              <a:gd name="connsiteY173" fmla="*/ 2511706 h 2592729"/>
              <a:gd name="connsiteX174" fmla="*/ 7326774 w 9213448"/>
              <a:gd name="connsiteY174" fmla="*/ 2534855 h 2592729"/>
              <a:gd name="connsiteX175" fmla="*/ 7268901 w 9213448"/>
              <a:gd name="connsiteY175" fmla="*/ 2569579 h 2592729"/>
              <a:gd name="connsiteX176" fmla="*/ 7234177 w 9213448"/>
              <a:gd name="connsiteY176"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646288 w 9213448"/>
              <a:gd name="connsiteY149" fmla="*/ 1979271 h 2592729"/>
              <a:gd name="connsiteX150" fmla="*/ 8611564 w 9213448"/>
              <a:gd name="connsiteY150" fmla="*/ 1990845 h 2592729"/>
              <a:gd name="connsiteX151" fmla="*/ 8576840 w 9213448"/>
              <a:gd name="connsiteY151" fmla="*/ 2013995 h 2592729"/>
              <a:gd name="connsiteX152" fmla="*/ 8507392 w 9213448"/>
              <a:gd name="connsiteY152" fmla="*/ 2037144 h 2592729"/>
              <a:gd name="connsiteX153" fmla="*/ 8461093 w 9213448"/>
              <a:gd name="connsiteY153" fmla="*/ 2071868 h 2592729"/>
              <a:gd name="connsiteX154" fmla="*/ 8368496 w 9213448"/>
              <a:gd name="connsiteY154" fmla="*/ 2129741 h 2592729"/>
              <a:gd name="connsiteX155" fmla="*/ 8345347 w 9213448"/>
              <a:gd name="connsiteY155" fmla="*/ 2152891 h 2592729"/>
              <a:gd name="connsiteX156" fmla="*/ 8310622 w 9213448"/>
              <a:gd name="connsiteY156" fmla="*/ 2164465 h 2592729"/>
              <a:gd name="connsiteX157" fmla="*/ 8264324 w 9213448"/>
              <a:gd name="connsiteY157" fmla="*/ 2187615 h 2592729"/>
              <a:gd name="connsiteX158" fmla="*/ 8183301 w 9213448"/>
              <a:gd name="connsiteY158" fmla="*/ 2222339 h 2592729"/>
              <a:gd name="connsiteX159" fmla="*/ 8125428 w 9213448"/>
              <a:gd name="connsiteY159" fmla="*/ 2233914 h 2592729"/>
              <a:gd name="connsiteX160" fmla="*/ 8090703 w 9213448"/>
              <a:gd name="connsiteY160" fmla="*/ 2257063 h 2592729"/>
              <a:gd name="connsiteX161" fmla="*/ 8055979 w 9213448"/>
              <a:gd name="connsiteY161" fmla="*/ 2268638 h 2592729"/>
              <a:gd name="connsiteX162" fmla="*/ 7998106 w 9213448"/>
              <a:gd name="connsiteY162" fmla="*/ 2291787 h 2592729"/>
              <a:gd name="connsiteX163" fmla="*/ 7963382 w 9213448"/>
              <a:gd name="connsiteY163" fmla="*/ 2303362 h 2592729"/>
              <a:gd name="connsiteX164" fmla="*/ 7905509 w 9213448"/>
              <a:gd name="connsiteY164" fmla="*/ 2326511 h 2592729"/>
              <a:gd name="connsiteX165" fmla="*/ 7870785 w 9213448"/>
              <a:gd name="connsiteY165" fmla="*/ 2338086 h 2592729"/>
              <a:gd name="connsiteX166" fmla="*/ 7801336 w 9213448"/>
              <a:gd name="connsiteY166" fmla="*/ 2372810 h 2592729"/>
              <a:gd name="connsiteX167" fmla="*/ 7743463 w 9213448"/>
              <a:gd name="connsiteY167" fmla="*/ 2384384 h 2592729"/>
              <a:gd name="connsiteX168" fmla="*/ 7708739 w 9213448"/>
              <a:gd name="connsiteY168" fmla="*/ 2395959 h 2592729"/>
              <a:gd name="connsiteX169" fmla="*/ 7627716 w 9213448"/>
              <a:gd name="connsiteY169" fmla="*/ 2419109 h 2592729"/>
              <a:gd name="connsiteX170" fmla="*/ 7581417 w 9213448"/>
              <a:gd name="connsiteY170" fmla="*/ 2430683 h 2592729"/>
              <a:gd name="connsiteX171" fmla="*/ 7454096 w 9213448"/>
              <a:gd name="connsiteY171" fmla="*/ 2465407 h 2592729"/>
              <a:gd name="connsiteX172" fmla="*/ 7396222 w 9213448"/>
              <a:gd name="connsiteY172" fmla="*/ 2511706 h 2592729"/>
              <a:gd name="connsiteX173" fmla="*/ 7326774 w 9213448"/>
              <a:gd name="connsiteY173" fmla="*/ 2534855 h 2592729"/>
              <a:gd name="connsiteX174" fmla="*/ 7268901 w 9213448"/>
              <a:gd name="connsiteY174" fmla="*/ 2569579 h 2592729"/>
              <a:gd name="connsiteX175" fmla="*/ 7234177 w 9213448"/>
              <a:gd name="connsiteY175"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646288 w 9213448"/>
              <a:gd name="connsiteY149" fmla="*/ 1979271 h 2592729"/>
              <a:gd name="connsiteX150" fmla="*/ 8611564 w 9213448"/>
              <a:gd name="connsiteY150" fmla="*/ 1990845 h 2592729"/>
              <a:gd name="connsiteX151" fmla="*/ 8576840 w 9213448"/>
              <a:gd name="connsiteY151" fmla="*/ 2013995 h 2592729"/>
              <a:gd name="connsiteX152" fmla="*/ 8507392 w 9213448"/>
              <a:gd name="connsiteY152" fmla="*/ 2037144 h 2592729"/>
              <a:gd name="connsiteX153" fmla="*/ 8461093 w 9213448"/>
              <a:gd name="connsiteY153" fmla="*/ 2071868 h 2592729"/>
              <a:gd name="connsiteX154" fmla="*/ 8368496 w 9213448"/>
              <a:gd name="connsiteY154" fmla="*/ 2129741 h 2592729"/>
              <a:gd name="connsiteX155" fmla="*/ 8345347 w 9213448"/>
              <a:gd name="connsiteY155" fmla="*/ 2152891 h 2592729"/>
              <a:gd name="connsiteX156" fmla="*/ 8310622 w 9213448"/>
              <a:gd name="connsiteY156" fmla="*/ 2164465 h 2592729"/>
              <a:gd name="connsiteX157" fmla="*/ 8183301 w 9213448"/>
              <a:gd name="connsiteY157" fmla="*/ 2222339 h 2592729"/>
              <a:gd name="connsiteX158" fmla="*/ 8125428 w 9213448"/>
              <a:gd name="connsiteY158" fmla="*/ 2233914 h 2592729"/>
              <a:gd name="connsiteX159" fmla="*/ 8090703 w 9213448"/>
              <a:gd name="connsiteY159" fmla="*/ 2257063 h 2592729"/>
              <a:gd name="connsiteX160" fmla="*/ 8055979 w 9213448"/>
              <a:gd name="connsiteY160" fmla="*/ 2268638 h 2592729"/>
              <a:gd name="connsiteX161" fmla="*/ 7998106 w 9213448"/>
              <a:gd name="connsiteY161" fmla="*/ 2291787 h 2592729"/>
              <a:gd name="connsiteX162" fmla="*/ 7963382 w 9213448"/>
              <a:gd name="connsiteY162" fmla="*/ 2303362 h 2592729"/>
              <a:gd name="connsiteX163" fmla="*/ 7905509 w 9213448"/>
              <a:gd name="connsiteY163" fmla="*/ 2326511 h 2592729"/>
              <a:gd name="connsiteX164" fmla="*/ 7870785 w 9213448"/>
              <a:gd name="connsiteY164" fmla="*/ 2338086 h 2592729"/>
              <a:gd name="connsiteX165" fmla="*/ 7801336 w 9213448"/>
              <a:gd name="connsiteY165" fmla="*/ 2372810 h 2592729"/>
              <a:gd name="connsiteX166" fmla="*/ 7743463 w 9213448"/>
              <a:gd name="connsiteY166" fmla="*/ 2384384 h 2592729"/>
              <a:gd name="connsiteX167" fmla="*/ 7708739 w 9213448"/>
              <a:gd name="connsiteY167" fmla="*/ 2395959 h 2592729"/>
              <a:gd name="connsiteX168" fmla="*/ 7627716 w 9213448"/>
              <a:gd name="connsiteY168" fmla="*/ 2419109 h 2592729"/>
              <a:gd name="connsiteX169" fmla="*/ 7581417 w 9213448"/>
              <a:gd name="connsiteY169" fmla="*/ 2430683 h 2592729"/>
              <a:gd name="connsiteX170" fmla="*/ 7454096 w 9213448"/>
              <a:gd name="connsiteY170" fmla="*/ 2465407 h 2592729"/>
              <a:gd name="connsiteX171" fmla="*/ 7396222 w 9213448"/>
              <a:gd name="connsiteY171" fmla="*/ 2511706 h 2592729"/>
              <a:gd name="connsiteX172" fmla="*/ 7326774 w 9213448"/>
              <a:gd name="connsiteY172" fmla="*/ 2534855 h 2592729"/>
              <a:gd name="connsiteX173" fmla="*/ 7268901 w 9213448"/>
              <a:gd name="connsiteY173" fmla="*/ 2569579 h 2592729"/>
              <a:gd name="connsiteX174" fmla="*/ 7234177 w 9213448"/>
              <a:gd name="connsiteY174"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646288 w 9213448"/>
              <a:gd name="connsiteY149" fmla="*/ 1979271 h 2592729"/>
              <a:gd name="connsiteX150" fmla="*/ 8611564 w 9213448"/>
              <a:gd name="connsiteY150" fmla="*/ 1990845 h 2592729"/>
              <a:gd name="connsiteX151" fmla="*/ 8576840 w 9213448"/>
              <a:gd name="connsiteY151" fmla="*/ 2013995 h 2592729"/>
              <a:gd name="connsiteX152" fmla="*/ 8507392 w 9213448"/>
              <a:gd name="connsiteY152" fmla="*/ 2037144 h 2592729"/>
              <a:gd name="connsiteX153" fmla="*/ 8461093 w 9213448"/>
              <a:gd name="connsiteY153" fmla="*/ 2071868 h 2592729"/>
              <a:gd name="connsiteX154" fmla="*/ 8368496 w 9213448"/>
              <a:gd name="connsiteY154" fmla="*/ 2129741 h 2592729"/>
              <a:gd name="connsiteX155" fmla="*/ 8345347 w 9213448"/>
              <a:gd name="connsiteY155" fmla="*/ 2152891 h 2592729"/>
              <a:gd name="connsiteX156" fmla="*/ 8183301 w 9213448"/>
              <a:gd name="connsiteY156" fmla="*/ 2222339 h 2592729"/>
              <a:gd name="connsiteX157" fmla="*/ 8125428 w 9213448"/>
              <a:gd name="connsiteY157" fmla="*/ 2233914 h 2592729"/>
              <a:gd name="connsiteX158" fmla="*/ 8090703 w 9213448"/>
              <a:gd name="connsiteY158" fmla="*/ 2257063 h 2592729"/>
              <a:gd name="connsiteX159" fmla="*/ 8055979 w 9213448"/>
              <a:gd name="connsiteY159" fmla="*/ 2268638 h 2592729"/>
              <a:gd name="connsiteX160" fmla="*/ 7998106 w 9213448"/>
              <a:gd name="connsiteY160" fmla="*/ 2291787 h 2592729"/>
              <a:gd name="connsiteX161" fmla="*/ 7963382 w 9213448"/>
              <a:gd name="connsiteY161" fmla="*/ 2303362 h 2592729"/>
              <a:gd name="connsiteX162" fmla="*/ 7905509 w 9213448"/>
              <a:gd name="connsiteY162" fmla="*/ 2326511 h 2592729"/>
              <a:gd name="connsiteX163" fmla="*/ 7870785 w 9213448"/>
              <a:gd name="connsiteY163" fmla="*/ 2338086 h 2592729"/>
              <a:gd name="connsiteX164" fmla="*/ 7801336 w 9213448"/>
              <a:gd name="connsiteY164" fmla="*/ 2372810 h 2592729"/>
              <a:gd name="connsiteX165" fmla="*/ 7743463 w 9213448"/>
              <a:gd name="connsiteY165" fmla="*/ 2384384 h 2592729"/>
              <a:gd name="connsiteX166" fmla="*/ 7708739 w 9213448"/>
              <a:gd name="connsiteY166" fmla="*/ 2395959 h 2592729"/>
              <a:gd name="connsiteX167" fmla="*/ 7627716 w 9213448"/>
              <a:gd name="connsiteY167" fmla="*/ 2419109 h 2592729"/>
              <a:gd name="connsiteX168" fmla="*/ 7581417 w 9213448"/>
              <a:gd name="connsiteY168" fmla="*/ 2430683 h 2592729"/>
              <a:gd name="connsiteX169" fmla="*/ 7454096 w 9213448"/>
              <a:gd name="connsiteY169" fmla="*/ 2465407 h 2592729"/>
              <a:gd name="connsiteX170" fmla="*/ 7396222 w 9213448"/>
              <a:gd name="connsiteY170" fmla="*/ 2511706 h 2592729"/>
              <a:gd name="connsiteX171" fmla="*/ 7326774 w 9213448"/>
              <a:gd name="connsiteY171" fmla="*/ 2534855 h 2592729"/>
              <a:gd name="connsiteX172" fmla="*/ 7268901 w 9213448"/>
              <a:gd name="connsiteY172" fmla="*/ 2569579 h 2592729"/>
              <a:gd name="connsiteX173" fmla="*/ 7234177 w 9213448"/>
              <a:gd name="connsiteY173"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646288 w 9213448"/>
              <a:gd name="connsiteY149" fmla="*/ 1979271 h 2592729"/>
              <a:gd name="connsiteX150" fmla="*/ 8611564 w 9213448"/>
              <a:gd name="connsiteY150" fmla="*/ 1990845 h 2592729"/>
              <a:gd name="connsiteX151" fmla="*/ 8576840 w 9213448"/>
              <a:gd name="connsiteY151" fmla="*/ 2013995 h 2592729"/>
              <a:gd name="connsiteX152" fmla="*/ 8507392 w 9213448"/>
              <a:gd name="connsiteY152" fmla="*/ 2037144 h 2592729"/>
              <a:gd name="connsiteX153" fmla="*/ 8461093 w 9213448"/>
              <a:gd name="connsiteY153" fmla="*/ 2071868 h 2592729"/>
              <a:gd name="connsiteX154" fmla="*/ 8368496 w 9213448"/>
              <a:gd name="connsiteY154" fmla="*/ 2129741 h 2592729"/>
              <a:gd name="connsiteX155" fmla="*/ 8183301 w 9213448"/>
              <a:gd name="connsiteY155" fmla="*/ 2222339 h 2592729"/>
              <a:gd name="connsiteX156" fmla="*/ 8125428 w 9213448"/>
              <a:gd name="connsiteY156" fmla="*/ 2233914 h 2592729"/>
              <a:gd name="connsiteX157" fmla="*/ 8090703 w 9213448"/>
              <a:gd name="connsiteY157" fmla="*/ 2257063 h 2592729"/>
              <a:gd name="connsiteX158" fmla="*/ 8055979 w 9213448"/>
              <a:gd name="connsiteY158" fmla="*/ 2268638 h 2592729"/>
              <a:gd name="connsiteX159" fmla="*/ 7998106 w 9213448"/>
              <a:gd name="connsiteY159" fmla="*/ 2291787 h 2592729"/>
              <a:gd name="connsiteX160" fmla="*/ 7963382 w 9213448"/>
              <a:gd name="connsiteY160" fmla="*/ 2303362 h 2592729"/>
              <a:gd name="connsiteX161" fmla="*/ 7905509 w 9213448"/>
              <a:gd name="connsiteY161" fmla="*/ 2326511 h 2592729"/>
              <a:gd name="connsiteX162" fmla="*/ 7870785 w 9213448"/>
              <a:gd name="connsiteY162" fmla="*/ 2338086 h 2592729"/>
              <a:gd name="connsiteX163" fmla="*/ 7801336 w 9213448"/>
              <a:gd name="connsiteY163" fmla="*/ 2372810 h 2592729"/>
              <a:gd name="connsiteX164" fmla="*/ 7743463 w 9213448"/>
              <a:gd name="connsiteY164" fmla="*/ 2384384 h 2592729"/>
              <a:gd name="connsiteX165" fmla="*/ 7708739 w 9213448"/>
              <a:gd name="connsiteY165" fmla="*/ 2395959 h 2592729"/>
              <a:gd name="connsiteX166" fmla="*/ 7627716 w 9213448"/>
              <a:gd name="connsiteY166" fmla="*/ 2419109 h 2592729"/>
              <a:gd name="connsiteX167" fmla="*/ 7581417 w 9213448"/>
              <a:gd name="connsiteY167" fmla="*/ 2430683 h 2592729"/>
              <a:gd name="connsiteX168" fmla="*/ 7454096 w 9213448"/>
              <a:gd name="connsiteY168" fmla="*/ 2465407 h 2592729"/>
              <a:gd name="connsiteX169" fmla="*/ 7396222 w 9213448"/>
              <a:gd name="connsiteY169" fmla="*/ 2511706 h 2592729"/>
              <a:gd name="connsiteX170" fmla="*/ 7326774 w 9213448"/>
              <a:gd name="connsiteY170" fmla="*/ 2534855 h 2592729"/>
              <a:gd name="connsiteX171" fmla="*/ 7268901 w 9213448"/>
              <a:gd name="connsiteY171" fmla="*/ 2569579 h 2592729"/>
              <a:gd name="connsiteX172" fmla="*/ 7234177 w 9213448"/>
              <a:gd name="connsiteY172"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646288 w 9213448"/>
              <a:gd name="connsiteY149" fmla="*/ 1979271 h 2592729"/>
              <a:gd name="connsiteX150" fmla="*/ 8611564 w 9213448"/>
              <a:gd name="connsiteY150" fmla="*/ 1990845 h 2592729"/>
              <a:gd name="connsiteX151" fmla="*/ 8576840 w 9213448"/>
              <a:gd name="connsiteY151" fmla="*/ 2013995 h 2592729"/>
              <a:gd name="connsiteX152" fmla="*/ 8507392 w 9213448"/>
              <a:gd name="connsiteY152" fmla="*/ 2037144 h 2592729"/>
              <a:gd name="connsiteX153" fmla="*/ 8461093 w 9213448"/>
              <a:gd name="connsiteY153" fmla="*/ 2071868 h 2592729"/>
              <a:gd name="connsiteX154" fmla="*/ 8183301 w 9213448"/>
              <a:gd name="connsiteY154" fmla="*/ 2222339 h 2592729"/>
              <a:gd name="connsiteX155" fmla="*/ 8125428 w 9213448"/>
              <a:gd name="connsiteY155" fmla="*/ 2233914 h 2592729"/>
              <a:gd name="connsiteX156" fmla="*/ 8090703 w 9213448"/>
              <a:gd name="connsiteY156" fmla="*/ 2257063 h 2592729"/>
              <a:gd name="connsiteX157" fmla="*/ 8055979 w 9213448"/>
              <a:gd name="connsiteY157" fmla="*/ 2268638 h 2592729"/>
              <a:gd name="connsiteX158" fmla="*/ 7998106 w 9213448"/>
              <a:gd name="connsiteY158" fmla="*/ 2291787 h 2592729"/>
              <a:gd name="connsiteX159" fmla="*/ 7963382 w 9213448"/>
              <a:gd name="connsiteY159" fmla="*/ 2303362 h 2592729"/>
              <a:gd name="connsiteX160" fmla="*/ 7905509 w 9213448"/>
              <a:gd name="connsiteY160" fmla="*/ 2326511 h 2592729"/>
              <a:gd name="connsiteX161" fmla="*/ 7870785 w 9213448"/>
              <a:gd name="connsiteY161" fmla="*/ 2338086 h 2592729"/>
              <a:gd name="connsiteX162" fmla="*/ 7801336 w 9213448"/>
              <a:gd name="connsiteY162" fmla="*/ 2372810 h 2592729"/>
              <a:gd name="connsiteX163" fmla="*/ 7743463 w 9213448"/>
              <a:gd name="connsiteY163" fmla="*/ 2384384 h 2592729"/>
              <a:gd name="connsiteX164" fmla="*/ 7708739 w 9213448"/>
              <a:gd name="connsiteY164" fmla="*/ 2395959 h 2592729"/>
              <a:gd name="connsiteX165" fmla="*/ 7627716 w 9213448"/>
              <a:gd name="connsiteY165" fmla="*/ 2419109 h 2592729"/>
              <a:gd name="connsiteX166" fmla="*/ 7581417 w 9213448"/>
              <a:gd name="connsiteY166" fmla="*/ 2430683 h 2592729"/>
              <a:gd name="connsiteX167" fmla="*/ 7454096 w 9213448"/>
              <a:gd name="connsiteY167" fmla="*/ 2465407 h 2592729"/>
              <a:gd name="connsiteX168" fmla="*/ 7396222 w 9213448"/>
              <a:gd name="connsiteY168" fmla="*/ 2511706 h 2592729"/>
              <a:gd name="connsiteX169" fmla="*/ 7326774 w 9213448"/>
              <a:gd name="connsiteY169" fmla="*/ 2534855 h 2592729"/>
              <a:gd name="connsiteX170" fmla="*/ 7268901 w 9213448"/>
              <a:gd name="connsiteY170" fmla="*/ 2569579 h 2592729"/>
              <a:gd name="connsiteX171" fmla="*/ 7234177 w 9213448"/>
              <a:gd name="connsiteY171"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646288 w 9213448"/>
              <a:gd name="connsiteY149" fmla="*/ 1979271 h 2592729"/>
              <a:gd name="connsiteX150" fmla="*/ 8611564 w 9213448"/>
              <a:gd name="connsiteY150" fmla="*/ 1990845 h 2592729"/>
              <a:gd name="connsiteX151" fmla="*/ 8576840 w 9213448"/>
              <a:gd name="connsiteY151" fmla="*/ 2013995 h 2592729"/>
              <a:gd name="connsiteX152" fmla="*/ 8507392 w 9213448"/>
              <a:gd name="connsiteY152" fmla="*/ 2037144 h 2592729"/>
              <a:gd name="connsiteX153" fmla="*/ 8183301 w 9213448"/>
              <a:gd name="connsiteY153" fmla="*/ 2222339 h 2592729"/>
              <a:gd name="connsiteX154" fmla="*/ 8125428 w 9213448"/>
              <a:gd name="connsiteY154" fmla="*/ 2233914 h 2592729"/>
              <a:gd name="connsiteX155" fmla="*/ 8090703 w 9213448"/>
              <a:gd name="connsiteY155" fmla="*/ 2257063 h 2592729"/>
              <a:gd name="connsiteX156" fmla="*/ 8055979 w 9213448"/>
              <a:gd name="connsiteY156" fmla="*/ 2268638 h 2592729"/>
              <a:gd name="connsiteX157" fmla="*/ 7998106 w 9213448"/>
              <a:gd name="connsiteY157" fmla="*/ 2291787 h 2592729"/>
              <a:gd name="connsiteX158" fmla="*/ 7963382 w 9213448"/>
              <a:gd name="connsiteY158" fmla="*/ 2303362 h 2592729"/>
              <a:gd name="connsiteX159" fmla="*/ 7905509 w 9213448"/>
              <a:gd name="connsiteY159" fmla="*/ 2326511 h 2592729"/>
              <a:gd name="connsiteX160" fmla="*/ 7870785 w 9213448"/>
              <a:gd name="connsiteY160" fmla="*/ 2338086 h 2592729"/>
              <a:gd name="connsiteX161" fmla="*/ 7801336 w 9213448"/>
              <a:gd name="connsiteY161" fmla="*/ 2372810 h 2592729"/>
              <a:gd name="connsiteX162" fmla="*/ 7743463 w 9213448"/>
              <a:gd name="connsiteY162" fmla="*/ 2384384 h 2592729"/>
              <a:gd name="connsiteX163" fmla="*/ 7708739 w 9213448"/>
              <a:gd name="connsiteY163" fmla="*/ 2395959 h 2592729"/>
              <a:gd name="connsiteX164" fmla="*/ 7627716 w 9213448"/>
              <a:gd name="connsiteY164" fmla="*/ 2419109 h 2592729"/>
              <a:gd name="connsiteX165" fmla="*/ 7581417 w 9213448"/>
              <a:gd name="connsiteY165" fmla="*/ 2430683 h 2592729"/>
              <a:gd name="connsiteX166" fmla="*/ 7454096 w 9213448"/>
              <a:gd name="connsiteY166" fmla="*/ 2465407 h 2592729"/>
              <a:gd name="connsiteX167" fmla="*/ 7396222 w 9213448"/>
              <a:gd name="connsiteY167" fmla="*/ 2511706 h 2592729"/>
              <a:gd name="connsiteX168" fmla="*/ 7326774 w 9213448"/>
              <a:gd name="connsiteY168" fmla="*/ 2534855 h 2592729"/>
              <a:gd name="connsiteX169" fmla="*/ 7268901 w 9213448"/>
              <a:gd name="connsiteY169" fmla="*/ 2569579 h 2592729"/>
              <a:gd name="connsiteX170" fmla="*/ 7234177 w 9213448"/>
              <a:gd name="connsiteY170"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646288 w 9213448"/>
              <a:gd name="connsiteY149" fmla="*/ 1979271 h 2592729"/>
              <a:gd name="connsiteX150" fmla="*/ 8611564 w 9213448"/>
              <a:gd name="connsiteY150" fmla="*/ 1990845 h 2592729"/>
              <a:gd name="connsiteX151" fmla="*/ 8576840 w 9213448"/>
              <a:gd name="connsiteY151" fmla="*/ 2013995 h 2592729"/>
              <a:gd name="connsiteX152" fmla="*/ 8183301 w 9213448"/>
              <a:gd name="connsiteY152" fmla="*/ 2222339 h 2592729"/>
              <a:gd name="connsiteX153" fmla="*/ 8125428 w 9213448"/>
              <a:gd name="connsiteY153" fmla="*/ 2233914 h 2592729"/>
              <a:gd name="connsiteX154" fmla="*/ 8090703 w 9213448"/>
              <a:gd name="connsiteY154" fmla="*/ 2257063 h 2592729"/>
              <a:gd name="connsiteX155" fmla="*/ 8055979 w 9213448"/>
              <a:gd name="connsiteY155" fmla="*/ 2268638 h 2592729"/>
              <a:gd name="connsiteX156" fmla="*/ 7998106 w 9213448"/>
              <a:gd name="connsiteY156" fmla="*/ 2291787 h 2592729"/>
              <a:gd name="connsiteX157" fmla="*/ 7963382 w 9213448"/>
              <a:gd name="connsiteY157" fmla="*/ 2303362 h 2592729"/>
              <a:gd name="connsiteX158" fmla="*/ 7905509 w 9213448"/>
              <a:gd name="connsiteY158" fmla="*/ 2326511 h 2592729"/>
              <a:gd name="connsiteX159" fmla="*/ 7870785 w 9213448"/>
              <a:gd name="connsiteY159" fmla="*/ 2338086 h 2592729"/>
              <a:gd name="connsiteX160" fmla="*/ 7801336 w 9213448"/>
              <a:gd name="connsiteY160" fmla="*/ 2372810 h 2592729"/>
              <a:gd name="connsiteX161" fmla="*/ 7743463 w 9213448"/>
              <a:gd name="connsiteY161" fmla="*/ 2384384 h 2592729"/>
              <a:gd name="connsiteX162" fmla="*/ 7708739 w 9213448"/>
              <a:gd name="connsiteY162" fmla="*/ 2395959 h 2592729"/>
              <a:gd name="connsiteX163" fmla="*/ 7627716 w 9213448"/>
              <a:gd name="connsiteY163" fmla="*/ 2419109 h 2592729"/>
              <a:gd name="connsiteX164" fmla="*/ 7581417 w 9213448"/>
              <a:gd name="connsiteY164" fmla="*/ 2430683 h 2592729"/>
              <a:gd name="connsiteX165" fmla="*/ 7454096 w 9213448"/>
              <a:gd name="connsiteY165" fmla="*/ 2465407 h 2592729"/>
              <a:gd name="connsiteX166" fmla="*/ 7396222 w 9213448"/>
              <a:gd name="connsiteY166" fmla="*/ 2511706 h 2592729"/>
              <a:gd name="connsiteX167" fmla="*/ 7326774 w 9213448"/>
              <a:gd name="connsiteY167" fmla="*/ 2534855 h 2592729"/>
              <a:gd name="connsiteX168" fmla="*/ 7268901 w 9213448"/>
              <a:gd name="connsiteY168" fmla="*/ 2569579 h 2592729"/>
              <a:gd name="connsiteX169" fmla="*/ 7234177 w 9213448"/>
              <a:gd name="connsiteY169"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646288 w 9213448"/>
              <a:gd name="connsiteY149" fmla="*/ 1979271 h 2592729"/>
              <a:gd name="connsiteX150" fmla="*/ 8611564 w 9213448"/>
              <a:gd name="connsiteY150" fmla="*/ 1990845 h 2592729"/>
              <a:gd name="connsiteX151" fmla="*/ 8183301 w 9213448"/>
              <a:gd name="connsiteY151" fmla="*/ 2222339 h 2592729"/>
              <a:gd name="connsiteX152" fmla="*/ 8125428 w 9213448"/>
              <a:gd name="connsiteY152" fmla="*/ 2233914 h 2592729"/>
              <a:gd name="connsiteX153" fmla="*/ 8090703 w 9213448"/>
              <a:gd name="connsiteY153" fmla="*/ 2257063 h 2592729"/>
              <a:gd name="connsiteX154" fmla="*/ 8055979 w 9213448"/>
              <a:gd name="connsiteY154" fmla="*/ 2268638 h 2592729"/>
              <a:gd name="connsiteX155" fmla="*/ 7998106 w 9213448"/>
              <a:gd name="connsiteY155" fmla="*/ 2291787 h 2592729"/>
              <a:gd name="connsiteX156" fmla="*/ 7963382 w 9213448"/>
              <a:gd name="connsiteY156" fmla="*/ 2303362 h 2592729"/>
              <a:gd name="connsiteX157" fmla="*/ 7905509 w 9213448"/>
              <a:gd name="connsiteY157" fmla="*/ 2326511 h 2592729"/>
              <a:gd name="connsiteX158" fmla="*/ 7870785 w 9213448"/>
              <a:gd name="connsiteY158" fmla="*/ 2338086 h 2592729"/>
              <a:gd name="connsiteX159" fmla="*/ 7801336 w 9213448"/>
              <a:gd name="connsiteY159" fmla="*/ 2372810 h 2592729"/>
              <a:gd name="connsiteX160" fmla="*/ 7743463 w 9213448"/>
              <a:gd name="connsiteY160" fmla="*/ 2384384 h 2592729"/>
              <a:gd name="connsiteX161" fmla="*/ 7708739 w 9213448"/>
              <a:gd name="connsiteY161" fmla="*/ 2395959 h 2592729"/>
              <a:gd name="connsiteX162" fmla="*/ 7627716 w 9213448"/>
              <a:gd name="connsiteY162" fmla="*/ 2419109 h 2592729"/>
              <a:gd name="connsiteX163" fmla="*/ 7581417 w 9213448"/>
              <a:gd name="connsiteY163" fmla="*/ 2430683 h 2592729"/>
              <a:gd name="connsiteX164" fmla="*/ 7454096 w 9213448"/>
              <a:gd name="connsiteY164" fmla="*/ 2465407 h 2592729"/>
              <a:gd name="connsiteX165" fmla="*/ 7396222 w 9213448"/>
              <a:gd name="connsiteY165" fmla="*/ 2511706 h 2592729"/>
              <a:gd name="connsiteX166" fmla="*/ 7326774 w 9213448"/>
              <a:gd name="connsiteY166" fmla="*/ 2534855 h 2592729"/>
              <a:gd name="connsiteX167" fmla="*/ 7268901 w 9213448"/>
              <a:gd name="connsiteY167" fmla="*/ 2569579 h 2592729"/>
              <a:gd name="connsiteX168" fmla="*/ 7234177 w 9213448"/>
              <a:gd name="connsiteY168"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646288 w 9213448"/>
              <a:gd name="connsiteY149" fmla="*/ 1979271 h 2592729"/>
              <a:gd name="connsiteX150" fmla="*/ 8183301 w 9213448"/>
              <a:gd name="connsiteY150" fmla="*/ 2222339 h 2592729"/>
              <a:gd name="connsiteX151" fmla="*/ 8125428 w 9213448"/>
              <a:gd name="connsiteY151" fmla="*/ 2233914 h 2592729"/>
              <a:gd name="connsiteX152" fmla="*/ 8090703 w 9213448"/>
              <a:gd name="connsiteY152" fmla="*/ 2257063 h 2592729"/>
              <a:gd name="connsiteX153" fmla="*/ 8055979 w 9213448"/>
              <a:gd name="connsiteY153" fmla="*/ 2268638 h 2592729"/>
              <a:gd name="connsiteX154" fmla="*/ 7998106 w 9213448"/>
              <a:gd name="connsiteY154" fmla="*/ 2291787 h 2592729"/>
              <a:gd name="connsiteX155" fmla="*/ 7963382 w 9213448"/>
              <a:gd name="connsiteY155" fmla="*/ 2303362 h 2592729"/>
              <a:gd name="connsiteX156" fmla="*/ 7905509 w 9213448"/>
              <a:gd name="connsiteY156" fmla="*/ 2326511 h 2592729"/>
              <a:gd name="connsiteX157" fmla="*/ 7870785 w 9213448"/>
              <a:gd name="connsiteY157" fmla="*/ 2338086 h 2592729"/>
              <a:gd name="connsiteX158" fmla="*/ 7801336 w 9213448"/>
              <a:gd name="connsiteY158" fmla="*/ 2372810 h 2592729"/>
              <a:gd name="connsiteX159" fmla="*/ 7743463 w 9213448"/>
              <a:gd name="connsiteY159" fmla="*/ 2384384 h 2592729"/>
              <a:gd name="connsiteX160" fmla="*/ 7708739 w 9213448"/>
              <a:gd name="connsiteY160" fmla="*/ 2395959 h 2592729"/>
              <a:gd name="connsiteX161" fmla="*/ 7627716 w 9213448"/>
              <a:gd name="connsiteY161" fmla="*/ 2419109 h 2592729"/>
              <a:gd name="connsiteX162" fmla="*/ 7581417 w 9213448"/>
              <a:gd name="connsiteY162" fmla="*/ 2430683 h 2592729"/>
              <a:gd name="connsiteX163" fmla="*/ 7454096 w 9213448"/>
              <a:gd name="connsiteY163" fmla="*/ 2465407 h 2592729"/>
              <a:gd name="connsiteX164" fmla="*/ 7396222 w 9213448"/>
              <a:gd name="connsiteY164" fmla="*/ 2511706 h 2592729"/>
              <a:gd name="connsiteX165" fmla="*/ 7326774 w 9213448"/>
              <a:gd name="connsiteY165" fmla="*/ 2534855 h 2592729"/>
              <a:gd name="connsiteX166" fmla="*/ 7268901 w 9213448"/>
              <a:gd name="connsiteY166" fmla="*/ 2569579 h 2592729"/>
              <a:gd name="connsiteX167" fmla="*/ 7234177 w 9213448"/>
              <a:gd name="connsiteY167"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183301 w 9213448"/>
              <a:gd name="connsiteY149" fmla="*/ 2222339 h 2592729"/>
              <a:gd name="connsiteX150" fmla="*/ 8125428 w 9213448"/>
              <a:gd name="connsiteY150" fmla="*/ 2233914 h 2592729"/>
              <a:gd name="connsiteX151" fmla="*/ 8090703 w 9213448"/>
              <a:gd name="connsiteY151" fmla="*/ 2257063 h 2592729"/>
              <a:gd name="connsiteX152" fmla="*/ 8055979 w 9213448"/>
              <a:gd name="connsiteY152" fmla="*/ 2268638 h 2592729"/>
              <a:gd name="connsiteX153" fmla="*/ 7998106 w 9213448"/>
              <a:gd name="connsiteY153" fmla="*/ 2291787 h 2592729"/>
              <a:gd name="connsiteX154" fmla="*/ 7963382 w 9213448"/>
              <a:gd name="connsiteY154" fmla="*/ 2303362 h 2592729"/>
              <a:gd name="connsiteX155" fmla="*/ 7905509 w 9213448"/>
              <a:gd name="connsiteY155" fmla="*/ 2326511 h 2592729"/>
              <a:gd name="connsiteX156" fmla="*/ 7870785 w 9213448"/>
              <a:gd name="connsiteY156" fmla="*/ 2338086 h 2592729"/>
              <a:gd name="connsiteX157" fmla="*/ 7801336 w 9213448"/>
              <a:gd name="connsiteY157" fmla="*/ 2372810 h 2592729"/>
              <a:gd name="connsiteX158" fmla="*/ 7743463 w 9213448"/>
              <a:gd name="connsiteY158" fmla="*/ 2384384 h 2592729"/>
              <a:gd name="connsiteX159" fmla="*/ 7708739 w 9213448"/>
              <a:gd name="connsiteY159" fmla="*/ 2395959 h 2592729"/>
              <a:gd name="connsiteX160" fmla="*/ 7627716 w 9213448"/>
              <a:gd name="connsiteY160" fmla="*/ 2419109 h 2592729"/>
              <a:gd name="connsiteX161" fmla="*/ 7581417 w 9213448"/>
              <a:gd name="connsiteY161" fmla="*/ 2430683 h 2592729"/>
              <a:gd name="connsiteX162" fmla="*/ 7454096 w 9213448"/>
              <a:gd name="connsiteY162" fmla="*/ 2465407 h 2592729"/>
              <a:gd name="connsiteX163" fmla="*/ 7396222 w 9213448"/>
              <a:gd name="connsiteY163" fmla="*/ 2511706 h 2592729"/>
              <a:gd name="connsiteX164" fmla="*/ 7326774 w 9213448"/>
              <a:gd name="connsiteY164" fmla="*/ 2534855 h 2592729"/>
              <a:gd name="connsiteX165" fmla="*/ 7268901 w 9213448"/>
              <a:gd name="connsiteY165" fmla="*/ 2569579 h 2592729"/>
              <a:gd name="connsiteX166" fmla="*/ 7234177 w 9213448"/>
              <a:gd name="connsiteY166"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83301 w 9213448"/>
              <a:gd name="connsiteY148" fmla="*/ 2222339 h 2592729"/>
              <a:gd name="connsiteX149" fmla="*/ 8125428 w 9213448"/>
              <a:gd name="connsiteY149" fmla="*/ 2233914 h 2592729"/>
              <a:gd name="connsiteX150" fmla="*/ 8090703 w 9213448"/>
              <a:gd name="connsiteY150" fmla="*/ 2257063 h 2592729"/>
              <a:gd name="connsiteX151" fmla="*/ 8055979 w 9213448"/>
              <a:gd name="connsiteY151" fmla="*/ 2268638 h 2592729"/>
              <a:gd name="connsiteX152" fmla="*/ 7998106 w 9213448"/>
              <a:gd name="connsiteY152" fmla="*/ 2291787 h 2592729"/>
              <a:gd name="connsiteX153" fmla="*/ 7963382 w 9213448"/>
              <a:gd name="connsiteY153" fmla="*/ 2303362 h 2592729"/>
              <a:gd name="connsiteX154" fmla="*/ 7905509 w 9213448"/>
              <a:gd name="connsiteY154" fmla="*/ 2326511 h 2592729"/>
              <a:gd name="connsiteX155" fmla="*/ 7870785 w 9213448"/>
              <a:gd name="connsiteY155" fmla="*/ 2338086 h 2592729"/>
              <a:gd name="connsiteX156" fmla="*/ 7801336 w 9213448"/>
              <a:gd name="connsiteY156" fmla="*/ 2372810 h 2592729"/>
              <a:gd name="connsiteX157" fmla="*/ 7743463 w 9213448"/>
              <a:gd name="connsiteY157" fmla="*/ 2384384 h 2592729"/>
              <a:gd name="connsiteX158" fmla="*/ 7708739 w 9213448"/>
              <a:gd name="connsiteY158" fmla="*/ 2395959 h 2592729"/>
              <a:gd name="connsiteX159" fmla="*/ 7627716 w 9213448"/>
              <a:gd name="connsiteY159" fmla="*/ 2419109 h 2592729"/>
              <a:gd name="connsiteX160" fmla="*/ 7581417 w 9213448"/>
              <a:gd name="connsiteY160" fmla="*/ 2430683 h 2592729"/>
              <a:gd name="connsiteX161" fmla="*/ 7454096 w 9213448"/>
              <a:gd name="connsiteY161" fmla="*/ 2465407 h 2592729"/>
              <a:gd name="connsiteX162" fmla="*/ 7396222 w 9213448"/>
              <a:gd name="connsiteY162" fmla="*/ 2511706 h 2592729"/>
              <a:gd name="connsiteX163" fmla="*/ 7326774 w 9213448"/>
              <a:gd name="connsiteY163" fmla="*/ 2534855 h 2592729"/>
              <a:gd name="connsiteX164" fmla="*/ 7268901 w 9213448"/>
              <a:gd name="connsiteY164" fmla="*/ 2569579 h 2592729"/>
              <a:gd name="connsiteX165" fmla="*/ 7234177 w 9213448"/>
              <a:gd name="connsiteY165"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905509 w 9213448"/>
              <a:gd name="connsiteY153" fmla="*/ 2326511 h 2592729"/>
              <a:gd name="connsiteX154" fmla="*/ 7870785 w 9213448"/>
              <a:gd name="connsiteY154" fmla="*/ 2338086 h 2592729"/>
              <a:gd name="connsiteX155" fmla="*/ 7801336 w 9213448"/>
              <a:gd name="connsiteY155" fmla="*/ 2372810 h 2592729"/>
              <a:gd name="connsiteX156" fmla="*/ 7743463 w 9213448"/>
              <a:gd name="connsiteY156" fmla="*/ 2384384 h 2592729"/>
              <a:gd name="connsiteX157" fmla="*/ 7708739 w 9213448"/>
              <a:gd name="connsiteY157" fmla="*/ 2395959 h 2592729"/>
              <a:gd name="connsiteX158" fmla="*/ 7627716 w 9213448"/>
              <a:gd name="connsiteY158" fmla="*/ 2419109 h 2592729"/>
              <a:gd name="connsiteX159" fmla="*/ 7581417 w 9213448"/>
              <a:gd name="connsiteY159" fmla="*/ 2430683 h 2592729"/>
              <a:gd name="connsiteX160" fmla="*/ 7454096 w 9213448"/>
              <a:gd name="connsiteY160" fmla="*/ 2465407 h 2592729"/>
              <a:gd name="connsiteX161" fmla="*/ 7396222 w 9213448"/>
              <a:gd name="connsiteY161" fmla="*/ 2511706 h 2592729"/>
              <a:gd name="connsiteX162" fmla="*/ 7326774 w 9213448"/>
              <a:gd name="connsiteY162" fmla="*/ 2534855 h 2592729"/>
              <a:gd name="connsiteX163" fmla="*/ 7268901 w 9213448"/>
              <a:gd name="connsiteY163" fmla="*/ 2569579 h 2592729"/>
              <a:gd name="connsiteX164" fmla="*/ 7234177 w 9213448"/>
              <a:gd name="connsiteY164"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905509 w 9213448"/>
              <a:gd name="connsiteY153" fmla="*/ 2326511 h 2592729"/>
              <a:gd name="connsiteX154" fmla="*/ 7870785 w 9213448"/>
              <a:gd name="connsiteY154" fmla="*/ 2338086 h 2592729"/>
              <a:gd name="connsiteX155" fmla="*/ 7801336 w 9213448"/>
              <a:gd name="connsiteY155" fmla="*/ 2372810 h 2592729"/>
              <a:gd name="connsiteX156" fmla="*/ 7743463 w 9213448"/>
              <a:gd name="connsiteY156" fmla="*/ 2384384 h 2592729"/>
              <a:gd name="connsiteX157" fmla="*/ 7708739 w 9213448"/>
              <a:gd name="connsiteY157" fmla="*/ 2395959 h 2592729"/>
              <a:gd name="connsiteX158" fmla="*/ 7627716 w 9213448"/>
              <a:gd name="connsiteY158" fmla="*/ 2419109 h 2592729"/>
              <a:gd name="connsiteX159" fmla="*/ 7581417 w 9213448"/>
              <a:gd name="connsiteY159" fmla="*/ 2430683 h 2592729"/>
              <a:gd name="connsiteX160" fmla="*/ 7454096 w 9213448"/>
              <a:gd name="connsiteY160" fmla="*/ 2465407 h 2592729"/>
              <a:gd name="connsiteX161" fmla="*/ 7396222 w 9213448"/>
              <a:gd name="connsiteY161" fmla="*/ 2511706 h 2592729"/>
              <a:gd name="connsiteX162" fmla="*/ 7326774 w 9213448"/>
              <a:gd name="connsiteY162" fmla="*/ 2534855 h 2592729"/>
              <a:gd name="connsiteX163" fmla="*/ 7268901 w 9213448"/>
              <a:gd name="connsiteY163" fmla="*/ 2569579 h 2592729"/>
              <a:gd name="connsiteX164" fmla="*/ 7234177 w 9213448"/>
              <a:gd name="connsiteY164"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870785 w 9213448"/>
              <a:gd name="connsiteY153" fmla="*/ 2338086 h 2592729"/>
              <a:gd name="connsiteX154" fmla="*/ 7801336 w 9213448"/>
              <a:gd name="connsiteY154" fmla="*/ 2372810 h 2592729"/>
              <a:gd name="connsiteX155" fmla="*/ 7743463 w 9213448"/>
              <a:gd name="connsiteY155" fmla="*/ 2384384 h 2592729"/>
              <a:gd name="connsiteX156" fmla="*/ 7708739 w 9213448"/>
              <a:gd name="connsiteY156" fmla="*/ 2395959 h 2592729"/>
              <a:gd name="connsiteX157" fmla="*/ 7627716 w 9213448"/>
              <a:gd name="connsiteY157" fmla="*/ 2419109 h 2592729"/>
              <a:gd name="connsiteX158" fmla="*/ 7581417 w 9213448"/>
              <a:gd name="connsiteY158" fmla="*/ 2430683 h 2592729"/>
              <a:gd name="connsiteX159" fmla="*/ 7454096 w 9213448"/>
              <a:gd name="connsiteY159" fmla="*/ 2465407 h 2592729"/>
              <a:gd name="connsiteX160" fmla="*/ 7396222 w 9213448"/>
              <a:gd name="connsiteY160" fmla="*/ 2511706 h 2592729"/>
              <a:gd name="connsiteX161" fmla="*/ 7326774 w 9213448"/>
              <a:gd name="connsiteY161" fmla="*/ 2534855 h 2592729"/>
              <a:gd name="connsiteX162" fmla="*/ 7268901 w 9213448"/>
              <a:gd name="connsiteY162" fmla="*/ 2569579 h 2592729"/>
              <a:gd name="connsiteX163" fmla="*/ 7234177 w 9213448"/>
              <a:gd name="connsiteY163"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870785 w 9213448"/>
              <a:gd name="connsiteY153" fmla="*/ 2338086 h 2592729"/>
              <a:gd name="connsiteX154" fmla="*/ 7801336 w 9213448"/>
              <a:gd name="connsiteY154" fmla="*/ 2372810 h 2592729"/>
              <a:gd name="connsiteX155" fmla="*/ 7708739 w 9213448"/>
              <a:gd name="connsiteY155" fmla="*/ 2395959 h 2592729"/>
              <a:gd name="connsiteX156" fmla="*/ 7627716 w 9213448"/>
              <a:gd name="connsiteY156" fmla="*/ 2419109 h 2592729"/>
              <a:gd name="connsiteX157" fmla="*/ 7581417 w 9213448"/>
              <a:gd name="connsiteY157" fmla="*/ 2430683 h 2592729"/>
              <a:gd name="connsiteX158" fmla="*/ 7454096 w 9213448"/>
              <a:gd name="connsiteY158" fmla="*/ 2465407 h 2592729"/>
              <a:gd name="connsiteX159" fmla="*/ 7396222 w 9213448"/>
              <a:gd name="connsiteY159" fmla="*/ 2511706 h 2592729"/>
              <a:gd name="connsiteX160" fmla="*/ 7326774 w 9213448"/>
              <a:gd name="connsiteY160" fmla="*/ 2534855 h 2592729"/>
              <a:gd name="connsiteX161" fmla="*/ 7268901 w 9213448"/>
              <a:gd name="connsiteY161" fmla="*/ 2569579 h 2592729"/>
              <a:gd name="connsiteX162" fmla="*/ 7234177 w 9213448"/>
              <a:gd name="connsiteY162"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870785 w 9213448"/>
              <a:gd name="connsiteY153" fmla="*/ 2338086 h 2592729"/>
              <a:gd name="connsiteX154" fmla="*/ 7801336 w 9213448"/>
              <a:gd name="connsiteY154" fmla="*/ 2372810 h 2592729"/>
              <a:gd name="connsiteX155" fmla="*/ 7708739 w 9213448"/>
              <a:gd name="connsiteY155" fmla="*/ 2395959 h 2592729"/>
              <a:gd name="connsiteX156" fmla="*/ 7627716 w 9213448"/>
              <a:gd name="connsiteY156" fmla="*/ 2419109 h 2592729"/>
              <a:gd name="connsiteX157" fmla="*/ 7454096 w 9213448"/>
              <a:gd name="connsiteY157" fmla="*/ 2465407 h 2592729"/>
              <a:gd name="connsiteX158" fmla="*/ 7396222 w 9213448"/>
              <a:gd name="connsiteY158" fmla="*/ 2511706 h 2592729"/>
              <a:gd name="connsiteX159" fmla="*/ 7326774 w 9213448"/>
              <a:gd name="connsiteY159" fmla="*/ 2534855 h 2592729"/>
              <a:gd name="connsiteX160" fmla="*/ 7268901 w 9213448"/>
              <a:gd name="connsiteY160" fmla="*/ 2569579 h 2592729"/>
              <a:gd name="connsiteX161" fmla="*/ 7234177 w 9213448"/>
              <a:gd name="connsiteY161"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870785 w 9213448"/>
              <a:gd name="connsiteY153" fmla="*/ 2338086 h 2592729"/>
              <a:gd name="connsiteX154" fmla="*/ 7801336 w 9213448"/>
              <a:gd name="connsiteY154" fmla="*/ 2372810 h 2592729"/>
              <a:gd name="connsiteX155" fmla="*/ 7708739 w 9213448"/>
              <a:gd name="connsiteY155" fmla="*/ 2395959 h 2592729"/>
              <a:gd name="connsiteX156" fmla="*/ 7627716 w 9213448"/>
              <a:gd name="connsiteY156" fmla="*/ 2419109 h 2592729"/>
              <a:gd name="connsiteX157" fmla="*/ 7396222 w 9213448"/>
              <a:gd name="connsiteY157" fmla="*/ 2511706 h 2592729"/>
              <a:gd name="connsiteX158" fmla="*/ 7326774 w 9213448"/>
              <a:gd name="connsiteY158" fmla="*/ 2534855 h 2592729"/>
              <a:gd name="connsiteX159" fmla="*/ 7268901 w 9213448"/>
              <a:gd name="connsiteY159" fmla="*/ 2569579 h 2592729"/>
              <a:gd name="connsiteX160" fmla="*/ 7234177 w 9213448"/>
              <a:gd name="connsiteY160"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870785 w 9213448"/>
              <a:gd name="connsiteY153" fmla="*/ 2338086 h 2592729"/>
              <a:gd name="connsiteX154" fmla="*/ 7801336 w 9213448"/>
              <a:gd name="connsiteY154" fmla="*/ 2372810 h 2592729"/>
              <a:gd name="connsiteX155" fmla="*/ 7708739 w 9213448"/>
              <a:gd name="connsiteY155" fmla="*/ 2395959 h 2592729"/>
              <a:gd name="connsiteX156" fmla="*/ 7627716 w 9213448"/>
              <a:gd name="connsiteY156" fmla="*/ 2419109 h 2592729"/>
              <a:gd name="connsiteX157" fmla="*/ 7326774 w 9213448"/>
              <a:gd name="connsiteY157" fmla="*/ 2534855 h 2592729"/>
              <a:gd name="connsiteX158" fmla="*/ 7268901 w 9213448"/>
              <a:gd name="connsiteY158" fmla="*/ 2569579 h 2592729"/>
              <a:gd name="connsiteX159" fmla="*/ 7234177 w 9213448"/>
              <a:gd name="connsiteY159"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870785 w 9213448"/>
              <a:gd name="connsiteY153" fmla="*/ 2338086 h 2592729"/>
              <a:gd name="connsiteX154" fmla="*/ 7801336 w 9213448"/>
              <a:gd name="connsiteY154" fmla="*/ 2372810 h 2592729"/>
              <a:gd name="connsiteX155" fmla="*/ 7708739 w 9213448"/>
              <a:gd name="connsiteY155" fmla="*/ 2395959 h 2592729"/>
              <a:gd name="connsiteX156" fmla="*/ 7627716 w 9213448"/>
              <a:gd name="connsiteY156" fmla="*/ 2419109 h 2592729"/>
              <a:gd name="connsiteX157" fmla="*/ 7268901 w 9213448"/>
              <a:gd name="connsiteY157" fmla="*/ 2569579 h 2592729"/>
              <a:gd name="connsiteX158" fmla="*/ 7234177 w 9213448"/>
              <a:gd name="connsiteY158"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870785 w 9213448"/>
              <a:gd name="connsiteY153" fmla="*/ 2338086 h 2592729"/>
              <a:gd name="connsiteX154" fmla="*/ 7801336 w 9213448"/>
              <a:gd name="connsiteY154" fmla="*/ 2372810 h 2592729"/>
              <a:gd name="connsiteX155" fmla="*/ 7708739 w 9213448"/>
              <a:gd name="connsiteY155" fmla="*/ 2395959 h 2592729"/>
              <a:gd name="connsiteX156" fmla="*/ 7627716 w 9213448"/>
              <a:gd name="connsiteY156" fmla="*/ 2419109 h 2592729"/>
              <a:gd name="connsiteX157" fmla="*/ 7234177 w 9213448"/>
              <a:gd name="connsiteY157"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870785 w 9213448"/>
              <a:gd name="connsiteY153" fmla="*/ 2338086 h 2592729"/>
              <a:gd name="connsiteX154" fmla="*/ 7708739 w 9213448"/>
              <a:gd name="connsiteY154" fmla="*/ 2395959 h 2592729"/>
              <a:gd name="connsiteX155" fmla="*/ 7627716 w 9213448"/>
              <a:gd name="connsiteY155" fmla="*/ 2419109 h 2592729"/>
              <a:gd name="connsiteX156" fmla="*/ 7234177 w 9213448"/>
              <a:gd name="connsiteY156"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870785 w 9213448"/>
              <a:gd name="connsiteY153" fmla="*/ 2338086 h 2592729"/>
              <a:gd name="connsiteX154" fmla="*/ 7627716 w 9213448"/>
              <a:gd name="connsiteY154" fmla="*/ 2419109 h 2592729"/>
              <a:gd name="connsiteX155" fmla="*/ 7234177 w 9213448"/>
              <a:gd name="connsiteY155"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7998106 w 9213448"/>
              <a:gd name="connsiteY150" fmla="*/ 2291787 h 2592729"/>
              <a:gd name="connsiteX151" fmla="*/ 7963382 w 9213448"/>
              <a:gd name="connsiteY151" fmla="*/ 2303362 h 2592729"/>
              <a:gd name="connsiteX152" fmla="*/ 7870785 w 9213448"/>
              <a:gd name="connsiteY152" fmla="*/ 2338086 h 2592729"/>
              <a:gd name="connsiteX153" fmla="*/ 7627716 w 9213448"/>
              <a:gd name="connsiteY153" fmla="*/ 2419109 h 2592729"/>
              <a:gd name="connsiteX154" fmla="*/ 7234177 w 9213448"/>
              <a:gd name="connsiteY154" fmla="*/ 2592729 h 2592729"/>
              <a:gd name="connsiteX0" fmla="*/ 0 w 9217073"/>
              <a:gd name="connsiteY0" fmla="*/ 2233914 h 2592729"/>
              <a:gd name="connsiteX1" fmla="*/ 69448 w 9217073"/>
              <a:gd name="connsiteY1" fmla="*/ 2199190 h 2592729"/>
              <a:gd name="connsiteX2" fmla="*/ 173620 w 9217073"/>
              <a:gd name="connsiteY2" fmla="*/ 2176040 h 2592729"/>
              <a:gd name="connsiteX3" fmla="*/ 277792 w 9217073"/>
              <a:gd name="connsiteY3" fmla="*/ 2141316 h 2592729"/>
              <a:gd name="connsiteX4" fmla="*/ 370390 w 9217073"/>
              <a:gd name="connsiteY4" fmla="*/ 2118167 h 2592729"/>
              <a:gd name="connsiteX5" fmla="*/ 474562 w 9217073"/>
              <a:gd name="connsiteY5" fmla="*/ 2095017 h 2592729"/>
              <a:gd name="connsiteX6" fmla="*/ 567159 w 9217073"/>
              <a:gd name="connsiteY6" fmla="*/ 2060293 h 2592729"/>
              <a:gd name="connsiteX7" fmla="*/ 636607 w 9217073"/>
              <a:gd name="connsiteY7" fmla="*/ 2037144 h 2592729"/>
              <a:gd name="connsiteX8" fmla="*/ 671331 w 9217073"/>
              <a:gd name="connsiteY8" fmla="*/ 2025569 h 2592729"/>
              <a:gd name="connsiteX9" fmla="*/ 740779 w 9217073"/>
              <a:gd name="connsiteY9" fmla="*/ 2013995 h 2592729"/>
              <a:gd name="connsiteX10" fmla="*/ 833377 w 9217073"/>
              <a:gd name="connsiteY10" fmla="*/ 1979271 h 2592729"/>
              <a:gd name="connsiteX11" fmla="*/ 925974 w 9217073"/>
              <a:gd name="connsiteY11" fmla="*/ 1944547 h 2592729"/>
              <a:gd name="connsiteX12" fmla="*/ 972273 w 9217073"/>
              <a:gd name="connsiteY12" fmla="*/ 1932972 h 2592729"/>
              <a:gd name="connsiteX13" fmla="*/ 1041721 w 9217073"/>
              <a:gd name="connsiteY13" fmla="*/ 1909822 h 2592729"/>
              <a:gd name="connsiteX14" fmla="*/ 1076445 w 9217073"/>
              <a:gd name="connsiteY14" fmla="*/ 1898248 h 2592729"/>
              <a:gd name="connsiteX15" fmla="*/ 1169043 w 9217073"/>
              <a:gd name="connsiteY15" fmla="*/ 1875098 h 2592729"/>
              <a:gd name="connsiteX16" fmla="*/ 1307939 w 9217073"/>
              <a:gd name="connsiteY16" fmla="*/ 1828800 h 2592729"/>
              <a:gd name="connsiteX17" fmla="*/ 1342663 w 9217073"/>
              <a:gd name="connsiteY17" fmla="*/ 1817225 h 2592729"/>
              <a:gd name="connsiteX18" fmla="*/ 1400536 w 9217073"/>
              <a:gd name="connsiteY18" fmla="*/ 1805650 h 2592729"/>
              <a:gd name="connsiteX19" fmla="*/ 1469985 w 9217073"/>
              <a:gd name="connsiteY19" fmla="*/ 1782501 h 2592729"/>
              <a:gd name="connsiteX20" fmla="*/ 1504709 w 9217073"/>
              <a:gd name="connsiteY20" fmla="*/ 1770926 h 2592729"/>
              <a:gd name="connsiteX21" fmla="*/ 1597306 w 9217073"/>
              <a:gd name="connsiteY21" fmla="*/ 1747777 h 2592729"/>
              <a:gd name="connsiteX22" fmla="*/ 1689903 w 9217073"/>
              <a:gd name="connsiteY22" fmla="*/ 1724628 h 2592729"/>
              <a:gd name="connsiteX23" fmla="*/ 1759352 w 9217073"/>
              <a:gd name="connsiteY23" fmla="*/ 1689903 h 2592729"/>
              <a:gd name="connsiteX24" fmla="*/ 1817225 w 9217073"/>
              <a:gd name="connsiteY24" fmla="*/ 1666754 h 2592729"/>
              <a:gd name="connsiteX25" fmla="*/ 1886673 w 9217073"/>
              <a:gd name="connsiteY25" fmla="*/ 1655179 h 2592729"/>
              <a:gd name="connsiteX26" fmla="*/ 1956121 w 9217073"/>
              <a:gd name="connsiteY26" fmla="*/ 1632030 h 2592729"/>
              <a:gd name="connsiteX27" fmla="*/ 1990845 w 9217073"/>
              <a:gd name="connsiteY27" fmla="*/ 1620455 h 2592729"/>
              <a:gd name="connsiteX28" fmla="*/ 2060293 w 9217073"/>
              <a:gd name="connsiteY28" fmla="*/ 1608881 h 2592729"/>
              <a:gd name="connsiteX29" fmla="*/ 2141316 w 9217073"/>
              <a:gd name="connsiteY29" fmla="*/ 1585731 h 2592729"/>
              <a:gd name="connsiteX30" fmla="*/ 2210764 w 9217073"/>
              <a:gd name="connsiteY30" fmla="*/ 1574157 h 2592729"/>
              <a:gd name="connsiteX31" fmla="*/ 2257063 w 9217073"/>
              <a:gd name="connsiteY31" fmla="*/ 1562582 h 2592729"/>
              <a:gd name="connsiteX32" fmla="*/ 2419109 w 9217073"/>
              <a:gd name="connsiteY32" fmla="*/ 1539433 h 2592729"/>
              <a:gd name="connsiteX33" fmla="*/ 2546430 w 9217073"/>
              <a:gd name="connsiteY33" fmla="*/ 1504709 h 2592729"/>
              <a:gd name="connsiteX34" fmla="*/ 2731625 w 9217073"/>
              <a:gd name="connsiteY34" fmla="*/ 1458410 h 2592729"/>
              <a:gd name="connsiteX35" fmla="*/ 2882096 w 9217073"/>
              <a:gd name="connsiteY35" fmla="*/ 1446835 h 2592729"/>
              <a:gd name="connsiteX36" fmla="*/ 3310359 w 9217073"/>
              <a:gd name="connsiteY36" fmla="*/ 1469984 h 2592729"/>
              <a:gd name="connsiteX37" fmla="*/ 3345083 w 9217073"/>
              <a:gd name="connsiteY37" fmla="*/ 1481559 h 2592729"/>
              <a:gd name="connsiteX38" fmla="*/ 3368233 w 9217073"/>
              <a:gd name="connsiteY38" fmla="*/ 1504709 h 2592729"/>
              <a:gd name="connsiteX39" fmla="*/ 3437681 w 9217073"/>
              <a:gd name="connsiteY39" fmla="*/ 1551007 h 2592729"/>
              <a:gd name="connsiteX40" fmla="*/ 3495554 w 9217073"/>
              <a:gd name="connsiteY40" fmla="*/ 1597306 h 2592729"/>
              <a:gd name="connsiteX41" fmla="*/ 3530278 w 9217073"/>
              <a:gd name="connsiteY41" fmla="*/ 1666754 h 2592729"/>
              <a:gd name="connsiteX42" fmla="*/ 3541853 w 9217073"/>
              <a:gd name="connsiteY42" fmla="*/ 1701478 h 2592729"/>
              <a:gd name="connsiteX43" fmla="*/ 3588152 w 9217073"/>
              <a:gd name="connsiteY43" fmla="*/ 1747777 h 2592729"/>
              <a:gd name="connsiteX44" fmla="*/ 3599726 w 9217073"/>
              <a:gd name="connsiteY44" fmla="*/ 1782501 h 2592729"/>
              <a:gd name="connsiteX45" fmla="*/ 3634450 w 9217073"/>
              <a:gd name="connsiteY45" fmla="*/ 1794076 h 2592729"/>
              <a:gd name="connsiteX46" fmla="*/ 3657600 w 9217073"/>
              <a:gd name="connsiteY46" fmla="*/ 1817225 h 2592729"/>
              <a:gd name="connsiteX47" fmla="*/ 3680749 w 9217073"/>
              <a:gd name="connsiteY47" fmla="*/ 1851949 h 2592729"/>
              <a:gd name="connsiteX48" fmla="*/ 3750197 w 9217073"/>
              <a:gd name="connsiteY48" fmla="*/ 1875098 h 2592729"/>
              <a:gd name="connsiteX49" fmla="*/ 3784921 w 9217073"/>
              <a:gd name="connsiteY49" fmla="*/ 1898248 h 2592729"/>
              <a:gd name="connsiteX50" fmla="*/ 3808071 w 9217073"/>
              <a:gd name="connsiteY50" fmla="*/ 1921397 h 2592729"/>
              <a:gd name="connsiteX51" fmla="*/ 3877519 w 9217073"/>
              <a:gd name="connsiteY51" fmla="*/ 1944547 h 2592729"/>
              <a:gd name="connsiteX52" fmla="*/ 3912243 w 9217073"/>
              <a:gd name="connsiteY52" fmla="*/ 1956121 h 2592729"/>
              <a:gd name="connsiteX53" fmla="*/ 4004840 w 9217073"/>
              <a:gd name="connsiteY53" fmla="*/ 2002420 h 2592729"/>
              <a:gd name="connsiteX54" fmla="*/ 4039564 w 9217073"/>
              <a:gd name="connsiteY54" fmla="*/ 2013995 h 2592729"/>
              <a:gd name="connsiteX55" fmla="*/ 4282633 w 9217073"/>
              <a:gd name="connsiteY55" fmla="*/ 1990845 h 2592729"/>
              <a:gd name="connsiteX56" fmla="*/ 4386805 w 9217073"/>
              <a:gd name="connsiteY56" fmla="*/ 1944547 h 2592729"/>
              <a:gd name="connsiteX57" fmla="*/ 4433103 w 9217073"/>
              <a:gd name="connsiteY57" fmla="*/ 1886673 h 2592729"/>
              <a:gd name="connsiteX58" fmla="*/ 4421529 w 9217073"/>
              <a:gd name="connsiteY58" fmla="*/ 1724628 h 2592729"/>
              <a:gd name="connsiteX59" fmla="*/ 4375230 w 9217073"/>
              <a:gd name="connsiteY59" fmla="*/ 1585731 h 2592729"/>
              <a:gd name="connsiteX60" fmla="*/ 4363655 w 9217073"/>
              <a:gd name="connsiteY60" fmla="*/ 1551007 h 2592729"/>
              <a:gd name="connsiteX61" fmla="*/ 4340506 w 9217073"/>
              <a:gd name="connsiteY61" fmla="*/ 1516283 h 2592729"/>
              <a:gd name="connsiteX62" fmla="*/ 4328931 w 9217073"/>
              <a:gd name="connsiteY62" fmla="*/ 1481559 h 2592729"/>
              <a:gd name="connsiteX63" fmla="*/ 4305782 w 9217073"/>
              <a:gd name="connsiteY63" fmla="*/ 1435260 h 2592729"/>
              <a:gd name="connsiteX64" fmla="*/ 4294207 w 9217073"/>
              <a:gd name="connsiteY64" fmla="*/ 1400536 h 2592729"/>
              <a:gd name="connsiteX65" fmla="*/ 4247909 w 9217073"/>
              <a:gd name="connsiteY65" fmla="*/ 1331088 h 2592729"/>
              <a:gd name="connsiteX66" fmla="*/ 4224759 w 9217073"/>
              <a:gd name="connsiteY66" fmla="*/ 1261640 h 2592729"/>
              <a:gd name="connsiteX67" fmla="*/ 4213185 w 9217073"/>
              <a:gd name="connsiteY67" fmla="*/ 1226916 h 2592729"/>
              <a:gd name="connsiteX68" fmla="*/ 4224759 w 9217073"/>
              <a:gd name="connsiteY68" fmla="*/ 1053296 h 2592729"/>
              <a:gd name="connsiteX69" fmla="*/ 4236334 w 9217073"/>
              <a:gd name="connsiteY69" fmla="*/ 1018572 h 2592729"/>
              <a:gd name="connsiteX70" fmla="*/ 4271058 w 9217073"/>
              <a:gd name="connsiteY70" fmla="*/ 1006997 h 2592729"/>
              <a:gd name="connsiteX71" fmla="*/ 4305782 w 9217073"/>
              <a:gd name="connsiteY71" fmla="*/ 983848 h 2592729"/>
              <a:gd name="connsiteX72" fmla="*/ 4340506 w 9217073"/>
              <a:gd name="connsiteY72" fmla="*/ 972273 h 2592729"/>
              <a:gd name="connsiteX73" fmla="*/ 4375230 w 9217073"/>
              <a:gd name="connsiteY73" fmla="*/ 949124 h 2592729"/>
              <a:gd name="connsiteX74" fmla="*/ 4444678 w 9217073"/>
              <a:gd name="connsiteY74" fmla="*/ 925974 h 2592729"/>
              <a:gd name="connsiteX75" fmla="*/ 4467828 w 9217073"/>
              <a:gd name="connsiteY75" fmla="*/ 902825 h 2592729"/>
              <a:gd name="connsiteX76" fmla="*/ 4502552 w 9217073"/>
              <a:gd name="connsiteY76" fmla="*/ 891250 h 2592729"/>
              <a:gd name="connsiteX77" fmla="*/ 4629873 w 9217073"/>
              <a:gd name="connsiteY77" fmla="*/ 868101 h 2592729"/>
              <a:gd name="connsiteX78" fmla="*/ 4815068 w 9217073"/>
              <a:gd name="connsiteY78" fmla="*/ 833377 h 2592729"/>
              <a:gd name="connsiteX79" fmla="*/ 4919240 w 9217073"/>
              <a:gd name="connsiteY79" fmla="*/ 821802 h 2592729"/>
              <a:gd name="connsiteX80" fmla="*/ 4988688 w 9217073"/>
              <a:gd name="connsiteY80" fmla="*/ 798653 h 2592729"/>
              <a:gd name="connsiteX81" fmla="*/ 5104435 w 9217073"/>
              <a:gd name="connsiteY81" fmla="*/ 763929 h 2592729"/>
              <a:gd name="connsiteX82" fmla="*/ 5139159 w 9217073"/>
              <a:gd name="connsiteY82" fmla="*/ 752354 h 2592729"/>
              <a:gd name="connsiteX83" fmla="*/ 5173883 w 9217073"/>
              <a:gd name="connsiteY83" fmla="*/ 740779 h 2592729"/>
              <a:gd name="connsiteX84" fmla="*/ 5208607 w 9217073"/>
              <a:gd name="connsiteY84" fmla="*/ 706055 h 2592729"/>
              <a:gd name="connsiteX85" fmla="*/ 5243331 w 9217073"/>
              <a:gd name="connsiteY85" fmla="*/ 694481 h 2592729"/>
              <a:gd name="connsiteX86" fmla="*/ 5324354 w 9217073"/>
              <a:gd name="connsiteY86" fmla="*/ 659757 h 2592729"/>
              <a:gd name="connsiteX87" fmla="*/ 5382228 w 9217073"/>
              <a:gd name="connsiteY87" fmla="*/ 625033 h 2592729"/>
              <a:gd name="connsiteX88" fmla="*/ 5451676 w 9217073"/>
              <a:gd name="connsiteY88" fmla="*/ 590309 h 2592729"/>
              <a:gd name="connsiteX89" fmla="*/ 5474825 w 9217073"/>
              <a:gd name="connsiteY89" fmla="*/ 567159 h 2592729"/>
              <a:gd name="connsiteX90" fmla="*/ 5544273 w 9217073"/>
              <a:gd name="connsiteY90" fmla="*/ 520860 h 2592729"/>
              <a:gd name="connsiteX91" fmla="*/ 5578997 w 9217073"/>
              <a:gd name="connsiteY91" fmla="*/ 497711 h 2592729"/>
              <a:gd name="connsiteX92" fmla="*/ 5660020 w 9217073"/>
              <a:gd name="connsiteY92" fmla="*/ 439838 h 2592729"/>
              <a:gd name="connsiteX93" fmla="*/ 5694744 w 9217073"/>
              <a:gd name="connsiteY93" fmla="*/ 428263 h 2592729"/>
              <a:gd name="connsiteX94" fmla="*/ 5764192 w 9217073"/>
              <a:gd name="connsiteY94" fmla="*/ 393539 h 2592729"/>
              <a:gd name="connsiteX95" fmla="*/ 5810491 w 9217073"/>
              <a:gd name="connsiteY95" fmla="*/ 358815 h 2592729"/>
              <a:gd name="connsiteX96" fmla="*/ 5833640 w 9217073"/>
              <a:gd name="connsiteY96" fmla="*/ 335665 h 2592729"/>
              <a:gd name="connsiteX97" fmla="*/ 5868364 w 9217073"/>
              <a:gd name="connsiteY97" fmla="*/ 324091 h 2592729"/>
              <a:gd name="connsiteX98" fmla="*/ 5926238 w 9217073"/>
              <a:gd name="connsiteY98" fmla="*/ 289367 h 2592729"/>
              <a:gd name="connsiteX99" fmla="*/ 5984111 w 9217073"/>
              <a:gd name="connsiteY99" fmla="*/ 254643 h 2592729"/>
              <a:gd name="connsiteX100" fmla="*/ 6076709 w 9217073"/>
              <a:gd name="connsiteY100" fmla="*/ 208344 h 2592729"/>
              <a:gd name="connsiteX101" fmla="*/ 6111433 w 9217073"/>
              <a:gd name="connsiteY101" fmla="*/ 196769 h 2592729"/>
              <a:gd name="connsiteX102" fmla="*/ 6146157 w 9217073"/>
              <a:gd name="connsiteY102" fmla="*/ 185195 h 2592729"/>
              <a:gd name="connsiteX103" fmla="*/ 6204030 w 9217073"/>
              <a:gd name="connsiteY103" fmla="*/ 150471 h 2592729"/>
              <a:gd name="connsiteX104" fmla="*/ 6285053 w 9217073"/>
              <a:gd name="connsiteY104" fmla="*/ 115747 h 2592729"/>
              <a:gd name="connsiteX105" fmla="*/ 6366076 w 9217073"/>
              <a:gd name="connsiteY105" fmla="*/ 81022 h 2592729"/>
              <a:gd name="connsiteX106" fmla="*/ 6435524 w 9217073"/>
              <a:gd name="connsiteY106" fmla="*/ 57873 h 2592729"/>
              <a:gd name="connsiteX107" fmla="*/ 6516547 w 9217073"/>
              <a:gd name="connsiteY107" fmla="*/ 34724 h 2592729"/>
              <a:gd name="connsiteX108" fmla="*/ 6562845 w 9217073"/>
              <a:gd name="connsiteY108" fmla="*/ 23149 h 2592729"/>
              <a:gd name="connsiteX109" fmla="*/ 6632293 w 9217073"/>
              <a:gd name="connsiteY109" fmla="*/ 0 h 2592729"/>
              <a:gd name="connsiteX110" fmla="*/ 7234177 w 9217073"/>
              <a:gd name="connsiteY110" fmla="*/ 11574 h 2592729"/>
              <a:gd name="connsiteX111" fmla="*/ 7303625 w 9217073"/>
              <a:gd name="connsiteY111" fmla="*/ 23149 h 2592729"/>
              <a:gd name="connsiteX112" fmla="*/ 7373073 w 9217073"/>
              <a:gd name="connsiteY112" fmla="*/ 46298 h 2592729"/>
              <a:gd name="connsiteX113" fmla="*/ 8426369 w 9217073"/>
              <a:gd name="connsiteY113" fmla="*/ 57873 h 2592729"/>
              <a:gd name="connsiteX114" fmla="*/ 8507392 w 9217073"/>
              <a:gd name="connsiteY114" fmla="*/ 92597 h 2592729"/>
              <a:gd name="connsiteX115" fmla="*/ 8530541 w 9217073"/>
              <a:gd name="connsiteY115" fmla="*/ 115747 h 2592729"/>
              <a:gd name="connsiteX116" fmla="*/ 8576840 w 9217073"/>
              <a:gd name="connsiteY116" fmla="*/ 127321 h 2592729"/>
              <a:gd name="connsiteX117" fmla="*/ 8599990 w 9217073"/>
              <a:gd name="connsiteY117" fmla="*/ 162045 h 2592729"/>
              <a:gd name="connsiteX118" fmla="*/ 8657863 w 9217073"/>
              <a:gd name="connsiteY118" fmla="*/ 208344 h 2592729"/>
              <a:gd name="connsiteX119" fmla="*/ 8704162 w 9217073"/>
              <a:gd name="connsiteY119" fmla="*/ 231493 h 2592729"/>
              <a:gd name="connsiteX120" fmla="*/ 8773610 w 9217073"/>
              <a:gd name="connsiteY120" fmla="*/ 312516 h 2592729"/>
              <a:gd name="connsiteX121" fmla="*/ 8773610 w 9217073"/>
              <a:gd name="connsiteY121" fmla="*/ 312516 h 2592729"/>
              <a:gd name="connsiteX122" fmla="*/ 8808334 w 9217073"/>
              <a:gd name="connsiteY122" fmla="*/ 358815 h 2592729"/>
              <a:gd name="connsiteX123" fmla="*/ 8843058 w 9217073"/>
              <a:gd name="connsiteY123" fmla="*/ 370390 h 2592729"/>
              <a:gd name="connsiteX124" fmla="*/ 8912506 w 9217073"/>
              <a:gd name="connsiteY124" fmla="*/ 428263 h 2592729"/>
              <a:gd name="connsiteX125" fmla="*/ 8947230 w 9217073"/>
              <a:gd name="connsiteY125" fmla="*/ 451412 h 2592729"/>
              <a:gd name="connsiteX126" fmla="*/ 8993529 w 9217073"/>
              <a:gd name="connsiteY126" fmla="*/ 509286 h 2592729"/>
              <a:gd name="connsiteX127" fmla="*/ 9028253 w 9217073"/>
              <a:gd name="connsiteY127" fmla="*/ 578734 h 2592729"/>
              <a:gd name="connsiteX128" fmla="*/ 9039828 w 9217073"/>
              <a:gd name="connsiteY128" fmla="*/ 613458 h 2592729"/>
              <a:gd name="connsiteX129" fmla="*/ 9062977 w 9217073"/>
              <a:gd name="connsiteY129" fmla="*/ 648182 h 2592729"/>
              <a:gd name="connsiteX130" fmla="*/ 9074552 w 9217073"/>
              <a:gd name="connsiteY130" fmla="*/ 682906 h 2592729"/>
              <a:gd name="connsiteX131" fmla="*/ 9109276 w 9217073"/>
              <a:gd name="connsiteY131" fmla="*/ 717630 h 2592729"/>
              <a:gd name="connsiteX132" fmla="*/ 9120850 w 9217073"/>
              <a:gd name="connsiteY132" fmla="*/ 763929 h 2592729"/>
              <a:gd name="connsiteX133" fmla="*/ 9144000 w 9217073"/>
              <a:gd name="connsiteY133" fmla="*/ 833377 h 2592729"/>
              <a:gd name="connsiteX134" fmla="*/ 9167149 w 9217073"/>
              <a:gd name="connsiteY134" fmla="*/ 902825 h 2592729"/>
              <a:gd name="connsiteX135" fmla="*/ 9190298 w 9217073"/>
              <a:gd name="connsiteY135" fmla="*/ 972273 h 2592729"/>
              <a:gd name="connsiteX136" fmla="*/ 9213448 w 9217073"/>
              <a:gd name="connsiteY136" fmla="*/ 1169043 h 2592729"/>
              <a:gd name="connsiteX137" fmla="*/ 9188773 w 9217073"/>
              <a:gd name="connsiteY137" fmla="*/ 1512785 h 2592729"/>
              <a:gd name="connsiteX138" fmla="*/ 9167149 w 9217073"/>
              <a:gd name="connsiteY138" fmla="*/ 1562582 h 2592729"/>
              <a:gd name="connsiteX139" fmla="*/ 9120850 w 9217073"/>
              <a:gd name="connsiteY139" fmla="*/ 1620455 h 2592729"/>
              <a:gd name="connsiteX140" fmla="*/ 9062977 w 9217073"/>
              <a:gd name="connsiteY140" fmla="*/ 1724628 h 2592729"/>
              <a:gd name="connsiteX141" fmla="*/ 9016678 w 9217073"/>
              <a:gd name="connsiteY141" fmla="*/ 1759352 h 2592729"/>
              <a:gd name="connsiteX142" fmla="*/ 8947230 w 9217073"/>
              <a:gd name="connsiteY142" fmla="*/ 1828800 h 2592729"/>
              <a:gd name="connsiteX143" fmla="*/ 8912506 w 9217073"/>
              <a:gd name="connsiteY143" fmla="*/ 1851949 h 2592729"/>
              <a:gd name="connsiteX144" fmla="*/ 8877782 w 9217073"/>
              <a:gd name="connsiteY144" fmla="*/ 1863524 h 2592729"/>
              <a:gd name="connsiteX145" fmla="*/ 8808334 w 9217073"/>
              <a:gd name="connsiteY145" fmla="*/ 1909822 h 2592729"/>
              <a:gd name="connsiteX146" fmla="*/ 8773610 w 9217073"/>
              <a:gd name="connsiteY146" fmla="*/ 1932972 h 2592729"/>
              <a:gd name="connsiteX147" fmla="*/ 8738886 w 9217073"/>
              <a:gd name="connsiteY147" fmla="*/ 1944547 h 2592729"/>
              <a:gd name="connsiteX148" fmla="*/ 8125428 w 9217073"/>
              <a:gd name="connsiteY148" fmla="*/ 2233914 h 2592729"/>
              <a:gd name="connsiteX149" fmla="*/ 8090703 w 9217073"/>
              <a:gd name="connsiteY149" fmla="*/ 2257063 h 2592729"/>
              <a:gd name="connsiteX150" fmla="*/ 7998106 w 9217073"/>
              <a:gd name="connsiteY150" fmla="*/ 2291787 h 2592729"/>
              <a:gd name="connsiteX151" fmla="*/ 7963382 w 9217073"/>
              <a:gd name="connsiteY151" fmla="*/ 2303362 h 2592729"/>
              <a:gd name="connsiteX152" fmla="*/ 7870785 w 9217073"/>
              <a:gd name="connsiteY152" fmla="*/ 2338086 h 2592729"/>
              <a:gd name="connsiteX153" fmla="*/ 7627716 w 9217073"/>
              <a:gd name="connsiteY153" fmla="*/ 2419109 h 2592729"/>
              <a:gd name="connsiteX154" fmla="*/ 7234177 w 9217073"/>
              <a:gd name="connsiteY154"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67149 w 9213448"/>
              <a:gd name="connsiteY137" fmla="*/ 1562582 h 2592729"/>
              <a:gd name="connsiteX138" fmla="*/ 9120850 w 9213448"/>
              <a:gd name="connsiteY138" fmla="*/ 1620455 h 2592729"/>
              <a:gd name="connsiteX139" fmla="*/ 9062977 w 9213448"/>
              <a:gd name="connsiteY139" fmla="*/ 1724628 h 2592729"/>
              <a:gd name="connsiteX140" fmla="*/ 9016678 w 9213448"/>
              <a:gd name="connsiteY140" fmla="*/ 1759352 h 2592729"/>
              <a:gd name="connsiteX141" fmla="*/ 8947230 w 9213448"/>
              <a:gd name="connsiteY141" fmla="*/ 1828800 h 2592729"/>
              <a:gd name="connsiteX142" fmla="*/ 8912506 w 9213448"/>
              <a:gd name="connsiteY142" fmla="*/ 1851949 h 2592729"/>
              <a:gd name="connsiteX143" fmla="*/ 8877782 w 9213448"/>
              <a:gd name="connsiteY143" fmla="*/ 1863524 h 2592729"/>
              <a:gd name="connsiteX144" fmla="*/ 8808334 w 9213448"/>
              <a:gd name="connsiteY144" fmla="*/ 1909822 h 2592729"/>
              <a:gd name="connsiteX145" fmla="*/ 8773610 w 9213448"/>
              <a:gd name="connsiteY145" fmla="*/ 1932972 h 2592729"/>
              <a:gd name="connsiteX146" fmla="*/ 8738886 w 9213448"/>
              <a:gd name="connsiteY146" fmla="*/ 1944547 h 2592729"/>
              <a:gd name="connsiteX147" fmla="*/ 8125428 w 9213448"/>
              <a:gd name="connsiteY147" fmla="*/ 2233914 h 2592729"/>
              <a:gd name="connsiteX148" fmla="*/ 8090703 w 9213448"/>
              <a:gd name="connsiteY148" fmla="*/ 2257063 h 2592729"/>
              <a:gd name="connsiteX149" fmla="*/ 7998106 w 9213448"/>
              <a:gd name="connsiteY149" fmla="*/ 2291787 h 2592729"/>
              <a:gd name="connsiteX150" fmla="*/ 7963382 w 9213448"/>
              <a:gd name="connsiteY150" fmla="*/ 2303362 h 2592729"/>
              <a:gd name="connsiteX151" fmla="*/ 7870785 w 9213448"/>
              <a:gd name="connsiteY151" fmla="*/ 2338086 h 2592729"/>
              <a:gd name="connsiteX152" fmla="*/ 7627716 w 9213448"/>
              <a:gd name="connsiteY152" fmla="*/ 2419109 h 2592729"/>
              <a:gd name="connsiteX153" fmla="*/ 7234177 w 9213448"/>
              <a:gd name="connsiteY153"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657863 w 9214365"/>
              <a:gd name="connsiteY118" fmla="*/ 208344 h 2592729"/>
              <a:gd name="connsiteX119" fmla="*/ 8704162 w 9214365"/>
              <a:gd name="connsiteY119" fmla="*/ 231493 h 2592729"/>
              <a:gd name="connsiteX120" fmla="*/ 8773610 w 9214365"/>
              <a:gd name="connsiteY120" fmla="*/ 312516 h 2592729"/>
              <a:gd name="connsiteX121" fmla="*/ 8773610 w 9214365"/>
              <a:gd name="connsiteY121" fmla="*/ 312516 h 2592729"/>
              <a:gd name="connsiteX122" fmla="*/ 8808334 w 9214365"/>
              <a:gd name="connsiteY122" fmla="*/ 358815 h 2592729"/>
              <a:gd name="connsiteX123" fmla="*/ 8843058 w 9214365"/>
              <a:gd name="connsiteY123" fmla="*/ 370390 h 2592729"/>
              <a:gd name="connsiteX124" fmla="*/ 8912506 w 9214365"/>
              <a:gd name="connsiteY124" fmla="*/ 428263 h 2592729"/>
              <a:gd name="connsiteX125" fmla="*/ 8947230 w 9214365"/>
              <a:gd name="connsiteY125" fmla="*/ 451412 h 2592729"/>
              <a:gd name="connsiteX126" fmla="*/ 8993529 w 9214365"/>
              <a:gd name="connsiteY126" fmla="*/ 509286 h 2592729"/>
              <a:gd name="connsiteX127" fmla="*/ 9028253 w 9214365"/>
              <a:gd name="connsiteY127" fmla="*/ 578734 h 2592729"/>
              <a:gd name="connsiteX128" fmla="*/ 9039828 w 9214365"/>
              <a:gd name="connsiteY128" fmla="*/ 613458 h 2592729"/>
              <a:gd name="connsiteX129" fmla="*/ 9062977 w 9214365"/>
              <a:gd name="connsiteY129" fmla="*/ 648182 h 2592729"/>
              <a:gd name="connsiteX130" fmla="*/ 9074552 w 9214365"/>
              <a:gd name="connsiteY130" fmla="*/ 682906 h 2592729"/>
              <a:gd name="connsiteX131" fmla="*/ 9109276 w 9214365"/>
              <a:gd name="connsiteY131" fmla="*/ 717630 h 2592729"/>
              <a:gd name="connsiteX132" fmla="*/ 9120850 w 9214365"/>
              <a:gd name="connsiteY132" fmla="*/ 763929 h 2592729"/>
              <a:gd name="connsiteX133" fmla="*/ 9144000 w 9214365"/>
              <a:gd name="connsiteY133" fmla="*/ 833377 h 2592729"/>
              <a:gd name="connsiteX134" fmla="*/ 9167149 w 9214365"/>
              <a:gd name="connsiteY134" fmla="*/ 902825 h 2592729"/>
              <a:gd name="connsiteX135" fmla="*/ 9190298 w 9214365"/>
              <a:gd name="connsiteY135" fmla="*/ 972273 h 2592729"/>
              <a:gd name="connsiteX136" fmla="*/ 9213448 w 9214365"/>
              <a:gd name="connsiteY136" fmla="*/ 1169043 h 2592729"/>
              <a:gd name="connsiteX137" fmla="*/ 9167149 w 9214365"/>
              <a:gd name="connsiteY137" fmla="*/ 1562582 h 2592729"/>
              <a:gd name="connsiteX138" fmla="*/ 9120850 w 9214365"/>
              <a:gd name="connsiteY138" fmla="*/ 1620455 h 2592729"/>
              <a:gd name="connsiteX139" fmla="*/ 9062977 w 9214365"/>
              <a:gd name="connsiteY139" fmla="*/ 1724628 h 2592729"/>
              <a:gd name="connsiteX140" fmla="*/ 9016678 w 9214365"/>
              <a:gd name="connsiteY140" fmla="*/ 1759352 h 2592729"/>
              <a:gd name="connsiteX141" fmla="*/ 8947230 w 9214365"/>
              <a:gd name="connsiteY141" fmla="*/ 1828800 h 2592729"/>
              <a:gd name="connsiteX142" fmla="*/ 8912506 w 9214365"/>
              <a:gd name="connsiteY142" fmla="*/ 1851949 h 2592729"/>
              <a:gd name="connsiteX143" fmla="*/ 8877782 w 9214365"/>
              <a:gd name="connsiteY143" fmla="*/ 1863524 h 2592729"/>
              <a:gd name="connsiteX144" fmla="*/ 8808334 w 9214365"/>
              <a:gd name="connsiteY144" fmla="*/ 1909822 h 2592729"/>
              <a:gd name="connsiteX145" fmla="*/ 8773610 w 9214365"/>
              <a:gd name="connsiteY145" fmla="*/ 1932972 h 2592729"/>
              <a:gd name="connsiteX146" fmla="*/ 8738886 w 9214365"/>
              <a:gd name="connsiteY146" fmla="*/ 1944547 h 2592729"/>
              <a:gd name="connsiteX147" fmla="*/ 8125428 w 9214365"/>
              <a:gd name="connsiteY147" fmla="*/ 2233914 h 2592729"/>
              <a:gd name="connsiteX148" fmla="*/ 8090703 w 9214365"/>
              <a:gd name="connsiteY148" fmla="*/ 2257063 h 2592729"/>
              <a:gd name="connsiteX149" fmla="*/ 7998106 w 9214365"/>
              <a:gd name="connsiteY149" fmla="*/ 2291787 h 2592729"/>
              <a:gd name="connsiteX150" fmla="*/ 7963382 w 9214365"/>
              <a:gd name="connsiteY150" fmla="*/ 2303362 h 2592729"/>
              <a:gd name="connsiteX151" fmla="*/ 7870785 w 9214365"/>
              <a:gd name="connsiteY151" fmla="*/ 2338086 h 2592729"/>
              <a:gd name="connsiteX152" fmla="*/ 7627716 w 9214365"/>
              <a:gd name="connsiteY152" fmla="*/ 2419109 h 2592729"/>
              <a:gd name="connsiteX153" fmla="*/ 7234177 w 9214365"/>
              <a:gd name="connsiteY153"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657863 w 9214365"/>
              <a:gd name="connsiteY118" fmla="*/ 208344 h 2592729"/>
              <a:gd name="connsiteX119" fmla="*/ 8704162 w 9214365"/>
              <a:gd name="connsiteY119" fmla="*/ 231493 h 2592729"/>
              <a:gd name="connsiteX120" fmla="*/ 8773610 w 9214365"/>
              <a:gd name="connsiteY120" fmla="*/ 312516 h 2592729"/>
              <a:gd name="connsiteX121" fmla="*/ 8773610 w 9214365"/>
              <a:gd name="connsiteY121" fmla="*/ 312516 h 2592729"/>
              <a:gd name="connsiteX122" fmla="*/ 8808334 w 9214365"/>
              <a:gd name="connsiteY122" fmla="*/ 358815 h 2592729"/>
              <a:gd name="connsiteX123" fmla="*/ 8843058 w 9214365"/>
              <a:gd name="connsiteY123" fmla="*/ 370390 h 2592729"/>
              <a:gd name="connsiteX124" fmla="*/ 8912506 w 9214365"/>
              <a:gd name="connsiteY124" fmla="*/ 428263 h 2592729"/>
              <a:gd name="connsiteX125" fmla="*/ 8947230 w 9214365"/>
              <a:gd name="connsiteY125" fmla="*/ 451412 h 2592729"/>
              <a:gd name="connsiteX126" fmla="*/ 8993529 w 9214365"/>
              <a:gd name="connsiteY126" fmla="*/ 509286 h 2592729"/>
              <a:gd name="connsiteX127" fmla="*/ 9028253 w 9214365"/>
              <a:gd name="connsiteY127" fmla="*/ 578734 h 2592729"/>
              <a:gd name="connsiteX128" fmla="*/ 9039828 w 9214365"/>
              <a:gd name="connsiteY128" fmla="*/ 613458 h 2592729"/>
              <a:gd name="connsiteX129" fmla="*/ 9062977 w 9214365"/>
              <a:gd name="connsiteY129" fmla="*/ 648182 h 2592729"/>
              <a:gd name="connsiteX130" fmla="*/ 9074552 w 9214365"/>
              <a:gd name="connsiteY130" fmla="*/ 682906 h 2592729"/>
              <a:gd name="connsiteX131" fmla="*/ 9120850 w 9214365"/>
              <a:gd name="connsiteY131" fmla="*/ 763929 h 2592729"/>
              <a:gd name="connsiteX132" fmla="*/ 9144000 w 9214365"/>
              <a:gd name="connsiteY132" fmla="*/ 833377 h 2592729"/>
              <a:gd name="connsiteX133" fmla="*/ 9167149 w 9214365"/>
              <a:gd name="connsiteY133" fmla="*/ 902825 h 2592729"/>
              <a:gd name="connsiteX134" fmla="*/ 9190298 w 9214365"/>
              <a:gd name="connsiteY134" fmla="*/ 972273 h 2592729"/>
              <a:gd name="connsiteX135" fmla="*/ 9213448 w 9214365"/>
              <a:gd name="connsiteY135" fmla="*/ 1169043 h 2592729"/>
              <a:gd name="connsiteX136" fmla="*/ 9167149 w 9214365"/>
              <a:gd name="connsiteY136" fmla="*/ 1562582 h 2592729"/>
              <a:gd name="connsiteX137" fmla="*/ 9120850 w 9214365"/>
              <a:gd name="connsiteY137" fmla="*/ 1620455 h 2592729"/>
              <a:gd name="connsiteX138" fmla="*/ 9062977 w 9214365"/>
              <a:gd name="connsiteY138" fmla="*/ 1724628 h 2592729"/>
              <a:gd name="connsiteX139" fmla="*/ 9016678 w 9214365"/>
              <a:gd name="connsiteY139" fmla="*/ 1759352 h 2592729"/>
              <a:gd name="connsiteX140" fmla="*/ 8947230 w 9214365"/>
              <a:gd name="connsiteY140" fmla="*/ 1828800 h 2592729"/>
              <a:gd name="connsiteX141" fmla="*/ 8912506 w 9214365"/>
              <a:gd name="connsiteY141" fmla="*/ 1851949 h 2592729"/>
              <a:gd name="connsiteX142" fmla="*/ 8877782 w 9214365"/>
              <a:gd name="connsiteY142" fmla="*/ 1863524 h 2592729"/>
              <a:gd name="connsiteX143" fmla="*/ 8808334 w 9214365"/>
              <a:gd name="connsiteY143" fmla="*/ 1909822 h 2592729"/>
              <a:gd name="connsiteX144" fmla="*/ 8773610 w 9214365"/>
              <a:gd name="connsiteY144" fmla="*/ 1932972 h 2592729"/>
              <a:gd name="connsiteX145" fmla="*/ 8738886 w 9214365"/>
              <a:gd name="connsiteY145" fmla="*/ 1944547 h 2592729"/>
              <a:gd name="connsiteX146" fmla="*/ 8125428 w 9214365"/>
              <a:gd name="connsiteY146" fmla="*/ 2233914 h 2592729"/>
              <a:gd name="connsiteX147" fmla="*/ 8090703 w 9214365"/>
              <a:gd name="connsiteY147" fmla="*/ 2257063 h 2592729"/>
              <a:gd name="connsiteX148" fmla="*/ 7998106 w 9214365"/>
              <a:gd name="connsiteY148" fmla="*/ 2291787 h 2592729"/>
              <a:gd name="connsiteX149" fmla="*/ 7963382 w 9214365"/>
              <a:gd name="connsiteY149" fmla="*/ 2303362 h 2592729"/>
              <a:gd name="connsiteX150" fmla="*/ 7870785 w 9214365"/>
              <a:gd name="connsiteY150" fmla="*/ 2338086 h 2592729"/>
              <a:gd name="connsiteX151" fmla="*/ 7627716 w 9214365"/>
              <a:gd name="connsiteY151" fmla="*/ 2419109 h 2592729"/>
              <a:gd name="connsiteX152" fmla="*/ 7234177 w 9214365"/>
              <a:gd name="connsiteY152"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657863 w 9214365"/>
              <a:gd name="connsiteY118" fmla="*/ 208344 h 2592729"/>
              <a:gd name="connsiteX119" fmla="*/ 8704162 w 9214365"/>
              <a:gd name="connsiteY119" fmla="*/ 231493 h 2592729"/>
              <a:gd name="connsiteX120" fmla="*/ 8773610 w 9214365"/>
              <a:gd name="connsiteY120" fmla="*/ 312516 h 2592729"/>
              <a:gd name="connsiteX121" fmla="*/ 8773610 w 9214365"/>
              <a:gd name="connsiteY121" fmla="*/ 312516 h 2592729"/>
              <a:gd name="connsiteX122" fmla="*/ 8808334 w 9214365"/>
              <a:gd name="connsiteY122" fmla="*/ 358815 h 2592729"/>
              <a:gd name="connsiteX123" fmla="*/ 8843058 w 9214365"/>
              <a:gd name="connsiteY123" fmla="*/ 370390 h 2592729"/>
              <a:gd name="connsiteX124" fmla="*/ 8912506 w 9214365"/>
              <a:gd name="connsiteY124" fmla="*/ 428263 h 2592729"/>
              <a:gd name="connsiteX125" fmla="*/ 8947230 w 9214365"/>
              <a:gd name="connsiteY125" fmla="*/ 451412 h 2592729"/>
              <a:gd name="connsiteX126" fmla="*/ 8993529 w 9214365"/>
              <a:gd name="connsiteY126" fmla="*/ 509286 h 2592729"/>
              <a:gd name="connsiteX127" fmla="*/ 9028253 w 9214365"/>
              <a:gd name="connsiteY127" fmla="*/ 578734 h 2592729"/>
              <a:gd name="connsiteX128" fmla="*/ 9039828 w 9214365"/>
              <a:gd name="connsiteY128" fmla="*/ 613458 h 2592729"/>
              <a:gd name="connsiteX129" fmla="*/ 9062977 w 9214365"/>
              <a:gd name="connsiteY129" fmla="*/ 648182 h 2592729"/>
              <a:gd name="connsiteX130" fmla="*/ 9120850 w 9214365"/>
              <a:gd name="connsiteY130" fmla="*/ 763929 h 2592729"/>
              <a:gd name="connsiteX131" fmla="*/ 9144000 w 9214365"/>
              <a:gd name="connsiteY131" fmla="*/ 833377 h 2592729"/>
              <a:gd name="connsiteX132" fmla="*/ 9167149 w 9214365"/>
              <a:gd name="connsiteY132" fmla="*/ 902825 h 2592729"/>
              <a:gd name="connsiteX133" fmla="*/ 9190298 w 9214365"/>
              <a:gd name="connsiteY133" fmla="*/ 972273 h 2592729"/>
              <a:gd name="connsiteX134" fmla="*/ 9213448 w 9214365"/>
              <a:gd name="connsiteY134" fmla="*/ 1169043 h 2592729"/>
              <a:gd name="connsiteX135" fmla="*/ 9167149 w 9214365"/>
              <a:gd name="connsiteY135" fmla="*/ 1562582 h 2592729"/>
              <a:gd name="connsiteX136" fmla="*/ 9120850 w 9214365"/>
              <a:gd name="connsiteY136" fmla="*/ 1620455 h 2592729"/>
              <a:gd name="connsiteX137" fmla="*/ 9062977 w 9214365"/>
              <a:gd name="connsiteY137" fmla="*/ 1724628 h 2592729"/>
              <a:gd name="connsiteX138" fmla="*/ 9016678 w 9214365"/>
              <a:gd name="connsiteY138" fmla="*/ 1759352 h 2592729"/>
              <a:gd name="connsiteX139" fmla="*/ 8947230 w 9214365"/>
              <a:gd name="connsiteY139" fmla="*/ 1828800 h 2592729"/>
              <a:gd name="connsiteX140" fmla="*/ 8912506 w 9214365"/>
              <a:gd name="connsiteY140" fmla="*/ 1851949 h 2592729"/>
              <a:gd name="connsiteX141" fmla="*/ 8877782 w 9214365"/>
              <a:gd name="connsiteY141" fmla="*/ 1863524 h 2592729"/>
              <a:gd name="connsiteX142" fmla="*/ 8808334 w 9214365"/>
              <a:gd name="connsiteY142" fmla="*/ 1909822 h 2592729"/>
              <a:gd name="connsiteX143" fmla="*/ 8773610 w 9214365"/>
              <a:gd name="connsiteY143" fmla="*/ 1932972 h 2592729"/>
              <a:gd name="connsiteX144" fmla="*/ 8738886 w 9214365"/>
              <a:gd name="connsiteY144" fmla="*/ 1944547 h 2592729"/>
              <a:gd name="connsiteX145" fmla="*/ 8125428 w 9214365"/>
              <a:gd name="connsiteY145" fmla="*/ 2233914 h 2592729"/>
              <a:gd name="connsiteX146" fmla="*/ 8090703 w 9214365"/>
              <a:gd name="connsiteY146" fmla="*/ 2257063 h 2592729"/>
              <a:gd name="connsiteX147" fmla="*/ 7998106 w 9214365"/>
              <a:gd name="connsiteY147" fmla="*/ 2291787 h 2592729"/>
              <a:gd name="connsiteX148" fmla="*/ 7963382 w 9214365"/>
              <a:gd name="connsiteY148" fmla="*/ 2303362 h 2592729"/>
              <a:gd name="connsiteX149" fmla="*/ 7870785 w 9214365"/>
              <a:gd name="connsiteY149" fmla="*/ 2338086 h 2592729"/>
              <a:gd name="connsiteX150" fmla="*/ 7627716 w 9214365"/>
              <a:gd name="connsiteY150" fmla="*/ 2419109 h 2592729"/>
              <a:gd name="connsiteX151" fmla="*/ 7234177 w 9214365"/>
              <a:gd name="connsiteY151"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657863 w 9214365"/>
              <a:gd name="connsiteY118" fmla="*/ 208344 h 2592729"/>
              <a:gd name="connsiteX119" fmla="*/ 8704162 w 9214365"/>
              <a:gd name="connsiteY119" fmla="*/ 231493 h 2592729"/>
              <a:gd name="connsiteX120" fmla="*/ 8773610 w 9214365"/>
              <a:gd name="connsiteY120" fmla="*/ 312516 h 2592729"/>
              <a:gd name="connsiteX121" fmla="*/ 8773610 w 9214365"/>
              <a:gd name="connsiteY121" fmla="*/ 312516 h 2592729"/>
              <a:gd name="connsiteX122" fmla="*/ 8808334 w 9214365"/>
              <a:gd name="connsiteY122" fmla="*/ 358815 h 2592729"/>
              <a:gd name="connsiteX123" fmla="*/ 8843058 w 9214365"/>
              <a:gd name="connsiteY123" fmla="*/ 370390 h 2592729"/>
              <a:gd name="connsiteX124" fmla="*/ 8912506 w 9214365"/>
              <a:gd name="connsiteY124" fmla="*/ 428263 h 2592729"/>
              <a:gd name="connsiteX125" fmla="*/ 8947230 w 9214365"/>
              <a:gd name="connsiteY125" fmla="*/ 451412 h 2592729"/>
              <a:gd name="connsiteX126" fmla="*/ 8993529 w 9214365"/>
              <a:gd name="connsiteY126" fmla="*/ 509286 h 2592729"/>
              <a:gd name="connsiteX127" fmla="*/ 9028253 w 9214365"/>
              <a:gd name="connsiteY127" fmla="*/ 578734 h 2592729"/>
              <a:gd name="connsiteX128" fmla="*/ 9039828 w 9214365"/>
              <a:gd name="connsiteY128" fmla="*/ 613458 h 2592729"/>
              <a:gd name="connsiteX129" fmla="*/ 9120850 w 9214365"/>
              <a:gd name="connsiteY129" fmla="*/ 763929 h 2592729"/>
              <a:gd name="connsiteX130" fmla="*/ 9144000 w 9214365"/>
              <a:gd name="connsiteY130" fmla="*/ 833377 h 2592729"/>
              <a:gd name="connsiteX131" fmla="*/ 9167149 w 9214365"/>
              <a:gd name="connsiteY131" fmla="*/ 902825 h 2592729"/>
              <a:gd name="connsiteX132" fmla="*/ 9190298 w 9214365"/>
              <a:gd name="connsiteY132" fmla="*/ 972273 h 2592729"/>
              <a:gd name="connsiteX133" fmla="*/ 9213448 w 9214365"/>
              <a:gd name="connsiteY133" fmla="*/ 1169043 h 2592729"/>
              <a:gd name="connsiteX134" fmla="*/ 9167149 w 9214365"/>
              <a:gd name="connsiteY134" fmla="*/ 1562582 h 2592729"/>
              <a:gd name="connsiteX135" fmla="*/ 9120850 w 9214365"/>
              <a:gd name="connsiteY135" fmla="*/ 1620455 h 2592729"/>
              <a:gd name="connsiteX136" fmla="*/ 9062977 w 9214365"/>
              <a:gd name="connsiteY136" fmla="*/ 1724628 h 2592729"/>
              <a:gd name="connsiteX137" fmla="*/ 9016678 w 9214365"/>
              <a:gd name="connsiteY137" fmla="*/ 1759352 h 2592729"/>
              <a:gd name="connsiteX138" fmla="*/ 8947230 w 9214365"/>
              <a:gd name="connsiteY138" fmla="*/ 1828800 h 2592729"/>
              <a:gd name="connsiteX139" fmla="*/ 8912506 w 9214365"/>
              <a:gd name="connsiteY139" fmla="*/ 1851949 h 2592729"/>
              <a:gd name="connsiteX140" fmla="*/ 8877782 w 9214365"/>
              <a:gd name="connsiteY140" fmla="*/ 1863524 h 2592729"/>
              <a:gd name="connsiteX141" fmla="*/ 8808334 w 9214365"/>
              <a:gd name="connsiteY141" fmla="*/ 1909822 h 2592729"/>
              <a:gd name="connsiteX142" fmla="*/ 8773610 w 9214365"/>
              <a:gd name="connsiteY142" fmla="*/ 1932972 h 2592729"/>
              <a:gd name="connsiteX143" fmla="*/ 8738886 w 9214365"/>
              <a:gd name="connsiteY143" fmla="*/ 1944547 h 2592729"/>
              <a:gd name="connsiteX144" fmla="*/ 8125428 w 9214365"/>
              <a:gd name="connsiteY144" fmla="*/ 2233914 h 2592729"/>
              <a:gd name="connsiteX145" fmla="*/ 8090703 w 9214365"/>
              <a:gd name="connsiteY145" fmla="*/ 2257063 h 2592729"/>
              <a:gd name="connsiteX146" fmla="*/ 7998106 w 9214365"/>
              <a:gd name="connsiteY146" fmla="*/ 2291787 h 2592729"/>
              <a:gd name="connsiteX147" fmla="*/ 7963382 w 9214365"/>
              <a:gd name="connsiteY147" fmla="*/ 2303362 h 2592729"/>
              <a:gd name="connsiteX148" fmla="*/ 7870785 w 9214365"/>
              <a:gd name="connsiteY148" fmla="*/ 2338086 h 2592729"/>
              <a:gd name="connsiteX149" fmla="*/ 7627716 w 9214365"/>
              <a:gd name="connsiteY149" fmla="*/ 2419109 h 2592729"/>
              <a:gd name="connsiteX150" fmla="*/ 7234177 w 9214365"/>
              <a:gd name="connsiteY150"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657863 w 9214365"/>
              <a:gd name="connsiteY118" fmla="*/ 208344 h 2592729"/>
              <a:gd name="connsiteX119" fmla="*/ 8704162 w 9214365"/>
              <a:gd name="connsiteY119" fmla="*/ 231493 h 2592729"/>
              <a:gd name="connsiteX120" fmla="*/ 8773610 w 9214365"/>
              <a:gd name="connsiteY120" fmla="*/ 312516 h 2592729"/>
              <a:gd name="connsiteX121" fmla="*/ 8773610 w 9214365"/>
              <a:gd name="connsiteY121" fmla="*/ 312516 h 2592729"/>
              <a:gd name="connsiteX122" fmla="*/ 8808334 w 9214365"/>
              <a:gd name="connsiteY122" fmla="*/ 358815 h 2592729"/>
              <a:gd name="connsiteX123" fmla="*/ 8843058 w 9214365"/>
              <a:gd name="connsiteY123" fmla="*/ 370390 h 2592729"/>
              <a:gd name="connsiteX124" fmla="*/ 8912506 w 9214365"/>
              <a:gd name="connsiteY124" fmla="*/ 428263 h 2592729"/>
              <a:gd name="connsiteX125" fmla="*/ 8947230 w 9214365"/>
              <a:gd name="connsiteY125" fmla="*/ 451412 h 2592729"/>
              <a:gd name="connsiteX126" fmla="*/ 8993529 w 9214365"/>
              <a:gd name="connsiteY126" fmla="*/ 509286 h 2592729"/>
              <a:gd name="connsiteX127" fmla="*/ 9028253 w 9214365"/>
              <a:gd name="connsiteY127" fmla="*/ 578734 h 2592729"/>
              <a:gd name="connsiteX128" fmla="*/ 9120850 w 9214365"/>
              <a:gd name="connsiteY128" fmla="*/ 763929 h 2592729"/>
              <a:gd name="connsiteX129" fmla="*/ 9144000 w 9214365"/>
              <a:gd name="connsiteY129" fmla="*/ 833377 h 2592729"/>
              <a:gd name="connsiteX130" fmla="*/ 9167149 w 9214365"/>
              <a:gd name="connsiteY130" fmla="*/ 902825 h 2592729"/>
              <a:gd name="connsiteX131" fmla="*/ 9190298 w 9214365"/>
              <a:gd name="connsiteY131" fmla="*/ 972273 h 2592729"/>
              <a:gd name="connsiteX132" fmla="*/ 9213448 w 9214365"/>
              <a:gd name="connsiteY132" fmla="*/ 1169043 h 2592729"/>
              <a:gd name="connsiteX133" fmla="*/ 9167149 w 9214365"/>
              <a:gd name="connsiteY133" fmla="*/ 1562582 h 2592729"/>
              <a:gd name="connsiteX134" fmla="*/ 9120850 w 9214365"/>
              <a:gd name="connsiteY134" fmla="*/ 1620455 h 2592729"/>
              <a:gd name="connsiteX135" fmla="*/ 9062977 w 9214365"/>
              <a:gd name="connsiteY135" fmla="*/ 1724628 h 2592729"/>
              <a:gd name="connsiteX136" fmla="*/ 9016678 w 9214365"/>
              <a:gd name="connsiteY136" fmla="*/ 1759352 h 2592729"/>
              <a:gd name="connsiteX137" fmla="*/ 8947230 w 9214365"/>
              <a:gd name="connsiteY137" fmla="*/ 1828800 h 2592729"/>
              <a:gd name="connsiteX138" fmla="*/ 8912506 w 9214365"/>
              <a:gd name="connsiteY138" fmla="*/ 1851949 h 2592729"/>
              <a:gd name="connsiteX139" fmla="*/ 8877782 w 9214365"/>
              <a:gd name="connsiteY139" fmla="*/ 1863524 h 2592729"/>
              <a:gd name="connsiteX140" fmla="*/ 8808334 w 9214365"/>
              <a:gd name="connsiteY140" fmla="*/ 1909822 h 2592729"/>
              <a:gd name="connsiteX141" fmla="*/ 8773610 w 9214365"/>
              <a:gd name="connsiteY141" fmla="*/ 1932972 h 2592729"/>
              <a:gd name="connsiteX142" fmla="*/ 8738886 w 9214365"/>
              <a:gd name="connsiteY142" fmla="*/ 1944547 h 2592729"/>
              <a:gd name="connsiteX143" fmla="*/ 8125428 w 9214365"/>
              <a:gd name="connsiteY143" fmla="*/ 2233914 h 2592729"/>
              <a:gd name="connsiteX144" fmla="*/ 8090703 w 9214365"/>
              <a:gd name="connsiteY144" fmla="*/ 2257063 h 2592729"/>
              <a:gd name="connsiteX145" fmla="*/ 7998106 w 9214365"/>
              <a:gd name="connsiteY145" fmla="*/ 2291787 h 2592729"/>
              <a:gd name="connsiteX146" fmla="*/ 7963382 w 9214365"/>
              <a:gd name="connsiteY146" fmla="*/ 2303362 h 2592729"/>
              <a:gd name="connsiteX147" fmla="*/ 7870785 w 9214365"/>
              <a:gd name="connsiteY147" fmla="*/ 2338086 h 2592729"/>
              <a:gd name="connsiteX148" fmla="*/ 7627716 w 9214365"/>
              <a:gd name="connsiteY148" fmla="*/ 2419109 h 2592729"/>
              <a:gd name="connsiteX149" fmla="*/ 7234177 w 9214365"/>
              <a:gd name="connsiteY149"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657863 w 9214365"/>
              <a:gd name="connsiteY118" fmla="*/ 208344 h 2592729"/>
              <a:gd name="connsiteX119" fmla="*/ 8704162 w 9214365"/>
              <a:gd name="connsiteY119" fmla="*/ 231493 h 2592729"/>
              <a:gd name="connsiteX120" fmla="*/ 8773610 w 9214365"/>
              <a:gd name="connsiteY120" fmla="*/ 312516 h 2592729"/>
              <a:gd name="connsiteX121" fmla="*/ 8773610 w 9214365"/>
              <a:gd name="connsiteY121" fmla="*/ 312516 h 2592729"/>
              <a:gd name="connsiteX122" fmla="*/ 8808334 w 9214365"/>
              <a:gd name="connsiteY122" fmla="*/ 358815 h 2592729"/>
              <a:gd name="connsiteX123" fmla="*/ 8843058 w 9214365"/>
              <a:gd name="connsiteY123" fmla="*/ 370390 h 2592729"/>
              <a:gd name="connsiteX124" fmla="*/ 8947230 w 9214365"/>
              <a:gd name="connsiteY124" fmla="*/ 451412 h 2592729"/>
              <a:gd name="connsiteX125" fmla="*/ 8993529 w 9214365"/>
              <a:gd name="connsiteY125" fmla="*/ 509286 h 2592729"/>
              <a:gd name="connsiteX126" fmla="*/ 9028253 w 9214365"/>
              <a:gd name="connsiteY126" fmla="*/ 578734 h 2592729"/>
              <a:gd name="connsiteX127" fmla="*/ 9120850 w 9214365"/>
              <a:gd name="connsiteY127" fmla="*/ 763929 h 2592729"/>
              <a:gd name="connsiteX128" fmla="*/ 9144000 w 9214365"/>
              <a:gd name="connsiteY128" fmla="*/ 833377 h 2592729"/>
              <a:gd name="connsiteX129" fmla="*/ 9167149 w 9214365"/>
              <a:gd name="connsiteY129" fmla="*/ 902825 h 2592729"/>
              <a:gd name="connsiteX130" fmla="*/ 9190298 w 9214365"/>
              <a:gd name="connsiteY130" fmla="*/ 972273 h 2592729"/>
              <a:gd name="connsiteX131" fmla="*/ 9213448 w 9214365"/>
              <a:gd name="connsiteY131" fmla="*/ 1169043 h 2592729"/>
              <a:gd name="connsiteX132" fmla="*/ 9167149 w 9214365"/>
              <a:gd name="connsiteY132" fmla="*/ 1562582 h 2592729"/>
              <a:gd name="connsiteX133" fmla="*/ 9120850 w 9214365"/>
              <a:gd name="connsiteY133" fmla="*/ 1620455 h 2592729"/>
              <a:gd name="connsiteX134" fmla="*/ 9062977 w 9214365"/>
              <a:gd name="connsiteY134" fmla="*/ 1724628 h 2592729"/>
              <a:gd name="connsiteX135" fmla="*/ 9016678 w 9214365"/>
              <a:gd name="connsiteY135" fmla="*/ 1759352 h 2592729"/>
              <a:gd name="connsiteX136" fmla="*/ 8947230 w 9214365"/>
              <a:gd name="connsiteY136" fmla="*/ 1828800 h 2592729"/>
              <a:gd name="connsiteX137" fmla="*/ 8912506 w 9214365"/>
              <a:gd name="connsiteY137" fmla="*/ 1851949 h 2592729"/>
              <a:gd name="connsiteX138" fmla="*/ 8877782 w 9214365"/>
              <a:gd name="connsiteY138" fmla="*/ 1863524 h 2592729"/>
              <a:gd name="connsiteX139" fmla="*/ 8808334 w 9214365"/>
              <a:gd name="connsiteY139" fmla="*/ 1909822 h 2592729"/>
              <a:gd name="connsiteX140" fmla="*/ 8773610 w 9214365"/>
              <a:gd name="connsiteY140" fmla="*/ 1932972 h 2592729"/>
              <a:gd name="connsiteX141" fmla="*/ 8738886 w 9214365"/>
              <a:gd name="connsiteY141" fmla="*/ 1944547 h 2592729"/>
              <a:gd name="connsiteX142" fmla="*/ 8125428 w 9214365"/>
              <a:gd name="connsiteY142" fmla="*/ 2233914 h 2592729"/>
              <a:gd name="connsiteX143" fmla="*/ 8090703 w 9214365"/>
              <a:gd name="connsiteY143" fmla="*/ 2257063 h 2592729"/>
              <a:gd name="connsiteX144" fmla="*/ 7998106 w 9214365"/>
              <a:gd name="connsiteY144" fmla="*/ 2291787 h 2592729"/>
              <a:gd name="connsiteX145" fmla="*/ 7963382 w 9214365"/>
              <a:gd name="connsiteY145" fmla="*/ 2303362 h 2592729"/>
              <a:gd name="connsiteX146" fmla="*/ 7870785 w 9214365"/>
              <a:gd name="connsiteY146" fmla="*/ 2338086 h 2592729"/>
              <a:gd name="connsiteX147" fmla="*/ 7627716 w 9214365"/>
              <a:gd name="connsiteY147" fmla="*/ 2419109 h 2592729"/>
              <a:gd name="connsiteX148" fmla="*/ 7234177 w 9214365"/>
              <a:gd name="connsiteY148"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657863 w 9214365"/>
              <a:gd name="connsiteY118" fmla="*/ 208344 h 2592729"/>
              <a:gd name="connsiteX119" fmla="*/ 8704162 w 9214365"/>
              <a:gd name="connsiteY119" fmla="*/ 231493 h 2592729"/>
              <a:gd name="connsiteX120" fmla="*/ 8773610 w 9214365"/>
              <a:gd name="connsiteY120" fmla="*/ 312516 h 2592729"/>
              <a:gd name="connsiteX121" fmla="*/ 8773610 w 9214365"/>
              <a:gd name="connsiteY121" fmla="*/ 312516 h 2592729"/>
              <a:gd name="connsiteX122" fmla="*/ 8808334 w 9214365"/>
              <a:gd name="connsiteY122" fmla="*/ 358815 h 2592729"/>
              <a:gd name="connsiteX123" fmla="*/ 8947230 w 9214365"/>
              <a:gd name="connsiteY123" fmla="*/ 451412 h 2592729"/>
              <a:gd name="connsiteX124" fmla="*/ 8993529 w 9214365"/>
              <a:gd name="connsiteY124" fmla="*/ 509286 h 2592729"/>
              <a:gd name="connsiteX125" fmla="*/ 9028253 w 9214365"/>
              <a:gd name="connsiteY125" fmla="*/ 578734 h 2592729"/>
              <a:gd name="connsiteX126" fmla="*/ 9120850 w 9214365"/>
              <a:gd name="connsiteY126" fmla="*/ 763929 h 2592729"/>
              <a:gd name="connsiteX127" fmla="*/ 9144000 w 9214365"/>
              <a:gd name="connsiteY127" fmla="*/ 833377 h 2592729"/>
              <a:gd name="connsiteX128" fmla="*/ 9167149 w 9214365"/>
              <a:gd name="connsiteY128" fmla="*/ 902825 h 2592729"/>
              <a:gd name="connsiteX129" fmla="*/ 9190298 w 9214365"/>
              <a:gd name="connsiteY129" fmla="*/ 972273 h 2592729"/>
              <a:gd name="connsiteX130" fmla="*/ 9213448 w 9214365"/>
              <a:gd name="connsiteY130" fmla="*/ 1169043 h 2592729"/>
              <a:gd name="connsiteX131" fmla="*/ 9167149 w 9214365"/>
              <a:gd name="connsiteY131" fmla="*/ 1562582 h 2592729"/>
              <a:gd name="connsiteX132" fmla="*/ 9120850 w 9214365"/>
              <a:gd name="connsiteY132" fmla="*/ 1620455 h 2592729"/>
              <a:gd name="connsiteX133" fmla="*/ 9062977 w 9214365"/>
              <a:gd name="connsiteY133" fmla="*/ 1724628 h 2592729"/>
              <a:gd name="connsiteX134" fmla="*/ 9016678 w 9214365"/>
              <a:gd name="connsiteY134" fmla="*/ 1759352 h 2592729"/>
              <a:gd name="connsiteX135" fmla="*/ 8947230 w 9214365"/>
              <a:gd name="connsiteY135" fmla="*/ 1828800 h 2592729"/>
              <a:gd name="connsiteX136" fmla="*/ 8912506 w 9214365"/>
              <a:gd name="connsiteY136" fmla="*/ 1851949 h 2592729"/>
              <a:gd name="connsiteX137" fmla="*/ 8877782 w 9214365"/>
              <a:gd name="connsiteY137" fmla="*/ 1863524 h 2592729"/>
              <a:gd name="connsiteX138" fmla="*/ 8808334 w 9214365"/>
              <a:gd name="connsiteY138" fmla="*/ 1909822 h 2592729"/>
              <a:gd name="connsiteX139" fmla="*/ 8773610 w 9214365"/>
              <a:gd name="connsiteY139" fmla="*/ 1932972 h 2592729"/>
              <a:gd name="connsiteX140" fmla="*/ 8738886 w 9214365"/>
              <a:gd name="connsiteY140" fmla="*/ 1944547 h 2592729"/>
              <a:gd name="connsiteX141" fmla="*/ 8125428 w 9214365"/>
              <a:gd name="connsiteY141" fmla="*/ 2233914 h 2592729"/>
              <a:gd name="connsiteX142" fmla="*/ 8090703 w 9214365"/>
              <a:gd name="connsiteY142" fmla="*/ 2257063 h 2592729"/>
              <a:gd name="connsiteX143" fmla="*/ 7998106 w 9214365"/>
              <a:gd name="connsiteY143" fmla="*/ 2291787 h 2592729"/>
              <a:gd name="connsiteX144" fmla="*/ 7963382 w 9214365"/>
              <a:gd name="connsiteY144" fmla="*/ 2303362 h 2592729"/>
              <a:gd name="connsiteX145" fmla="*/ 7870785 w 9214365"/>
              <a:gd name="connsiteY145" fmla="*/ 2338086 h 2592729"/>
              <a:gd name="connsiteX146" fmla="*/ 7627716 w 9214365"/>
              <a:gd name="connsiteY146" fmla="*/ 2419109 h 2592729"/>
              <a:gd name="connsiteX147" fmla="*/ 7234177 w 9214365"/>
              <a:gd name="connsiteY147"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657863 w 9214365"/>
              <a:gd name="connsiteY118" fmla="*/ 208344 h 2592729"/>
              <a:gd name="connsiteX119" fmla="*/ 8704162 w 9214365"/>
              <a:gd name="connsiteY119" fmla="*/ 231493 h 2592729"/>
              <a:gd name="connsiteX120" fmla="*/ 8773610 w 9214365"/>
              <a:gd name="connsiteY120" fmla="*/ 312516 h 2592729"/>
              <a:gd name="connsiteX121" fmla="*/ 8773610 w 9214365"/>
              <a:gd name="connsiteY121" fmla="*/ 312516 h 2592729"/>
              <a:gd name="connsiteX122" fmla="*/ 8838479 w 9214365"/>
              <a:gd name="connsiteY122" fmla="*/ 333694 h 2592729"/>
              <a:gd name="connsiteX123" fmla="*/ 8947230 w 9214365"/>
              <a:gd name="connsiteY123" fmla="*/ 451412 h 2592729"/>
              <a:gd name="connsiteX124" fmla="*/ 8993529 w 9214365"/>
              <a:gd name="connsiteY124" fmla="*/ 509286 h 2592729"/>
              <a:gd name="connsiteX125" fmla="*/ 9028253 w 9214365"/>
              <a:gd name="connsiteY125" fmla="*/ 578734 h 2592729"/>
              <a:gd name="connsiteX126" fmla="*/ 9120850 w 9214365"/>
              <a:gd name="connsiteY126" fmla="*/ 763929 h 2592729"/>
              <a:gd name="connsiteX127" fmla="*/ 9144000 w 9214365"/>
              <a:gd name="connsiteY127" fmla="*/ 833377 h 2592729"/>
              <a:gd name="connsiteX128" fmla="*/ 9167149 w 9214365"/>
              <a:gd name="connsiteY128" fmla="*/ 902825 h 2592729"/>
              <a:gd name="connsiteX129" fmla="*/ 9190298 w 9214365"/>
              <a:gd name="connsiteY129" fmla="*/ 972273 h 2592729"/>
              <a:gd name="connsiteX130" fmla="*/ 9213448 w 9214365"/>
              <a:gd name="connsiteY130" fmla="*/ 1169043 h 2592729"/>
              <a:gd name="connsiteX131" fmla="*/ 9167149 w 9214365"/>
              <a:gd name="connsiteY131" fmla="*/ 1562582 h 2592729"/>
              <a:gd name="connsiteX132" fmla="*/ 9120850 w 9214365"/>
              <a:gd name="connsiteY132" fmla="*/ 1620455 h 2592729"/>
              <a:gd name="connsiteX133" fmla="*/ 9062977 w 9214365"/>
              <a:gd name="connsiteY133" fmla="*/ 1724628 h 2592729"/>
              <a:gd name="connsiteX134" fmla="*/ 9016678 w 9214365"/>
              <a:gd name="connsiteY134" fmla="*/ 1759352 h 2592729"/>
              <a:gd name="connsiteX135" fmla="*/ 8947230 w 9214365"/>
              <a:gd name="connsiteY135" fmla="*/ 1828800 h 2592729"/>
              <a:gd name="connsiteX136" fmla="*/ 8912506 w 9214365"/>
              <a:gd name="connsiteY136" fmla="*/ 1851949 h 2592729"/>
              <a:gd name="connsiteX137" fmla="*/ 8877782 w 9214365"/>
              <a:gd name="connsiteY137" fmla="*/ 1863524 h 2592729"/>
              <a:gd name="connsiteX138" fmla="*/ 8808334 w 9214365"/>
              <a:gd name="connsiteY138" fmla="*/ 1909822 h 2592729"/>
              <a:gd name="connsiteX139" fmla="*/ 8773610 w 9214365"/>
              <a:gd name="connsiteY139" fmla="*/ 1932972 h 2592729"/>
              <a:gd name="connsiteX140" fmla="*/ 8738886 w 9214365"/>
              <a:gd name="connsiteY140" fmla="*/ 1944547 h 2592729"/>
              <a:gd name="connsiteX141" fmla="*/ 8125428 w 9214365"/>
              <a:gd name="connsiteY141" fmla="*/ 2233914 h 2592729"/>
              <a:gd name="connsiteX142" fmla="*/ 8090703 w 9214365"/>
              <a:gd name="connsiteY142" fmla="*/ 2257063 h 2592729"/>
              <a:gd name="connsiteX143" fmla="*/ 7998106 w 9214365"/>
              <a:gd name="connsiteY143" fmla="*/ 2291787 h 2592729"/>
              <a:gd name="connsiteX144" fmla="*/ 7963382 w 9214365"/>
              <a:gd name="connsiteY144" fmla="*/ 2303362 h 2592729"/>
              <a:gd name="connsiteX145" fmla="*/ 7870785 w 9214365"/>
              <a:gd name="connsiteY145" fmla="*/ 2338086 h 2592729"/>
              <a:gd name="connsiteX146" fmla="*/ 7627716 w 9214365"/>
              <a:gd name="connsiteY146" fmla="*/ 2419109 h 2592729"/>
              <a:gd name="connsiteX147" fmla="*/ 7234177 w 9214365"/>
              <a:gd name="connsiteY147"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657863 w 9214365"/>
              <a:gd name="connsiteY118" fmla="*/ 208344 h 2592729"/>
              <a:gd name="connsiteX119" fmla="*/ 8704162 w 9214365"/>
              <a:gd name="connsiteY119" fmla="*/ 231493 h 2592729"/>
              <a:gd name="connsiteX120" fmla="*/ 8773610 w 9214365"/>
              <a:gd name="connsiteY120" fmla="*/ 312516 h 2592729"/>
              <a:gd name="connsiteX121" fmla="*/ 8838479 w 9214365"/>
              <a:gd name="connsiteY121" fmla="*/ 333694 h 2592729"/>
              <a:gd name="connsiteX122" fmla="*/ 8947230 w 9214365"/>
              <a:gd name="connsiteY122" fmla="*/ 451412 h 2592729"/>
              <a:gd name="connsiteX123" fmla="*/ 8993529 w 9214365"/>
              <a:gd name="connsiteY123" fmla="*/ 509286 h 2592729"/>
              <a:gd name="connsiteX124" fmla="*/ 9028253 w 9214365"/>
              <a:gd name="connsiteY124" fmla="*/ 578734 h 2592729"/>
              <a:gd name="connsiteX125" fmla="*/ 9120850 w 9214365"/>
              <a:gd name="connsiteY125" fmla="*/ 763929 h 2592729"/>
              <a:gd name="connsiteX126" fmla="*/ 9144000 w 9214365"/>
              <a:gd name="connsiteY126" fmla="*/ 833377 h 2592729"/>
              <a:gd name="connsiteX127" fmla="*/ 9167149 w 9214365"/>
              <a:gd name="connsiteY127" fmla="*/ 902825 h 2592729"/>
              <a:gd name="connsiteX128" fmla="*/ 9190298 w 9214365"/>
              <a:gd name="connsiteY128" fmla="*/ 972273 h 2592729"/>
              <a:gd name="connsiteX129" fmla="*/ 9213448 w 9214365"/>
              <a:gd name="connsiteY129" fmla="*/ 1169043 h 2592729"/>
              <a:gd name="connsiteX130" fmla="*/ 9167149 w 9214365"/>
              <a:gd name="connsiteY130" fmla="*/ 1562582 h 2592729"/>
              <a:gd name="connsiteX131" fmla="*/ 9120850 w 9214365"/>
              <a:gd name="connsiteY131" fmla="*/ 1620455 h 2592729"/>
              <a:gd name="connsiteX132" fmla="*/ 9062977 w 9214365"/>
              <a:gd name="connsiteY132" fmla="*/ 1724628 h 2592729"/>
              <a:gd name="connsiteX133" fmla="*/ 9016678 w 9214365"/>
              <a:gd name="connsiteY133" fmla="*/ 1759352 h 2592729"/>
              <a:gd name="connsiteX134" fmla="*/ 8947230 w 9214365"/>
              <a:gd name="connsiteY134" fmla="*/ 1828800 h 2592729"/>
              <a:gd name="connsiteX135" fmla="*/ 8912506 w 9214365"/>
              <a:gd name="connsiteY135" fmla="*/ 1851949 h 2592729"/>
              <a:gd name="connsiteX136" fmla="*/ 8877782 w 9214365"/>
              <a:gd name="connsiteY136" fmla="*/ 1863524 h 2592729"/>
              <a:gd name="connsiteX137" fmla="*/ 8808334 w 9214365"/>
              <a:gd name="connsiteY137" fmla="*/ 1909822 h 2592729"/>
              <a:gd name="connsiteX138" fmla="*/ 8773610 w 9214365"/>
              <a:gd name="connsiteY138" fmla="*/ 1932972 h 2592729"/>
              <a:gd name="connsiteX139" fmla="*/ 8738886 w 9214365"/>
              <a:gd name="connsiteY139" fmla="*/ 1944547 h 2592729"/>
              <a:gd name="connsiteX140" fmla="*/ 8125428 w 9214365"/>
              <a:gd name="connsiteY140" fmla="*/ 2233914 h 2592729"/>
              <a:gd name="connsiteX141" fmla="*/ 8090703 w 9214365"/>
              <a:gd name="connsiteY141" fmla="*/ 2257063 h 2592729"/>
              <a:gd name="connsiteX142" fmla="*/ 7998106 w 9214365"/>
              <a:gd name="connsiteY142" fmla="*/ 2291787 h 2592729"/>
              <a:gd name="connsiteX143" fmla="*/ 7963382 w 9214365"/>
              <a:gd name="connsiteY143" fmla="*/ 2303362 h 2592729"/>
              <a:gd name="connsiteX144" fmla="*/ 7870785 w 9214365"/>
              <a:gd name="connsiteY144" fmla="*/ 2338086 h 2592729"/>
              <a:gd name="connsiteX145" fmla="*/ 7627716 w 9214365"/>
              <a:gd name="connsiteY145" fmla="*/ 2419109 h 2592729"/>
              <a:gd name="connsiteX146" fmla="*/ 7234177 w 9214365"/>
              <a:gd name="connsiteY146"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657863 w 9214365"/>
              <a:gd name="connsiteY118" fmla="*/ 208344 h 2592729"/>
              <a:gd name="connsiteX119" fmla="*/ 8704162 w 9214365"/>
              <a:gd name="connsiteY119" fmla="*/ 231493 h 2592729"/>
              <a:gd name="connsiteX120" fmla="*/ 8838479 w 9214365"/>
              <a:gd name="connsiteY120" fmla="*/ 333694 h 2592729"/>
              <a:gd name="connsiteX121" fmla="*/ 8947230 w 9214365"/>
              <a:gd name="connsiteY121" fmla="*/ 451412 h 2592729"/>
              <a:gd name="connsiteX122" fmla="*/ 8993529 w 9214365"/>
              <a:gd name="connsiteY122" fmla="*/ 509286 h 2592729"/>
              <a:gd name="connsiteX123" fmla="*/ 9028253 w 9214365"/>
              <a:gd name="connsiteY123" fmla="*/ 578734 h 2592729"/>
              <a:gd name="connsiteX124" fmla="*/ 9120850 w 9214365"/>
              <a:gd name="connsiteY124" fmla="*/ 763929 h 2592729"/>
              <a:gd name="connsiteX125" fmla="*/ 9144000 w 9214365"/>
              <a:gd name="connsiteY125" fmla="*/ 833377 h 2592729"/>
              <a:gd name="connsiteX126" fmla="*/ 9167149 w 9214365"/>
              <a:gd name="connsiteY126" fmla="*/ 902825 h 2592729"/>
              <a:gd name="connsiteX127" fmla="*/ 9190298 w 9214365"/>
              <a:gd name="connsiteY127" fmla="*/ 972273 h 2592729"/>
              <a:gd name="connsiteX128" fmla="*/ 9213448 w 9214365"/>
              <a:gd name="connsiteY128" fmla="*/ 1169043 h 2592729"/>
              <a:gd name="connsiteX129" fmla="*/ 9167149 w 9214365"/>
              <a:gd name="connsiteY129" fmla="*/ 1562582 h 2592729"/>
              <a:gd name="connsiteX130" fmla="*/ 9120850 w 9214365"/>
              <a:gd name="connsiteY130" fmla="*/ 1620455 h 2592729"/>
              <a:gd name="connsiteX131" fmla="*/ 9062977 w 9214365"/>
              <a:gd name="connsiteY131" fmla="*/ 1724628 h 2592729"/>
              <a:gd name="connsiteX132" fmla="*/ 9016678 w 9214365"/>
              <a:gd name="connsiteY132" fmla="*/ 1759352 h 2592729"/>
              <a:gd name="connsiteX133" fmla="*/ 8947230 w 9214365"/>
              <a:gd name="connsiteY133" fmla="*/ 1828800 h 2592729"/>
              <a:gd name="connsiteX134" fmla="*/ 8912506 w 9214365"/>
              <a:gd name="connsiteY134" fmla="*/ 1851949 h 2592729"/>
              <a:gd name="connsiteX135" fmla="*/ 8877782 w 9214365"/>
              <a:gd name="connsiteY135" fmla="*/ 1863524 h 2592729"/>
              <a:gd name="connsiteX136" fmla="*/ 8808334 w 9214365"/>
              <a:gd name="connsiteY136" fmla="*/ 1909822 h 2592729"/>
              <a:gd name="connsiteX137" fmla="*/ 8773610 w 9214365"/>
              <a:gd name="connsiteY137" fmla="*/ 1932972 h 2592729"/>
              <a:gd name="connsiteX138" fmla="*/ 8738886 w 9214365"/>
              <a:gd name="connsiteY138" fmla="*/ 1944547 h 2592729"/>
              <a:gd name="connsiteX139" fmla="*/ 8125428 w 9214365"/>
              <a:gd name="connsiteY139" fmla="*/ 2233914 h 2592729"/>
              <a:gd name="connsiteX140" fmla="*/ 8090703 w 9214365"/>
              <a:gd name="connsiteY140" fmla="*/ 2257063 h 2592729"/>
              <a:gd name="connsiteX141" fmla="*/ 7998106 w 9214365"/>
              <a:gd name="connsiteY141" fmla="*/ 2291787 h 2592729"/>
              <a:gd name="connsiteX142" fmla="*/ 7963382 w 9214365"/>
              <a:gd name="connsiteY142" fmla="*/ 2303362 h 2592729"/>
              <a:gd name="connsiteX143" fmla="*/ 7870785 w 9214365"/>
              <a:gd name="connsiteY143" fmla="*/ 2338086 h 2592729"/>
              <a:gd name="connsiteX144" fmla="*/ 7627716 w 9214365"/>
              <a:gd name="connsiteY144" fmla="*/ 2419109 h 2592729"/>
              <a:gd name="connsiteX145" fmla="*/ 7234177 w 9214365"/>
              <a:gd name="connsiteY145"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704162 w 9214365"/>
              <a:gd name="connsiteY118" fmla="*/ 231493 h 2592729"/>
              <a:gd name="connsiteX119" fmla="*/ 8838479 w 9214365"/>
              <a:gd name="connsiteY119" fmla="*/ 333694 h 2592729"/>
              <a:gd name="connsiteX120" fmla="*/ 8947230 w 9214365"/>
              <a:gd name="connsiteY120" fmla="*/ 451412 h 2592729"/>
              <a:gd name="connsiteX121" fmla="*/ 8993529 w 9214365"/>
              <a:gd name="connsiteY121" fmla="*/ 509286 h 2592729"/>
              <a:gd name="connsiteX122" fmla="*/ 9028253 w 9214365"/>
              <a:gd name="connsiteY122" fmla="*/ 578734 h 2592729"/>
              <a:gd name="connsiteX123" fmla="*/ 9120850 w 9214365"/>
              <a:gd name="connsiteY123" fmla="*/ 763929 h 2592729"/>
              <a:gd name="connsiteX124" fmla="*/ 9144000 w 9214365"/>
              <a:gd name="connsiteY124" fmla="*/ 833377 h 2592729"/>
              <a:gd name="connsiteX125" fmla="*/ 9167149 w 9214365"/>
              <a:gd name="connsiteY125" fmla="*/ 902825 h 2592729"/>
              <a:gd name="connsiteX126" fmla="*/ 9190298 w 9214365"/>
              <a:gd name="connsiteY126" fmla="*/ 972273 h 2592729"/>
              <a:gd name="connsiteX127" fmla="*/ 9213448 w 9214365"/>
              <a:gd name="connsiteY127" fmla="*/ 1169043 h 2592729"/>
              <a:gd name="connsiteX128" fmla="*/ 9167149 w 9214365"/>
              <a:gd name="connsiteY128" fmla="*/ 1562582 h 2592729"/>
              <a:gd name="connsiteX129" fmla="*/ 9120850 w 9214365"/>
              <a:gd name="connsiteY129" fmla="*/ 1620455 h 2592729"/>
              <a:gd name="connsiteX130" fmla="*/ 9062977 w 9214365"/>
              <a:gd name="connsiteY130" fmla="*/ 1724628 h 2592729"/>
              <a:gd name="connsiteX131" fmla="*/ 9016678 w 9214365"/>
              <a:gd name="connsiteY131" fmla="*/ 1759352 h 2592729"/>
              <a:gd name="connsiteX132" fmla="*/ 8947230 w 9214365"/>
              <a:gd name="connsiteY132" fmla="*/ 1828800 h 2592729"/>
              <a:gd name="connsiteX133" fmla="*/ 8912506 w 9214365"/>
              <a:gd name="connsiteY133" fmla="*/ 1851949 h 2592729"/>
              <a:gd name="connsiteX134" fmla="*/ 8877782 w 9214365"/>
              <a:gd name="connsiteY134" fmla="*/ 1863524 h 2592729"/>
              <a:gd name="connsiteX135" fmla="*/ 8808334 w 9214365"/>
              <a:gd name="connsiteY135" fmla="*/ 1909822 h 2592729"/>
              <a:gd name="connsiteX136" fmla="*/ 8773610 w 9214365"/>
              <a:gd name="connsiteY136" fmla="*/ 1932972 h 2592729"/>
              <a:gd name="connsiteX137" fmla="*/ 8738886 w 9214365"/>
              <a:gd name="connsiteY137" fmla="*/ 1944547 h 2592729"/>
              <a:gd name="connsiteX138" fmla="*/ 8125428 w 9214365"/>
              <a:gd name="connsiteY138" fmla="*/ 2233914 h 2592729"/>
              <a:gd name="connsiteX139" fmla="*/ 8090703 w 9214365"/>
              <a:gd name="connsiteY139" fmla="*/ 2257063 h 2592729"/>
              <a:gd name="connsiteX140" fmla="*/ 7998106 w 9214365"/>
              <a:gd name="connsiteY140" fmla="*/ 2291787 h 2592729"/>
              <a:gd name="connsiteX141" fmla="*/ 7963382 w 9214365"/>
              <a:gd name="connsiteY141" fmla="*/ 2303362 h 2592729"/>
              <a:gd name="connsiteX142" fmla="*/ 7870785 w 9214365"/>
              <a:gd name="connsiteY142" fmla="*/ 2338086 h 2592729"/>
              <a:gd name="connsiteX143" fmla="*/ 7627716 w 9214365"/>
              <a:gd name="connsiteY143" fmla="*/ 2419109 h 2592729"/>
              <a:gd name="connsiteX144" fmla="*/ 7234177 w 9214365"/>
              <a:gd name="connsiteY144"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99990 w 9214365"/>
              <a:gd name="connsiteY116" fmla="*/ 162045 h 2592729"/>
              <a:gd name="connsiteX117" fmla="*/ 8704162 w 9214365"/>
              <a:gd name="connsiteY117" fmla="*/ 231493 h 2592729"/>
              <a:gd name="connsiteX118" fmla="*/ 8838479 w 9214365"/>
              <a:gd name="connsiteY118" fmla="*/ 333694 h 2592729"/>
              <a:gd name="connsiteX119" fmla="*/ 8947230 w 9214365"/>
              <a:gd name="connsiteY119" fmla="*/ 451412 h 2592729"/>
              <a:gd name="connsiteX120" fmla="*/ 8993529 w 9214365"/>
              <a:gd name="connsiteY120" fmla="*/ 509286 h 2592729"/>
              <a:gd name="connsiteX121" fmla="*/ 9028253 w 9214365"/>
              <a:gd name="connsiteY121" fmla="*/ 578734 h 2592729"/>
              <a:gd name="connsiteX122" fmla="*/ 9120850 w 9214365"/>
              <a:gd name="connsiteY122" fmla="*/ 763929 h 2592729"/>
              <a:gd name="connsiteX123" fmla="*/ 9144000 w 9214365"/>
              <a:gd name="connsiteY123" fmla="*/ 833377 h 2592729"/>
              <a:gd name="connsiteX124" fmla="*/ 9167149 w 9214365"/>
              <a:gd name="connsiteY124" fmla="*/ 902825 h 2592729"/>
              <a:gd name="connsiteX125" fmla="*/ 9190298 w 9214365"/>
              <a:gd name="connsiteY125" fmla="*/ 972273 h 2592729"/>
              <a:gd name="connsiteX126" fmla="*/ 9213448 w 9214365"/>
              <a:gd name="connsiteY126" fmla="*/ 1169043 h 2592729"/>
              <a:gd name="connsiteX127" fmla="*/ 9167149 w 9214365"/>
              <a:gd name="connsiteY127" fmla="*/ 1562582 h 2592729"/>
              <a:gd name="connsiteX128" fmla="*/ 9120850 w 9214365"/>
              <a:gd name="connsiteY128" fmla="*/ 1620455 h 2592729"/>
              <a:gd name="connsiteX129" fmla="*/ 9062977 w 9214365"/>
              <a:gd name="connsiteY129" fmla="*/ 1724628 h 2592729"/>
              <a:gd name="connsiteX130" fmla="*/ 9016678 w 9214365"/>
              <a:gd name="connsiteY130" fmla="*/ 1759352 h 2592729"/>
              <a:gd name="connsiteX131" fmla="*/ 8947230 w 9214365"/>
              <a:gd name="connsiteY131" fmla="*/ 1828800 h 2592729"/>
              <a:gd name="connsiteX132" fmla="*/ 8912506 w 9214365"/>
              <a:gd name="connsiteY132" fmla="*/ 1851949 h 2592729"/>
              <a:gd name="connsiteX133" fmla="*/ 8877782 w 9214365"/>
              <a:gd name="connsiteY133" fmla="*/ 1863524 h 2592729"/>
              <a:gd name="connsiteX134" fmla="*/ 8808334 w 9214365"/>
              <a:gd name="connsiteY134" fmla="*/ 1909822 h 2592729"/>
              <a:gd name="connsiteX135" fmla="*/ 8773610 w 9214365"/>
              <a:gd name="connsiteY135" fmla="*/ 1932972 h 2592729"/>
              <a:gd name="connsiteX136" fmla="*/ 8738886 w 9214365"/>
              <a:gd name="connsiteY136" fmla="*/ 1944547 h 2592729"/>
              <a:gd name="connsiteX137" fmla="*/ 8125428 w 9214365"/>
              <a:gd name="connsiteY137" fmla="*/ 2233914 h 2592729"/>
              <a:gd name="connsiteX138" fmla="*/ 8090703 w 9214365"/>
              <a:gd name="connsiteY138" fmla="*/ 2257063 h 2592729"/>
              <a:gd name="connsiteX139" fmla="*/ 7998106 w 9214365"/>
              <a:gd name="connsiteY139" fmla="*/ 2291787 h 2592729"/>
              <a:gd name="connsiteX140" fmla="*/ 7963382 w 9214365"/>
              <a:gd name="connsiteY140" fmla="*/ 2303362 h 2592729"/>
              <a:gd name="connsiteX141" fmla="*/ 7870785 w 9214365"/>
              <a:gd name="connsiteY141" fmla="*/ 2338086 h 2592729"/>
              <a:gd name="connsiteX142" fmla="*/ 7627716 w 9214365"/>
              <a:gd name="connsiteY142" fmla="*/ 2419109 h 2592729"/>
              <a:gd name="connsiteX143" fmla="*/ 7234177 w 9214365"/>
              <a:gd name="connsiteY143"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99990 w 9214365"/>
              <a:gd name="connsiteY115" fmla="*/ 162045 h 2592729"/>
              <a:gd name="connsiteX116" fmla="*/ 8704162 w 9214365"/>
              <a:gd name="connsiteY116" fmla="*/ 231493 h 2592729"/>
              <a:gd name="connsiteX117" fmla="*/ 8838479 w 9214365"/>
              <a:gd name="connsiteY117" fmla="*/ 333694 h 2592729"/>
              <a:gd name="connsiteX118" fmla="*/ 8947230 w 9214365"/>
              <a:gd name="connsiteY118" fmla="*/ 451412 h 2592729"/>
              <a:gd name="connsiteX119" fmla="*/ 8993529 w 9214365"/>
              <a:gd name="connsiteY119" fmla="*/ 509286 h 2592729"/>
              <a:gd name="connsiteX120" fmla="*/ 9028253 w 9214365"/>
              <a:gd name="connsiteY120" fmla="*/ 578734 h 2592729"/>
              <a:gd name="connsiteX121" fmla="*/ 9120850 w 9214365"/>
              <a:gd name="connsiteY121" fmla="*/ 763929 h 2592729"/>
              <a:gd name="connsiteX122" fmla="*/ 9144000 w 9214365"/>
              <a:gd name="connsiteY122" fmla="*/ 833377 h 2592729"/>
              <a:gd name="connsiteX123" fmla="*/ 9167149 w 9214365"/>
              <a:gd name="connsiteY123" fmla="*/ 902825 h 2592729"/>
              <a:gd name="connsiteX124" fmla="*/ 9190298 w 9214365"/>
              <a:gd name="connsiteY124" fmla="*/ 972273 h 2592729"/>
              <a:gd name="connsiteX125" fmla="*/ 9213448 w 9214365"/>
              <a:gd name="connsiteY125" fmla="*/ 1169043 h 2592729"/>
              <a:gd name="connsiteX126" fmla="*/ 9167149 w 9214365"/>
              <a:gd name="connsiteY126" fmla="*/ 1562582 h 2592729"/>
              <a:gd name="connsiteX127" fmla="*/ 9120850 w 9214365"/>
              <a:gd name="connsiteY127" fmla="*/ 1620455 h 2592729"/>
              <a:gd name="connsiteX128" fmla="*/ 9062977 w 9214365"/>
              <a:gd name="connsiteY128" fmla="*/ 1724628 h 2592729"/>
              <a:gd name="connsiteX129" fmla="*/ 9016678 w 9214365"/>
              <a:gd name="connsiteY129" fmla="*/ 1759352 h 2592729"/>
              <a:gd name="connsiteX130" fmla="*/ 8947230 w 9214365"/>
              <a:gd name="connsiteY130" fmla="*/ 1828800 h 2592729"/>
              <a:gd name="connsiteX131" fmla="*/ 8912506 w 9214365"/>
              <a:gd name="connsiteY131" fmla="*/ 1851949 h 2592729"/>
              <a:gd name="connsiteX132" fmla="*/ 8877782 w 9214365"/>
              <a:gd name="connsiteY132" fmla="*/ 1863524 h 2592729"/>
              <a:gd name="connsiteX133" fmla="*/ 8808334 w 9214365"/>
              <a:gd name="connsiteY133" fmla="*/ 1909822 h 2592729"/>
              <a:gd name="connsiteX134" fmla="*/ 8773610 w 9214365"/>
              <a:gd name="connsiteY134" fmla="*/ 1932972 h 2592729"/>
              <a:gd name="connsiteX135" fmla="*/ 8738886 w 9214365"/>
              <a:gd name="connsiteY135" fmla="*/ 1944547 h 2592729"/>
              <a:gd name="connsiteX136" fmla="*/ 8125428 w 9214365"/>
              <a:gd name="connsiteY136" fmla="*/ 2233914 h 2592729"/>
              <a:gd name="connsiteX137" fmla="*/ 8090703 w 9214365"/>
              <a:gd name="connsiteY137" fmla="*/ 2257063 h 2592729"/>
              <a:gd name="connsiteX138" fmla="*/ 7998106 w 9214365"/>
              <a:gd name="connsiteY138" fmla="*/ 2291787 h 2592729"/>
              <a:gd name="connsiteX139" fmla="*/ 7963382 w 9214365"/>
              <a:gd name="connsiteY139" fmla="*/ 2303362 h 2592729"/>
              <a:gd name="connsiteX140" fmla="*/ 7870785 w 9214365"/>
              <a:gd name="connsiteY140" fmla="*/ 2338086 h 2592729"/>
              <a:gd name="connsiteX141" fmla="*/ 7627716 w 9214365"/>
              <a:gd name="connsiteY141" fmla="*/ 2419109 h 2592729"/>
              <a:gd name="connsiteX142" fmla="*/ 7234177 w 9214365"/>
              <a:gd name="connsiteY142"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32513 w 9214365"/>
              <a:gd name="connsiteY114" fmla="*/ 87573 h 2592729"/>
              <a:gd name="connsiteX115" fmla="*/ 8599990 w 9214365"/>
              <a:gd name="connsiteY115" fmla="*/ 162045 h 2592729"/>
              <a:gd name="connsiteX116" fmla="*/ 8704162 w 9214365"/>
              <a:gd name="connsiteY116" fmla="*/ 231493 h 2592729"/>
              <a:gd name="connsiteX117" fmla="*/ 8838479 w 9214365"/>
              <a:gd name="connsiteY117" fmla="*/ 333694 h 2592729"/>
              <a:gd name="connsiteX118" fmla="*/ 8947230 w 9214365"/>
              <a:gd name="connsiteY118" fmla="*/ 451412 h 2592729"/>
              <a:gd name="connsiteX119" fmla="*/ 8993529 w 9214365"/>
              <a:gd name="connsiteY119" fmla="*/ 509286 h 2592729"/>
              <a:gd name="connsiteX120" fmla="*/ 9028253 w 9214365"/>
              <a:gd name="connsiteY120" fmla="*/ 578734 h 2592729"/>
              <a:gd name="connsiteX121" fmla="*/ 9120850 w 9214365"/>
              <a:gd name="connsiteY121" fmla="*/ 763929 h 2592729"/>
              <a:gd name="connsiteX122" fmla="*/ 9144000 w 9214365"/>
              <a:gd name="connsiteY122" fmla="*/ 833377 h 2592729"/>
              <a:gd name="connsiteX123" fmla="*/ 9167149 w 9214365"/>
              <a:gd name="connsiteY123" fmla="*/ 902825 h 2592729"/>
              <a:gd name="connsiteX124" fmla="*/ 9190298 w 9214365"/>
              <a:gd name="connsiteY124" fmla="*/ 972273 h 2592729"/>
              <a:gd name="connsiteX125" fmla="*/ 9213448 w 9214365"/>
              <a:gd name="connsiteY125" fmla="*/ 1169043 h 2592729"/>
              <a:gd name="connsiteX126" fmla="*/ 9167149 w 9214365"/>
              <a:gd name="connsiteY126" fmla="*/ 1562582 h 2592729"/>
              <a:gd name="connsiteX127" fmla="*/ 9120850 w 9214365"/>
              <a:gd name="connsiteY127" fmla="*/ 1620455 h 2592729"/>
              <a:gd name="connsiteX128" fmla="*/ 9062977 w 9214365"/>
              <a:gd name="connsiteY128" fmla="*/ 1724628 h 2592729"/>
              <a:gd name="connsiteX129" fmla="*/ 9016678 w 9214365"/>
              <a:gd name="connsiteY129" fmla="*/ 1759352 h 2592729"/>
              <a:gd name="connsiteX130" fmla="*/ 8947230 w 9214365"/>
              <a:gd name="connsiteY130" fmla="*/ 1828800 h 2592729"/>
              <a:gd name="connsiteX131" fmla="*/ 8912506 w 9214365"/>
              <a:gd name="connsiteY131" fmla="*/ 1851949 h 2592729"/>
              <a:gd name="connsiteX132" fmla="*/ 8877782 w 9214365"/>
              <a:gd name="connsiteY132" fmla="*/ 1863524 h 2592729"/>
              <a:gd name="connsiteX133" fmla="*/ 8808334 w 9214365"/>
              <a:gd name="connsiteY133" fmla="*/ 1909822 h 2592729"/>
              <a:gd name="connsiteX134" fmla="*/ 8773610 w 9214365"/>
              <a:gd name="connsiteY134" fmla="*/ 1932972 h 2592729"/>
              <a:gd name="connsiteX135" fmla="*/ 8738886 w 9214365"/>
              <a:gd name="connsiteY135" fmla="*/ 1944547 h 2592729"/>
              <a:gd name="connsiteX136" fmla="*/ 8125428 w 9214365"/>
              <a:gd name="connsiteY136" fmla="*/ 2233914 h 2592729"/>
              <a:gd name="connsiteX137" fmla="*/ 8090703 w 9214365"/>
              <a:gd name="connsiteY137" fmla="*/ 2257063 h 2592729"/>
              <a:gd name="connsiteX138" fmla="*/ 7998106 w 9214365"/>
              <a:gd name="connsiteY138" fmla="*/ 2291787 h 2592729"/>
              <a:gd name="connsiteX139" fmla="*/ 7963382 w 9214365"/>
              <a:gd name="connsiteY139" fmla="*/ 2303362 h 2592729"/>
              <a:gd name="connsiteX140" fmla="*/ 7870785 w 9214365"/>
              <a:gd name="connsiteY140" fmla="*/ 2338086 h 2592729"/>
              <a:gd name="connsiteX141" fmla="*/ 7627716 w 9214365"/>
              <a:gd name="connsiteY141" fmla="*/ 2419109 h 2592729"/>
              <a:gd name="connsiteX142" fmla="*/ 7234177 w 9214365"/>
              <a:gd name="connsiteY142"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32513 w 9214365"/>
              <a:gd name="connsiteY114" fmla="*/ 87573 h 2592729"/>
              <a:gd name="connsiteX115" fmla="*/ 8640183 w 9214365"/>
              <a:gd name="connsiteY115" fmla="*/ 157021 h 2592729"/>
              <a:gd name="connsiteX116" fmla="*/ 8704162 w 9214365"/>
              <a:gd name="connsiteY116" fmla="*/ 231493 h 2592729"/>
              <a:gd name="connsiteX117" fmla="*/ 8838479 w 9214365"/>
              <a:gd name="connsiteY117" fmla="*/ 333694 h 2592729"/>
              <a:gd name="connsiteX118" fmla="*/ 8947230 w 9214365"/>
              <a:gd name="connsiteY118" fmla="*/ 451412 h 2592729"/>
              <a:gd name="connsiteX119" fmla="*/ 8993529 w 9214365"/>
              <a:gd name="connsiteY119" fmla="*/ 509286 h 2592729"/>
              <a:gd name="connsiteX120" fmla="*/ 9028253 w 9214365"/>
              <a:gd name="connsiteY120" fmla="*/ 578734 h 2592729"/>
              <a:gd name="connsiteX121" fmla="*/ 9120850 w 9214365"/>
              <a:gd name="connsiteY121" fmla="*/ 763929 h 2592729"/>
              <a:gd name="connsiteX122" fmla="*/ 9144000 w 9214365"/>
              <a:gd name="connsiteY122" fmla="*/ 833377 h 2592729"/>
              <a:gd name="connsiteX123" fmla="*/ 9167149 w 9214365"/>
              <a:gd name="connsiteY123" fmla="*/ 902825 h 2592729"/>
              <a:gd name="connsiteX124" fmla="*/ 9190298 w 9214365"/>
              <a:gd name="connsiteY124" fmla="*/ 972273 h 2592729"/>
              <a:gd name="connsiteX125" fmla="*/ 9213448 w 9214365"/>
              <a:gd name="connsiteY125" fmla="*/ 1169043 h 2592729"/>
              <a:gd name="connsiteX126" fmla="*/ 9167149 w 9214365"/>
              <a:gd name="connsiteY126" fmla="*/ 1562582 h 2592729"/>
              <a:gd name="connsiteX127" fmla="*/ 9120850 w 9214365"/>
              <a:gd name="connsiteY127" fmla="*/ 1620455 h 2592729"/>
              <a:gd name="connsiteX128" fmla="*/ 9062977 w 9214365"/>
              <a:gd name="connsiteY128" fmla="*/ 1724628 h 2592729"/>
              <a:gd name="connsiteX129" fmla="*/ 9016678 w 9214365"/>
              <a:gd name="connsiteY129" fmla="*/ 1759352 h 2592729"/>
              <a:gd name="connsiteX130" fmla="*/ 8947230 w 9214365"/>
              <a:gd name="connsiteY130" fmla="*/ 1828800 h 2592729"/>
              <a:gd name="connsiteX131" fmla="*/ 8912506 w 9214365"/>
              <a:gd name="connsiteY131" fmla="*/ 1851949 h 2592729"/>
              <a:gd name="connsiteX132" fmla="*/ 8877782 w 9214365"/>
              <a:gd name="connsiteY132" fmla="*/ 1863524 h 2592729"/>
              <a:gd name="connsiteX133" fmla="*/ 8808334 w 9214365"/>
              <a:gd name="connsiteY133" fmla="*/ 1909822 h 2592729"/>
              <a:gd name="connsiteX134" fmla="*/ 8773610 w 9214365"/>
              <a:gd name="connsiteY134" fmla="*/ 1932972 h 2592729"/>
              <a:gd name="connsiteX135" fmla="*/ 8738886 w 9214365"/>
              <a:gd name="connsiteY135" fmla="*/ 1944547 h 2592729"/>
              <a:gd name="connsiteX136" fmla="*/ 8125428 w 9214365"/>
              <a:gd name="connsiteY136" fmla="*/ 2233914 h 2592729"/>
              <a:gd name="connsiteX137" fmla="*/ 8090703 w 9214365"/>
              <a:gd name="connsiteY137" fmla="*/ 2257063 h 2592729"/>
              <a:gd name="connsiteX138" fmla="*/ 7998106 w 9214365"/>
              <a:gd name="connsiteY138" fmla="*/ 2291787 h 2592729"/>
              <a:gd name="connsiteX139" fmla="*/ 7963382 w 9214365"/>
              <a:gd name="connsiteY139" fmla="*/ 2303362 h 2592729"/>
              <a:gd name="connsiteX140" fmla="*/ 7870785 w 9214365"/>
              <a:gd name="connsiteY140" fmla="*/ 2338086 h 2592729"/>
              <a:gd name="connsiteX141" fmla="*/ 7627716 w 9214365"/>
              <a:gd name="connsiteY141" fmla="*/ 2419109 h 2592729"/>
              <a:gd name="connsiteX142" fmla="*/ 7234177 w 9214365"/>
              <a:gd name="connsiteY142"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32513 w 9214365"/>
              <a:gd name="connsiteY114" fmla="*/ 87573 h 2592729"/>
              <a:gd name="connsiteX115" fmla="*/ 8640183 w 9214365"/>
              <a:gd name="connsiteY115" fmla="*/ 157021 h 2592729"/>
              <a:gd name="connsiteX116" fmla="*/ 8739331 w 9214365"/>
              <a:gd name="connsiteY116" fmla="*/ 221444 h 2592729"/>
              <a:gd name="connsiteX117" fmla="*/ 8838479 w 9214365"/>
              <a:gd name="connsiteY117" fmla="*/ 333694 h 2592729"/>
              <a:gd name="connsiteX118" fmla="*/ 8947230 w 9214365"/>
              <a:gd name="connsiteY118" fmla="*/ 451412 h 2592729"/>
              <a:gd name="connsiteX119" fmla="*/ 8993529 w 9214365"/>
              <a:gd name="connsiteY119" fmla="*/ 509286 h 2592729"/>
              <a:gd name="connsiteX120" fmla="*/ 9028253 w 9214365"/>
              <a:gd name="connsiteY120" fmla="*/ 578734 h 2592729"/>
              <a:gd name="connsiteX121" fmla="*/ 9120850 w 9214365"/>
              <a:gd name="connsiteY121" fmla="*/ 763929 h 2592729"/>
              <a:gd name="connsiteX122" fmla="*/ 9144000 w 9214365"/>
              <a:gd name="connsiteY122" fmla="*/ 833377 h 2592729"/>
              <a:gd name="connsiteX123" fmla="*/ 9167149 w 9214365"/>
              <a:gd name="connsiteY123" fmla="*/ 902825 h 2592729"/>
              <a:gd name="connsiteX124" fmla="*/ 9190298 w 9214365"/>
              <a:gd name="connsiteY124" fmla="*/ 972273 h 2592729"/>
              <a:gd name="connsiteX125" fmla="*/ 9213448 w 9214365"/>
              <a:gd name="connsiteY125" fmla="*/ 1169043 h 2592729"/>
              <a:gd name="connsiteX126" fmla="*/ 9167149 w 9214365"/>
              <a:gd name="connsiteY126" fmla="*/ 1562582 h 2592729"/>
              <a:gd name="connsiteX127" fmla="*/ 9120850 w 9214365"/>
              <a:gd name="connsiteY127" fmla="*/ 1620455 h 2592729"/>
              <a:gd name="connsiteX128" fmla="*/ 9062977 w 9214365"/>
              <a:gd name="connsiteY128" fmla="*/ 1724628 h 2592729"/>
              <a:gd name="connsiteX129" fmla="*/ 9016678 w 9214365"/>
              <a:gd name="connsiteY129" fmla="*/ 1759352 h 2592729"/>
              <a:gd name="connsiteX130" fmla="*/ 8947230 w 9214365"/>
              <a:gd name="connsiteY130" fmla="*/ 1828800 h 2592729"/>
              <a:gd name="connsiteX131" fmla="*/ 8912506 w 9214365"/>
              <a:gd name="connsiteY131" fmla="*/ 1851949 h 2592729"/>
              <a:gd name="connsiteX132" fmla="*/ 8877782 w 9214365"/>
              <a:gd name="connsiteY132" fmla="*/ 1863524 h 2592729"/>
              <a:gd name="connsiteX133" fmla="*/ 8808334 w 9214365"/>
              <a:gd name="connsiteY133" fmla="*/ 1909822 h 2592729"/>
              <a:gd name="connsiteX134" fmla="*/ 8773610 w 9214365"/>
              <a:gd name="connsiteY134" fmla="*/ 1932972 h 2592729"/>
              <a:gd name="connsiteX135" fmla="*/ 8738886 w 9214365"/>
              <a:gd name="connsiteY135" fmla="*/ 1944547 h 2592729"/>
              <a:gd name="connsiteX136" fmla="*/ 8125428 w 9214365"/>
              <a:gd name="connsiteY136" fmla="*/ 2233914 h 2592729"/>
              <a:gd name="connsiteX137" fmla="*/ 8090703 w 9214365"/>
              <a:gd name="connsiteY137" fmla="*/ 2257063 h 2592729"/>
              <a:gd name="connsiteX138" fmla="*/ 7998106 w 9214365"/>
              <a:gd name="connsiteY138" fmla="*/ 2291787 h 2592729"/>
              <a:gd name="connsiteX139" fmla="*/ 7963382 w 9214365"/>
              <a:gd name="connsiteY139" fmla="*/ 2303362 h 2592729"/>
              <a:gd name="connsiteX140" fmla="*/ 7870785 w 9214365"/>
              <a:gd name="connsiteY140" fmla="*/ 2338086 h 2592729"/>
              <a:gd name="connsiteX141" fmla="*/ 7627716 w 9214365"/>
              <a:gd name="connsiteY141" fmla="*/ 2419109 h 2592729"/>
              <a:gd name="connsiteX142" fmla="*/ 7234177 w 9214365"/>
              <a:gd name="connsiteY142"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32513 w 9214365"/>
              <a:gd name="connsiteY114" fmla="*/ 87573 h 2592729"/>
              <a:gd name="connsiteX115" fmla="*/ 8640183 w 9214365"/>
              <a:gd name="connsiteY115" fmla="*/ 157021 h 2592729"/>
              <a:gd name="connsiteX116" fmla="*/ 8739331 w 9214365"/>
              <a:gd name="connsiteY116" fmla="*/ 221444 h 2592729"/>
              <a:gd name="connsiteX117" fmla="*/ 8868624 w 9214365"/>
              <a:gd name="connsiteY117" fmla="*/ 328670 h 2592729"/>
              <a:gd name="connsiteX118" fmla="*/ 8947230 w 9214365"/>
              <a:gd name="connsiteY118" fmla="*/ 451412 h 2592729"/>
              <a:gd name="connsiteX119" fmla="*/ 8993529 w 9214365"/>
              <a:gd name="connsiteY119" fmla="*/ 509286 h 2592729"/>
              <a:gd name="connsiteX120" fmla="*/ 9028253 w 9214365"/>
              <a:gd name="connsiteY120" fmla="*/ 578734 h 2592729"/>
              <a:gd name="connsiteX121" fmla="*/ 9120850 w 9214365"/>
              <a:gd name="connsiteY121" fmla="*/ 763929 h 2592729"/>
              <a:gd name="connsiteX122" fmla="*/ 9144000 w 9214365"/>
              <a:gd name="connsiteY122" fmla="*/ 833377 h 2592729"/>
              <a:gd name="connsiteX123" fmla="*/ 9167149 w 9214365"/>
              <a:gd name="connsiteY123" fmla="*/ 902825 h 2592729"/>
              <a:gd name="connsiteX124" fmla="*/ 9190298 w 9214365"/>
              <a:gd name="connsiteY124" fmla="*/ 972273 h 2592729"/>
              <a:gd name="connsiteX125" fmla="*/ 9213448 w 9214365"/>
              <a:gd name="connsiteY125" fmla="*/ 1169043 h 2592729"/>
              <a:gd name="connsiteX126" fmla="*/ 9167149 w 9214365"/>
              <a:gd name="connsiteY126" fmla="*/ 1562582 h 2592729"/>
              <a:gd name="connsiteX127" fmla="*/ 9120850 w 9214365"/>
              <a:gd name="connsiteY127" fmla="*/ 1620455 h 2592729"/>
              <a:gd name="connsiteX128" fmla="*/ 9062977 w 9214365"/>
              <a:gd name="connsiteY128" fmla="*/ 1724628 h 2592729"/>
              <a:gd name="connsiteX129" fmla="*/ 9016678 w 9214365"/>
              <a:gd name="connsiteY129" fmla="*/ 1759352 h 2592729"/>
              <a:gd name="connsiteX130" fmla="*/ 8947230 w 9214365"/>
              <a:gd name="connsiteY130" fmla="*/ 1828800 h 2592729"/>
              <a:gd name="connsiteX131" fmla="*/ 8912506 w 9214365"/>
              <a:gd name="connsiteY131" fmla="*/ 1851949 h 2592729"/>
              <a:gd name="connsiteX132" fmla="*/ 8877782 w 9214365"/>
              <a:gd name="connsiteY132" fmla="*/ 1863524 h 2592729"/>
              <a:gd name="connsiteX133" fmla="*/ 8808334 w 9214365"/>
              <a:gd name="connsiteY133" fmla="*/ 1909822 h 2592729"/>
              <a:gd name="connsiteX134" fmla="*/ 8773610 w 9214365"/>
              <a:gd name="connsiteY134" fmla="*/ 1932972 h 2592729"/>
              <a:gd name="connsiteX135" fmla="*/ 8738886 w 9214365"/>
              <a:gd name="connsiteY135" fmla="*/ 1944547 h 2592729"/>
              <a:gd name="connsiteX136" fmla="*/ 8125428 w 9214365"/>
              <a:gd name="connsiteY136" fmla="*/ 2233914 h 2592729"/>
              <a:gd name="connsiteX137" fmla="*/ 8090703 w 9214365"/>
              <a:gd name="connsiteY137" fmla="*/ 2257063 h 2592729"/>
              <a:gd name="connsiteX138" fmla="*/ 7998106 w 9214365"/>
              <a:gd name="connsiteY138" fmla="*/ 2291787 h 2592729"/>
              <a:gd name="connsiteX139" fmla="*/ 7963382 w 9214365"/>
              <a:gd name="connsiteY139" fmla="*/ 2303362 h 2592729"/>
              <a:gd name="connsiteX140" fmla="*/ 7870785 w 9214365"/>
              <a:gd name="connsiteY140" fmla="*/ 2338086 h 2592729"/>
              <a:gd name="connsiteX141" fmla="*/ 7627716 w 9214365"/>
              <a:gd name="connsiteY141" fmla="*/ 2419109 h 2592729"/>
              <a:gd name="connsiteX142" fmla="*/ 7234177 w 9214365"/>
              <a:gd name="connsiteY142"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32513 w 9214365"/>
              <a:gd name="connsiteY114" fmla="*/ 87573 h 2592729"/>
              <a:gd name="connsiteX115" fmla="*/ 8640183 w 9214365"/>
              <a:gd name="connsiteY115" fmla="*/ 157021 h 2592729"/>
              <a:gd name="connsiteX116" fmla="*/ 8739331 w 9214365"/>
              <a:gd name="connsiteY116" fmla="*/ 221444 h 2592729"/>
              <a:gd name="connsiteX117" fmla="*/ 8868624 w 9214365"/>
              <a:gd name="connsiteY117" fmla="*/ 328670 h 2592729"/>
              <a:gd name="connsiteX118" fmla="*/ 8993529 w 9214365"/>
              <a:gd name="connsiteY118" fmla="*/ 509286 h 2592729"/>
              <a:gd name="connsiteX119" fmla="*/ 9028253 w 9214365"/>
              <a:gd name="connsiteY119" fmla="*/ 578734 h 2592729"/>
              <a:gd name="connsiteX120" fmla="*/ 9120850 w 9214365"/>
              <a:gd name="connsiteY120" fmla="*/ 763929 h 2592729"/>
              <a:gd name="connsiteX121" fmla="*/ 9144000 w 9214365"/>
              <a:gd name="connsiteY121" fmla="*/ 833377 h 2592729"/>
              <a:gd name="connsiteX122" fmla="*/ 9167149 w 9214365"/>
              <a:gd name="connsiteY122" fmla="*/ 902825 h 2592729"/>
              <a:gd name="connsiteX123" fmla="*/ 9190298 w 9214365"/>
              <a:gd name="connsiteY123" fmla="*/ 972273 h 2592729"/>
              <a:gd name="connsiteX124" fmla="*/ 9213448 w 9214365"/>
              <a:gd name="connsiteY124" fmla="*/ 1169043 h 2592729"/>
              <a:gd name="connsiteX125" fmla="*/ 9167149 w 9214365"/>
              <a:gd name="connsiteY125" fmla="*/ 1562582 h 2592729"/>
              <a:gd name="connsiteX126" fmla="*/ 9120850 w 9214365"/>
              <a:gd name="connsiteY126" fmla="*/ 1620455 h 2592729"/>
              <a:gd name="connsiteX127" fmla="*/ 9062977 w 9214365"/>
              <a:gd name="connsiteY127" fmla="*/ 1724628 h 2592729"/>
              <a:gd name="connsiteX128" fmla="*/ 9016678 w 9214365"/>
              <a:gd name="connsiteY128" fmla="*/ 1759352 h 2592729"/>
              <a:gd name="connsiteX129" fmla="*/ 8947230 w 9214365"/>
              <a:gd name="connsiteY129" fmla="*/ 1828800 h 2592729"/>
              <a:gd name="connsiteX130" fmla="*/ 8912506 w 9214365"/>
              <a:gd name="connsiteY130" fmla="*/ 1851949 h 2592729"/>
              <a:gd name="connsiteX131" fmla="*/ 8877782 w 9214365"/>
              <a:gd name="connsiteY131" fmla="*/ 1863524 h 2592729"/>
              <a:gd name="connsiteX132" fmla="*/ 8808334 w 9214365"/>
              <a:gd name="connsiteY132" fmla="*/ 1909822 h 2592729"/>
              <a:gd name="connsiteX133" fmla="*/ 8773610 w 9214365"/>
              <a:gd name="connsiteY133" fmla="*/ 1932972 h 2592729"/>
              <a:gd name="connsiteX134" fmla="*/ 8738886 w 9214365"/>
              <a:gd name="connsiteY134" fmla="*/ 1944547 h 2592729"/>
              <a:gd name="connsiteX135" fmla="*/ 8125428 w 9214365"/>
              <a:gd name="connsiteY135" fmla="*/ 2233914 h 2592729"/>
              <a:gd name="connsiteX136" fmla="*/ 8090703 w 9214365"/>
              <a:gd name="connsiteY136" fmla="*/ 2257063 h 2592729"/>
              <a:gd name="connsiteX137" fmla="*/ 7998106 w 9214365"/>
              <a:gd name="connsiteY137" fmla="*/ 2291787 h 2592729"/>
              <a:gd name="connsiteX138" fmla="*/ 7963382 w 9214365"/>
              <a:gd name="connsiteY138" fmla="*/ 2303362 h 2592729"/>
              <a:gd name="connsiteX139" fmla="*/ 7870785 w 9214365"/>
              <a:gd name="connsiteY139" fmla="*/ 2338086 h 2592729"/>
              <a:gd name="connsiteX140" fmla="*/ 7627716 w 9214365"/>
              <a:gd name="connsiteY140" fmla="*/ 2419109 h 2592729"/>
              <a:gd name="connsiteX141" fmla="*/ 7234177 w 9214365"/>
              <a:gd name="connsiteY141"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32513 w 9213448"/>
              <a:gd name="connsiteY114" fmla="*/ 87573 h 2592729"/>
              <a:gd name="connsiteX115" fmla="*/ 8640183 w 9213448"/>
              <a:gd name="connsiteY115" fmla="*/ 157021 h 2592729"/>
              <a:gd name="connsiteX116" fmla="*/ 8739331 w 9213448"/>
              <a:gd name="connsiteY116" fmla="*/ 221444 h 2592729"/>
              <a:gd name="connsiteX117" fmla="*/ 8868624 w 9213448"/>
              <a:gd name="connsiteY117" fmla="*/ 328670 h 2592729"/>
              <a:gd name="connsiteX118" fmla="*/ 8993529 w 9213448"/>
              <a:gd name="connsiteY118" fmla="*/ 509286 h 2592729"/>
              <a:gd name="connsiteX119" fmla="*/ 9028253 w 9213448"/>
              <a:gd name="connsiteY119" fmla="*/ 578734 h 2592729"/>
              <a:gd name="connsiteX120" fmla="*/ 9120850 w 9213448"/>
              <a:gd name="connsiteY120" fmla="*/ 763929 h 2592729"/>
              <a:gd name="connsiteX121" fmla="*/ 9144000 w 9213448"/>
              <a:gd name="connsiteY121" fmla="*/ 833377 h 2592729"/>
              <a:gd name="connsiteX122" fmla="*/ 9167149 w 9213448"/>
              <a:gd name="connsiteY122" fmla="*/ 902825 h 2592729"/>
              <a:gd name="connsiteX123" fmla="*/ 9213448 w 9213448"/>
              <a:gd name="connsiteY123" fmla="*/ 1169043 h 2592729"/>
              <a:gd name="connsiteX124" fmla="*/ 9167149 w 9213448"/>
              <a:gd name="connsiteY124" fmla="*/ 1562582 h 2592729"/>
              <a:gd name="connsiteX125" fmla="*/ 9120850 w 9213448"/>
              <a:gd name="connsiteY125" fmla="*/ 1620455 h 2592729"/>
              <a:gd name="connsiteX126" fmla="*/ 9062977 w 9213448"/>
              <a:gd name="connsiteY126" fmla="*/ 1724628 h 2592729"/>
              <a:gd name="connsiteX127" fmla="*/ 9016678 w 9213448"/>
              <a:gd name="connsiteY127" fmla="*/ 1759352 h 2592729"/>
              <a:gd name="connsiteX128" fmla="*/ 8947230 w 9213448"/>
              <a:gd name="connsiteY128" fmla="*/ 1828800 h 2592729"/>
              <a:gd name="connsiteX129" fmla="*/ 8912506 w 9213448"/>
              <a:gd name="connsiteY129" fmla="*/ 1851949 h 2592729"/>
              <a:gd name="connsiteX130" fmla="*/ 8877782 w 9213448"/>
              <a:gd name="connsiteY130" fmla="*/ 1863524 h 2592729"/>
              <a:gd name="connsiteX131" fmla="*/ 8808334 w 9213448"/>
              <a:gd name="connsiteY131" fmla="*/ 1909822 h 2592729"/>
              <a:gd name="connsiteX132" fmla="*/ 8773610 w 9213448"/>
              <a:gd name="connsiteY132" fmla="*/ 1932972 h 2592729"/>
              <a:gd name="connsiteX133" fmla="*/ 8738886 w 9213448"/>
              <a:gd name="connsiteY133" fmla="*/ 1944547 h 2592729"/>
              <a:gd name="connsiteX134" fmla="*/ 8125428 w 9213448"/>
              <a:gd name="connsiteY134" fmla="*/ 2233914 h 2592729"/>
              <a:gd name="connsiteX135" fmla="*/ 8090703 w 9213448"/>
              <a:gd name="connsiteY135" fmla="*/ 2257063 h 2592729"/>
              <a:gd name="connsiteX136" fmla="*/ 7998106 w 9213448"/>
              <a:gd name="connsiteY136" fmla="*/ 2291787 h 2592729"/>
              <a:gd name="connsiteX137" fmla="*/ 7963382 w 9213448"/>
              <a:gd name="connsiteY137" fmla="*/ 2303362 h 2592729"/>
              <a:gd name="connsiteX138" fmla="*/ 7870785 w 9213448"/>
              <a:gd name="connsiteY138" fmla="*/ 2338086 h 2592729"/>
              <a:gd name="connsiteX139" fmla="*/ 7627716 w 9213448"/>
              <a:gd name="connsiteY139" fmla="*/ 2419109 h 2592729"/>
              <a:gd name="connsiteX140" fmla="*/ 7234177 w 9213448"/>
              <a:gd name="connsiteY140"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32513 w 9213448"/>
              <a:gd name="connsiteY114" fmla="*/ 87573 h 2592729"/>
              <a:gd name="connsiteX115" fmla="*/ 8660279 w 9213448"/>
              <a:gd name="connsiteY115" fmla="*/ 136925 h 2592729"/>
              <a:gd name="connsiteX116" fmla="*/ 8739331 w 9213448"/>
              <a:gd name="connsiteY116" fmla="*/ 221444 h 2592729"/>
              <a:gd name="connsiteX117" fmla="*/ 8868624 w 9213448"/>
              <a:gd name="connsiteY117" fmla="*/ 328670 h 2592729"/>
              <a:gd name="connsiteX118" fmla="*/ 8993529 w 9213448"/>
              <a:gd name="connsiteY118" fmla="*/ 509286 h 2592729"/>
              <a:gd name="connsiteX119" fmla="*/ 9028253 w 9213448"/>
              <a:gd name="connsiteY119" fmla="*/ 578734 h 2592729"/>
              <a:gd name="connsiteX120" fmla="*/ 9120850 w 9213448"/>
              <a:gd name="connsiteY120" fmla="*/ 763929 h 2592729"/>
              <a:gd name="connsiteX121" fmla="*/ 9144000 w 9213448"/>
              <a:gd name="connsiteY121" fmla="*/ 833377 h 2592729"/>
              <a:gd name="connsiteX122" fmla="*/ 9167149 w 9213448"/>
              <a:gd name="connsiteY122" fmla="*/ 902825 h 2592729"/>
              <a:gd name="connsiteX123" fmla="*/ 9213448 w 9213448"/>
              <a:gd name="connsiteY123" fmla="*/ 1169043 h 2592729"/>
              <a:gd name="connsiteX124" fmla="*/ 9167149 w 9213448"/>
              <a:gd name="connsiteY124" fmla="*/ 1562582 h 2592729"/>
              <a:gd name="connsiteX125" fmla="*/ 9120850 w 9213448"/>
              <a:gd name="connsiteY125" fmla="*/ 1620455 h 2592729"/>
              <a:gd name="connsiteX126" fmla="*/ 9062977 w 9213448"/>
              <a:gd name="connsiteY126" fmla="*/ 1724628 h 2592729"/>
              <a:gd name="connsiteX127" fmla="*/ 9016678 w 9213448"/>
              <a:gd name="connsiteY127" fmla="*/ 1759352 h 2592729"/>
              <a:gd name="connsiteX128" fmla="*/ 8947230 w 9213448"/>
              <a:gd name="connsiteY128" fmla="*/ 1828800 h 2592729"/>
              <a:gd name="connsiteX129" fmla="*/ 8912506 w 9213448"/>
              <a:gd name="connsiteY129" fmla="*/ 1851949 h 2592729"/>
              <a:gd name="connsiteX130" fmla="*/ 8877782 w 9213448"/>
              <a:gd name="connsiteY130" fmla="*/ 1863524 h 2592729"/>
              <a:gd name="connsiteX131" fmla="*/ 8808334 w 9213448"/>
              <a:gd name="connsiteY131" fmla="*/ 1909822 h 2592729"/>
              <a:gd name="connsiteX132" fmla="*/ 8773610 w 9213448"/>
              <a:gd name="connsiteY132" fmla="*/ 1932972 h 2592729"/>
              <a:gd name="connsiteX133" fmla="*/ 8738886 w 9213448"/>
              <a:gd name="connsiteY133" fmla="*/ 1944547 h 2592729"/>
              <a:gd name="connsiteX134" fmla="*/ 8125428 w 9213448"/>
              <a:gd name="connsiteY134" fmla="*/ 2233914 h 2592729"/>
              <a:gd name="connsiteX135" fmla="*/ 8090703 w 9213448"/>
              <a:gd name="connsiteY135" fmla="*/ 2257063 h 2592729"/>
              <a:gd name="connsiteX136" fmla="*/ 7998106 w 9213448"/>
              <a:gd name="connsiteY136" fmla="*/ 2291787 h 2592729"/>
              <a:gd name="connsiteX137" fmla="*/ 7963382 w 9213448"/>
              <a:gd name="connsiteY137" fmla="*/ 2303362 h 2592729"/>
              <a:gd name="connsiteX138" fmla="*/ 7870785 w 9213448"/>
              <a:gd name="connsiteY138" fmla="*/ 2338086 h 2592729"/>
              <a:gd name="connsiteX139" fmla="*/ 7627716 w 9213448"/>
              <a:gd name="connsiteY139" fmla="*/ 2419109 h 2592729"/>
              <a:gd name="connsiteX140" fmla="*/ 7234177 w 9213448"/>
              <a:gd name="connsiteY140"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32513 w 9213448"/>
              <a:gd name="connsiteY114" fmla="*/ 87573 h 2592729"/>
              <a:gd name="connsiteX115" fmla="*/ 8650231 w 9213448"/>
              <a:gd name="connsiteY115" fmla="*/ 141949 h 2592729"/>
              <a:gd name="connsiteX116" fmla="*/ 8739331 w 9213448"/>
              <a:gd name="connsiteY116" fmla="*/ 221444 h 2592729"/>
              <a:gd name="connsiteX117" fmla="*/ 8868624 w 9213448"/>
              <a:gd name="connsiteY117" fmla="*/ 328670 h 2592729"/>
              <a:gd name="connsiteX118" fmla="*/ 8993529 w 9213448"/>
              <a:gd name="connsiteY118" fmla="*/ 509286 h 2592729"/>
              <a:gd name="connsiteX119" fmla="*/ 9028253 w 9213448"/>
              <a:gd name="connsiteY119" fmla="*/ 578734 h 2592729"/>
              <a:gd name="connsiteX120" fmla="*/ 9120850 w 9213448"/>
              <a:gd name="connsiteY120" fmla="*/ 763929 h 2592729"/>
              <a:gd name="connsiteX121" fmla="*/ 9144000 w 9213448"/>
              <a:gd name="connsiteY121" fmla="*/ 833377 h 2592729"/>
              <a:gd name="connsiteX122" fmla="*/ 9167149 w 9213448"/>
              <a:gd name="connsiteY122" fmla="*/ 902825 h 2592729"/>
              <a:gd name="connsiteX123" fmla="*/ 9213448 w 9213448"/>
              <a:gd name="connsiteY123" fmla="*/ 1169043 h 2592729"/>
              <a:gd name="connsiteX124" fmla="*/ 9167149 w 9213448"/>
              <a:gd name="connsiteY124" fmla="*/ 1562582 h 2592729"/>
              <a:gd name="connsiteX125" fmla="*/ 9120850 w 9213448"/>
              <a:gd name="connsiteY125" fmla="*/ 1620455 h 2592729"/>
              <a:gd name="connsiteX126" fmla="*/ 9062977 w 9213448"/>
              <a:gd name="connsiteY126" fmla="*/ 1724628 h 2592729"/>
              <a:gd name="connsiteX127" fmla="*/ 9016678 w 9213448"/>
              <a:gd name="connsiteY127" fmla="*/ 1759352 h 2592729"/>
              <a:gd name="connsiteX128" fmla="*/ 8947230 w 9213448"/>
              <a:gd name="connsiteY128" fmla="*/ 1828800 h 2592729"/>
              <a:gd name="connsiteX129" fmla="*/ 8912506 w 9213448"/>
              <a:gd name="connsiteY129" fmla="*/ 1851949 h 2592729"/>
              <a:gd name="connsiteX130" fmla="*/ 8877782 w 9213448"/>
              <a:gd name="connsiteY130" fmla="*/ 1863524 h 2592729"/>
              <a:gd name="connsiteX131" fmla="*/ 8808334 w 9213448"/>
              <a:gd name="connsiteY131" fmla="*/ 1909822 h 2592729"/>
              <a:gd name="connsiteX132" fmla="*/ 8773610 w 9213448"/>
              <a:gd name="connsiteY132" fmla="*/ 1932972 h 2592729"/>
              <a:gd name="connsiteX133" fmla="*/ 8738886 w 9213448"/>
              <a:gd name="connsiteY133" fmla="*/ 1944547 h 2592729"/>
              <a:gd name="connsiteX134" fmla="*/ 8125428 w 9213448"/>
              <a:gd name="connsiteY134" fmla="*/ 2233914 h 2592729"/>
              <a:gd name="connsiteX135" fmla="*/ 8090703 w 9213448"/>
              <a:gd name="connsiteY135" fmla="*/ 2257063 h 2592729"/>
              <a:gd name="connsiteX136" fmla="*/ 7998106 w 9213448"/>
              <a:gd name="connsiteY136" fmla="*/ 2291787 h 2592729"/>
              <a:gd name="connsiteX137" fmla="*/ 7963382 w 9213448"/>
              <a:gd name="connsiteY137" fmla="*/ 2303362 h 2592729"/>
              <a:gd name="connsiteX138" fmla="*/ 7870785 w 9213448"/>
              <a:gd name="connsiteY138" fmla="*/ 2338086 h 2592729"/>
              <a:gd name="connsiteX139" fmla="*/ 7627716 w 9213448"/>
              <a:gd name="connsiteY139" fmla="*/ 2419109 h 2592729"/>
              <a:gd name="connsiteX140" fmla="*/ 7234177 w 9213448"/>
              <a:gd name="connsiteY140"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32513 w 9213448"/>
              <a:gd name="connsiteY114" fmla="*/ 87573 h 2592729"/>
              <a:gd name="connsiteX115" fmla="*/ 8650231 w 9213448"/>
              <a:gd name="connsiteY115" fmla="*/ 141949 h 2592729"/>
              <a:gd name="connsiteX116" fmla="*/ 8739331 w 9213448"/>
              <a:gd name="connsiteY116" fmla="*/ 221444 h 2592729"/>
              <a:gd name="connsiteX117" fmla="*/ 8868624 w 9213448"/>
              <a:gd name="connsiteY117" fmla="*/ 328670 h 2592729"/>
              <a:gd name="connsiteX118" fmla="*/ 8993529 w 9213448"/>
              <a:gd name="connsiteY118" fmla="*/ 509286 h 2592729"/>
              <a:gd name="connsiteX119" fmla="*/ 9028253 w 9213448"/>
              <a:gd name="connsiteY119" fmla="*/ 578734 h 2592729"/>
              <a:gd name="connsiteX120" fmla="*/ 9120850 w 9213448"/>
              <a:gd name="connsiteY120" fmla="*/ 763929 h 2592729"/>
              <a:gd name="connsiteX121" fmla="*/ 9144000 w 9213448"/>
              <a:gd name="connsiteY121" fmla="*/ 833377 h 2592729"/>
              <a:gd name="connsiteX122" fmla="*/ 9167149 w 9213448"/>
              <a:gd name="connsiteY122" fmla="*/ 902825 h 2592729"/>
              <a:gd name="connsiteX123" fmla="*/ 9213448 w 9213448"/>
              <a:gd name="connsiteY123" fmla="*/ 1169043 h 2592729"/>
              <a:gd name="connsiteX124" fmla="*/ 9167149 w 9213448"/>
              <a:gd name="connsiteY124" fmla="*/ 1562582 h 2592729"/>
              <a:gd name="connsiteX125" fmla="*/ 9062977 w 9213448"/>
              <a:gd name="connsiteY125" fmla="*/ 1724628 h 2592729"/>
              <a:gd name="connsiteX126" fmla="*/ 9016678 w 9213448"/>
              <a:gd name="connsiteY126" fmla="*/ 1759352 h 2592729"/>
              <a:gd name="connsiteX127" fmla="*/ 8947230 w 9213448"/>
              <a:gd name="connsiteY127" fmla="*/ 1828800 h 2592729"/>
              <a:gd name="connsiteX128" fmla="*/ 8912506 w 9213448"/>
              <a:gd name="connsiteY128" fmla="*/ 1851949 h 2592729"/>
              <a:gd name="connsiteX129" fmla="*/ 8877782 w 9213448"/>
              <a:gd name="connsiteY129" fmla="*/ 1863524 h 2592729"/>
              <a:gd name="connsiteX130" fmla="*/ 8808334 w 9213448"/>
              <a:gd name="connsiteY130" fmla="*/ 1909822 h 2592729"/>
              <a:gd name="connsiteX131" fmla="*/ 8773610 w 9213448"/>
              <a:gd name="connsiteY131" fmla="*/ 1932972 h 2592729"/>
              <a:gd name="connsiteX132" fmla="*/ 8738886 w 9213448"/>
              <a:gd name="connsiteY132" fmla="*/ 1944547 h 2592729"/>
              <a:gd name="connsiteX133" fmla="*/ 8125428 w 9213448"/>
              <a:gd name="connsiteY133" fmla="*/ 2233914 h 2592729"/>
              <a:gd name="connsiteX134" fmla="*/ 8090703 w 9213448"/>
              <a:gd name="connsiteY134" fmla="*/ 2257063 h 2592729"/>
              <a:gd name="connsiteX135" fmla="*/ 7998106 w 9213448"/>
              <a:gd name="connsiteY135" fmla="*/ 2291787 h 2592729"/>
              <a:gd name="connsiteX136" fmla="*/ 7963382 w 9213448"/>
              <a:gd name="connsiteY136" fmla="*/ 2303362 h 2592729"/>
              <a:gd name="connsiteX137" fmla="*/ 7870785 w 9213448"/>
              <a:gd name="connsiteY137" fmla="*/ 2338086 h 2592729"/>
              <a:gd name="connsiteX138" fmla="*/ 7627716 w 9213448"/>
              <a:gd name="connsiteY138" fmla="*/ 2419109 h 2592729"/>
              <a:gd name="connsiteX139" fmla="*/ 7234177 w 9213448"/>
              <a:gd name="connsiteY139" fmla="*/ 2592729 h 2592729"/>
              <a:gd name="connsiteX0" fmla="*/ 0 w 9213448"/>
              <a:gd name="connsiteY0" fmla="*/ 2222340 h 2581155"/>
              <a:gd name="connsiteX1" fmla="*/ 69448 w 9213448"/>
              <a:gd name="connsiteY1" fmla="*/ 2187616 h 2581155"/>
              <a:gd name="connsiteX2" fmla="*/ 173620 w 9213448"/>
              <a:gd name="connsiteY2" fmla="*/ 2164466 h 2581155"/>
              <a:gd name="connsiteX3" fmla="*/ 277792 w 9213448"/>
              <a:gd name="connsiteY3" fmla="*/ 2129742 h 2581155"/>
              <a:gd name="connsiteX4" fmla="*/ 370390 w 9213448"/>
              <a:gd name="connsiteY4" fmla="*/ 2106593 h 2581155"/>
              <a:gd name="connsiteX5" fmla="*/ 474562 w 9213448"/>
              <a:gd name="connsiteY5" fmla="*/ 2083443 h 2581155"/>
              <a:gd name="connsiteX6" fmla="*/ 567159 w 9213448"/>
              <a:gd name="connsiteY6" fmla="*/ 2048719 h 2581155"/>
              <a:gd name="connsiteX7" fmla="*/ 636607 w 9213448"/>
              <a:gd name="connsiteY7" fmla="*/ 2025570 h 2581155"/>
              <a:gd name="connsiteX8" fmla="*/ 671331 w 9213448"/>
              <a:gd name="connsiteY8" fmla="*/ 2013995 h 2581155"/>
              <a:gd name="connsiteX9" fmla="*/ 740779 w 9213448"/>
              <a:gd name="connsiteY9" fmla="*/ 2002421 h 2581155"/>
              <a:gd name="connsiteX10" fmla="*/ 833377 w 9213448"/>
              <a:gd name="connsiteY10" fmla="*/ 1967697 h 2581155"/>
              <a:gd name="connsiteX11" fmla="*/ 925974 w 9213448"/>
              <a:gd name="connsiteY11" fmla="*/ 1932973 h 2581155"/>
              <a:gd name="connsiteX12" fmla="*/ 972273 w 9213448"/>
              <a:gd name="connsiteY12" fmla="*/ 1921398 h 2581155"/>
              <a:gd name="connsiteX13" fmla="*/ 1041721 w 9213448"/>
              <a:gd name="connsiteY13" fmla="*/ 1898248 h 2581155"/>
              <a:gd name="connsiteX14" fmla="*/ 1076445 w 9213448"/>
              <a:gd name="connsiteY14" fmla="*/ 1886674 h 2581155"/>
              <a:gd name="connsiteX15" fmla="*/ 1169043 w 9213448"/>
              <a:gd name="connsiteY15" fmla="*/ 1863524 h 2581155"/>
              <a:gd name="connsiteX16" fmla="*/ 1307939 w 9213448"/>
              <a:gd name="connsiteY16" fmla="*/ 1817226 h 2581155"/>
              <a:gd name="connsiteX17" fmla="*/ 1342663 w 9213448"/>
              <a:gd name="connsiteY17" fmla="*/ 1805651 h 2581155"/>
              <a:gd name="connsiteX18" fmla="*/ 1400536 w 9213448"/>
              <a:gd name="connsiteY18" fmla="*/ 1794076 h 2581155"/>
              <a:gd name="connsiteX19" fmla="*/ 1469985 w 9213448"/>
              <a:gd name="connsiteY19" fmla="*/ 1770927 h 2581155"/>
              <a:gd name="connsiteX20" fmla="*/ 1504709 w 9213448"/>
              <a:gd name="connsiteY20" fmla="*/ 1759352 h 2581155"/>
              <a:gd name="connsiteX21" fmla="*/ 1597306 w 9213448"/>
              <a:gd name="connsiteY21" fmla="*/ 1736203 h 2581155"/>
              <a:gd name="connsiteX22" fmla="*/ 1689903 w 9213448"/>
              <a:gd name="connsiteY22" fmla="*/ 1713054 h 2581155"/>
              <a:gd name="connsiteX23" fmla="*/ 1759352 w 9213448"/>
              <a:gd name="connsiteY23" fmla="*/ 1678329 h 2581155"/>
              <a:gd name="connsiteX24" fmla="*/ 1817225 w 9213448"/>
              <a:gd name="connsiteY24" fmla="*/ 1655180 h 2581155"/>
              <a:gd name="connsiteX25" fmla="*/ 1886673 w 9213448"/>
              <a:gd name="connsiteY25" fmla="*/ 1643605 h 2581155"/>
              <a:gd name="connsiteX26" fmla="*/ 1956121 w 9213448"/>
              <a:gd name="connsiteY26" fmla="*/ 1620456 h 2581155"/>
              <a:gd name="connsiteX27" fmla="*/ 1990845 w 9213448"/>
              <a:gd name="connsiteY27" fmla="*/ 1608881 h 2581155"/>
              <a:gd name="connsiteX28" fmla="*/ 2060293 w 9213448"/>
              <a:gd name="connsiteY28" fmla="*/ 1597307 h 2581155"/>
              <a:gd name="connsiteX29" fmla="*/ 2141316 w 9213448"/>
              <a:gd name="connsiteY29" fmla="*/ 1574157 h 2581155"/>
              <a:gd name="connsiteX30" fmla="*/ 2210764 w 9213448"/>
              <a:gd name="connsiteY30" fmla="*/ 1562583 h 2581155"/>
              <a:gd name="connsiteX31" fmla="*/ 2257063 w 9213448"/>
              <a:gd name="connsiteY31" fmla="*/ 1551008 h 2581155"/>
              <a:gd name="connsiteX32" fmla="*/ 2419109 w 9213448"/>
              <a:gd name="connsiteY32" fmla="*/ 1527859 h 2581155"/>
              <a:gd name="connsiteX33" fmla="*/ 2546430 w 9213448"/>
              <a:gd name="connsiteY33" fmla="*/ 1493135 h 2581155"/>
              <a:gd name="connsiteX34" fmla="*/ 2731625 w 9213448"/>
              <a:gd name="connsiteY34" fmla="*/ 1446836 h 2581155"/>
              <a:gd name="connsiteX35" fmla="*/ 2882096 w 9213448"/>
              <a:gd name="connsiteY35" fmla="*/ 1435261 h 2581155"/>
              <a:gd name="connsiteX36" fmla="*/ 3310359 w 9213448"/>
              <a:gd name="connsiteY36" fmla="*/ 1458410 h 2581155"/>
              <a:gd name="connsiteX37" fmla="*/ 3345083 w 9213448"/>
              <a:gd name="connsiteY37" fmla="*/ 1469985 h 2581155"/>
              <a:gd name="connsiteX38" fmla="*/ 3368233 w 9213448"/>
              <a:gd name="connsiteY38" fmla="*/ 1493135 h 2581155"/>
              <a:gd name="connsiteX39" fmla="*/ 3437681 w 9213448"/>
              <a:gd name="connsiteY39" fmla="*/ 1539433 h 2581155"/>
              <a:gd name="connsiteX40" fmla="*/ 3495554 w 9213448"/>
              <a:gd name="connsiteY40" fmla="*/ 1585732 h 2581155"/>
              <a:gd name="connsiteX41" fmla="*/ 3530278 w 9213448"/>
              <a:gd name="connsiteY41" fmla="*/ 1655180 h 2581155"/>
              <a:gd name="connsiteX42" fmla="*/ 3541853 w 9213448"/>
              <a:gd name="connsiteY42" fmla="*/ 1689904 h 2581155"/>
              <a:gd name="connsiteX43" fmla="*/ 3588152 w 9213448"/>
              <a:gd name="connsiteY43" fmla="*/ 1736203 h 2581155"/>
              <a:gd name="connsiteX44" fmla="*/ 3599726 w 9213448"/>
              <a:gd name="connsiteY44" fmla="*/ 1770927 h 2581155"/>
              <a:gd name="connsiteX45" fmla="*/ 3634450 w 9213448"/>
              <a:gd name="connsiteY45" fmla="*/ 1782502 h 2581155"/>
              <a:gd name="connsiteX46" fmla="*/ 3657600 w 9213448"/>
              <a:gd name="connsiteY46" fmla="*/ 1805651 h 2581155"/>
              <a:gd name="connsiteX47" fmla="*/ 3680749 w 9213448"/>
              <a:gd name="connsiteY47" fmla="*/ 1840375 h 2581155"/>
              <a:gd name="connsiteX48" fmla="*/ 3750197 w 9213448"/>
              <a:gd name="connsiteY48" fmla="*/ 1863524 h 2581155"/>
              <a:gd name="connsiteX49" fmla="*/ 3784921 w 9213448"/>
              <a:gd name="connsiteY49" fmla="*/ 1886674 h 2581155"/>
              <a:gd name="connsiteX50" fmla="*/ 3808071 w 9213448"/>
              <a:gd name="connsiteY50" fmla="*/ 1909823 h 2581155"/>
              <a:gd name="connsiteX51" fmla="*/ 3877519 w 9213448"/>
              <a:gd name="connsiteY51" fmla="*/ 1932973 h 2581155"/>
              <a:gd name="connsiteX52" fmla="*/ 3912243 w 9213448"/>
              <a:gd name="connsiteY52" fmla="*/ 1944547 h 2581155"/>
              <a:gd name="connsiteX53" fmla="*/ 4004840 w 9213448"/>
              <a:gd name="connsiteY53" fmla="*/ 1990846 h 2581155"/>
              <a:gd name="connsiteX54" fmla="*/ 4039564 w 9213448"/>
              <a:gd name="connsiteY54" fmla="*/ 2002421 h 2581155"/>
              <a:gd name="connsiteX55" fmla="*/ 4282633 w 9213448"/>
              <a:gd name="connsiteY55" fmla="*/ 1979271 h 2581155"/>
              <a:gd name="connsiteX56" fmla="*/ 4386805 w 9213448"/>
              <a:gd name="connsiteY56" fmla="*/ 1932973 h 2581155"/>
              <a:gd name="connsiteX57" fmla="*/ 4433103 w 9213448"/>
              <a:gd name="connsiteY57" fmla="*/ 1875099 h 2581155"/>
              <a:gd name="connsiteX58" fmla="*/ 4421529 w 9213448"/>
              <a:gd name="connsiteY58" fmla="*/ 1713054 h 2581155"/>
              <a:gd name="connsiteX59" fmla="*/ 4375230 w 9213448"/>
              <a:gd name="connsiteY59" fmla="*/ 1574157 h 2581155"/>
              <a:gd name="connsiteX60" fmla="*/ 4363655 w 9213448"/>
              <a:gd name="connsiteY60" fmla="*/ 1539433 h 2581155"/>
              <a:gd name="connsiteX61" fmla="*/ 4340506 w 9213448"/>
              <a:gd name="connsiteY61" fmla="*/ 1504709 h 2581155"/>
              <a:gd name="connsiteX62" fmla="*/ 4328931 w 9213448"/>
              <a:gd name="connsiteY62" fmla="*/ 1469985 h 2581155"/>
              <a:gd name="connsiteX63" fmla="*/ 4305782 w 9213448"/>
              <a:gd name="connsiteY63" fmla="*/ 1423686 h 2581155"/>
              <a:gd name="connsiteX64" fmla="*/ 4294207 w 9213448"/>
              <a:gd name="connsiteY64" fmla="*/ 1388962 h 2581155"/>
              <a:gd name="connsiteX65" fmla="*/ 4247909 w 9213448"/>
              <a:gd name="connsiteY65" fmla="*/ 1319514 h 2581155"/>
              <a:gd name="connsiteX66" fmla="*/ 4224759 w 9213448"/>
              <a:gd name="connsiteY66" fmla="*/ 1250066 h 2581155"/>
              <a:gd name="connsiteX67" fmla="*/ 4213185 w 9213448"/>
              <a:gd name="connsiteY67" fmla="*/ 1215342 h 2581155"/>
              <a:gd name="connsiteX68" fmla="*/ 4224759 w 9213448"/>
              <a:gd name="connsiteY68" fmla="*/ 1041722 h 2581155"/>
              <a:gd name="connsiteX69" fmla="*/ 4236334 w 9213448"/>
              <a:gd name="connsiteY69" fmla="*/ 1006998 h 2581155"/>
              <a:gd name="connsiteX70" fmla="*/ 4271058 w 9213448"/>
              <a:gd name="connsiteY70" fmla="*/ 995423 h 2581155"/>
              <a:gd name="connsiteX71" fmla="*/ 4305782 w 9213448"/>
              <a:gd name="connsiteY71" fmla="*/ 972274 h 2581155"/>
              <a:gd name="connsiteX72" fmla="*/ 4340506 w 9213448"/>
              <a:gd name="connsiteY72" fmla="*/ 960699 h 2581155"/>
              <a:gd name="connsiteX73" fmla="*/ 4375230 w 9213448"/>
              <a:gd name="connsiteY73" fmla="*/ 937550 h 2581155"/>
              <a:gd name="connsiteX74" fmla="*/ 4444678 w 9213448"/>
              <a:gd name="connsiteY74" fmla="*/ 914400 h 2581155"/>
              <a:gd name="connsiteX75" fmla="*/ 4467828 w 9213448"/>
              <a:gd name="connsiteY75" fmla="*/ 891251 h 2581155"/>
              <a:gd name="connsiteX76" fmla="*/ 4502552 w 9213448"/>
              <a:gd name="connsiteY76" fmla="*/ 879676 h 2581155"/>
              <a:gd name="connsiteX77" fmla="*/ 4629873 w 9213448"/>
              <a:gd name="connsiteY77" fmla="*/ 856527 h 2581155"/>
              <a:gd name="connsiteX78" fmla="*/ 4815068 w 9213448"/>
              <a:gd name="connsiteY78" fmla="*/ 821803 h 2581155"/>
              <a:gd name="connsiteX79" fmla="*/ 4919240 w 9213448"/>
              <a:gd name="connsiteY79" fmla="*/ 810228 h 2581155"/>
              <a:gd name="connsiteX80" fmla="*/ 4988688 w 9213448"/>
              <a:gd name="connsiteY80" fmla="*/ 787079 h 2581155"/>
              <a:gd name="connsiteX81" fmla="*/ 5104435 w 9213448"/>
              <a:gd name="connsiteY81" fmla="*/ 752355 h 2581155"/>
              <a:gd name="connsiteX82" fmla="*/ 5139159 w 9213448"/>
              <a:gd name="connsiteY82" fmla="*/ 740780 h 2581155"/>
              <a:gd name="connsiteX83" fmla="*/ 5173883 w 9213448"/>
              <a:gd name="connsiteY83" fmla="*/ 729205 h 2581155"/>
              <a:gd name="connsiteX84" fmla="*/ 5208607 w 9213448"/>
              <a:gd name="connsiteY84" fmla="*/ 694481 h 2581155"/>
              <a:gd name="connsiteX85" fmla="*/ 5243331 w 9213448"/>
              <a:gd name="connsiteY85" fmla="*/ 682907 h 2581155"/>
              <a:gd name="connsiteX86" fmla="*/ 5324354 w 9213448"/>
              <a:gd name="connsiteY86" fmla="*/ 648183 h 2581155"/>
              <a:gd name="connsiteX87" fmla="*/ 5382228 w 9213448"/>
              <a:gd name="connsiteY87" fmla="*/ 613459 h 2581155"/>
              <a:gd name="connsiteX88" fmla="*/ 5451676 w 9213448"/>
              <a:gd name="connsiteY88" fmla="*/ 578735 h 2581155"/>
              <a:gd name="connsiteX89" fmla="*/ 5474825 w 9213448"/>
              <a:gd name="connsiteY89" fmla="*/ 555585 h 2581155"/>
              <a:gd name="connsiteX90" fmla="*/ 5544273 w 9213448"/>
              <a:gd name="connsiteY90" fmla="*/ 509286 h 2581155"/>
              <a:gd name="connsiteX91" fmla="*/ 5578997 w 9213448"/>
              <a:gd name="connsiteY91" fmla="*/ 486137 h 2581155"/>
              <a:gd name="connsiteX92" fmla="*/ 5660020 w 9213448"/>
              <a:gd name="connsiteY92" fmla="*/ 428264 h 2581155"/>
              <a:gd name="connsiteX93" fmla="*/ 5694744 w 9213448"/>
              <a:gd name="connsiteY93" fmla="*/ 416689 h 2581155"/>
              <a:gd name="connsiteX94" fmla="*/ 5764192 w 9213448"/>
              <a:gd name="connsiteY94" fmla="*/ 381965 h 2581155"/>
              <a:gd name="connsiteX95" fmla="*/ 5810491 w 9213448"/>
              <a:gd name="connsiteY95" fmla="*/ 347241 h 2581155"/>
              <a:gd name="connsiteX96" fmla="*/ 5833640 w 9213448"/>
              <a:gd name="connsiteY96" fmla="*/ 324091 h 2581155"/>
              <a:gd name="connsiteX97" fmla="*/ 5868364 w 9213448"/>
              <a:gd name="connsiteY97" fmla="*/ 312517 h 2581155"/>
              <a:gd name="connsiteX98" fmla="*/ 5926238 w 9213448"/>
              <a:gd name="connsiteY98" fmla="*/ 277793 h 2581155"/>
              <a:gd name="connsiteX99" fmla="*/ 5984111 w 9213448"/>
              <a:gd name="connsiteY99" fmla="*/ 243069 h 2581155"/>
              <a:gd name="connsiteX100" fmla="*/ 6076709 w 9213448"/>
              <a:gd name="connsiteY100" fmla="*/ 196770 h 2581155"/>
              <a:gd name="connsiteX101" fmla="*/ 6111433 w 9213448"/>
              <a:gd name="connsiteY101" fmla="*/ 185195 h 2581155"/>
              <a:gd name="connsiteX102" fmla="*/ 6146157 w 9213448"/>
              <a:gd name="connsiteY102" fmla="*/ 173621 h 2581155"/>
              <a:gd name="connsiteX103" fmla="*/ 6204030 w 9213448"/>
              <a:gd name="connsiteY103" fmla="*/ 138897 h 2581155"/>
              <a:gd name="connsiteX104" fmla="*/ 6285053 w 9213448"/>
              <a:gd name="connsiteY104" fmla="*/ 104173 h 2581155"/>
              <a:gd name="connsiteX105" fmla="*/ 6366076 w 9213448"/>
              <a:gd name="connsiteY105" fmla="*/ 69448 h 2581155"/>
              <a:gd name="connsiteX106" fmla="*/ 6435524 w 9213448"/>
              <a:gd name="connsiteY106" fmla="*/ 46299 h 2581155"/>
              <a:gd name="connsiteX107" fmla="*/ 6516547 w 9213448"/>
              <a:gd name="connsiteY107" fmla="*/ 23150 h 2581155"/>
              <a:gd name="connsiteX108" fmla="*/ 6562845 w 9213448"/>
              <a:gd name="connsiteY108" fmla="*/ 11575 h 2581155"/>
              <a:gd name="connsiteX109" fmla="*/ 6652390 w 9213448"/>
              <a:gd name="connsiteY109" fmla="*/ 3498 h 2581155"/>
              <a:gd name="connsiteX110" fmla="*/ 7234177 w 9213448"/>
              <a:gd name="connsiteY110" fmla="*/ 0 h 2581155"/>
              <a:gd name="connsiteX111" fmla="*/ 7303625 w 9213448"/>
              <a:gd name="connsiteY111" fmla="*/ 11575 h 2581155"/>
              <a:gd name="connsiteX112" fmla="*/ 7373073 w 9213448"/>
              <a:gd name="connsiteY112" fmla="*/ 34724 h 2581155"/>
              <a:gd name="connsiteX113" fmla="*/ 8426369 w 9213448"/>
              <a:gd name="connsiteY113" fmla="*/ 46299 h 2581155"/>
              <a:gd name="connsiteX114" fmla="*/ 8532513 w 9213448"/>
              <a:gd name="connsiteY114" fmla="*/ 75999 h 2581155"/>
              <a:gd name="connsiteX115" fmla="*/ 8650231 w 9213448"/>
              <a:gd name="connsiteY115" fmla="*/ 130375 h 2581155"/>
              <a:gd name="connsiteX116" fmla="*/ 8739331 w 9213448"/>
              <a:gd name="connsiteY116" fmla="*/ 209870 h 2581155"/>
              <a:gd name="connsiteX117" fmla="*/ 8868624 w 9213448"/>
              <a:gd name="connsiteY117" fmla="*/ 317096 h 2581155"/>
              <a:gd name="connsiteX118" fmla="*/ 8993529 w 9213448"/>
              <a:gd name="connsiteY118" fmla="*/ 497712 h 2581155"/>
              <a:gd name="connsiteX119" fmla="*/ 9028253 w 9213448"/>
              <a:gd name="connsiteY119" fmla="*/ 567160 h 2581155"/>
              <a:gd name="connsiteX120" fmla="*/ 9120850 w 9213448"/>
              <a:gd name="connsiteY120" fmla="*/ 752355 h 2581155"/>
              <a:gd name="connsiteX121" fmla="*/ 9144000 w 9213448"/>
              <a:gd name="connsiteY121" fmla="*/ 821803 h 2581155"/>
              <a:gd name="connsiteX122" fmla="*/ 9167149 w 9213448"/>
              <a:gd name="connsiteY122" fmla="*/ 891251 h 2581155"/>
              <a:gd name="connsiteX123" fmla="*/ 9213448 w 9213448"/>
              <a:gd name="connsiteY123" fmla="*/ 1157469 h 2581155"/>
              <a:gd name="connsiteX124" fmla="*/ 9167149 w 9213448"/>
              <a:gd name="connsiteY124" fmla="*/ 1551008 h 2581155"/>
              <a:gd name="connsiteX125" fmla="*/ 9062977 w 9213448"/>
              <a:gd name="connsiteY125" fmla="*/ 1713054 h 2581155"/>
              <a:gd name="connsiteX126" fmla="*/ 9016678 w 9213448"/>
              <a:gd name="connsiteY126" fmla="*/ 1747778 h 2581155"/>
              <a:gd name="connsiteX127" fmla="*/ 8947230 w 9213448"/>
              <a:gd name="connsiteY127" fmla="*/ 1817226 h 2581155"/>
              <a:gd name="connsiteX128" fmla="*/ 8912506 w 9213448"/>
              <a:gd name="connsiteY128" fmla="*/ 1840375 h 2581155"/>
              <a:gd name="connsiteX129" fmla="*/ 8877782 w 9213448"/>
              <a:gd name="connsiteY129" fmla="*/ 1851950 h 2581155"/>
              <a:gd name="connsiteX130" fmla="*/ 8808334 w 9213448"/>
              <a:gd name="connsiteY130" fmla="*/ 1898248 h 2581155"/>
              <a:gd name="connsiteX131" fmla="*/ 8773610 w 9213448"/>
              <a:gd name="connsiteY131" fmla="*/ 1921398 h 2581155"/>
              <a:gd name="connsiteX132" fmla="*/ 8738886 w 9213448"/>
              <a:gd name="connsiteY132" fmla="*/ 1932973 h 2581155"/>
              <a:gd name="connsiteX133" fmla="*/ 8125428 w 9213448"/>
              <a:gd name="connsiteY133" fmla="*/ 2222340 h 2581155"/>
              <a:gd name="connsiteX134" fmla="*/ 8090703 w 9213448"/>
              <a:gd name="connsiteY134" fmla="*/ 2245489 h 2581155"/>
              <a:gd name="connsiteX135" fmla="*/ 7998106 w 9213448"/>
              <a:gd name="connsiteY135" fmla="*/ 2280213 h 2581155"/>
              <a:gd name="connsiteX136" fmla="*/ 7963382 w 9213448"/>
              <a:gd name="connsiteY136" fmla="*/ 2291788 h 2581155"/>
              <a:gd name="connsiteX137" fmla="*/ 7870785 w 9213448"/>
              <a:gd name="connsiteY137" fmla="*/ 2326512 h 2581155"/>
              <a:gd name="connsiteX138" fmla="*/ 7627716 w 9213448"/>
              <a:gd name="connsiteY138" fmla="*/ 2407535 h 2581155"/>
              <a:gd name="connsiteX139" fmla="*/ 7234177 w 9213448"/>
              <a:gd name="connsiteY139" fmla="*/ 2581155 h 2581155"/>
              <a:gd name="connsiteX0" fmla="*/ 0 w 9213448"/>
              <a:gd name="connsiteY0" fmla="*/ 2222340 h 2581155"/>
              <a:gd name="connsiteX1" fmla="*/ 69448 w 9213448"/>
              <a:gd name="connsiteY1" fmla="*/ 2187616 h 2581155"/>
              <a:gd name="connsiteX2" fmla="*/ 173620 w 9213448"/>
              <a:gd name="connsiteY2" fmla="*/ 2164466 h 2581155"/>
              <a:gd name="connsiteX3" fmla="*/ 277792 w 9213448"/>
              <a:gd name="connsiteY3" fmla="*/ 2129742 h 2581155"/>
              <a:gd name="connsiteX4" fmla="*/ 370390 w 9213448"/>
              <a:gd name="connsiteY4" fmla="*/ 2106593 h 2581155"/>
              <a:gd name="connsiteX5" fmla="*/ 474562 w 9213448"/>
              <a:gd name="connsiteY5" fmla="*/ 2083443 h 2581155"/>
              <a:gd name="connsiteX6" fmla="*/ 567159 w 9213448"/>
              <a:gd name="connsiteY6" fmla="*/ 2048719 h 2581155"/>
              <a:gd name="connsiteX7" fmla="*/ 636607 w 9213448"/>
              <a:gd name="connsiteY7" fmla="*/ 2025570 h 2581155"/>
              <a:gd name="connsiteX8" fmla="*/ 671331 w 9213448"/>
              <a:gd name="connsiteY8" fmla="*/ 2013995 h 2581155"/>
              <a:gd name="connsiteX9" fmla="*/ 740779 w 9213448"/>
              <a:gd name="connsiteY9" fmla="*/ 2002421 h 2581155"/>
              <a:gd name="connsiteX10" fmla="*/ 833377 w 9213448"/>
              <a:gd name="connsiteY10" fmla="*/ 1967697 h 2581155"/>
              <a:gd name="connsiteX11" fmla="*/ 925974 w 9213448"/>
              <a:gd name="connsiteY11" fmla="*/ 1932973 h 2581155"/>
              <a:gd name="connsiteX12" fmla="*/ 972273 w 9213448"/>
              <a:gd name="connsiteY12" fmla="*/ 1921398 h 2581155"/>
              <a:gd name="connsiteX13" fmla="*/ 1041721 w 9213448"/>
              <a:gd name="connsiteY13" fmla="*/ 1898248 h 2581155"/>
              <a:gd name="connsiteX14" fmla="*/ 1076445 w 9213448"/>
              <a:gd name="connsiteY14" fmla="*/ 1886674 h 2581155"/>
              <a:gd name="connsiteX15" fmla="*/ 1169043 w 9213448"/>
              <a:gd name="connsiteY15" fmla="*/ 1863524 h 2581155"/>
              <a:gd name="connsiteX16" fmla="*/ 1307939 w 9213448"/>
              <a:gd name="connsiteY16" fmla="*/ 1817226 h 2581155"/>
              <a:gd name="connsiteX17" fmla="*/ 1342663 w 9213448"/>
              <a:gd name="connsiteY17" fmla="*/ 1805651 h 2581155"/>
              <a:gd name="connsiteX18" fmla="*/ 1400536 w 9213448"/>
              <a:gd name="connsiteY18" fmla="*/ 1794076 h 2581155"/>
              <a:gd name="connsiteX19" fmla="*/ 1469985 w 9213448"/>
              <a:gd name="connsiteY19" fmla="*/ 1770927 h 2581155"/>
              <a:gd name="connsiteX20" fmla="*/ 1504709 w 9213448"/>
              <a:gd name="connsiteY20" fmla="*/ 1759352 h 2581155"/>
              <a:gd name="connsiteX21" fmla="*/ 1597306 w 9213448"/>
              <a:gd name="connsiteY21" fmla="*/ 1736203 h 2581155"/>
              <a:gd name="connsiteX22" fmla="*/ 1689903 w 9213448"/>
              <a:gd name="connsiteY22" fmla="*/ 1713054 h 2581155"/>
              <a:gd name="connsiteX23" fmla="*/ 1759352 w 9213448"/>
              <a:gd name="connsiteY23" fmla="*/ 1678329 h 2581155"/>
              <a:gd name="connsiteX24" fmla="*/ 1817225 w 9213448"/>
              <a:gd name="connsiteY24" fmla="*/ 1655180 h 2581155"/>
              <a:gd name="connsiteX25" fmla="*/ 1886673 w 9213448"/>
              <a:gd name="connsiteY25" fmla="*/ 1643605 h 2581155"/>
              <a:gd name="connsiteX26" fmla="*/ 1956121 w 9213448"/>
              <a:gd name="connsiteY26" fmla="*/ 1620456 h 2581155"/>
              <a:gd name="connsiteX27" fmla="*/ 1990845 w 9213448"/>
              <a:gd name="connsiteY27" fmla="*/ 1608881 h 2581155"/>
              <a:gd name="connsiteX28" fmla="*/ 2060293 w 9213448"/>
              <a:gd name="connsiteY28" fmla="*/ 1597307 h 2581155"/>
              <a:gd name="connsiteX29" fmla="*/ 2141316 w 9213448"/>
              <a:gd name="connsiteY29" fmla="*/ 1574157 h 2581155"/>
              <a:gd name="connsiteX30" fmla="*/ 2210764 w 9213448"/>
              <a:gd name="connsiteY30" fmla="*/ 1562583 h 2581155"/>
              <a:gd name="connsiteX31" fmla="*/ 2257063 w 9213448"/>
              <a:gd name="connsiteY31" fmla="*/ 1551008 h 2581155"/>
              <a:gd name="connsiteX32" fmla="*/ 2419109 w 9213448"/>
              <a:gd name="connsiteY32" fmla="*/ 1527859 h 2581155"/>
              <a:gd name="connsiteX33" fmla="*/ 2546430 w 9213448"/>
              <a:gd name="connsiteY33" fmla="*/ 1493135 h 2581155"/>
              <a:gd name="connsiteX34" fmla="*/ 2731625 w 9213448"/>
              <a:gd name="connsiteY34" fmla="*/ 1446836 h 2581155"/>
              <a:gd name="connsiteX35" fmla="*/ 2882096 w 9213448"/>
              <a:gd name="connsiteY35" fmla="*/ 1435261 h 2581155"/>
              <a:gd name="connsiteX36" fmla="*/ 3310359 w 9213448"/>
              <a:gd name="connsiteY36" fmla="*/ 1458410 h 2581155"/>
              <a:gd name="connsiteX37" fmla="*/ 3345083 w 9213448"/>
              <a:gd name="connsiteY37" fmla="*/ 1469985 h 2581155"/>
              <a:gd name="connsiteX38" fmla="*/ 3368233 w 9213448"/>
              <a:gd name="connsiteY38" fmla="*/ 1493135 h 2581155"/>
              <a:gd name="connsiteX39" fmla="*/ 3437681 w 9213448"/>
              <a:gd name="connsiteY39" fmla="*/ 1539433 h 2581155"/>
              <a:gd name="connsiteX40" fmla="*/ 3495554 w 9213448"/>
              <a:gd name="connsiteY40" fmla="*/ 1585732 h 2581155"/>
              <a:gd name="connsiteX41" fmla="*/ 3530278 w 9213448"/>
              <a:gd name="connsiteY41" fmla="*/ 1655180 h 2581155"/>
              <a:gd name="connsiteX42" fmla="*/ 3541853 w 9213448"/>
              <a:gd name="connsiteY42" fmla="*/ 1689904 h 2581155"/>
              <a:gd name="connsiteX43" fmla="*/ 3588152 w 9213448"/>
              <a:gd name="connsiteY43" fmla="*/ 1736203 h 2581155"/>
              <a:gd name="connsiteX44" fmla="*/ 3599726 w 9213448"/>
              <a:gd name="connsiteY44" fmla="*/ 1770927 h 2581155"/>
              <a:gd name="connsiteX45" fmla="*/ 3634450 w 9213448"/>
              <a:gd name="connsiteY45" fmla="*/ 1782502 h 2581155"/>
              <a:gd name="connsiteX46" fmla="*/ 3657600 w 9213448"/>
              <a:gd name="connsiteY46" fmla="*/ 1805651 h 2581155"/>
              <a:gd name="connsiteX47" fmla="*/ 3680749 w 9213448"/>
              <a:gd name="connsiteY47" fmla="*/ 1840375 h 2581155"/>
              <a:gd name="connsiteX48" fmla="*/ 3750197 w 9213448"/>
              <a:gd name="connsiteY48" fmla="*/ 1863524 h 2581155"/>
              <a:gd name="connsiteX49" fmla="*/ 3784921 w 9213448"/>
              <a:gd name="connsiteY49" fmla="*/ 1886674 h 2581155"/>
              <a:gd name="connsiteX50" fmla="*/ 3808071 w 9213448"/>
              <a:gd name="connsiteY50" fmla="*/ 1909823 h 2581155"/>
              <a:gd name="connsiteX51" fmla="*/ 3877519 w 9213448"/>
              <a:gd name="connsiteY51" fmla="*/ 1932973 h 2581155"/>
              <a:gd name="connsiteX52" fmla="*/ 3912243 w 9213448"/>
              <a:gd name="connsiteY52" fmla="*/ 1944547 h 2581155"/>
              <a:gd name="connsiteX53" fmla="*/ 4004840 w 9213448"/>
              <a:gd name="connsiteY53" fmla="*/ 1990846 h 2581155"/>
              <a:gd name="connsiteX54" fmla="*/ 4039564 w 9213448"/>
              <a:gd name="connsiteY54" fmla="*/ 2002421 h 2581155"/>
              <a:gd name="connsiteX55" fmla="*/ 4282633 w 9213448"/>
              <a:gd name="connsiteY55" fmla="*/ 1979271 h 2581155"/>
              <a:gd name="connsiteX56" fmla="*/ 4386805 w 9213448"/>
              <a:gd name="connsiteY56" fmla="*/ 1932973 h 2581155"/>
              <a:gd name="connsiteX57" fmla="*/ 4433103 w 9213448"/>
              <a:gd name="connsiteY57" fmla="*/ 1875099 h 2581155"/>
              <a:gd name="connsiteX58" fmla="*/ 4421529 w 9213448"/>
              <a:gd name="connsiteY58" fmla="*/ 1713054 h 2581155"/>
              <a:gd name="connsiteX59" fmla="*/ 4375230 w 9213448"/>
              <a:gd name="connsiteY59" fmla="*/ 1574157 h 2581155"/>
              <a:gd name="connsiteX60" fmla="*/ 4363655 w 9213448"/>
              <a:gd name="connsiteY60" fmla="*/ 1539433 h 2581155"/>
              <a:gd name="connsiteX61" fmla="*/ 4340506 w 9213448"/>
              <a:gd name="connsiteY61" fmla="*/ 1504709 h 2581155"/>
              <a:gd name="connsiteX62" fmla="*/ 4328931 w 9213448"/>
              <a:gd name="connsiteY62" fmla="*/ 1469985 h 2581155"/>
              <a:gd name="connsiteX63" fmla="*/ 4305782 w 9213448"/>
              <a:gd name="connsiteY63" fmla="*/ 1423686 h 2581155"/>
              <a:gd name="connsiteX64" fmla="*/ 4294207 w 9213448"/>
              <a:gd name="connsiteY64" fmla="*/ 1388962 h 2581155"/>
              <a:gd name="connsiteX65" fmla="*/ 4247909 w 9213448"/>
              <a:gd name="connsiteY65" fmla="*/ 1319514 h 2581155"/>
              <a:gd name="connsiteX66" fmla="*/ 4224759 w 9213448"/>
              <a:gd name="connsiteY66" fmla="*/ 1250066 h 2581155"/>
              <a:gd name="connsiteX67" fmla="*/ 4213185 w 9213448"/>
              <a:gd name="connsiteY67" fmla="*/ 1215342 h 2581155"/>
              <a:gd name="connsiteX68" fmla="*/ 4224759 w 9213448"/>
              <a:gd name="connsiteY68" fmla="*/ 1041722 h 2581155"/>
              <a:gd name="connsiteX69" fmla="*/ 4236334 w 9213448"/>
              <a:gd name="connsiteY69" fmla="*/ 1006998 h 2581155"/>
              <a:gd name="connsiteX70" fmla="*/ 4271058 w 9213448"/>
              <a:gd name="connsiteY70" fmla="*/ 995423 h 2581155"/>
              <a:gd name="connsiteX71" fmla="*/ 4305782 w 9213448"/>
              <a:gd name="connsiteY71" fmla="*/ 972274 h 2581155"/>
              <a:gd name="connsiteX72" fmla="*/ 4340506 w 9213448"/>
              <a:gd name="connsiteY72" fmla="*/ 960699 h 2581155"/>
              <a:gd name="connsiteX73" fmla="*/ 4375230 w 9213448"/>
              <a:gd name="connsiteY73" fmla="*/ 937550 h 2581155"/>
              <a:gd name="connsiteX74" fmla="*/ 4444678 w 9213448"/>
              <a:gd name="connsiteY74" fmla="*/ 914400 h 2581155"/>
              <a:gd name="connsiteX75" fmla="*/ 4467828 w 9213448"/>
              <a:gd name="connsiteY75" fmla="*/ 891251 h 2581155"/>
              <a:gd name="connsiteX76" fmla="*/ 4502552 w 9213448"/>
              <a:gd name="connsiteY76" fmla="*/ 879676 h 2581155"/>
              <a:gd name="connsiteX77" fmla="*/ 4629873 w 9213448"/>
              <a:gd name="connsiteY77" fmla="*/ 856527 h 2581155"/>
              <a:gd name="connsiteX78" fmla="*/ 4815068 w 9213448"/>
              <a:gd name="connsiteY78" fmla="*/ 821803 h 2581155"/>
              <a:gd name="connsiteX79" fmla="*/ 4919240 w 9213448"/>
              <a:gd name="connsiteY79" fmla="*/ 810228 h 2581155"/>
              <a:gd name="connsiteX80" fmla="*/ 4988688 w 9213448"/>
              <a:gd name="connsiteY80" fmla="*/ 787079 h 2581155"/>
              <a:gd name="connsiteX81" fmla="*/ 5104435 w 9213448"/>
              <a:gd name="connsiteY81" fmla="*/ 752355 h 2581155"/>
              <a:gd name="connsiteX82" fmla="*/ 5139159 w 9213448"/>
              <a:gd name="connsiteY82" fmla="*/ 740780 h 2581155"/>
              <a:gd name="connsiteX83" fmla="*/ 5173883 w 9213448"/>
              <a:gd name="connsiteY83" fmla="*/ 729205 h 2581155"/>
              <a:gd name="connsiteX84" fmla="*/ 5208607 w 9213448"/>
              <a:gd name="connsiteY84" fmla="*/ 694481 h 2581155"/>
              <a:gd name="connsiteX85" fmla="*/ 5243331 w 9213448"/>
              <a:gd name="connsiteY85" fmla="*/ 682907 h 2581155"/>
              <a:gd name="connsiteX86" fmla="*/ 5324354 w 9213448"/>
              <a:gd name="connsiteY86" fmla="*/ 648183 h 2581155"/>
              <a:gd name="connsiteX87" fmla="*/ 5382228 w 9213448"/>
              <a:gd name="connsiteY87" fmla="*/ 613459 h 2581155"/>
              <a:gd name="connsiteX88" fmla="*/ 5451676 w 9213448"/>
              <a:gd name="connsiteY88" fmla="*/ 578735 h 2581155"/>
              <a:gd name="connsiteX89" fmla="*/ 5474825 w 9213448"/>
              <a:gd name="connsiteY89" fmla="*/ 555585 h 2581155"/>
              <a:gd name="connsiteX90" fmla="*/ 5544273 w 9213448"/>
              <a:gd name="connsiteY90" fmla="*/ 509286 h 2581155"/>
              <a:gd name="connsiteX91" fmla="*/ 5578997 w 9213448"/>
              <a:gd name="connsiteY91" fmla="*/ 486137 h 2581155"/>
              <a:gd name="connsiteX92" fmla="*/ 5660020 w 9213448"/>
              <a:gd name="connsiteY92" fmla="*/ 428264 h 2581155"/>
              <a:gd name="connsiteX93" fmla="*/ 5694744 w 9213448"/>
              <a:gd name="connsiteY93" fmla="*/ 416689 h 2581155"/>
              <a:gd name="connsiteX94" fmla="*/ 5764192 w 9213448"/>
              <a:gd name="connsiteY94" fmla="*/ 381965 h 2581155"/>
              <a:gd name="connsiteX95" fmla="*/ 5810491 w 9213448"/>
              <a:gd name="connsiteY95" fmla="*/ 347241 h 2581155"/>
              <a:gd name="connsiteX96" fmla="*/ 5833640 w 9213448"/>
              <a:gd name="connsiteY96" fmla="*/ 324091 h 2581155"/>
              <a:gd name="connsiteX97" fmla="*/ 5868364 w 9213448"/>
              <a:gd name="connsiteY97" fmla="*/ 312517 h 2581155"/>
              <a:gd name="connsiteX98" fmla="*/ 5926238 w 9213448"/>
              <a:gd name="connsiteY98" fmla="*/ 277793 h 2581155"/>
              <a:gd name="connsiteX99" fmla="*/ 5984111 w 9213448"/>
              <a:gd name="connsiteY99" fmla="*/ 243069 h 2581155"/>
              <a:gd name="connsiteX100" fmla="*/ 6076709 w 9213448"/>
              <a:gd name="connsiteY100" fmla="*/ 196770 h 2581155"/>
              <a:gd name="connsiteX101" fmla="*/ 6111433 w 9213448"/>
              <a:gd name="connsiteY101" fmla="*/ 185195 h 2581155"/>
              <a:gd name="connsiteX102" fmla="*/ 6146157 w 9213448"/>
              <a:gd name="connsiteY102" fmla="*/ 173621 h 2581155"/>
              <a:gd name="connsiteX103" fmla="*/ 6204030 w 9213448"/>
              <a:gd name="connsiteY103" fmla="*/ 138897 h 2581155"/>
              <a:gd name="connsiteX104" fmla="*/ 6285053 w 9213448"/>
              <a:gd name="connsiteY104" fmla="*/ 104173 h 2581155"/>
              <a:gd name="connsiteX105" fmla="*/ 6366076 w 9213448"/>
              <a:gd name="connsiteY105" fmla="*/ 69448 h 2581155"/>
              <a:gd name="connsiteX106" fmla="*/ 6435524 w 9213448"/>
              <a:gd name="connsiteY106" fmla="*/ 46299 h 2581155"/>
              <a:gd name="connsiteX107" fmla="*/ 6516547 w 9213448"/>
              <a:gd name="connsiteY107" fmla="*/ 23150 h 2581155"/>
              <a:gd name="connsiteX108" fmla="*/ 6562845 w 9213448"/>
              <a:gd name="connsiteY108" fmla="*/ 11575 h 2581155"/>
              <a:gd name="connsiteX109" fmla="*/ 6652390 w 9213448"/>
              <a:gd name="connsiteY109" fmla="*/ 3498 h 2581155"/>
              <a:gd name="connsiteX110" fmla="*/ 7234177 w 9213448"/>
              <a:gd name="connsiteY110" fmla="*/ 0 h 2581155"/>
              <a:gd name="connsiteX111" fmla="*/ 7303625 w 9213448"/>
              <a:gd name="connsiteY111" fmla="*/ 11575 h 2581155"/>
              <a:gd name="connsiteX112" fmla="*/ 7383121 w 9213448"/>
              <a:gd name="connsiteY112" fmla="*/ 34724 h 2581155"/>
              <a:gd name="connsiteX113" fmla="*/ 8426369 w 9213448"/>
              <a:gd name="connsiteY113" fmla="*/ 46299 h 2581155"/>
              <a:gd name="connsiteX114" fmla="*/ 8532513 w 9213448"/>
              <a:gd name="connsiteY114" fmla="*/ 75999 h 2581155"/>
              <a:gd name="connsiteX115" fmla="*/ 8650231 w 9213448"/>
              <a:gd name="connsiteY115" fmla="*/ 130375 h 2581155"/>
              <a:gd name="connsiteX116" fmla="*/ 8739331 w 9213448"/>
              <a:gd name="connsiteY116" fmla="*/ 209870 h 2581155"/>
              <a:gd name="connsiteX117" fmla="*/ 8868624 w 9213448"/>
              <a:gd name="connsiteY117" fmla="*/ 317096 h 2581155"/>
              <a:gd name="connsiteX118" fmla="*/ 8993529 w 9213448"/>
              <a:gd name="connsiteY118" fmla="*/ 497712 h 2581155"/>
              <a:gd name="connsiteX119" fmla="*/ 9028253 w 9213448"/>
              <a:gd name="connsiteY119" fmla="*/ 567160 h 2581155"/>
              <a:gd name="connsiteX120" fmla="*/ 9120850 w 9213448"/>
              <a:gd name="connsiteY120" fmla="*/ 752355 h 2581155"/>
              <a:gd name="connsiteX121" fmla="*/ 9144000 w 9213448"/>
              <a:gd name="connsiteY121" fmla="*/ 821803 h 2581155"/>
              <a:gd name="connsiteX122" fmla="*/ 9167149 w 9213448"/>
              <a:gd name="connsiteY122" fmla="*/ 891251 h 2581155"/>
              <a:gd name="connsiteX123" fmla="*/ 9213448 w 9213448"/>
              <a:gd name="connsiteY123" fmla="*/ 1157469 h 2581155"/>
              <a:gd name="connsiteX124" fmla="*/ 9167149 w 9213448"/>
              <a:gd name="connsiteY124" fmla="*/ 1551008 h 2581155"/>
              <a:gd name="connsiteX125" fmla="*/ 9062977 w 9213448"/>
              <a:gd name="connsiteY125" fmla="*/ 1713054 h 2581155"/>
              <a:gd name="connsiteX126" fmla="*/ 9016678 w 9213448"/>
              <a:gd name="connsiteY126" fmla="*/ 1747778 h 2581155"/>
              <a:gd name="connsiteX127" fmla="*/ 8947230 w 9213448"/>
              <a:gd name="connsiteY127" fmla="*/ 1817226 h 2581155"/>
              <a:gd name="connsiteX128" fmla="*/ 8912506 w 9213448"/>
              <a:gd name="connsiteY128" fmla="*/ 1840375 h 2581155"/>
              <a:gd name="connsiteX129" fmla="*/ 8877782 w 9213448"/>
              <a:gd name="connsiteY129" fmla="*/ 1851950 h 2581155"/>
              <a:gd name="connsiteX130" fmla="*/ 8808334 w 9213448"/>
              <a:gd name="connsiteY130" fmla="*/ 1898248 h 2581155"/>
              <a:gd name="connsiteX131" fmla="*/ 8773610 w 9213448"/>
              <a:gd name="connsiteY131" fmla="*/ 1921398 h 2581155"/>
              <a:gd name="connsiteX132" fmla="*/ 8738886 w 9213448"/>
              <a:gd name="connsiteY132" fmla="*/ 1932973 h 2581155"/>
              <a:gd name="connsiteX133" fmla="*/ 8125428 w 9213448"/>
              <a:gd name="connsiteY133" fmla="*/ 2222340 h 2581155"/>
              <a:gd name="connsiteX134" fmla="*/ 8090703 w 9213448"/>
              <a:gd name="connsiteY134" fmla="*/ 2245489 h 2581155"/>
              <a:gd name="connsiteX135" fmla="*/ 7998106 w 9213448"/>
              <a:gd name="connsiteY135" fmla="*/ 2280213 h 2581155"/>
              <a:gd name="connsiteX136" fmla="*/ 7963382 w 9213448"/>
              <a:gd name="connsiteY136" fmla="*/ 2291788 h 2581155"/>
              <a:gd name="connsiteX137" fmla="*/ 7870785 w 9213448"/>
              <a:gd name="connsiteY137" fmla="*/ 2326512 h 2581155"/>
              <a:gd name="connsiteX138" fmla="*/ 7627716 w 9213448"/>
              <a:gd name="connsiteY138" fmla="*/ 2407535 h 2581155"/>
              <a:gd name="connsiteX139" fmla="*/ 7234177 w 9213448"/>
              <a:gd name="connsiteY139" fmla="*/ 2581155 h 2581155"/>
              <a:gd name="connsiteX0" fmla="*/ 0 w 9213448"/>
              <a:gd name="connsiteY0" fmla="*/ 2222340 h 2581155"/>
              <a:gd name="connsiteX1" fmla="*/ 69448 w 9213448"/>
              <a:gd name="connsiteY1" fmla="*/ 2187616 h 2581155"/>
              <a:gd name="connsiteX2" fmla="*/ 173620 w 9213448"/>
              <a:gd name="connsiteY2" fmla="*/ 2164466 h 2581155"/>
              <a:gd name="connsiteX3" fmla="*/ 277792 w 9213448"/>
              <a:gd name="connsiteY3" fmla="*/ 2129742 h 2581155"/>
              <a:gd name="connsiteX4" fmla="*/ 370390 w 9213448"/>
              <a:gd name="connsiteY4" fmla="*/ 2106593 h 2581155"/>
              <a:gd name="connsiteX5" fmla="*/ 474562 w 9213448"/>
              <a:gd name="connsiteY5" fmla="*/ 2083443 h 2581155"/>
              <a:gd name="connsiteX6" fmla="*/ 567159 w 9213448"/>
              <a:gd name="connsiteY6" fmla="*/ 2048719 h 2581155"/>
              <a:gd name="connsiteX7" fmla="*/ 636607 w 9213448"/>
              <a:gd name="connsiteY7" fmla="*/ 2025570 h 2581155"/>
              <a:gd name="connsiteX8" fmla="*/ 671331 w 9213448"/>
              <a:gd name="connsiteY8" fmla="*/ 2013995 h 2581155"/>
              <a:gd name="connsiteX9" fmla="*/ 740779 w 9213448"/>
              <a:gd name="connsiteY9" fmla="*/ 2002421 h 2581155"/>
              <a:gd name="connsiteX10" fmla="*/ 833377 w 9213448"/>
              <a:gd name="connsiteY10" fmla="*/ 1967697 h 2581155"/>
              <a:gd name="connsiteX11" fmla="*/ 925974 w 9213448"/>
              <a:gd name="connsiteY11" fmla="*/ 1932973 h 2581155"/>
              <a:gd name="connsiteX12" fmla="*/ 972273 w 9213448"/>
              <a:gd name="connsiteY12" fmla="*/ 1921398 h 2581155"/>
              <a:gd name="connsiteX13" fmla="*/ 1041721 w 9213448"/>
              <a:gd name="connsiteY13" fmla="*/ 1898248 h 2581155"/>
              <a:gd name="connsiteX14" fmla="*/ 1076445 w 9213448"/>
              <a:gd name="connsiteY14" fmla="*/ 1886674 h 2581155"/>
              <a:gd name="connsiteX15" fmla="*/ 1169043 w 9213448"/>
              <a:gd name="connsiteY15" fmla="*/ 1863524 h 2581155"/>
              <a:gd name="connsiteX16" fmla="*/ 1307939 w 9213448"/>
              <a:gd name="connsiteY16" fmla="*/ 1817226 h 2581155"/>
              <a:gd name="connsiteX17" fmla="*/ 1342663 w 9213448"/>
              <a:gd name="connsiteY17" fmla="*/ 1805651 h 2581155"/>
              <a:gd name="connsiteX18" fmla="*/ 1400536 w 9213448"/>
              <a:gd name="connsiteY18" fmla="*/ 1794076 h 2581155"/>
              <a:gd name="connsiteX19" fmla="*/ 1469985 w 9213448"/>
              <a:gd name="connsiteY19" fmla="*/ 1770927 h 2581155"/>
              <a:gd name="connsiteX20" fmla="*/ 1504709 w 9213448"/>
              <a:gd name="connsiteY20" fmla="*/ 1759352 h 2581155"/>
              <a:gd name="connsiteX21" fmla="*/ 1597306 w 9213448"/>
              <a:gd name="connsiteY21" fmla="*/ 1736203 h 2581155"/>
              <a:gd name="connsiteX22" fmla="*/ 1689903 w 9213448"/>
              <a:gd name="connsiteY22" fmla="*/ 1713054 h 2581155"/>
              <a:gd name="connsiteX23" fmla="*/ 1759352 w 9213448"/>
              <a:gd name="connsiteY23" fmla="*/ 1678329 h 2581155"/>
              <a:gd name="connsiteX24" fmla="*/ 1817225 w 9213448"/>
              <a:gd name="connsiteY24" fmla="*/ 1655180 h 2581155"/>
              <a:gd name="connsiteX25" fmla="*/ 1886673 w 9213448"/>
              <a:gd name="connsiteY25" fmla="*/ 1643605 h 2581155"/>
              <a:gd name="connsiteX26" fmla="*/ 1956121 w 9213448"/>
              <a:gd name="connsiteY26" fmla="*/ 1620456 h 2581155"/>
              <a:gd name="connsiteX27" fmla="*/ 1990845 w 9213448"/>
              <a:gd name="connsiteY27" fmla="*/ 1608881 h 2581155"/>
              <a:gd name="connsiteX28" fmla="*/ 2060293 w 9213448"/>
              <a:gd name="connsiteY28" fmla="*/ 1597307 h 2581155"/>
              <a:gd name="connsiteX29" fmla="*/ 2141316 w 9213448"/>
              <a:gd name="connsiteY29" fmla="*/ 1574157 h 2581155"/>
              <a:gd name="connsiteX30" fmla="*/ 2210764 w 9213448"/>
              <a:gd name="connsiteY30" fmla="*/ 1562583 h 2581155"/>
              <a:gd name="connsiteX31" fmla="*/ 2257063 w 9213448"/>
              <a:gd name="connsiteY31" fmla="*/ 1551008 h 2581155"/>
              <a:gd name="connsiteX32" fmla="*/ 2419109 w 9213448"/>
              <a:gd name="connsiteY32" fmla="*/ 1527859 h 2581155"/>
              <a:gd name="connsiteX33" fmla="*/ 2546430 w 9213448"/>
              <a:gd name="connsiteY33" fmla="*/ 1493135 h 2581155"/>
              <a:gd name="connsiteX34" fmla="*/ 2731625 w 9213448"/>
              <a:gd name="connsiteY34" fmla="*/ 1446836 h 2581155"/>
              <a:gd name="connsiteX35" fmla="*/ 2882096 w 9213448"/>
              <a:gd name="connsiteY35" fmla="*/ 1435261 h 2581155"/>
              <a:gd name="connsiteX36" fmla="*/ 3310359 w 9213448"/>
              <a:gd name="connsiteY36" fmla="*/ 1458410 h 2581155"/>
              <a:gd name="connsiteX37" fmla="*/ 3345083 w 9213448"/>
              <a:gd name="connsiteY37" fmla="*/ 1469985 h 2581155"/>
              <a:gd name="connsiteX38" fmla="*/ 3368233 w 9213448"/>
              <a:gd name="connsiteY38" fmla="*/ 1493135 h 2581155"/>
              <a:gd name="connsiteX39" fmla="*/ 3437681 w 9213448"/>
              <a:gd name="connsiteY39" fmla="*/ 1539433 h 2581155"/>
              <a:gd name="connsiteX40" fmla="*/ 3495554 w 9213448"/>
              <a:gd name="connsiteY40" fmla="*/ 1585732 h 2581155"/>
              <a:gd name="connsiteX41" fmla="*/ 3530278 w 9213448"/>
              <a:gd name="connsiteY41" fmla="*/ 1655180 h 2581155"/>
              <a:gd name="connsiteX42" fmla="*/ 3541853 w 9213448"/>
              <a:gd name="connsiteY42" fmla="*/ 1689904 h 2581155"/>
              <a:gd name="connsiteX43" fmla="*/ 3588152 w 9213448"/>
              <a:gd name="connsiteY43" fmla="*/ 1736203 h 2581155"/>
              <a:gd name="connsiteX44" fmla="*/ 3599726 w 9213448"/>
              <a:gd name="connsiteY44" fmla="*/ 1770927 h 2581155"/>
              <a:gd name="connsiteX45" fmla="*/ 3634450 w 9213448"/>
              <a:gd name="connsiteY45" fmla="*/ 1782502 h 2581155"/>
              <a:gd name="connsiteX46" fmla="*/ 3657600 w 9213448"/>
              <a:gd name="connsiteY46" fmla="*/ 1805651 h 2581155"/>
              <a:gd name="connsiteX47" fmla="*/ 3680749 w 9213448"/>
              <a:gd name="connsiteY47" fmla="*/ 1840375 h 2581155"/>
              <a:gd name="connsiteX48" fmla="*/ 3750197 w 9213448"/>
              <a:gd name="connsiteY48" fmla="*/ 1863524 h 2581155"/>
              <a:gd name="connsiteX49" fmla="*/ 3784921 w 9213448"/>
              <a:gd name="connsiteY49" fmla="*/ 1886674 h 2581155"/>
              <a:gd name="connsiteX50" fmla="*/ 3808071 w 9213448"/>
              <a:gd name="connsiteY50" fmla="*/ 1909823 h 2581155"/>
              <a:gd name="connsiteX51" fmla="*/ 3877519 w 9213448"/>
              <a:gd name="connsiteY51" fmla="*/ 1932973 h 2581155"/>
              <a:gd name="connsiteX52" fmla="*/ 3912243 w 9213448"/>
              <a:gd name="connsiteY52" fmla="*/ 1944547 h 2581155"/>
              <a:gd name="connsiteX53" fmla="*/ 4004840 w 9213448"/>
              <a:gd name="connsiteY53" fmla="*/ 1990846 h 2581155"/>
              <a:gd name="connsiteX54" fmla="*/ 4039564 w 9213448"/>
              <a:gd name="connsiteY54" fmla="*/ 2002421 h 2581155"/>
              <a:gd name="connsiteX55" fmla="*/ 4282633 w 9213448"/>
              <a:gd name="connsiteY55" fmla="*/ 1979271 h 2581155"/>
              <a:gd name="connsiteX56" fmla="*/ 4386805 w 9213448"/>
              <a:gd name="connsiteY56" fmla="*/ 1932973 h 2581155"/>
              <a:gd name="connsiteX57" fmla="*/ 4433103 w 9213448"/>
              <a:gd name="connsiteY57" fmla="*/ 1875099 h 2581155"/>
              <a:gd name="connsiteX58" fmla="*/ 4421529 w 9213448"/>
              <a:gd name="connsiteY58" fmla="*/ 1713054 h 2581155"/>
              <a:gd name="connsiteX59" fmla="*/ 4375230 w 9213448"/>
              <a:gd name="connsiteY59" fmla="*/ 1574157 h 2581155"/>
              <a:gd name="connsiteX60" fmla="*/ 4363655 w 9213448"/>
              <a:gd name="connsiteY60" fmla="*/ 1539433 h 2581155"/>
              <a:gd name="connsiteX61" fmla="*/ 4340506 w 9213448"/>
              <a:gd name="connsiteY61" fmla="*/ 1504709 h 2581155"/>
              <a:gd name="connsiteX62" fmla="*/ 4328931 w 9213448"/>
              <a:gd name="connsiteY62" fmla="*/ 1469985 h 2581155"/>
              <a:gd name="connsiteX63" fmla="*/ 4305782 w 9213448"/>
              <a:gd name="connsiteY63" fmla="*/ 1423686 h 2581155"/>
              <a:gd name="connsiteX64" fmla="*/ 4294207 w 9213448"/>
              <a:gd name="connsiteY64" fmla="*/ 1388962 h 2581155"/>
              <a:gd name="connsiteX65" fmla="*/ 4247909 w 9213448"/>
              <a:gd name="connsiteY65" fmla="*/ 1319514 h 2581155"/>
              <a:gd name="connsiteX66" fmla="*/ 4224759 w 9213448"/>
              <a:gd name="connsiteY66" fmla="*/ 1250066 h 2581155"/>
              <a:gd name="connsiteX67" fmla="*/ 4213185 w 9213448"/>
              <a:gd name="connsiteY67" fmla="*/ 1215342 h 2581155"/>
              <a:gd name="connsiteX68" fmla="*/ 4224759 w 9213448"/>
              <a:gd name="connsiteY68" fmla="*/ 1041722 h 2581155"/>
              <a:gd name="connsiteX69" fmla="*/ 4236334 w 9213448"/>
              <a:gd name="connsiteY69" fmla="*/ 1006998 h 2581155"/>
              <a:gd name="connsiteX70" fmla="*/ 4271058 w 9213448"/>
              <a:gd name="connsiteY70" fmla="*/ 995423 h 2581155"/>
              <a:gd name="connsiteX71" fmla="*/ 4305782 w 9213448"/>
              <a:gd name="connsiteY71" fmla="*/ 972274 h 2581155"/>
              <a:gd name="connsiteX72" fmla="*/ 4340506 w 9213448"/>
              <a:gd name="connsiteY72" fmla="*/ 960699 h 2581155"/>
              <a:gd name="connsiteX73" fmla="*/ 4375230 w 9213448"/>
              <a:gd name="connsiteY73" fmla="*/ 937550 h 2581155"/>
              <a:gd name="connsiteX74" fmla="*/ 4444678 w 9213448"/>
              <a:gd name="connsiteY74" fmla="*/ 914400 h 2581155"/>
              <a:gd name="connsiteX75" fmla="*/ 4467828 w 9213448"/>
              <a:gd name="connsiteY75" fmla="*/ 891251 h 2581155"/>
              <a:gd name="connsiteX76" fmla="*/ 4502552 w 9213448"/>
              <a:gd name="connsiteY76" fmla="*/ 879676 h 2581155"/>
              <a:gd name="connsiteX77" fmla="*/ 4629873 w 9213448"/>
              <a:gd name="connsiteY77" fmla="*/ 856527 h 2581155"/>
              <a:gd name="connsiteX78" fmla="*/ 4815068 w 9213448"/>
              <a:gd name="connsiteY78" fmla="*/ 821803 h 2581155"/>
              <a:gd name="connsiteX79" fmla="*/ 4919240 w 9213448"/>
              <a:gd name="connsiteY79" fmla="*/ 810228 h 2581155"/>
              <a:gd name="connsiteX80" fmla="*/ 4988688 w 9213448"/>
              <a:gd name="connsiteY80" fmla="*/ 787079 h 2581155"/>
              <a:gd name="connsiteX81" fmla="*/ 5104435 w 9213448"/>
              <a:gd name="connsiteY81" fmla="*/ 752355 h 2581155"/>
              <a:gd name="connsiteX82" fmla="*/ 5139159 w 9213448"/>
              <a:gd name="connsiteY82" fmla="*/ 740780 h 2581155"/>
              <a:gd name="connsiteX83" fmla="*/ 5173883 w 9213448"/>
              <a:gd name="connsiteY83" fmla="*/ 729205 h 2581155"/>
              <a:gd name="connsiteX84" fmla="*/ 5208607 w 9213448"/>
              <a:gd name="connsiteY84" fmla="*/ 694481 h 2581155"/>
              <a:gd name="connsiteX85" fmla="*/ 5243331 w 9213448"/>
              <a:gd name="connsiteY85" fmla="*/ 682907 h 2581155"/>
              <a:gd name="connsiteX86" fmla="*/ 5324354 w 9213448"/>
              <a:gd name="connsiteY86" fmla="*/ 648183 h 2581155"/>
              <a:gd name="connsiteX87" fmla="*/ 5382228 w 9213448"/>
              <a:gd name="connsiteY87" fmla="*/ 613459 h 2581155"/>
              <a:gd name="connsiteX88" fmla="*/ 5451676 w 9213448"/>
              <a:gd name="connsiteY88" fmla="*/ 578735 h 2581155"/>
              <a:gd name="connsiteX89" fmla="*/ 5474825 w 9213448"/>
              <a:gd name="connsiteY89" fmla="*/ 555585 h 2581155"/>
              <a:gd name="connsiteX90" fmla="*/ 5544273 w 9213448"/>
              <a:gd name="connsiteY90" fmla="*/ 509286 h 2581155"/>
              <a:gd name="connsiteX91" fmla="*/ 5578997 w 9213448"/>
              <a:gd name="connsiteY91" fmla="*/ 486137 h 2581155"/>
              <a:gd name="connsiteX92" fmla="*/ 5660020 w 9213448"/>
              <a:gd name="connsiteY92" fmla="*/ 428264 h 2581155"/>
              <a:gd name="connsiteX93" fmla="*/ 5694744 w 9213448"/>
              <a:gd name="connsiteY93" fmla="*/ 416689 h 2581155"/>
              <a:gd name="connsiteX94" fmla="*/ 5764192 w 9213448"/>
              <a:gd name="connsiteY94" fmla="*/ 381965 h 2581155"/>
              <a:gd name="connsiteX95" fmla="*/ 5810491 w 9213448"/>
              <a:gd name="connsiteY95" fmla="*/ 347241 h 2581155"/>
              <a:gd name="connsiteX96" fmla="*/ 5833640 w 9213448"/>
              <a:gd name="connsiteY96" fmla="*/ 324091 h 2581155"/>
              <a:gd name="connsiteX97" fmla="*/ 5868364 w 9213448"/>
              <a:gd name="connsiteY97" fmla="*/ 312517 h 2581155"/>
              <a:gd name="connsiteX98" fmla="*/ 5926238 w 9213448"/>
              <a:gd name="connsiteY98" fmla="*/ 277793 h 2581155"/>
              <a:gd name="connsiteX99" fmla="*/ 5984111 w 9213448"/>
              <a:gd name="connsiteY99" fmla="*/ 243069 h 2581155"/>
              <a:gd name="connsiteX100" fmla="*/ 6076709 w 9213448"/>
              <a:gd name="connsiteY100" fmla="*/ 196770 h 2581155"/>
              <a:gd name="connsiteX101" fmla="*/ 6111433 w 9213448"/>
              <a:gd name="connsiteY101" fmla="*/ 185195 h 2581155"/>
              <a:gd name="connsiteX102" fmla="*/ 6146157 w 9213448"/>
              <a:gd name="connsiteY102" fmla="*/ 173621 h 2581155"/>
              <a:gd name="connsiteX103" fmla="*/ 6204030 w 9213448"/>
              <a:gd name="connsiteY103" fmla="*/ 138897 h 2581155"/>
              <a:gd name="connsiteX104" fmla="*/ 6285053 w 9213448"/>
              <a:gd name="connsiteY104" fmla="*/ 104173 h 2581155"/>
              <a:gd name="connsiteX105" fmla="*/ 6366076 w 9213448"/>
              <a:gd name="connsiteY105" fmla="*/ 69448 h 2581155"/>
              <a:gd name="connsiteX106" fmla="*/ 6435524 w 9213448"/>
              <a:gd name="connsiteY106" fmla="*/ 46299 h 2581155"/>
              <a:gd name="connsiteX107" fmla="*/ 6516547 w 9213448"/>
              <a:gd name="connsiteY107" fmla="*/ 23150 h 2581155"/>
              <a:gd name="connsiteX108" fmla="*/ 6562845 w 9213448"/>
              <a:gd name="connsiteY108" fmla="*/ 11575 h 2581155"/>
              <a:gd name="connsiteX109" fmla="*/ 6652390 w 9213448"/>
              <a:gd name="connsiteY109" fmla="*/ 3498 h 2581155"/>
              <a:gd name="connsiteX110" fmla="*/ 7234177 w 9213448"/>
              <a:gd name="connsiteY110" fmla="*/ 0 h 2581155"/>
              <a:gd name="connsiteX111" fmla="*/ 7303625 w 9213448"/>
              <a:gd name="connsiteY111" fmla="*/ 11575 h 2581155"/>
              <a:gd name="connsiteX112" fmla="*/ 7383121 w 9213448"/>
              <a:gd name="connsiteY112" fmla="*/ 19652 h 2581155"/>
              <a:gd name="connsiteX113" fmla="*/ 8426369 w 9213448"/>
              <a:gd name="connsiteY113" fmla="*/ 46299 h 2581155"/>
              <a:gd name="connsiteX114" fmla="*/ 8532513 w 9213448"/>
              <a:gd name="connsiteY114" fmla="*/ 75999 h 2581155"/>
              <a:gd name="connsiteX115" fmla="*/ 8650231 w 9213448"/>
              <a:gd name="connsiteY115" fmla="*/ 130375 h 2581155"/>
              <a:gd name="connsiteX116" fmla="*/ 8739331 w 9213448"/>
              <a:gd name="connsiteY116" fmla="*/ 209870 h 2581155"/>
              <a:gd name="connsiteX117" fmla="*/ 8868624 w 9213448"/>
              <a:gd name="connsiteY117" fmla="*/ 317096 h 2581155"/>
              <a:gd name="connsiteX118" fmla="*/ 8993529 w 9213448"/>
              <a:gd name="connsiteY118" fmla="*/ 497712 h 2581155"/>
              <a:gd name="connsiteX119" fmla="*/ 9028253 w 9213448"/>
              <a:gd name="connsiteY119" fmla="*/ 567160 h 2581155"/>
              <a:gd name="connsiteX120" fmla="*/ 9120850 w 9213448"/>
              <a:gd name="connsiteY120" fmla="*/ 752355 h 2581155"/>
              <a:gd name="connsiteX121" fmla="*/ 9144000 w 9213448"/>
              <a:gd name="connsiteY121" fmla="*/ 821803 h 2581155"/>
              <a:gd name="connsiteX122" fmla="*/ 9167149 w 9213448"/>
              <a:gd name="connsiteY122" fmla="*/ 891251 h 2581155"/>
              <a:gd name="connsiteX123" fmla="*/ 9213448 w 9213448"/>
              <a:gd name="connsiteY123" fmla="*/ 1157469 h 2581155"/>
              <a:gd name="connsiteX124" fmla="*/ 9167149 w 9213448"/>
              <a:gd name="connsiteY124" fmla="*/ 1551008 h 2581155"/>
              <a:gd name="connsiteX125" fmla="*/ 9062977 w 9213448"/>
              <a:gd name="connsiteY125" fmla="*/ 1713054 h 2581155"/>
              <a:gd name="connsiteX126" fmla="*/ 9016678 w 9213448"/>
              <a:gd name="connsiteY126" fmla="*/ 1747778 h 2581155"/>
              <a:gd name="connsiteX127" fmla="*/ 8947230 w 9213448"/>
              <a:gd name="connsiteY127" fmla="*/ 1817226 h 2581155"/>
              <a:gd name="connsiteX128" fmla="*/ 8912506 w 9213448"/>
              <a:gd name="connsiteY128" fmla="*/ 1840375 h 2581155"/>
              <a:gd name="connsiteX129" fmla="*/ 8877782 w 9213448"/>
              <a:gd name="connsiteY129" fmla="*/ 1851950 h 2581155"/>
              <a:gd name="connsiteX130" fmla="*/ 8808334 w 9213448"/>
              <a:gd name="connsiteY130" fmla="*/ 1898248 h 2581155"/>
              <a:gd name="connsiteX131" fmla="*/ 8773610 w 9213448"/>
              <a:gd name="connsiteY131" fmla="*/ 1921398 h 2581155"/>
              <a:gd name="connsiteX132" fmla="*/ 8738886 w 9213448"/>
              <a:gd name="connsiteY132" fmla="*/ 1932973 h 2581155"/>
              <a:gd name="connsiteX133" fmla="*/ 8125428 w 9213448"/>
              <a:gd name="connsiteY133" fmla="*/ 2222340 h 2581155"/>
              <a:gd name="connsiteX134" fmla="*/ 8090703 w 9213448"/>
              <a:gd name="connsiteY134" fmla="*/ 2245489 h 2581155"/>
              <a:gd name="connsiteX135" fmla="*/ 7998106 w 9213448"/>
              <a:gd name="connsiteY135" fmla="*/ 2280213 h 2581155"/>
              <a:gd name="connsiteX136" fmla="*/ 7963382 w 9213448"/>
              <a:gd name="connsiteY136" fmla="*/ 2291788 h 2581155"/>
              <a:gd name="connsiteX137" fmla="*/ 7870785 w 9213448"/>
              <a:gd name="connsiteY137" fmla="*/ 2326512 h 2581155"/>
              <a:gd name="connsiteX138" fmla="*/ 7627716 w 9213448"/>
              <a:gd name="connsiteY138" fmla="*/ 2407535 h 2581155"/>
              <a:gd name="connsiteX139" fmla="*/ 7234177 w 9213448"/>
              <a:gd name="connsiteY139" fmla="*/ 2581155 h 2581155"/>
              <a:gd name="connsiteX0" fmla="*/ 0 w 9213448"/>
              <a:gd name="connsiteY0" fmla="*/ 2222789 h 2581604"/>
              <a:gd name="connsiteX1" fmla="*/ 69448 w 9213448"/>
              <a:gd name="connsiteY1" fmla="*/ 2188065 h 2581604"/>
              <a:gd name="connsiteX2" fmla="*/ 173620 w 9213448"/>
              <a:gd name="connsiteY2" fmla="*/ 2164915 h 2581604"/>
              <a:gd name="connsiteX3" fmla="*/ 277792 w 9213448"/>
              <a:gd name="connsiteY3" fmla="*/ 2130191 h 2581604"/>
              <a:gd name="connsiteX4" fmla="*/ 370390 w 9213448"/>
              <a:gd name="connsiteY4" fmla="*/ 2107042 h 2581604"/>
              <a:gd name="connsiteX5" fmla="*/ 474562 w 9213448"/>
              <a:gd name="connsiteY5" fmla="*/ 2083892 h 2581604"/>
              <a:gd name="connsiteX6" fmla="*/ 567159 w 9213448"/>
              <a:gd name="connsiteY6" fmla="*/ 2049168 h 2581604"/>
              <a:gd name="connsiteX7" fmla="*/ 636607 w 9213448"/>
              <a:gd name="connsiteY7" fmla="*/ 2026019 h 2581604"/>
              <a:gd name="connsiteX8" fmla="*/ 671331 w 9213448"/>
              <a:gd name="connsiteY8" fmla="*/ 2014444 h 2581604"/>
              <a:gd name="connsiteX9" fmla="*/ 740779 w 9213448"/>
              <a:gd name="connsiteY9" fmla="*/ 2002870 h 2581604"/>
              <a:gd name="connsiteX10" fmla="*/ 833377 w 9213448"/>
              <a:gd name="connsiteY10" fmla="*/ 1968146 h 2581604"/>
              <a:gd name="connsiteX11" fmla="*/ 925974 w 9213448"/>
              <a:gd name="connsiteY11" fmla="*/ 1933422 h 2581604"/>
              <a:gd name="connsiteX12" fmla="*/ 972273 w 9213448"/>
              <a:gd name="connsiteY12" fmla="*/ 1921847 h 2581604"/>
              <a:gd name="connsiteX13" fmla="*/ 1041721 w 9213448"/>
              <a:gd name="connsiteY13" fmla="*/ 1898697 h 2581604"/>
              <a:gd name="connsiteX14" fmla="*/ 1076445 w 9213448"/>
              <a:gd name="connsiteY14" fmla="*/ 1887123 h 2581604"/>
              <a:gd name="connsiteX15" fmla="*/ 1169043 w 9213448"/>
              <a:gd name="connsiteY15" fmla="*/ 1863973 h 2581604"/>
              <a:gd name="connsiteX16" fmla="*/ 1307939 w 9213448"/>
              <a:gd name="connsiteY16" fmla="*/ 1817675 h 2581604"/>
              <a:gd name="connsiteX17" fmla="*/ 1342663 w 9213448"/>
              <a:gd name="connsiteY17" fmla="*/ 1806100 h 2581604"/>
              <a:gd name="connsiteX18" fmla="*/ 1400536 w 9213448"/>
              <a:gd name="connsiteY18" fmla="*/ 1794525 h 2581604"/>
              <a:gd name="connsiteX19" fmla="*/ 1469985 w 9213448"/>
              <a:gd name="connsiteY19" fmla="*/ 1771376 h 2581604"/>
              <a:gd name="connsiteX20" fmla="*/ 1504709 w 9213448"/>
              <a:gd name="connsiteY20" fmla="*/ 1759801 h 2581604"/>
              <a:gd name="connsiteX21" fmla="*/ 1597306 w 9213448"/>
              <a:gd name="connsiteY21" fmla="*/ 1736652 h 2581604"/>
              <a:gd name="connsiteX22" fmla="*/ 1689903 w 9213448"/>
              <a:gd name="connsiteY22" fmla="*/ 1713503 h 2581604"/>
              <a:gd name="connsiteX23" fmla="*/ 1759352 w 9213448"/>
              <a:gd name="connsiteY23" fmla="*/ 1678778 h 2581604"/>
              <a:gd name="connsiteX24" fmla="*/ 1817225 w 9213448"/>
              <a:gd name="connsiteY24" fmla="*/ 1655629 h 2581604"/>
              <a:gd name="connsiteX25" fmla="*/ 1886673 w 9213448"/>
              <a:gd name="connsiteY25" fmla="*/ 1644054 h 2581604"/>
              <a:gd name="connsiteX26" fmla="*/ 1956121 w 9213448"/>
              <a:gd name="connsiteY26" fmla="*/ 1620905 h 2581604"/>
              <a:gd name="connsiteX27" fmla="*/ 1990845 w 9213448"/>
              <a:gd name="connsiteY27" fmla="*/ 1609330 h 2581604"/>
              <a:gd name="connsiteX28" fmla="*/ 2060293 w 9213448"/>
              <a:gd name="connsiteY28" fmla="*/ 1597756 h 2581604"/>
              <a:gd name="connsiteX29" fmla="*/ 2141316 w 9213448"/>
              <a:gd name="connsiteY29" fmla="*/ 1574606 h 2581604"/>
              <a:gd name="connsiteX30" fmla="*/ 2210764 w 9213448"/>
              <a:gd name="connsiteY30" fmla="*/ 1563032 h 2581604"/>
              <a:gd name="connsiteX31" fmla="*/ 2257063 w 9213448"/>
              <a:gd name="connsiteY31" fmla="*/ 1551457 h 2581604"/>
              <a:gd name="connsiteX32" fmla="*/ 2419109 w 9213448"/>
              <a:gd name="connsiteY32" fmla="*/ 1528308 h 2581604"/>
              <a:gd name="connsiteX33" fmla="*/ 2546430 w 9213448"/>
              <a:gd name="connsiteY33" fmla="*/ 1493584 h 2581604"/>
              <a:gd name="connsiteX34" fmla="*/ 2731625 w 9213448"/>
              <a:gd name="connsiteY34" fmla="*/ 1447285 h 2581604"/>
              <a:gd name="connsiteX35" fmla="*/ 2882096 w 9213448"/>
              <a:gd name="connsiteY35" fmla="*/ 1435710 h 2581604"/>
              <a:gd name="connsiteX36" fmla="*/ 3310359 w 9213448"/>
              <a:gd name="connsiteY36" fmla="*/ 1458859 h 2581604"/>
              <a:gd name="connsiteX37" fmla="*/ 3345083 w 9213448"/>
              <a:gd name="connsiteY37" fmla="*/ 1470434 h 2581604"/>
              <a:gd name="connsiteX38" fmla="*/ 3368233 w 9213448"/>
              <a:gd name="connsiteY38" fmla="*/ 1493584 h 2581604"/>
              <a:gd name="connsiteX39" fmla="*/ 3437681 w 9213448"/>
              <a:gd name="connsiteY39" fmla="*/ 1539882 h 2581604"/>
              <a:gd name="connsiteX40" fmla="*/ 3495554 w 9213448"/>
              <a:gd name="connsiteY40" fmla="*/ 1586181 h 2581604"/>
              <a:gd name="connsiteX41" fmla="*/ 3530278 w 9213448"/>
              <a:gd name="connsiteY41" fmla="*/ 1655629 h 2581604"/>
              <a:gd name="connsiteX42" fmla="*/ 3541853 w 9213448"/>
              <a:gd name="connsiteY42" fmla="*/ 1690353 h 2581604"/>
              <a:gd name="connsiteX43" fmla="*/ 3588152 w 9213448"/>
              <a:gd name="connsiteY43" fmla="*/ 1736652 h 2581604"/>
              <a:gd name="connsiteX44" fmla="*/ 3599726 w 9213448"/>
              <a:gd name="connsiteY44" fmla="*/ 1771376 h 2581604"/>
              <a:gd name="connsiteX45" fmla="*/ 3634450 w 9213448"/>
              <a:gd name="connsiteY45" fmla="*/ 1782951 h 2581604"/>
              <a:gd name="connsiteX46" fmla="*/ 3657600 w 9213448"/>
              <a:gd name="connsiteY46" fmla="*/ 1806100 h 2581604"/>
              <a:gd name="connsiteX47" fmla="*/ 3680749 w 9213448"/>
              <a:gd name="connsiteY47" fmla="*/ 1840824 h 2581604"/>
              <a:gd name="connsiteX48" fmla="*/ 3750197 w 9213448"/>
              <a:gd name="connsiteY48" fmla="*/ 1863973 h 2581604"/>
              <a:gd name="connsiteX49" fmla="*/ 3784921 w 9213448"/>
              <a:gd name="connsiteY49" fmla="*/ 1887123 h 2581604"/>
              <a:gd name="connsiteX50" fmla="*/ 3808071 w 9213448"/>
              <a:gd name="connsiteY50" fmla="*/ 1910272 h 2581604"/>
              <a:gd name="connsiteX51" fmla="*/ 3877519 w 9213448"/>
              <a:gd name="connsiteY51" fmla="*/ 1933422 h 2581604"/>
              <a:gd name="connsiteX52" fmla="*/ 3912243 w 9213448"/>
              <a:gd name="connsiteY52" fmla="*/ 1944996 h 2581604"/>
              <a:gd name="connsiteX53" fmla="*/ 4004840 w 9213448"/>
              <a:gd name="connsiteY53" fmla="*/ 1991295 h 2581604"/>
              <a:gd name="connsiteX54" fmla="*/ 4039564 w 9213448"/>
              <a:gd name="connsiteY54" fmla="*/ 2002870 h 2581604"/>
              <a:gd name="connsiteX55" fmla="*/ 4282633 w 9213448"/>
              <a:gd name="connsiteY55" fmla="*/ 1979720 h 2581604"/>
              <a:gd name="connsiteX56" fmla="*/ 4386805 w 9213448"/>
              <a:gd name="connsiteY56" fmla="*/ 1933422 h 2581604"/>
              <a:gd name="connsiteX57" fmla="*/ 4433103 w 9213448"/>
              <a:gd name="connsiteY57" fmla="*/ 1875548 h 2581604"/>
              <a:gd name="connsiteX58" fmla="*/ 4421529 w 9213448"/>
              <a:gd name="connsiteY58" fmla="*/ 1713503 h 2581604"/>
              <a:gd name="connsiteX59" fmla="*/ 4375230 w 9213448"/>
              <a:gd name="connsiteY59" fmla="*/ 1574606 h 2581604"/>
              <a:gd name="connsiteX60" fmla="*/ 4363655 w 9213448"/>
              <a:gd name="connsiteY60" fmla="*/ 1539882 h 2581604"/>
              <a:gd name="connsiteX61" fmla="*/ 4340506 w 9213448"/>
              <a:gd name="connsiteY61" fmla="*/ 1505158 h 2581604"/>
              <a:gd name="connsiteX62" fmla="*/ 4328931 w 9213448"/>
              <a:gd name="connsiteY62" fmla="*/ 1470434 h 2581604"/>
              <a:gd name="connsiteX63" fmla="*/ 4305782 w 9213448"/>
              <a:gd name="connsiteY63" fmla="*/ 1424135 h 2581604"/>
              <a:gd name="connsiteX64" fmla="*/ 4294207 w 9213448"/>
              <a:gd name="connsiteY64" fmla="*/ 1389411 h 2581604"/>
              <a:gd name="connsiteX65" fmla="*/ 4247909 w 9213448"/>
              <a:gd name="connsiteY65" fmla="*/ 1319963 h 2581604"/>
              <a:gd name="connsiteX66" fmla="*/ 4224759 w 9213448"/>
              <a:gd name="connsiteY66" fmla="*/ 1250515 h 2581604"/>
              <a:gd name="connsiteX67" fmla="*/ 4213185 w 9213448"/>
              <a:gd name="connsiteY67" fmla="*/ 1215791 h 2581604"/>
              <a:gd name="connsiteX68" fmla="*/ 4224759 w 9213448"/>
              <a:gd name="connsiteY68" fmla="*/ 1042171 h 2581604"/>
              <a:gd name="connsiteX69" fmla="*/ 4236334 w 9213448"/>
              <a:gd name="connsiteY69" fmla="*/ 1007447 h 2581604"/>
              <a:gd name="connsiteX70" fmla="*/ 4271058 w 9213448"/>
              <a:gd name="connsiteY70" fmla="*/ 995872 h 2581604"/>
              <a:gd name="connsiteX71" fmla="*/ 4305782 w 9213448"/>
              <a:gd name="connsiteY71" fmla="*/ 972723 h 2581604"/>
              <a:gd name="connsiteX72" fmla="*/ 4340506 w 9213448"/>
              <a:gd name="connsiteY72" fmla="*/ 961148 h 2581604"/>
              <a:gd name="connsiteX73" fmla="*/ 4375230 w 9213448"/>
              <a:gd name="connsiteY73" fmla="*/ 937999 h 2581604"/>
              <a:gd name="connsiteX74" fmla="*/ 4444678 w 9213448"/>
              <a:gd name="connsiteY74" fmla="*/ 914849 h 2581604"/>
              <a:gd name="connsiteX75" fmla="*/ 4467828 w 9213448"/>
              <a:gd name="connsiteY75" fmla="*/ 891700 h 2581604"/>
              <a:gd name="connsiteX76" fmla="*/ 4502552 w 9213448"/>
              <a:gd name="connsiteY76" fmla="*/ 880125 h 2581604"/>
              <a:gd name="connsiteX77" fmla="*/ 4629873 w 9213448"/>
              <a:gd name="connsiteY77" fmla="*/ 856976 h 2581604"/>
              <a:gd name="connsiteX78" fmla="*/ 4815068 w 9213448"/>
              <a:gd name="connsiteY78" fmla="*/ 822252 h 2581604"/>
              <a:gd name="connsiteX79" fmla="*/ 4919240 w 9213448"/>
              <a:gd name="connsiteY79" fmla="*/ 810677 h 2581604"/>
              <a:gd name="connsiteX80" fmla="*/ 4988688 w 9213448"/>
              <a:gd name="connsiteY80" fmla="*/ 787528 h 2581604"/>
              <a:gd name="connsiteX81" fmla="*/ 5104435 w 9213448"/>
              <a:gd name="connsiteY81" fmla="*/ 752804 h 2581604"/>
              <a:gd name="connsiteX82" fmla="*/ 5139159 w 9213448"/>
              <a:gd name="connsiteY82" fmla="*/ 741229 h 2581604"/>
              <a:gd name="connsiteX83" fmla="*/ 5173883 w 9213448"/>
              <a:gd name="connsiteY83" fmla="*/ 729654 h 2581604"/>
              <a:gd name="connsiteX84" fmla="*/ 5208607 w 9213448"/>
              <a:gd name="connsiteY84" fmla="*/ 694930 h 2581604"/>
              <a:gd name="connsiteX85" fmla="*/ 5243331 w 9213448"/>
              <a:gd name="connsiteY85" fmla="*/ 683356 h 2581604"/>
              <a:gd name="connsiteX86" fmla="*/ 5324354 w 9213448"/>
              <a:gd name="connsiteY86" fmla="*/ 648632 h 2581604"/>
              <a:gd name="connsiteX87" fmla="*/ 5382228 w 9213448"/>
              <a:gd name="connsiteY87" fmla="*/ 613908 h 2581604"/>
              <a:gd name="connsiteX88" fmla="*/ 5451676 w 9213448"/>
              <a:gd name="connsiteY88" fmla="*/ 579184 h 2581604"/>
              <a:gd name="connsiteX89" fmla="*/ 5474825 w 9213448"/>
              <a:gd name="connsiteY89" fmla="*/ 556034 h 2581604"/>
              <a:gd name="connsiteX90" fmla="*/ 5544273 w 9213448"/>
              <a:gd name="connsiteY90" fmla="*/ 509735 h 2581604"/>
              <a:gd name="connsiteX91" fmla="*/ 5578997 w 9213448"/>
              <a:gd name="connsiteY91" fmla="*/ 486586 h 2581604"/>
              <a:gd name="connsiteX92" fmla="*/ 5660020 w 9213448"/>
              <a:gd name="connsiteY92" fmla="*/ 428713 h 2581604"/>
              <a:gd name="connsiteX93" fmla="*/ 5694744 w 9213448"/>
              <a:gd name="connsiteY93" fmla="*/ 417138 h 2581604"/>
              <a:gd name="connsiteX94" fmla="*/ 5764192 w 9213448"/>
              <a:gd name="connsiteY94" fmla="*/ 382414 h 2581604"/>
              <a:gd name="connsiteX95" fmla="*/ 5810491 w 9213448"/>
              <a:gd name="connsiteY95" fmla="*/ 347690 h 2581604"/>
              <a:gd name="connsiteX96" fmla="*/ 5833640 w 9213448"/>
              <a:gd name="connsiteY96" fmla="*/ 324540 h 2581604"/>
              <a:gd name="connsiteX97" fmla="*/ 5868364 w 9213448"/>
              <a:gd name="connsiteY97" fmla="*/ 312966 h 2581604"/>
              <a:gd name="connsiteX98" fmla="*/ 5926238 w 9213448"/>
              <a:gd name="connsiteY98" fmla="*/ 278242 h 2581604"/>
              <a:gd name="connsiteX99" fmla="*/ 5984111 w 9213448"/>
              <a:gd name="connsiteY99" fmla="*/ 243518 h 2581604"/>
              <a:gd name="connsiteX100" fmla="*/ 6076709 w 9213448"/>
              <a:gd name="connsiteY100" fmla="*/ 197219 h 2581604"/>
              <a:gd name="connsiteX101" fmla="*/ 6111433 w 9213448"/>
              <a:gd name="connsiteY101" fmla="*/ 185644 h 2581604"/>
              <a:gd name="connsiteX102" fmla="*/ 6146157 w 9213448"/>
              <a:gd name="connsiteY102" fmla="*/ 174070 h 2581604"/>
              <a:gd name="connsiteX103" fmla="*/ 6204030 w 9213448"/>
              <a:gd name="connsiteY103" fmla="*/ 139346 h 2581604"/>
              <a:gd name="connsiteX104" fmla="*/ 6285053 w 9213448"/>
              <a:gd name="connsiteY104" fmla="*/ 104622 h 2581604"/>
              <a:gd name="connsiteX105" fmla="*/ 6366076 w 9213448"/>
              <a:gd name="connsiteY105" fmla="*/ 69897 h 2581604"/>
              <a:gd name="connsiteX106" fmla="*/ 6435524 w 9213448"/>
              <a:gd name="connsiteY106" fmla="*/ 46748 h 2581604"/>
              <a:gd name="connsiteX107" fmla="*/ 6516547 w 9213448"/>
              <a:gd name="connsiteY107" fmla="*/ 23599 h 2581604"/>
              <a:gd name="connsiteX108" fmla="*/ 6562845 w 9213448"/>
              <a:gd name="connsiteY108" fmla="*/ 12024 h 2581604"/>
              <a:gd name="connsiteX109" fmla="*/ 6652390 w 9213448"/>
              <a:gd name="connsiteY109" fmla="*/ 3947 h 2581604"/>
              <a:gd name="connsiteX110" fmla="*/ 7234177 w 9213448"/>
              <a:gd name="connsiteY110" fmla="*/ 449 h 2581604"/>
              <a:gd name="connsiteX111" fmla="*/ 7303625 w 9213448"/>
              <a:gd name="connsiteY111" fmla="*/ 12024 h 2581604"/>
              <a:gd name="connsiteX112" fmla="*/ 7388145 w 9213448"/>
              <a:gd name="connsiteY112" fmla="*/ 4 h 2581604"/>
              <a:gd name="connsiteX113" fmla="*/ 8426369 w 9213448"/>
              <a:gd name="connsiteY113" fmla="*/ 46748 h 2581604"/>
              <a:gd name="connsiteX114" fmla="*/ 8532513 w 9213448"/>
              <a:gd name="connsiteY114" fmla="*/ 76448 h 2581604"/>
              <a:gd name="connsiteX115" fmla="*/ 8650231 w 9213448"/>
              <a:gd name="connsiteY115" fmla="*/ 130824 h 2581604"/>
              <a:gd name="connsiteX116" fmla="*/ 8739331 w 9213448"/>
              <a:gd name="connsiteY116" fmla="*/ 210319 h 2581604"/>
              <a:gd name="connsiteX117" fmla="*/ 8868624 w 9213448"/>
              <a:gd name="connsiteY117" fmla="*/ 317545 h 2581604"/>
              <a:gd name="connsiteX118" fmla="*/ 8993529 w 9213448"/>
              <a:gd name="connsiteY118" fmla="*/ 498161 h 2581604"/>
              <a:gd name="connsiteX119" fmla="*/ 9028253 w 9213448"/>
              <a:gd name="connsiteY119" fmla="*/ 567609 h 2581604"/>
              <a:gd name="connsiteX120" fmla="*/ 9120850 w 9213448"/>
              <a:gd name="connsiteY120" fmla="*/ 752804 h 2581604"/>
              <a:gd name="connsiteX121" fmla="*/ 9144000 w 9213448"/>
              <a:gd name="connsiteY121" fmla="*/ 822252 h 2581604"/>
              <a:gd name="connsiteX122" fmla="*/ 9167149 w 9213448"/>
              <a:gd name="connsiteY122" fmla="*/ 891700 h 2581604"/>
              <a:gd name="connsiteX123" fmla="*/ 9213448 w 9213448"/>
              <a:gd name="connsiteY123" fmla="*/ 1157918 h 2581604"/>
              <a:gd name="connsiteX124" fmla="*/ 9167149 w 9213448"/>
              <a:gd name="connsiteY124" fmla="*/ 1551457 h 2581604"/>
              <a:gd name="connsiteX125" fmla="*/ 9062977 w 9213448"/>
              <a:gd name="connsiteY125" fmla="*/ 1713503 h 2581604"/>
              <a:gd name="connsiteX126" fmla="*/ 9016678 w 9213448"/>
              <a:gd name="connsiteY126" fmla="*/ 1748227 h 2581604"/>
              <a:gd name="connsiteX127" fmla="*/ 8947230 w 9213448"/>
              <a:gd name="connsiteY127" fmla="*/ 1817675 h 2581604"/>
              <a:gd name="connsiteX128" fmla="*/ 8912506 w 9213448"/>
              <a:gd name="connsiteY128" fmla="*/ 1840824 h 2581604"/>
              <a:gd name="connsiteX129" fmla="*/ 8877782 w 9213448"/>
              <a:gd name="connsiteY129" fmla="*/ 1852399 h 2581604"/>
              <a:gd name="connsiteX130" fmla="*/ 8808334 w 9213448"/>
              <a:gd name="connsiteY130" fmla="*/ 1898697 h 2581604"/>
              <a:gd name="connsiteX131" fmla="*/ 8773610 w 9213448"/>
              <a:gd name="connsiteY131" fmla="*/ 1921847 h 2581604"/>
              <a:gd name="connsiteX132" fmla="*/ 8738886 w 9213448"/>
              <a:gd name="connsiteY132" fmla="*/ 1933422 h 2581604"/>
              <a:gd name="connsiteX133" fmla="*/ 8125428 w 9213448"/>
              <a:gd name="connsiteY133" fmla="*/ 2222789 h 2581604"/>
              <a:gd name="connsiteX134" fmla="*/ 8090703 w 9213448"/>
              <a:gd name="connsiteY134" fmla="*/ 2245938 h 2581604"/>
              <a:gd name="connsiteX135" fmla="*/ 7998106 w 9213448"/>
              <a:gd name="connsiteY135" fmla="*/ 2280662 h 2581604"/>
              <a:gd name="connsiteX136" fmla="*/ 7963382 w 9213448"/>
              <a:gd name="connsiteY136" fmla="*/ 2292237 h 2581604"/>
              <a:gd name="connsiteX137" fmla="*/ 7870785 w 9213448"/>
              <a:gd name="connsiteY137" fmla="*/ 2326961 h 2581604"/>
              <a:gd name="connsiteX138" fmla="*/ 7627716 w 9213448"/>
              <a:gd name="connsiteY138" fmla="*/ 2407984 h 2581604"/>
              <a:gd name="connsiteX139" fmla="*/ 7234177 w 9213448"/>
              <a:gd name="connsiteY139" fmla="*/ 2581604 h 2581604"/>
              <a:gd name="connsiteX0" fmla="*/ 0 w 9213448"/>
              <a:gd name="connsiteY0" fmla="*/ 2226245 h 2585060"/>
              <a:gd name="connsiteX1" fmla="*/ 69448 w 9213448"/>
              <a:gd name="connsiteY1" fmla="*/ 2191521 h 2585060"/>
              <a:gd name="connsiteX2" fmla="*/ 173620 w 9213448"/>
              <a:gd name="connsiteY2" fmla="*/ 2168371 h 2585060"/>
              <a:gd name="connsiteX3" fmla="*/ 277792 w 9213448"/>
              <a:gd name="connsiteY3" fmla="*/ 2133647 h 2585060"/>
              <a:gd name="connsiteX4" fmla="*/ 370390 w 9213448"/>
              <a:gd name="connsiteY4" fmla="*/ 2110498 h 2585060"/>
              <a:gd name="connsiteX5" fmla="*/ 474562 w 9213448"/>
              <a:gd name="connsiteY5" fmla="*/ 2087348 h 2585060"/>
              <a:gd name="connsiteX6" fmla="*/ 567159 w 9213448"/>
              <a:gd name="connsiteY6" fmla="*/ 2052624 h 2585060"/>
              <a:gd name="connsiteX7" fmla="*/ 636607 w 9213448"/>
              <a:gd name="connsiteY7" fmla="*/ 2029475 h 2585060"/>
              <a:gd name="connsiteX8" fmla="*/ 671331 w 9213448"/>
              <a:gd name="connsiteY8" fmla="*/ 2017900 h 2585060"/>
              <a:gd name="connsiteX9" fmla="*/ 740779 w 9213448"/>
              <a:gd name="connsiteY9" fmla="*/ 2006326 h 2585060"/>
              <a:gd name="connsiteX10" fmla="*/ 833377 w 9213448"/>
              <a:gd name="connsiteY10" fmla="*/ 1971602 h 2585060"/>
              <a:gd name="connsiteX11" fmla="*/ 925974 w 9213448"/>
              <a:gd name="connsiteY11" fmla="*/ 1936878 h 2585060"/>
              <a:gd name="connsiteX12" fmla="*/ 972273 w 9213448"/>
              <a:gd name="connsiteY12" fmla="*/ 1925303 h 2585060"/>
              <a:gd name="connsiteX13" fmla="*/ 1041721 w 9213448"/>
              <a:gd name="connsiteY13" fmla="*/ 1902153 h 2585060"/>
              <a:gd name="connsiteX14" fmla="*/ 1076445 w 9213448"/>
              <a:gd name="connsiteY14" fmla="*/ 1890579 h 2585060"/>
              <a:gd name="connsiteX15" fmla="*/ 1169043 w 9213448"/>
              <a:gd name="connsiteY15" fmla="*/ 1867429 h 2585060"/>
              <a:gd name="connsiteX16" fmla="*/ 1307939 w 9213448"/>
              <a:gd name="connsiteY16" fmla="*/ 1821131 h 2585060"/>
              <a:gd name="connsiteX17" fmla="*/ 1342663 w 9213448"/>
              <a:gd name="connsiteY17" fmla="*/ 1809556 h 2585060"/>
              <a:gd name="connsiteX18" fmla="*/ 1400536 w 9213448"/>
              <a:gd name="connsiteY18" fmla="*/ 1797981 h 2585060"/>
              <a:gd name="connsiteX19" fmla="*/ 1469985 w 9213448"/>
              <a:gd name="connsiteY19" fmla="*/ 1774832 h 2585060"/>
              <a:gd name="connsiteX20" fmla="*/ 1504709 w 9213448"/>
              <a:gd name="connsiteY20" fmla="*/ 1763257 h 2585060"/>
              <a:gd name="connsiteX21" fmla="*/ 1597306 w 9213448"/>
              <a:gd name="connsiteY21" fmla="*/ 1740108 h 2585060"/>
              <a:gd name="connsiteX22" fmla="*/ 1689903 w 9213448"/>
              <a:gd name="connsiteY22" fmla="*/ 1716959 h 2585060"/>
              <a:gd name="connsiteX23" fmla="*/ 1759352 w 9213448"/>
              <a:gd name="connsiteY23" fmla="*/ 1682234 h 2585060"/>
              <a:gd name="connsiteX24" fmla="*/ 1817225 w 9213448"/>
              <a:gd name="connsiteY24" fmla="*/ 1659085 h 2585060"/>
              <a:gd name="connsiteX25" fmla="*/ 1886673 w 9213448"/>
              <a:gd name="connsiteY25" fmla="*/ 1647510 h 2585060"/>
              <a:gd name="connsiteX26" fmla="*/ 1956121 w 9213448"/>
              <a:gd name="connsiteY26" fmla="*/ 1624361 h 2585060"/>
              <a:gd name="connsiteX27" fmla="*/ 1990845 w 9213448"/>
              <a:gd name="connsiteY27" fmla="*/ 1612786 h 2585060"/>
              <a:gd name="connsiteX28" fmla="*/ 2060293 w 9213448"/>
              <a:gd name="connsiteY28" fmla="*/ 1601212 h 2585060"/>
              <a:gd name="connsiteX29" fmla="*/ 2141316 w 9213448"/>
              <a:gd name="connsiteY29" fmla="*/ 1578062 h 2585060"/>
              <a:gd name="connsiteX30" fmla="*/ 2210764 w 9213448"/>
              <a:gd name="connsiteY30" fmla="*/ 1566488 h 2585060"/>
              <a:gd name="connsiteX31" fmla="*/ 2257063 w 9213448"/>
              <a:gd name="connsiteY31" fmla="*/ 1554913 h 2585060"/>
              <a:gd name="connsiteX32" fmla="*/ 2419109 w 9213448"/>
              <a:gd name="connsiteY32" fmla="*/ 1531764 h 2585060"/>
              <a:gd name="connsiteX33" fmla="*/ 2546430 w 9213448"/>
              <a:gd name="connsiteY33" fmla="*/ 1497040 h 2585060"/>
              <a:gd name="connsiteX34" fmla="*/ 2731625 w 9213448"/>
              <a:gd name="connsiteY34" fmla="*/ 1450741 h 2585060"/>
              <a:gd name="connsiteX35" fmla="*/ 2882096 w 9213448"/>
              <a:gd name="connsiteY35" fmla="*/ 1439166 h 2585060"/>
              <a:gd name="connsiteX36" fmla="*/ 3310359 w 9213448"/>
              <a:gd name="connsiteY36" fmla="*/ 1462315 h 2585060"/>
              <a:gd name="connsiteX37" fmla="*/ 3345083 w 9213448"/>
              <a:gd name="connsiteY37" fmla="*/ 1473890 h 2585060"/>
              <a:gd name="connsiteX38" fmla="*/ 3368233 w 9213448"/>
              <a:gd name="connsiteY38" fmla="*/ 1497040 h 2585060"/>
              <a:gd name="connsiteX39" fmla="*/ 3437681 w 9213448"/>
              <a:gd name="connsiteY39" fmla="*/ 1543338 h 2585060"/>
              <a:gd name="connsiteX40" fmla="*/ 3495554 w 9213448"/>
              <a:gd name="connsiteY40" fmla="*/ 1589637 h 2585060"/>
              <a:gd name="connsiteX41" fmla="*/ 3530278 w 9213448"/>
              <a:gd name="connsiteY41" fmla="*/ 1659085 h 2585060"/>
              <a:gd name="connsiteX42" fmla="*/ 3541853 w 9213448"/>
              <a:gd name="connsiteY42" fmla="*/ 1693809 h 2585060"/>
              <a:gd name="connsiteX43" fmla="*/ 3588152 w 9213448"/>
              <a:gd name="connsiteY43" fmla="*/ 1740108 h 2585060"/>
              <a:gd name="connsiteX44" fmla="*/ 3599726 w 9213448"/>
              <a:gd name="connsiteY44" fmla="*/ 1774832 h 2585060"/>
              <a:gd name="connsiteX45" fmla="*/ 3634450 w 9213448"/>
              <a:gd name="connsiteY45" fmla="*/ 1786407 h 2585060"/>
              <a:gd name="connsiteX46" fmla="*/ 3657600 w 9213448"/>
              <a:gd name="connsiteY46" fmla="*/ 1809556 h 2585060"/>
              <a:gd name="connsiteX47" fmla="*/ 3680749 w 9213448"/>
              <a:gd name="connsiteY47" fmla="*/ 1844280 h 2585060"/>
              <a:gd name="connsiteX48" fmla="*/ 3750197 w 9213448"/>
              <a:gd name="connsiteY48" fmla="*/ 1867429 h 2585060"/>
              <a:gd name="connsiteX49" fmla="*/ 3784921 w 9213448"/>
              <a:gd name="connsiteY49" fmla="*/ 1890579 h 2585060"/>
              <a:gd name="connsiteX50" fmla="*/ 3808071 w 9213448"/>
              <a:gd name="connsiteY50" fmla="*/ 1913728 h 2585060"/>
              <a:gd name="connsiteX51" fmla="*/ 3877519 w 9213448"/>
              <a:gd name="connsiteY51" fmla="*/ 1936878 h 2585060"/>
              <a:gd name="connsiteX52" fmla="*/ 3912243 w 9213448"/>
              <a:gd name="connsiteY52" fmla="*/ 1948452 h 2585060"/>
              <a:gd name="connsiteX53" fmla="*/ 4004840 w 9213448"/>
              <a:gd name="connsiteY53" fmla="*/ 1994751 h 2585060"/>
              <a:gd name="connsiteX54" fmla="*/ 4039564 w 9213448"/>
              <a:gd name="connsiteY54" fmla="*/ 2006326 h 2585060"/>
              <a:gd name="connsiteX55" fmla="*/ 4282633 w 9213448"/>
              <a:gd name="connsiteY55" fmla="*/ 1983176 h 2585060"/>
              <a:gd name="connsiteX56" fmla="*/ 4386805 w 9213448"/>
              <a:gd name="connsiteY56" fmla="*/ 1936878 h 2585060"/>
              <a:gd name="connsiteX57" fmla="*/ 4433103 w 9213448"/>
              <a:gd name="connsiteY57" fmla="*/ 1879004 h 2585060"/>
              <a:gd name="connsiteX58" fmla="*/ 4421529 w 9213448"/>
              <a:gd name="connsiteY58" fmla="*/ 1716959 h 2585060"/>
              <a:gd name="connsiteX59" fmla="*/ 4375230 w 9213448"/>
              <a:gd name="connsiteY59" fmla="*/ 1578062 h 2585060"/>
              <a:gd name="connsiteX60" fmla="*/ 4363655 w 9213448"/>
              <a:gd name="connsiteY60" fmla="*/ 1543338 h 2585060"/>
              <a:gd name="connsiteX61" fmla="*/ 4340506 w 9213448"/>
              <a:gd name="connsiteY61" fmla="*/ 1508614 h 2585060"/>
              <a:gd name="connsiteX62" fmla="*/ 4328931 w 9213448"/>
              <a:gd name="connsiteY62" fmla="*/ 1473890 h 2585060"/>
              <a:gd name="connsiteX63" fmla="*/ 4305782 w 9213448"/>
              <a:gd name="connsiteY63" fmla="*/ 1427591 h 2585060"/>
              <a:gd name="connsiteX64" fmla="*/ 4294207 w 9213448"/>
              <a:gd name="connsiteY64" fmla="*/ 1392867 h 2585060"/>
              <a:gd name="connsiteX65" fmla="*/ 4247909 w 9213448"/>
              <a:gd name="connsiteY65" fmla="*/ 1323419 h 2585060"/>
              <a:gd name="connsiteX66" fmla="*/ 4224759 w 9213448"/>
              <a:gd name="connsiteY66" fmla="*/ 1253971 h 2585060"/>
              <a:gd name="connsiteX67" fmla="*/ 4213185 w 9213448"/>
              <a:gd name="connsiteY67" fmla="*/ 1219247 h 2585060"/>
              <a:gd name="connsiteX68" fmla="*/ 4224759 w 9213448"/>
              <a:gd name="connsiteY68" fmla="*/ 1045627 h 2585060"/>
              <a:gd name="connsiteX69" fmla="*/ 4236334 w 9213448"/>
              <a:gd name="connsiteY69" fmla="*/ 1010903 h 2585060"/>
              <a:gd name="connsiteX70" fmla="*/ 4271058 w 9213448"/>
              <a:gd name="connsiteY70" fmla="*/ 999328 h 2585060"/>
              <a:gd name="connsiteX71" fmla="*/ 4305782 w 9213448"/>
              <a:gd name="connsiteY71" fmla="*/ 976179 h 2585060"/>
              <a:gd name="connsiteX72" fmla="*/ 4340506 w 9213448"/>
              <a:gd name="connsiteY72" fmla="*/ 964604 h 2585060"/>
              <a:gd name="connsiteX73" fmla="*/ 4375230 w 9213448"/>
              <a:gd name="connsiteY73" fmla="*/ 941455 h 2585060"/>
              <a:gd name="connsiteX74" fmla="*/ 4444678 w 9213448"/>
              <a:gd name="connsiteY74" fmla="*/ 918305 h 2585060"/>
              <a:gd name="connsiteX75" fmla="*/ 4467828 w 9213448"/>
              <a:gd name="connsiteY75" fmla="*/ 895156 h 2585060"/>
              <a:gd name="connsiteX76" fmla="*/ 4502552 w 9213448"/>
              <a:gd name="connsiteY76" fmla="*/ 883581 h 2585060"/>
              <a:gd name="connsiteX77" fmla="*/ 4629873 w 9213448"/>
              <a:gd name="connsiteY77" fmla="*/ 860432 h 2585060"/>
              <a:gd name="connsiteX78" fmla="*/ 4815068 w 9213448"/>
              <a:gd name="connsiteY78" fmla="*/ 825708 h 2585060"/>
              <a:gd name="connsiteX79" fmla="*/ 4919240 w 9213448"/>
              <a:gd name="connsiteY79" fmla="*/ 814133 h 2585060"/>
              <a:gd name="connsiteX80" fmla="*/ 4988688 w 9213448"/>
              <a:gd name="connsiteY80" fmla="*/ 790984 h 2585060"/>
              <a:gd name="connsiteX81" fmla="*/ 5104435 w 9213448"/>
              <a:gd name="connsiteY81" fmla="*/ 756260 h 2585060"/>
              <a:gd name="connsiteX82" fmla="*/ 5139159 w 9213448"/>
              <a:gd name="connsiteY82" fmla="*/ 744685 h 2585060"/>
              <a:gd name="connsiteX83" fmla="*/ 5173883 w 9213448"/>
              <a:gd name="connsiteY83" fmla="*/ 733110 h 2585060"/>
              <a:gd name="connsiteX84" fmla="*/ 5208607 w 9213448"/>
              <a:gd name="connsiteY84" fmla="*/ 698386 h 2585060"/>
              <a:gd name="connsiteX85" fmla="*/ 5243331 w 9213448"/>
              <a:gd name="connsiteY85" fmla="*/ 686812 h 2585060"/>
              <a:gd name="connsiteX86" fmla="*/ 5324354 w 9213448"/>
              <a:gd name="connsiteY86" fmla="*/ 652088 h 2585060"/>
              <a:gd name="connsiteX87" fmla="*/ 5382228 w 9213448"/>
              <a:gd name="connsiteY87" fmla="*/ 617364 h 2585060"/>
              <a:gd name="connsiteX88" fmla="*/ 5451676 w 9213448"/>
              <a:gd name="connsiteY88" fmla="*/ 582640 h 2585060"/>
              <a:gd name="connsiteX89" fmla="*/ 5474825 w 9213448"/>
              <a:gd name="connsiteY89" fmla="*/ 559490 h 2585060"/>
              <a:gd name="connsiteX90" fmla="*/ 5544273 w 9213448"/>
              <a:gd name="connsiteY90" fmla="*/ 513191 h 2585060"/>
              <a:gd name="connsiteX91" fmla="*/ 5578997 w 9213448"/>
              <a:gd name="connsiteY91" fmla="*/ 490042 h 2585060"/>
              <a:gd name="connsiteX92" fmla="*/ 5660020 w 9213448"/>
              <a:gd name="connsiteY92" fmla="*/ 432169 h 2585060"/>
              <a:gd name="connsiteX93" fmla="*/ 5694744 w 9213448"/>
              <a:gd name="connsiteY93" fmla="*/ 420594 h 2585060"/>
              <a:gd name="connsiteX94" fmla="*/ 5764192 w 9213448"/>
              <a:gd name="connsiteY94" fmla="*/ 385870 h 2585060"/>
              <a:gd name="connsiteX95" fmla="*/ 5810491 w 9213448"/>
              <a:gd name="connsiteY95" fmla="*/ 351146 h 2585060"/>
              <a:gd name="connsiteX96" fmla="*/ 5833640 w 9213448"/>
              <a:gd name="connsiteY96" fmla="*/ 327996 h 2585060"/>
              <a:gd name="connsiteX97" fmla="*/ 5868364 w 9213448"/>
              <a:gd name="connsiteY97" fmla="*/ 316422 h 2585060"/>
              <a:gd name="connsiteX98" fmla="*/ 5926238 w 9213448"/>
              <a:gd name="connsiteY98" fmla="*/ 281698 h 2585060"/>
              <a:gd name="connsiteX99" fmla="*/ 5984111 w 9213448"/>
              <a:gd name="connsiteY99" fmla="*/ 246974 h 2585060"/>
              <a:gd name="connsiteX100" fmla="*/ 6076709 w 9213448"/>
              <a:gd name="connsiteY100" fmla="*/ 200675 h 2585060"/>
              <a:gd name="connsiteX101" fmla="*/ 6111433 w 9213448"/>
              <a:gd name="connsiteY101" fmla="*/ 189100 h 2585060"/>
              <a:gd name="connsiteX102" fmla="*/ 6146157 w 9213448"/>
              <a:gd name="connsiteY102" fmla="*/ 177526 h 2585060"/>
              <a:gd name="connsiteX103" fmla="*/ 6204030 w 9213448"/>
              <a:gd name="connsiteY103" fmla="*/ 142802 h 2585060"/>
              <a:gd name="connsiteX104" fmla="*/ 6285053 w 9213448"/>
              <a:gd name="connsiteY104" fmla="*/ 108078 h 2585060"/>
              <a:gd name="connsiteX105" fmla="*/ 6366076 w 9213448"/>
              <a:gd name="connsiteY105" fmla="*/ 73353 h 2585060"/>
              <a:gd name="connsiteX106" fmla="*/ 6435524 w 9213448"/>
              <a:gd name="connsiteY106" fmla="*/ 50204 h 2585060"/>
              <a:gd name="connsiteX107" fmla="*/ 6516547 w 9213448"/>
              <a:gd name="connsiteY107" fmla="*/ 27055 h 2585060"/>
              <a:gd name="connsiteX108" fmla="*/ 6562845 w 9213448"/>
              <a:gd name="connsiteY108" fmla="*/ 15480 h 2585060"/>
              <a:gd name="connsiteX109" fmla="*/ 6652390 w 9213448"/>
              <a:gd name="connsiteY109" fmla="*/ 7403 h 2585060"/>
              <a:gd name="connsiteX110" fmla="*/ 7234177 w 9213448"/>
              <a:gd name="connsiteY110" fmla="*/ 3905 h 2585060"/>
              <a:gd name="connsiteX111" fmla="*/ 7388145 w 9213448"/>
              <a:gd name="connsiteY111" fmla="*/ 3460 h 2585060"/>
              <a:gd name="connsiteX112" fmla="*/ 8426369 w 9213448"/>
              <a:gd name="connsiteY112" fmla="*/ 50204 h 2585060"/>
              <a:gd name="connsiteX113" fmla="*/ 8532513 w 9213448"/>
              <a:gd name="connsiteY113" fmla="*/ 79904 h 2585060"/>
              <a:gd name="connsiteX114" fmla="*/ 8650231 w 9213448"/>
              <a:gd name="connsiteY114" fmla="*/ 134280 h 2585060"/>
              <a:gd name="connsiteX115" fmla="*/ 8739331 w 9213448"/>
              <a:gd name="connsiteY115" fmla="*/ 213775 h 2585060"/>
              <a:gd name="connsiteX116" fmla="*/ 8868624 w 9213448"/>
              <a:gd name="connsiteY116" fmla="*/ 321001 h 2585060"/>
              <a:gd name="connsiteX117" fmla="*/ 8993529 w 9213448"/>
              <a:gd name="connsiteY117" fmla="*/ 501617 h 2585060"/>
              <a:gd name="connsiteX118" fmla="*/ 9028253 w 9213448"/>
              <a:gd name="connsiteY118" fmla="*/ 571065 h 2585060"/>
              <a:gd name="connsiteX119" fmla="*/ 9120850 w 9213448"/>
              <a:gd name="connsiteY119" fmla="*/ 756260 h 2585060"/>
              <a:gd name="connsiteX120" fmla="*/ 9144000 w 9213448"/>
              <a:gd name="connsiteY120" fmla="*/ 825708 h 2585060"/>
              <a:gd name="connsiteX121" fmla="*/ 9167149 w 9213448"/>
              <a:gd name="connsiteY121" fmla="*/ 895156 h 2585060"/>
              <a:gd name="connsiteX122" fmla="*/ 9213448 w 9213448"/>
              <a:gd name="connsiteY122" fmla="*/ 1161374 h 2585060"/>
              <a:gd name="connsiteX123" fmla="*/ 9167149 w 9213448"/>
              <a:gd name="connsiteY123" fmla="*/ 1554913 h 2585060"/>
              <a:gd name="connsiteX124" fmla="*/ 9062977 w 9213448"/>
              <a:gd name="connsiteY124" fmla="*/ 1716959 h 2585060"/>
              <a:gd name="connsiteX125" fmla="*/ 9016678 w 9213448"/>
              <a:gd name="connsiteY125" fmla="*/ 1751683 h 2585060"/>
              <a:gd name="connsiteX126" fmla="*/ 8947230 w 9213448"/>
              <a:gd name="connsiteY126" fmla="*/ 1821131 h 2585060"/>
              <a:gd name="connsiteX127" fmla="*/ 8912506 w 9213448"/>
              <a:gd name="connsiteY127" fmla="*/ 1844280 h 2585060"/>
              <a:gd name="connsiteX128" fmla="*/ 8877782 w 9213448"/>
              <a:gd name="connsiteY128" fmla="*/ 1855855 h 2585060"/>
              <a:gd name="connsiteX129" fmla="*/ 8808334 w 9213448"/>
              <a:gd name="connsiteY129" fmla="*/ 1902153 h 2585060"/>
              <a:gd name="connsiteX130" fmla="*/ 8773610 w 9213448"/>
              <a:gd name="connsiteY130" fmla="*/ 1925303 h 2585060"/>
              <a:gd name="connsiteX131" fmla="*/ 8738886 w 9213448"/>
              <a:gd name="connsiteY131" fmla="*/ 1936878 h 2585060"/>
              <a:gd name="connsiteX132" fmla="*/ 8125428 w 9213448"/>
              <a:gd name="connsiteY132" fmla="*/ 2226245 h 2585060"/>
              <a:gd name="connsiteX133" fmla="*/ 8090703 w 9213448"/>
              <a:gd name="connsiteY133" fmla="*/ 2249394 h 2585060"/>
              <a:gd name="connsiteX134" fmla="*/ 7998106 w 9213448"/>
              <a:gd name="connsiteY134" fmla="*/ 2284118 h 2585060"/>
              <a:gd name="connsiteX135" fmla="*/ 7963382 w 9213448"/>
              <a:gd name="connsiteY135" fmla="*/ 2295693 h 2585060"/>
              <a:gd name="connsiteX136" fmla="*/ 7870785 w 9213448"/>
              <a:gd name="connsiteY136" fmla="*/ 2330417 h 2585060"/>
              <a:gd name="connsiteX137" fmla="*/ 7627716 w 9213448"/>
              <a:gd name="connsiteY137" fmla="*/ 2411440 h 2585060"/>
              <a:gd name="connsiteX138" fmla="*/ 7234177 w 9213448"/>
              <a:gd name="connsiteY138" fmla="*/ 2585060 h 2585060"/>
              <a:gd name="connsiteX0" fmla="*/ 0 w 9213448"/>
              <a:gd name="connsiteY0" fmla="*/ 2242469 h 2601284"/>
              <a:gd name="connsiteX1" fmla="*/ 69448 w 9213448"/>
              <a:gd name="connsiteY1" fmla="*/ 2207745 h 2601284"/>
              <a:gd name="connsiteX2" fmla="*/ 173620 w 9213448"/>
              <a:gd name="connsiteY2" fmla="*/ 2184595 h 2601284"/>
              <a:gd name="connsiteX3" fmla="*/ 277792 w 9213448"/>
              <a:gd name="connsiteY3" fmla="*/ 2149871 h 2601284"/>
              <a:gd name="connsiteX4" fmla="*/ 370390 w 9213448"/>
              <a:gd name="connsiteY4" fmla="*/ 2126722 h 2601284"/>
              <a:gd name="connsiteX5" fmla="*/ 474562 w 9213448"/>
              <a:gd name="connsiteY5" fmla="*/ 2103572 h 2601284"/>
              <a:gd name="connsiteX6" fmla="*/ 567159 w 9213448"/>
              <a:gd name="connsiteY6" fmla="*/ 2068848 h 2601284"/>
              <a:gd name="connsiteX7" fmla="*/ 636607 w 9213448"/>
              <a:gd name="connsiteY7" fmla="*/ 2045699 h 2601284"/>
              <a:gd name="connsiteX8" fmla="*/ 671331 w 9213448"/>
              <a:gd name="connsiteY8" fmla="*/ 2034124 h 2601284"/>
              <a:gd name="connsiteX9" fmla="*/ 740779 w 9213448"/>
              <a:gd name="connsiteY9" fmla="*/ 2022550 h 2601284"/>
              <a:gd name="connsiteX10" fmla="*/ 833377 w 9213448"/>
              <a:gd name="connsiteY10" fmla="*/ 1987826 h 2601284"/>
              <a:gd name="connsiteX11" fmla="*/ 925974 w 9213448"/>
              <a:gd name="connsiteY11" fmla="*/ 1953102 h 2601284"/>
              <a:gd name="connsiteX12" fmla="*/ 972273 w 9213448"/>
              <a:gd name="connsiteY12" fmla="*/ 1941527 h 2601284"/>
              <a:gd name="connsiteX13" fmla="*/ 1041721 w 9213448"/>
              <a:gd name="connsiteY13" fmla="*/ 1918377 h 2601284"/>
              <a:gd name="connsiteX14" fmla="*/ 1076445 w 9213448"/>
              <a:gd name="connsiteY14" fmla="*/ 1906803 h 2601284"/>
              <a:gd name="connsiteX15" fmla="*/ 1169043 w 9213448"/>
              <a:gd name="connsiteY15" fmla="*/ 1883653 h 2601284"/>
              <a:gd name="connsiteX16" fmla="*/ 1307939 w 9213448"/>
              <a:gd name="connsiteY16" fmla="*/ 1837355 h 2601284"/>
              <a:gd name="connsiteX17" fmla="*/ 1342663 w 9213448"/>
              <a:gd name="connsiteY17" fmla="*/ 1825780 h 2601284"/>
              <a:gd name="connsiteX18" fmla="*/ 1400536 w 9213448"/>
              <a:gd name="connsiteY18" fmla="*/ 1814205 h 2601284"/>
              <a:gd name="connsiteX19" fmla="*/ 1469985 w 9213448"/>
              <a:gd name="connsiteY19" fmla="*/ 1791056 h 2601284"/>
              <a:gd name="connsiteX20" fmla="*/ 1504709 w 9213448"/>
              <a:gd name="connsiteY20" fmla="*/ 1779481 h 2601284"/>
              <a:gd name="connsiteX21" fmla="*/ 1597306 w 9213448"/>
              <a:gd name="connsiteY21" fmla="*/ 1756332 h 2601284"/>
              <a:gd name="connsiteX22" fmla="*/ 1689903 w 9213448"/>
              <a:gd name="connsiteY22" fmla="*/ 1733183 h 2601284"/>
              <a:gd name="connsiteX23" fmla="*/ 1759352 w 9213448"/>
              <a:gd name="connsiteY23" fmla="*/ 1698458 h 2601284"/>
              <a:gd name="connsiteX24" fmla="*/ 1817225 w 9213448"/>
              <a:gd name="connsiteY24" fmla="*/ 1675309 h 2601284"/>
              <a:gd name="connsiteX25" fmla="*/ 1886673 w 9213448"/>
              <a:gd name="connsiteY25" fmla="*/ 1663734 h 2601284"/>
              <a:gd name="connsiteX26" fmla="*/ 1956121 w 9213448"/>
              <a:gd name="connsiteY26" fmla="*/ 1640585 h 2601284"/>
              <a:gd name="connsiteX27" fmla="*/ 1990845 w 9213448"/>
              <a:gd name="connsiteY27" fmla="*/ 1629010 h 2601284"/>
              <a:gd name="connsiteX28" fmla="*/ 2060293 w 9213448"/>
              <a:gd name="connsiteY28" fmla="*/ 1617436 h 2601284"/>
              <a:gd name="connsiteX29" fmla="*/ 2141316 w 9213448"/>
              <a:gd name="connsiteY29" fmla="*/ 1594286 h 2601284"/>
              <a:gd name="connsiteX30" fmla="*/ 2210764 w 9213448"/>
              <a:gd name="connsiteY30" fmla="*/ 1582712 h 2601284"/>
              <a:gd name="connsiteX31" fmla="*/ 2257063 w 9213448"/>
              <a:gd name="connsiteY31" fmla="*/ 1571137 h 2601284"/>
              <a:gd name="connsiteX32" fmla="*/ 2419109 w 9213448"/>
              <a:gd name="connsiteY32" fmla="*/ 1547988 h 2601284"/>
              <a:gd name="connsiteX33" fmla="*/ 2546430 w 9213448"/>
              <a:gd name="connsiteY33" fmla="*/ 1513264 h 2601284"/>
              <a:gd name="connsiteX34" fmla="*/ 2731625 w 9213448"/>
              <a:gd name="connsiteY34" fmla="*/ 1466965 h 2601284"/>
              <a:gd name="connsiteX35" fmla="*/ 2882096 w 9213448"/>
              <a:gd name="connsiteY35" fmla="*/ 1455390 h 2601284"/>
              <a:gd name="connsiteX36" fmla="*/ 3310359 w 9213448"/>
              <a:gd name="connsiteY36" fmla="*/ 1478539 h 2601284"/>
              <a:gd name="connsiteX37" fmla="*/ 3345083 w 9213448"/>
              <a:gd name="connsiteY37" fmla="*/ 1490114 h 2601284"/>
              <a:gd name="connsiteX38" fmla="*/ 3368233 w 9213448"/>
              <a:gd name="connsiteY38" fmla="*/ 1513264 h 2601284"/>
              <a:gd name="connsiteX39" fmla="*/ 3437681 w 9213448"/>
              <a:gd name="connsiteY39" fmla="*/ 1559562 h 2601284"/>
              <a:gd name="connsiteX40" fmla="*/ 3495554 w 9213448"/>
              <a:gd name="connsiteY40" fmla="*/ 1605861 h 2601284"/>
              <a:gd name="connsiteX41" fmla="*/ 3530278 w 9213448"/>
              <a:gd name="connsiteY41" fmla="*/ 1675309 h 2601284"/>
              <a:gd name="connsiteX42" fmla="*/ 3541853 w 9213448"/>
              <a:gd name="connsiteY42" fmla="*/ 1710033 h 2601284"/>
              <a:gd name="connsiteX43" fmla="*/ 3588152 w 9213448"/>
              <a:gd name="connsiteY43" fmla="*/ 1756332 h 2601284"/>
              <a:gd name="connsiteX44" fmla="*/ 3599726 w 9213448"/>
              <a:gd name="connsiteY44" fmla="*/ 1791056 h 2601284"/>
              <a:gd name="connsiteX45" fmla="*/ 3634450 w 9213448"/>
              <a:gd name="connsiteY45" fmla="*/ 1802631 h 2601284"/>
              <a:gd name="connsiteX46" fmla="*/ 3657600 w 9213448"/>
              <a:gd name="connsiteY46" fmla="*/ 1825780 h 2601284"/>
              <a:gd name="connsiteX47" fmla="*/ 3680749 w 9213448"/>
              <a:gd name="connsiteY47" fmla="*/ 1860504 h 2601284"/>
              <a:gd name="connsiteX48" fmla="*/ 3750197 w 9213448"/>
              <a:gd name="connsiteY48" fmla="*/ 1883653 h 2601284"/>
              <a:gd name="connsiteX49" fmla="*/ 3784921 w 9213448"/>
              <a:gd name="connsiteY49" fmla="*/ 1906803 h 2601284"/>
              <a:gd name="connsiteX50" fmla="*/ 3808071 w 9213448"/>
              <a:gd name="connsiteY50" fmla="*/ 1929952 h 2601284"/>
              <a:gd name="connsiteX51" fmla="*/ 3877519 w 9213448"/>
              <a:gd name="connsiteY51" fmla="*/ 1953102 h 2601284"/>
              <a:gd name="connsiteX52" fmla="*/ 3912243 w 9213448"/>
              <a:gd name="connsiteY52" fmla="*/ 1964676 h 2601284"/>
              <a:gd name="connsiteX53" fmla="*/ 4004840 w 9213448"/>
              <a:gd name="connsiteY53" fmla="*/ 2010975 h 2601284"/>
              <a:gd name="connsiteX54" fmla="*/ 4039564 w 9213448"/>
              <a:gd name="connsiteY54" fmla="*/ 2022550 h 2601284"/>
              <a:gd name="connsiteX55" fmla="*/ 4282633 w 9213448"/>
              <a:gd name="connsiteY55" fmla="*/ 1999400 h 2601284"/>
              <a:gd name="connsiteX56" fmla="*/ 4386805 w 9213448"/>
              <a:gd name="connsiteY56" fmla="*/ 1953102 h 2601284"/>
              <a:gd name="connsiteX57" fmla="*/ 4433103 w 9213448"/>
              <a:gd name="connsiteY57" fmla="*/ 1895228 h 2601284"/>
              <a:gd name="connsiteX58" fmla="*/ 4421529 w 9213448"/>
              <a:gd name="connsiteY58" fmla="*/ 1733183 h 2601284"/>
              <a:gd name="connsiteX59" fmla="*/ 4375230 w 9213448"/>
              <a:gd name="connsiteY59" fmla="*/ 1594286 h 2601284"/>
              <a:gd name="connsiteX60" fmla="*/ 4363655 w 9213448"/>
              <a:gd name="connsiteY60" fmla="*/ 1559562 h 2601284"/>
              <a:gd name="connsiteX61" fmla="*/ 4340506 w 9213448"/>
              <a:gd name="connsiteY61" fmla="*/ 1524838 h 2601284"/>
              <a:gd name="connsiteX62" fmla="*/ 4328931 w 9213448"/>
              <a:gd name="connsiteY62" fmla="*/ 1490114 h 2601284"/>
              <a:gd name="connsiteX63" fmla="*/ 4305782 w 9213448"/>
              <a:gd name="connsiteY63" fmla="*/ 1443815 h 2601284"/>
              <a:gd name="connsiteX64" fmla="*/ 4294207 w 9213448"/>
              <a:gd name="connsiteY64" fmla="*/ 1409091 h 2601284"/>
              <a:gd name="connsiteX65" fmla="*/ 4247909 w 9213448"/>
              <a:gd name="connsiteY65" fmla="*/ 1339643 h 2601284"/>
              <a:gd name="connsiteX66" fmla="*/ 4224759 w 9213448"/>
              <a:gd name="connsiteY66" fmla="*/ 1270195 h 2601284"/>
              <a:gd name="connsiteX67" fmla="*/ 4213185 w 9213448"/>
              <a:gd name="connsiteY67" fmla="*/ 1235471 h 2601284"/>
              <a:gd name="connsiteX68" fmla="*/ 4224759 w 9213448"/>
              <a:gd name="connsiteY68" fmla="*/ 1061851 h 2601284"/>
              <a:gd name="connsiteX69" fmla="*/ 4236334 w 9213448"/>
              <a:gd name="connsiteY69" fmla="*/ 1027127 h 2601284"/>
              <a:gd name="connsiteX70" fmla="*/ 4271058 w 9213448"/>
              <a:gd name="connsiteY70" fmla="*/ 1015552 h 2601284"/>
              <a:gd name="connsiteX71" fmla="*/ 4305782 w 9213448"/>
              <a:gd name="connsiteY71" fmla="*/ 992403 h 2601284"/>
              <a:gd name="connsiteX72" fmla="*/ 4340506 w 9213448"/>
              <a:gd name="connsiteY72" fmla="*/ 980828 h 2601284"/>
              <a:gd name="connsiteX73" fmla="*/ 4375230 w 9213448"/>
              <a:gd name="connsiteY73" fmla="*/ 957679 h 2601284"/>
              <a:gd name="connsiteX74" fmla="*/ 4444678 w 9213448"/>
              <a:gd name="connsiteY74" fmla="*/ 934529 h 2601284"/>
              <a:gd name="connsiteX75" fmla="*/ 4467828 w 9213448"/>
              <a:gd name="connsiteY75" fmla="*/ 911380 h 2601284"/>
              <a:gd name="connsiteX76" fmla="*/ 4502552 w 9213448"/>
              <a:gd name="connsiteY76" fmla="*/ 899805 h 2601284"/>
              <a:gd name="connsiteX77" fmla="*/ 4629873 w 9213448"/>
              <a:gd name="connsiteY77" fmla="*/ 876656 h 2601284"/>
              <a:gd name="connsiteX78" fmla="*/ 4815068 w 9213448"/>
              <a:gd name="connsiteY78" fmla="*/ 841932 h 2601284"/>
              <a:gd name="connsiteX79" fmla="*/ 4919240 w 9213448"/>
              <a:gd name="connsiteY79" fmla="*/ 830357 h 2601284"/>
              <a:gd name="connsiteX80" fmla="*/ 4988688 w 9213448"/>
              <a:gd name="connsiteY80" fmla="*/ 807208 h 2601284"/>
              <a:gd name="connsiteX81" fmla="*/ 5104435 w 9213448"/>
              <a:gd name="connsiteY81" fmla="*/ 772484 h 2601284"/>
              <a:gd name="connsiteX82" fmla="*/ 5139159 w 9213448"/>
              <a:gd name="connsiteY82" fmla="*/ 760909 h 2601284"/>
              <a:gd name="connsiteX83" fmla="*/ 5173883 w 9213448"/>
              <a:gd name="connsiteY83" fmla="*/ 749334 h 2601284"/>
              <a:gd name="connsiteX84" fmla="*/ 5208607 w 9213448"/>
              <a:gd name="connsiteY84" fmla="*/ 714610 h 2601284"/>
              <a:gd name="connsiteX85" fmla="*/ 5243331 w 9213448"/>
              <a:gd name="connsiteY85" fmla="*/ 703036 h 2601284"/>
              <a:gd name="connsiteX86" fmla="*/ 5324354 w 9213448"/>
              <a:gd name="connsiteY86" fmla="*/ 668312 h 2601284"/>
              <a:gd name="connsiteX87" fmla="*/ 5382228 w 9213448"/>
              <a:gd name="connsiteY87" fmla="*/ 633588 h 2601284"/>
              <a:gd name="connsiteX88" fmla="*/ 5451676 w 9213448"/>
              <a:gd name="connsiteY88" fmla="*/ 598864 h 2601284"/>
              <a:gd name="connsiteX89" fmla="*/ 5474825 w 9213448"/>
              <a:gd name="connsiteY89" fmla="*/ 575714 h 2601284"/>
              <a:gd name="connsiteX90" fmla="*/ 5544273 w 9213448"/>
              <a:gd name="connsiteY90" fmla="*/ 529415 h 2601284"/>
              <a:gd name="connsiteX91" fmla="*/ 5578997 w 9213448"/>
              <a:gd name="connsiteY91" fmla="*/ 506266 h 2601284"/>
              <a:gd name="connsiteX92" fmla="*/ 5660020 w 9213448"/>
              <a:gd name="connsiteY92" fmla="*/ 448393 h 2601284"/>
              <a:gd name="connsiteX93" fmla="*/ 5694744 w 9213448"/>
              <a:gd name="connsiteY93" fmla="*/ 436818 h 2601284"/>
              <a:gd name="connsiteX94" fmla="*/ 5764192 w 9213448"/>
              <a:gd name="connsiteY94" fmla="*/ 402094 h 2601284"/>
              <a:gd name="connsiteX95" fmla="*/ 5810491 w 9213448"/>
              <a:gd name="connsiteY95" fmla="*/ 367370 h 2601284"/>
              <a:gd name="connsiteX96" fmla="*/ 5833640 w 9213448"/>
              <a:gd name="connsiteY96" fmla="*/ 344220 h 2601284"/>
              <a:gd name="connsiteX97" fmla="*/ 5868364 w 9213448"/>
              <a:gd name="connsiteY97" fmla="*/ 332646 h 2601284"/>
              <a:gd name="connsiteX98" fmla="*/ 5926238 w 9213448"/>
              <a:gd name="connsiteY98" fmla="*/ 297922 h 2601284"/>
              <a:gd name="connsiteX99" fmla="*/ 5984111 w 9213448"/>
              <a:gd name="connsiteY99" fmla="*/ 263198 h 2601284"/>
              <a:gd name="connsiteX100" fmla="*/ 6076709 w 9213448"/>
              <a:gd name="connsiteY100" fmla="*/ 216899 h 2601284"/>
              <a:gd name="connsiteX101" fmla="*/ 6111433 w 9213448"/>
              <a:gd name="connsiteY101" fmla="*/ 205324 h 2601284"/>
              <a:gd name="connsiteX102" fmla="*/ 6146157 w 9213448"/>
              <a:gd name="connsiteY102" fmla="*/ 193750 h 2601284"/>
              <a:gd name="connsiteX103" fmla="*/ 6204030 w 9213448"/>
              <a:gd name="connsiteY103" fmla="*/ 159026 h 2601284"/>
              <a:gd name="connsiteX104" fmla="*/ 6285053 w 9213448"/>
              <a:gd name="connsiteY104" fmla="*/ 124302 h 2601284"/>
              <a:gd name="connsiteX105" fmla="*/ 6366076 w 9213448"/>
              <a:gd name="connsiteY105" fmla="*/ 89577 h 2601284"/>
              <a:gd name="connsiteX106" fmla="*/ 6435524 w 9213448"/>
              <a:gd name="connsiteY106" fmla="*/ 66428 h 2601284"/>
              <a:gd name="connsiteX107" fmla="*/ 6516547 w 9213448"/>
              <a:gd name="connsiteY107" fmla="*/ 43279 h 2601284"/>
              <a:gd name="connsiteX108" fmla="*/ 6562845 w 9213448"/>
              <a:gd name="connsiteY108" fmla="*/ 31704 h 2601284"/>
              <a:gd name="connsiteX109" fmla="*/ 6652390 w 9213448"/>
              <a:gd name="connsiteY109" fmla="*/ 23627 h 2601284"/>
              <a:gd name="connsiteX110" fmla="*/ 7234177 w 9213448"/>
              <a:gd name="connsiteY110" fmla="*/ 33 h 2601284"/>
              <a:gd name="connsiteX111" fmla="*/ 7388145 w 9213448"/>
              <a:gd name="connsiteY111" fmla="*/ 19684 h 2601284"/>
              <a:gd name="connsiteX112" fmla="*/ 8426369 w 9213448"/>
              <a:gd name="connsiteY112" fmla="*/ 66428 h 2601284"/>
              <a:gd name="connsiteX113" fmla="*/ 8532513 w 9213448"/>
              <a:gd name="connsiteY113" fmla="*/ 96128 h 2601284"/>
              <a:gd name="connsiteX114" fmla="*/ 8650231 w 9213448"/>
              <a:gd name="connsiteY114" fmla="*/ 150504 h 2601284"/>
              <a:gd name="connsiteX115" fmla="*/ 8739331 w 9213448"/>
              <a:gd name="connsiteY115" fmla="*/ 229999 h 2601284"/>
              <a:gd name="connsiteX116" fmla="*/ 8868624 w 9213448"/>
              <a:gd name="connsiteY116" fmla="*/ 337225 h 2601284"/>
              <a:gd name="connsiteX117" fmla="*/ 8993529 w 9213448"/>
              <a:gd name="connsiteY117" fmla="*/ 517841 h 2601284"/>
              <a:gd name="connsiteX118" fmla="*/ 9028253 w 9213448"/>
              <a:gd name="connsiteY118" fmla="*/ 587289 h 2601284"/>
              <a:gd name="connsiteX119" fmla="*/ 9120850 w 9213448"/>
              <a:gd name="connsiteY119" fmla="*/ 772484 h 2601284"/>
              <a:gd name="connsiteX120" fmla="*/ 9144000 w 9213448"/>
              <a:gd name="connsiteY120" fmla="*/ 841932 h 2601284"/>
              <a:gd name="connsiteX121" fmla="*/ 9167149 w 9213448"/>
              <a:gd name="connsiteY121" fmla="*/ 911380 h 2601284"/>
              <a:gd name="connsiteX122" fmla="*/ 9213448 w 9213448"/>
              <a:gd name="connsiteY122" fmla="*/ 1177598 h 2601284"/>
              <a:gd name="connsiteX123" fmla="*/ 9167149 w 9213448"/>
              <a:gd name="connsiteY123" fmla="*/ 1571137 h 2601284"/>
              <a:gd name="connsiteX124" fmla="*/ 9062977 w 9213448"/>
              <a:gd name="connsiteY124" fmla="*/ 1733183 h 2601284"/>
              <a:gd name="connsiteX125" fmla="*/ 9016678 w 9213448"/>
              <a:gd name="connsiteY125" fmla="*/ 1767907 h 2601284"/>
              <a:gd name="connsiteX126" fmla="*/ 8947230 w 9213448"/>
              <a:gd name="connsiteY126" fmla="*/ 1837355 h 2601284"/>
              <a:gd name="connsiteX127" fmla="*/ 8912506 w 9213448"/>
              <a:gd name="connsiteY127" fmla="*/ 1860504 h 2601284"/>
              <a:gd name="connsiteX128" fmla="*/ 8877782 w 9213448"/>
              <a:gd name="connsiteY128" fmla="*/ 1872079 h 2601284"/>
              <a:gd name="connsiteX129" fmla="*/ 8808334 w 9213448"/>
              <a:gd name="connsiteY129" fmla="*/ 1918377 h 2601284"/>
              <a:gd name="connsiteX130" fmla="*/ 8773610 w 9213448"/>
              <a:gd name="connsiteY130" fmla="*/ 1941527 h 2601284"/>
              <a:gd name="connsiteX131" fmla="*/ 8738886 w 9213448"/>
              <a:gd name="connsiteY131" fmla="*/ 1953102 h 2601284"/>
              <a:gd name="connsiteX132" fmla="*/ 8125428 w 9213448"/>
              <a:gd name="connsiteY132" fmla="*/ 2242469 h 2601284"/>
              <a:gd name="connsiteX133" fmla="*/ 8090703 w 9213448"/>
              <a:gd name="connsiteY133" fmla="*/ 2265618 h 2601284"/>
              <a:gd name="connsiteX134" fmla="*/ 7998106 w 9213448"/>
              <a:gd name="connsiteY134" fmla="*/ 2300342 h 2601284"/>
              <a:gd name="connsiteX135" fmla="*/ 7963382 w 9213448"/>
              <a:gd name="connsiteY135" fmla="*/ 2311917 h 2601284"/>
              <a:gd name="connsiteX136" fmla="*/ 7870785 w 9213448"/>
              <a:gd name="connsiteY136" fmla="*/ 2346641 h 2601284"/>
              <a:gd name="connsiteX137" fmla="*/ 7627716 w 9213448"/>
              <a:gd name="connsiteY137" fmla="*/ 2427664 h 2601284"/>
              <a:gd name="connsiteX138" fmla="*/ 7234177 w 9213448"/>
              <a:gd name="connsiteY138" fmla="*/ 2601284 h 2601284"/>
              <a:gd name="connsiteX0" fmla="*/ 0 w 9213448"/>
              <a:gd name="connsiteY0" fmla="*/ 2222785 h 2581600"/>
              <a:gd name="connsiteX1" fmla="*/ 69448 w 9213448"/>
              <a:gd name="connsiteY1" fmla="*/ 2188061 h 2581600"/>
              <a:gd name="connsiteX2" fmla="*/ 173620 w 9213448"/>
              <a:gd name="connsiteY2" fmla="*/ 2164911 h 2581600"/>
              <a:gd name="connsiteX3" fmla="*/ 277792 w 9213448"/>
              <a:gd name="connsiteY3" fmla="*/ 2130187 h 2581600"/>
              <a:gd name="connsiteX4" fmla="*/ 370390 w 9213448"/>
              <a:gd name="connsiteY4" fmla="*/ 2107038 h 2581600"/>
              <a:gd name="connsiteX5" fmla="*/ 474562 w 9213448"/>
              <a:gd name="connsiteY5" fmla="*/ 2083888 h 2581600"/>
              <a:gd name="connsiteX6" fmla="*/ 567159 w 9213448"/>
              <a:gd name="connsiteY6" fmla="*/ 2049164 h 2581600"/>
              <a:gd name="connsiteX7" fmla="*/ 636607 w 9213448"/>
              <a:gd name="connsiteY7" fmla="*/ 2026015 h 2581600"/>
              <a:gd name="connsiteX8" fmla="*/ 671331 w 9213448"/>
              <a:gd name="connsiteY8" fmla="*/ 2014440 h 2581600"/>
              <a:gd name="connsiteX9" fmla="*/ 740779 w 9213448"/>
              <a:gd name="connsiteY9" fmla="*/ 2002866 h 2581600"/>
              <a:gd name="connsiteX10" fmla="*/ 833377 w 9213448"/>
              <a:gd name="connsiteY10" fmla="*/ 1968142 h 2581600"/>
              <a:gd name="connsiteX11" fmla="*/ 925974 w 9213448"/>
              <a:gd name="connsiteY11" fmla="*/ 1933418 h 2581600"/>
              <a:gd name="connsiteX12" fmla="*/ 972273 w 9213448"/>
              <a:gd name="connsiteY12" fmla="*/ 1921843 h 2581600"/>
              <a:gd name="connsiteX13" fmla="*/ 1041721 w 9213448"/>
              <a:gd name="connsiteY13" fmla="*/ 1898693 h 2581600"/>
              <a:gd name="connsiteX14" fmla="*/ 1076445 w 9213448"/>
              <a:gd name="connsiteY14" fmla="*/ 1887119 h 2581600"/>
              <a:gd name="connsiteX15" fmla="*/ 1169043 w 9213448"/>
              <a:gd name="connsiteY15" fmla="*/ 1863969 h 2581600"/>
              <a:gd name="connsiteX16" fmla="*/ 1307939 w 9213448"/>
              <a:gd name="connsiteY16" fmla="*/ 1817671 h 2581600"/>
              <a:gd name="connsiteX17" fmla="*/ 1342663 w 9213448"/>
              <a:gd name="connsiteY17" fmla="*/ 1806096 h 2581600"/>
              <a:gd name="connsiteX18" fmla="*/ 1400536 w 9213448"/>
              <a:gd name="connsiteY18" fmla="*/ 1794521 h 2581600"/>
              <a:gd name="connsiteX19" fmla="*/ 1469985 w 9213448"/>
              <a:gd name="connsiteY19" fmla="*/ 1771372 h 2581600"/>
              <a:gd name="connsiteX20" fmla="*/ 1504709 w 9213448"/>
              <a:gd name="connsiteY20" fmla="*/ 1759797 h 2581600"/>
              <a:gd name="connsiteX21" fmla="*/ 1597306 w 9213448"/>
              <a:gd name="connsiteY21" fmla="*/ 1736648 h 2581600"/>
              <a:gd name="connsiteX22" fmla="*/ 1689903 w 9213448"/>
              <a:gd name="connsiteY22" fmla="*/ 1713499 h 2581600"/>
              <a:gd name="connsiteX23" fmla="*/ 1759352 w 9213448"/>
              <a:gd name="connsiteY23" fmla="*/ 1678774 h 2581600"/>
              <a:gd name="connsiteX24" fmla="*/ 1817225 w 9213448"/>
              <a:gd name="connsiteY24" fmla="*/ 1655625 h 2581600"/>
              <a:gd name="connsiteX25" fmla="*/ 1886673 w 9213448"/>
              <a:gd name="connsiteY25" fmla="*/ 1644050 h 2581600"/>
              <a:gd name="connsiteX26" fmla="*/ 1956121 w 9213448"/>
              <a:gd name="connsiteY26" fmla="*/ 1620901 h 2581600"/>
              <a:gd name="connsiteX27" fmla="*/ 1990845 w 9213448"/>
              <a:gd name="connsiteY27" fmla="*/ 1609326 h 2581600"/>
              <a:gd name="connsiteX28" fmla="*/ 2060293 w 9213448"/>
              <a:gd name="connsiteY28" fmla="*/ 1597752 h 2581600"/>
              <a:gd name="connsiteX29" fmla="*/ 2141316 w 9213448"/>
              <a:gd name="connsiteY29" fmla="*/ 1574602 h 2581600"/>
              <a:gd name="connsiteX30" fmla="*/ 2210764 w 9213448"/>
              <a:gd name="connsiteY30" fmla="*/ 1563028 h 2581600"/>
              <a:gd name="connsiteX31" fmla="*/ 2257063 w 9213448"/>
              <a:gd name="connsiteY31" fmla="*/ 1551453 h 2581600"/>
              <a:gd name="connsiteX32" fmla="*/ 2419109 w 9213448"/>
              <a:gd name="connsiteY32" fmla="*/ 1528304 h 2581600"/>
              <a:gd name="connsiteX33" fmla="*/ 2546430 w 9213448"/>
              <a:gd name="connsiteY33" fmla="*/ 1493580 h 2581600"/>
              <a:gd name="connsiteX34" fmla="*/ 2731625 w 9213448"/>
              <a:gd name="connsiteY34" fmla="*/ 1447281 h 2581600"/>
              <a:gd name="connsiteX35" fmla="*/ 2882096 w 9213448"/>
              <a:gd name="connsiteY35" fmla="*/ 1435706 h 2581600"/>
              <a:gd name="connsiteX36" fmla="*/ 3310359 w 9213448"/>
              <a:gd name="connsiteY36" fmla="*/ 1458855 h 2581600"/>
              <a:gd name="connsiteX37" fmla="*/ 3345083 w 9213448"/>
              <a:gd name="connsiteY37" fmla="*/ 1470430 h 2581600"/>
              <a:gd name="connsiteX38" fmla="*/ 3368233 w 9213448"/>
              <a:gd name="connsiteY38" fmla="*/ 1493580 h 2581600"/>
              <a:gd name="connsiteX39" fmla="*/ 3437681 w 9213448"/>
              <a:gd name="connsiteY39" fmla="*/ 1539878 h 2581600"/>
              <a:gd name="connsiteX40" fmla="*/ 3495554 w 9213448"/>
              <a:gd name="connsiteY40" fmla="*/ 1586177 h 2581600"/>
              <a:gd name="connsiteX41" fmla="*/ 3530278 w 9213448"/>
              <a:gd name="connsiteY41" fmla="*/ 1655625 h 2581600"/>
              <a:gd name="connsiteX42" fmla="*/ 3541853 w 9213448"/>
              <a:gd name="connsiteY42" fmla="*/ 1690349 h 2581600"/>
              <a:gd name="connsiteX43" fmla="*/ 3588152 w 9213448"/>
              <a:gd name="connsiteY43" fmla="*/ 1736648 h 2581600"/>
              <a:gd name="connsiteX44" fmla="*/ 3599726 w 9213448"/>
              <a:gd name="connsiteY44" fmla="*/ 1771372 h 2581600"/>
              <a:gd name="connsiteX45" fmla="*/ 3634450 w 9213448"/>
              <a:gd name="connsiteY45" fmla="*/ 1782947 h 2581600"/>
              <a:gd name="connsiteX46" fmla="*/ 3657600 w 9213448"/>
              <a:gd name="connsiteY46" fmla="*/ 1806096 h 2581600"/>
              <a:gd name="connsiteX47" fmla="*/ 3680749 w 9213448"/>
              <a:gd name="connsiteY47" fmla="*/ 1840820 h 2581600"/>
              <a:gd name="connsiteX48" fmla="*/ 3750197 w 9213448"/>
              <a:gd name="connsiteY48" fmla="*/ 1863969 h 2581600"/>
              <a:gd name="connsiteX49" fmla="*/ 3784921 w 9213448"/>
              <a:gd name="connsiteY49" fmla="*/ 1887119 h 2581600"/>
              <a:gd name="connsiteX50" fmla="*/ 3808071 w 9213448"/>
              <a:gd name="connsiteY50" fmla="*/ 1910268 h 2581600"/>
              <a:gd name="connsiteX51" fmla="*/ 3877519 w 9213448"/>
              <a:gd name="connsiteY51" fmla="*/ 1933418 h 2581600"/>
              <a:gd name="connsiteX52" fmla="*/ 3912243 w 9213448"/>
              <a:gd name="connsiteY52" fmla="*/ 1944992 h 2581600"/>
              <a:gd name="connsiteX53" fmla="*/ 4004840 w 9213448"/>
              <a:gd name="connsiteY53" fmla="*/ 1991291 h 2581600"/>
              <a:gd name="connsiteX54" fmla="*/ 4039564 w 9213448"/>
              <a:gd name="connsiteY54" fmla="*/ 2002866 h 2581600"/>
              <a:gd name="connsiteX55" fmla="*/ 4282633 w 9213448"/>
              <a:gd name="connsiteY55" fmla="*/ 1979716 h 2581600"/>
              <a:gd name="connsiteX56" fmla="*/ 4386805 w 9213448"/>
              <a:gd name="connsiteY56" fmla="*/ 1933418 h 2581600"/>
              <a:gd name="connsiteX57" fmla="*/ 4433103 w 9213448"/>
              <a:gd name="connsiteY57" fmla="*/ 1875544 h 2581600"/>
              <a:gd name="connsiteX58" fmla="*/ 4421529 w 9213448"/>
              <a:gd name="connsiteY58" fmla="*/ 1713499 h 2581600"/>
              <a:gd name="connsiteX59" fmla="*/ 4375230 w 9213448"/>
              <a:gd name="connsiteY59" fmla="*/ 1574602 h 2581600"/>
              <a:gd name="connsiteX60" fmla="*/ 4363655 w 9213448"/>
              <a:gd name="connsiteY60" fmla="*/ 1539878 h 2581600"/>
              <a:gd name="connsiteX61" fmla="*/ 4340506 w 9213448"/>
              <a:gd name="connsiteY61" fmla="*/ 1505154 h 2581600"/>
              <a:gd name="connsiteX62" fmla="*/ 4328931 w 9213448"/>
              <a:gd name="connsiteY62" fmla="*/ 1470430 h 2581600"/>
              <a:gd name="connsiteX63" fmla="*/ 4305782 w 9213448"/>
              <a:gd name="connsiteY63" fmla="*/ 1424131 h 2581600"/>
              <a:gd name="connsiteX64" fmla="*/ 4294207 w 9213448"/>
              <a:gd name="connsiteY64" fmla="*/ 1389407 h 2581600"/>
              <a:gd name="connsiteX65" fmla="*/ 4247909 w 9213448"/>
              <a:gd name="connsiteY65" fmla="*/ 1319959 h 2581600"/>
              <a:gd name="connsiteX66" fmla="*/ 4224759 w 9213448"/>
              <a:gd name="connsiteY66" fmla="*/ 1250511 h 2581600"/>
              <a:gd name="connsiteX67" fmla="*/ 4213185 w 9213448"/>
              <a:gd name="connsiteY67" fmla="*/ 1215787 h 2581600"/>
              <a:gd name="connsiteX68" fmla="*/ 4224759 w 9213448"/>
              <a:gd name="connsiteY68" fmla="*/ 1042167 h 2581600"/>
              <a:gd name="connsiteX69" fmla="*/ 4236334 w 9213448"/>
              <a:gd name="connsiteY69" fmla="*/ 1007443 h 2581600"/>
              <a:gd name="connsiteX70" fmla="*/ 4271058 w 9213448"/>
              <a:gd name="connsiteY70" fmla="*/ 995868 h 2581600"/>
              <a:gd name="connsiteX71" fmla="*/ 4305782 w 9213448"/>
              <a:gd name="connsiteY71" fmla="*/ 972719 h 2581600"/>
              <a:gd name="connsiteX72" fmla="*/ 4340506 w 9213448"/>
              <a:gd name="connsiteY72" fmla="*/ 961144 h 2581600"/>
              <a:gd name="connsiteX73" fmla="*/ 4375230 w 9213448"/>
              <a:gd name="connsiteY73" fmla="*/ 937995 h 2581600"/>
              <a:gd name="connsiteX74" fmla="*/ 4444678 w 9213448"/>
              <a:gd name="connsiteY74" fmla="*/ 914845 h 2581600"/>
              <a:gd name="connsiteX75" fmla="*/ 4467828 w 9213448"/>
              <a:gd name="connsiteY75" fmla="*/ 891696 h 2581600"/>
              <a:gd name="connsiteX76" fmla="*/ 4502552 w 9213448"/>
              <a:gd name="connsiteY76" fmla="*/ 880121 h 2581600"/>
              <a:gd name="connsiteX77" fmla="*/ 4629873 w 9213448"/>
              <a:gd name="connsiteY77" fmla="*/ 856972 h 2581600"/>
              <a:gd name="connsiteX78" fmla="*/ 4815068 w 9213448"/>
              <a:gd name="connsiteY78" fmla="*/ 822248 h 2581600"/>
              <a:gd name="connsiteX79" fmla="*/ 4919240 w 9213448"/>
              <a:gd name="connsiteY79" fmla="*/ 810673 h 2581600"/>
              <a:gd name="connsiteX80" fmla="*/ 4988688 w 9213448"/>
              <a:gd name="connsiteY80" fmla="*/ 787524 h 2581600"/>
              <a:gd name="connsiteX81" fmla="*/ 5104435 w 9213448"/>
              <a:gd name="connsiteY81" fmla="*/ 752800 h 2581600"/>
              <a:gd name="connsiteX82" fmla="*/ 5139159 w 9213448"/>
              <a:gd name="connsiteY82" fmla="*/ 741225 h 2581600"/>
              <a:gd name="connsiteX83" fmla="*/ 5173883 w 9213448"/>
              <a:gd name="connsiteY83" fmla="*/ 729650 h 2581600"/>
              <a:gd name="connsiteX84" fmla="*/ 5208607 w 9213448"/>
              <a:gd name="connsiteY84" fmla="*/ 694926 h 2581600"/>
              <a:gd name="connsiteX85" fmla="*/ 5243331 w 9213448"/>
              <a:gd name="connsiteY85" fmla="*/ 683352 h 2581600"/>
              <a:gd name="connsiteX86" fmla="*/ 5324354 w 9213448"/>
              <a:gd name="connsiteY86" fmla="*/ 648628 h 2581600"/>
              <a:gd name="connsiteX87" fmla="*/ 5382228 w 9213448"/>
              <a:gd name="connsiteY87" fmla="*/ 613904 h 2581600"/>
              <a:gd name="connsiteX88" fmla="*/ 5451676 w 9213448"/>
              <a:gd name="connsiteY88" fmla="*/ 579180 h 2581600"/>
              <a:gd name="connsiteX89" fmla="*/ 5474825 w 9213448"/>
              <a:gd name="connsiteY89" fmla="*/ 556030 h 2581600"/>
              <a:gd name="connsiteX90" fmla="*/ 5544273 w 9213448"/>
              <a:gd name="connsiteY90" fmla="*/ 509731 h 2581600"/>
              <a:gd name="connsiteX91" fmla="*/ 5578997 w 9213448"/>
              <a:gd name="connsiteY91" fmla="*/ 486582 h 2581600"/>
              <a:gd name="connsiteX92" fmla="*/ 5660020 w 9213448"/>
              <a:gd name="connsiteY92" fmla="*/ 428709 h 2581600"/>
              <a:gd name="connsiteX93" fmla="*/ 5694744 w 9213448"/>
              <a:gd name="connsiteY93" fmla="*/ 417134 h 2581600"/>
              <a:gd name="connsiteX94" fmla="*/ 5764192 w 9213448"/>
              <a:gd name="connsiteY94" fmla="*/ 382410 h 2581600"/>
              <a:gd name="connsiteX95" fmla="*/ 5810491 w 9213448"/>
              <a:gd name="connsiteY95" fmla="*/ 347686 h 2581600"/>
              <a:gd name="connsiteX96" fmla="*/ 5833640 w 9213448"/>
              <a:gd name="connsiteY96" fmla="*/ 324536 h 2581600"/>
              <a:gd name="connsiteX97" fmla="*/ 5868364 w 9213448"/>
              <a:gd name="connsiteY97" fmla="*/ 312962 h 2581600"/>
              <a:gd name="connsiteX98" fmla="*/ 5926238 w 9213448"/>
              <a:gd name="connsiteY98" fmla="*/ 278238 h 2581600"/>
              <a:gd name="connsiteX99" fmla="*/ 5984111 w 9213448"/>
              <a:gd name="connsiteY99" fmla="*/ 243514 h 2581600"/>
              <a:gd name="connsiteX100" fmla="*/ 6076709 w 9213448"/>
              <a:gd name="connsiteY100" fmla="*/ 197215 h 2581600"/>
              <a:gd name="connsiteX101" fmla="*/ 6111433 w 9213448"/>
              <a:gd name="connsiteY101" fmla="*/ 185640 h 2581600"/>
              <a:gd name="connsiteX102" fmla="*/ 6146157 w 9213448"/>
              <a:gd name="connsiteY102" fmla="*/ 174066 h 2581600"/>
              <a:gd name="connsiteX103" fmla="*/ 6204030 w 9213448"/>
              <a:gd name="connsiteY103" fmla="*/ 139342 h 2581600"/>
              <a:gd name="connsiteX104" fmla="*/ 6285053 w 9213448"/>
              <a:gd name="connsiteY104" fmla="*/ 104618 h 2581600"/>
              <a:gd name="connsiteX105" fmla="*/ 6366076 w 9213448"/>
              <a:gd name="connsiteY105" fmla="*/ 69893 h 2581600"/>
              <a:gd name="connsiteX106" fmla="*/ 6435524 w 9213448"/>
              <a:gd name="connsiteY106" fmla="*/ 46744 h 2581600"/>
              <a:gd name="connsiteX107" fmla="*/ 6516547 w 9213448"/>
              <a:gd name="connsiteY107" fmla="*/ 23595 h 2581600"/>
              <a:gd name="connsiteX108" fmla="*/ 6562845 w 9213448"/>
              <a:gd name="connsiteY108" fmla="*/ 12020 h 2581600"/>
              <a:gd name="connsiteX109" fmla="*/ 6652390 w 9213448"/>
              <a:gd name="connsiteY109" fmla="*/ 3943 h 2581600"/>
              <a:gd name="connsiteX110" fmla="*/ 7388145 w 9213448"/>
              <a:gd name="connsiteY110" fmla="*/ 0 h 2581600"/>
              <a:gd name="connsiteX111" fmla="*/ 8426369 w 9213448"/>
              <a:gd name="connsiteY111" fmla="*/ 46744 h 2581600"/>
              <a:gd name="connsiteX112" fmla="*/ 8532513 w 9213448"/>
              <a:gd name="connsiteY112" fmla="*/ 76444 h 2581600"/>
              <a:gd name="connsiteX113" fmla="*/ 8650231 w 9213448"/>
              <a:gd name="connsiteY113" fmla="*/ 130820 h 2581600"/>
              <a:gd name="connsiteX114" fmla="*/ 8739331 w 9213448"/>
              <a:gd name="connsiteY114" fmla="*/ 210315 h 2581600"/>
              <a:gd name="connsiteX115" fmla="*/ 8868624 w 9213448"/>
              <a:gd name="connsiteY115" fmla="*/ 317541 h 2581600"/>
              <a:gd name="connsiteX116" fmla="*/ 8993529 w 9213448"/>
              <a:gd name="connsiteY116" fmla="*/ 498157 h 2581600"/>
              <a:gd name="connsiteX117" fmla="*/ 9028253 w 9213448"/>
              <a:gd name="connsiteY117" fmla="*/ 567605 h 2581600"/>
              <a:gd name="connsiteX118" fmla="*/ 9120850 w 9213448"/>
              <a:gd name="connsiteY118" fmla="*/ 752800 h 2581600"/>
              <a:gd name="connsiteX119" fmla="*/ 9144000 w 9213448"/>
              <a:gd name="connsiteY119" fmla="*/ 822248 h 2581600"/>
              <a:gd name="connsiteX120" fmla="*/ 9167149 w 9213448"/>
              <a:gd name="connsiteY120" fmla="*/ 891696 h 2581600"/>
              <a:gd name="connsiteX121" fmla="*/ 9213448 w 9213448"/>
              <a:gd name="connsiteY121" fmla="*/ 1157914 h 2581600"/>
              <a:gd name="connsiteX122" fmla="*/ 9167149 w 9213448"/>
              <a:gd name="connsiteY122" fmla="*/ 1551453 h 2581600"/>
              <a:gd name="connsiteX123" fmla="*/ 9062977 w 9213448"/>
              <a:gd name="connsiteY123" fmla="*/ 1713499 h 2581600"/>
              <a:gd name="connsiteX124" fmla="*/ 9016678 w 9213448"/>
              <a:gd name="connsiteY124" fmla="*/ 1748223 h 2581600"/>
              <a:gd name="connsiteX125" fmla="*/ 8947230 w 9213448"/>
              <a:gd name="connsiteY125" fmla="*/ 1817671 h 2581600"/>
              <a:gd name="connsiteX126" fmla="*/ 8912506 w 9213448"/>
              <a:gd name="connsiteY126" fmla="*/ 1840820 h 2581600"/>
              <a:gd name="connsiteX127" fmla="*/ 8877782 w 9213448"/>
              <a:gd name="connsiteY127" fmla="*/ 1852395 h 2581600"/>
              <a:gd name="connsiteX128" fmla="*/ 8808334 w 9213448"/>
              <a:gd name="connsiteY128" fmla="*/ 1898693 h 2581600"/>
              <a:gd name="connsiteX129" fmla="*/ 8773610 w 9213448"/>
              <a:gd name="connsiteY129" fmla="*/ 1921843 h 2581600"/>
              <a:gd name="connsiteX130" fmla="*/ 8738886 w 9213448"/>
              <a:gd name="connsiteY130" fmla="*/ 1933418 h 2581600"/>
              <a:gd name="connsiteX131" fmla="*/ 8125428 w 9213448"/>
              <a:gd name="connsiteY131" fmla="*/ 2222785 h 2581600"/>
              <a:gd name="connsiteX132" fmla="*/ 8090703 w 9213448"/>
              <a:gd name="connsiteY132" fmla="*/ 2245934 h 2581600"/>
              <a:gd name="connsiteX133" fmla="*/ 7998106 w 9213448"/>
              <a:gd name="connsiteY133" fmla="*/ 2280658 h 2581600"/>
              <a:gd name="connsiteX134" fmla="*/ 7963382 w 9213448"/>
              <a:gd name="connsiteY134" fmla="*/ 2292233 h 2581600"/>
              <a:gd name="connsiteX135" fmla="*/ 7870785 w 9213448"/>
              <a:gd name="connsiteY135" fmla="*/ 2326957 h 2581600"/>
              <a:gd name="connsiteX136" fmla="*/ 7627716 w 9213448"/>
              <a:gd name="connsiteY136" fmla="*/ 2407980 h 2581600"/>
              <a:gd name="connsiteX137" fmla="*/ 7234177 w 9213448"/>
              <a:gd name="connsiteY137" fmla="*/ 2581600 h 2581600"/>
              <a:gd name="connsiteX0" fmla="*/ 0 w 9213448"/>
              <a:gd name="connsiteY0" fmla="*/ 2222785 h 2581600"/>
              <a:gd name="connsiteX1" fmla="*/ 69448 w 9213448"/>
              <a:gd name="connsiteY1" fmla="*/ 2188061 h 2581600"/>
              <a:gd name="connsiteX2" fmla="*/ 173620 w 9213448"/>
              <a:gd name="connsiteY2" fmla="*/ 2164911 h 2581600"/>
              <a:gd name="connsiteX3" fmla="*/ 277792 w 9213448"/>
              <a:gd name="connsiteY3" fmla="*/ 2130187 h 2581600"/>
              <a:gd name="connsiteX4" fmla="*/ 370390 w 9213448"/>
              <a:gd name="connsiteY4" fmla="*/ 2107038 h 2581600"/>
              <a:gd name="connsiteX5" fmla="*/ 474562 w 9213448"/>
              <a:gd name="connsiteY5" fmla="*/ 2083888 h 2581600"/>
              <a:gd name="connsiteX6" fmla="*/ 567159 w 9213448"/>
              <a:gd name="connsiteY6" fmla="*/ 2049164 h 2581600"/>
              <a:gd name="connsiteX7" fmla="*/ 636607 w 9213448"/>
              <a:gd name="connsiteY7" fmla="*/ 2026015 h 2581600"/>
              <a:gd name="connsiteX8" fmla="*/ 671331 w 9213448"/>
              <a:gd name="connsiteY8" fmla="*/ 2014440 h 2581600"/>
              <a:gd name="connsiteX9" fmla="*/ 740779 w 9213448"/>
              <a:gd name="connsiteY9" fmla="*/ 2002866 h 2581600"/>
              <a:gd name="connsiteX10" fmla="*/ 833377 w 9213448"/>
              <a:gd name="connsiteY10" fmla="*/ 1968142 h 2581600"/>
              <a:gd name="connsiteX11" fmla="*/ 925974 w 9213448"/>
              <a:gd name="connsiteY11" fmla="*/ 1933418 h 2581600"/>
              <a:gd name="connsiteX12" fmla="*/ 972273 w 9213448"/>
              <a:gd name="connsiteY12" fmla="*/ 1921843 h 2581600"/>
              <a:gd name="connsiteX13" fmla="*/ 1041721 w 9213448"/>
              <a:gd name="connsiteY13" fmla="*/ 1898693 h 2581600"/>
              <a:gd name="connsiteX14" fmla="*/ 1076445 w 9213448"/>
              <a:gd name="connsiteY14" fmla="*/ 1887119 h 2581600"/>
              <a:gd name="connsiteX15" fmla="*/ 1169043 w 9213448"/>
              <a:gd name="connsiteY15" fmla="*/ 1863969 h 2581600"/>
              <a:gd name="connsiteX16" fmla="*/ 1307939 w 9213448"/>
              <a:gd name="connsiteY16" fmla="*/ 1817671 h 2581600"/>
              <a:gd name="connsiteX17" fmla="*/ 1342663 w 9213448"/>
              <a:gd name="connsiteY17" fmla="*/ 1806096 h 2581600"/>
              <a:gd name="connsiteX18" fmla="*/ 1400536 w 9213448"/>
              <a:gd name="connsiteY18" fmla="*/ 1794521 h 2581600"/>
              <a:gd name="connsiteX19" fmla="*/ 1469985 w 9213448"/>
              <a:gd name="connsiteY19" fmla="*/ 1771372 h 2581600"/>
              <a:gd name="connsiteX20" fmla="*/ 1504709 w 9213448"/>
              <a:gd name="connsiteY20" fmla="*/ 1759797 h 2581600"/>
              <a:gd name="connsiteX21" fmla="*/ 1597306 w 9213448"/>
              <a:gd name="connsiteY21" fmla="*/ 1736648 h 2581600"/>
              <a:gd name="connsiteX22" fmla="*/ 1689903 w 9213448"/>
              <a:gd name="connsiteY22" fmla="*/ 1713499 h 2581600"/>
              <a:gd name="connsiteX23" fmla="*/ 1759352 w 9213448"/>
              <a:gd name="connsiteY23" fmla="*/ 1678774 h 2581600"/>
              <a:gd name="connsiteX24" fmla="*/ 1817225 w 9213448"/>
              <a:gd name="connsiteY24" fmla="*/ 1655625 h 2581600"/>
              <a:gd name="connsiteX25" fmla="*/ 1886673 w 9213448"/>
              <a:gd name="connsiteY25" fmla="*/ 1644050 h 2581600"/>
              <a:gd name="connsiteX26" fmla="*/ 1956121 w 9213448"/>
              <a:gd name="connsiteY26" fmla="*/ 1620901 h 2581600"/>
              <a:gd name="connsiteX27" fmla="*/ 1990845 w 9213448"/>
              <a:gd name="connsiteY27" fmla="*/ 1609326 h 2581600"/>
              <a:gd name="connsiteX28" fmla="*/ 2060293 w 9213448"/>
              <a:gd name="connsiteY28" fmla="*/ 1597752 h 2581600"/>
              <a:gd name="connsiteX29" fmla="*/ 2141316 w 9213448"/>
              <a:gd name="connsiteY29" fmla="*/ 1574602 h 2581600"/>
              <a:gd name="connsiteX30" fmla="*/ 2210764 w 9213448"/>
              <a:gd name="connsiteY30" fmla="*/ 1563028 h 2581600"/>
              <a:gd name="connsiteX31" fmla="*/ 2257063 w 9213448"/>
              <a:gd name="connsiteY31" fmla="*/ 1551453 h 2581600"/>
              <a:gd name="connsiteX32" fmla="*/ 2419109 w 9213448"/>
              <a:gd name="connsiteY32" fmla="*/ 1528304 h 2581600"/>
              <a:gd name="connsiteX33" fmla="*/ 2546430 w 9213448"/>
              <a:gd name="connsiteY33" fmla="*/ 1493580 h 2581600"/>
              <a:gd name="connsiteX34" fmla="*/ 2731625 w 9213448"/>
              <a:gd name="connsiteY34" fmla="*/ 1447281 h 2581600"/>
              <a:gd name="connsiteX35" fmla="*/ 2882096 w 9213448"/>
              <a:gd name="connsiteY35" fmla="*/ 1435706 h 2581600"/>
              <a:gd name="connsiteX36" fmla="*/ 3310359 w 9213448"/>
              <a:gd name="connsiteY36" fmla="*/ 1458855 h 2581600"/>
              <a:gd name="connsiteX37" fmla="*/ 3345083 w 9213448"/>
              <a:gd name="connsiteY37" fmla="*/ 1470430 h 2581600"/>
              <a:gd name="connsiteX38" fmla="*/ 3368233 w 9213448"/>
              <a:gd name="connsiteY38" fmla="*/ 1493580 h 2581600"/>
              <a:gd name="connsiteX39" fmla="*/ 3437681 w 9213448"/>
              <a:gd name="connsiteY39" fmla="*/ 1539878 h 2581600"/>
              <a:gd name="connsiteX40" fmla="*/ 3495554 w 9213448"/>
              <a:gd name="connsiteY40" fmla="*/ 1586177 h 2581600"/>
              <a:gd name="connsiteX41" fmla="*/ 3530278 w 9213448"/>
              <a:gd name="connsiteY41" fmla="*/ 1655625 h 2581600"/>
              <a:gd name="connsiteX42" fmla="*/ 3541853 w 9213448"/>
              <a:gd name="connsiteY42" fmla="*/ 1690349 h 2581600"/>
              <a:gd name="connsiteX43" fmla="*/ 3588152 w 9213448"/>
              <a:gd name="connsiteY43" fmla="*/ 1736648 h 2581600"/>
              <a:gd name="connsiteX44" fmla="*/ 3599726 w 9213448"/>
              <a:gd name="connsiteY44" fmla="*/ 1771372 h 2581600"/>
              <a:gd name="connsiteX45" fmla="*/ 3634450 w 9213448"/>
              <a:gd name="connsiteY45" fmla="*/ 1782947 h 2581600"/>
              <a:gd name="connsiteX46" fmla="*/ 3657600 w 9213448"/>
              <a:gd name="connsiteY46" fmla="*/ 1806096 h 2581600"/>
              <a:gd name="connsiteX47" fmla="*/ 3680749 w 9213448"/>
              <a:gd name="connsiteY47" fmla="*/ 1840820 h 2581600"/>
              <a:gd name="connsiteX48" fmla="*/ 3750197 w 9213448"/>
              <a:gd name="connsiteY48" fmla="*/ 1863969 h 2581600"/>
              <a:gd name="connsiteX49" fmla="*/ 3784921 w 9213448"/>
              <a:gd name="connsiteY49" fmla="*/ 1887119 h 2581600"/>
              <a:gd name="connsiteX50" fmla="*/ 3808071 w 9213448"/>
              <a:gd name="connsiteY50" fmla="*/ 1910268 h 2581600"/>
              <a:gd name="connsiteX51" fmla="*/ 3877519 w 9213448"/>
              <a:gd name="connsiteY51" fmla="*/ 1933418 h 2581600"/>
              <a:gd name="connsiteX52" fmla="*/ 3912243 w 9213448"/>
              <a:gd name="connsiteY52" fmla="*/ 1944992 h 2581600"/>
              <a:gd name="connsiteX53" fmla="*/ 4004840 w 9213448"/>
              <a:gd name="connsiteY53" fmla="*/ 1991291 h 2581600"/>
              <a:gd name="connsiteX54" fmla="*/ 4039564 w 9213448"/>
              <a:gd name="connsiteY54" fmla="*/ 2002866 h 2581600"/>
              <a:gd name="connsiteX55" fmla="*/ 4282633 w 9213448"/>
              <a:gd name="connsiteY55" fmla="*/ 1979716 h 2581600"/>
              <a:gd name="connsiteX56" fmla="*/ 4386805 w 9213448"/>
              <a:gd name="connsiteY56" fmla="*/ 1933418 h 2581600"/>
              <a:gd name="connsiteX57" fmla="*/ 4433103 w 9213448"/>
              <a:gd name="connsiteY57" fmla="*/ 1875544 h 2581600"/>
              <a:gd name="connsiteX58" fmla="*/ 4421529 w 9213448"/>
              <a:gd name="connsiteY58" fmla="*/ 1713499 h 2581600"/>
              <a:gd name="connsiteX59" fmla="*/ 4375230 w 9213448"/>
              <a:gd name="connsiteY59" fmla="*/ 1574602 h 2581600"/>
              <a:gd name="connsiteX60" fmla="*/ 4363655 w 9213448"/>
              <a:gd name="connsiteY60" fmla="*/ 1539878 h 2581600"/>
              <a:gd name="connsiteX61" fmla="*/ 4340506 w 9213448"/>
              <a:gd name="connsiteY61" fmla="*/ 1505154 h 2581600"/>
              <a:gd name="connsiteX62" fmla="*/ 4328931 w 9213448"/>
              <a:gd name="connsiteY62" fmla="*/ 1470430 h 2581600"/>
              <a:gd name="connsiteX63" fmla="*/ 4305782 w 9213448"/>
              <a:gd name="connsiteY63" fmla="*/ 1424131 h 2581600"/>
              <a:gd name="connsiteX64" fmla="*/ 4294207 w 9213448"/>
              <a:gd name="connsiteY64" fmla="*/ 1389407 h 2581600"/>
              <a:gd name="connsiteX65" fmla="*/ 4247909 w 9213448"/>
              <a:gd name="connsiteY65" fmla="*/ 1319959 h 2581600"/>
              <a:gd name="connsiteX66" fmla="*/ 4224759 w 9213448"/>
              <a:gd name="connsiteY66" fmla="*/ 1250511 h 2581600"/>
              <a:gd name="connsiteX67" fmla="*/ 4213185 w 9213448"/>
              <a:gd name="connsiteY67" fmla="*/ 1215787 h 2581600"/>
              <a:gd name="connsiteX68" fmla="*/ 4224759 w 9213448"/>
              <a:gd name="connsiteY68" fmla="*/ 1042167 h 2581600"/>
              <a:gd name="connsiteX69" fmla="*/ 4236334 w 9213448"/>
              <a:gd name="connsiteY69" fmla="*/ 1007443 h 2581600"/>
              <a:gd name="connsiteX70" fmla="*/ 4271058 w 9213448"/>
              <a:gd name="connsiteY70" fmla="*/ 995868 h 2581600"/>
              <a:gd name="connsiteX71" fmla="*/ 4305782 w 9213448"/>
              <a:gd name="connsiteY71" fmla="*/ 972719 h 2581600"/>
              <a:gd name="connsiteX72" fmla="*/ 4340506 w 9213448"/>
              <a:gd name="connsiteY72" fmla="*/ 961144 h 2581600"/>
              <a:gd name="connsiteX73" fmla="*/ 4375230 w 9213448"/>
              <a:gd name="connsiteY73" fmla="*/ 937995 h 2581600"/>
              <a:gd name="connsiteX74" fmla="*/ 4444678 w 9213448"/>
              <a:gd name="connsiteY74" fmla="*/ 914845 h 2581600"/>
              <a:gd name="connsiteX75" fmla="*/ 4467828 w 9213448"/>
              <a:gd name="connsiteY75" fmla="*/ 891696 h 2581600"/>
              <a:gd name="connsiteX76" fmla="*/ 4502552 w 9213448"/>
              <a:gd name="connsiteY76" fmla="*/ 880121 h 2581600"/>
              <a:gd name="connsiteX77" fmla="*/ 4629873 w 9213448"/>
              <a:gd name="connsiteY77" fmla="*/ 856972 h 2581600"/>
              <a:gd name="connsiteX78" fmla="*/ 4815068 w 9213448"/>
              <a:gd name="connsiteY78" fmla="*/ 822248 h 2581600"/>
              <a:gd name="connsiteX79" fmla="*/ 4919240 w 9213448"/>
              <a:gd name="connsiteY79" fmla="*/ 810673 h 2581600"/>
              <a:gd name="connsiteX80" fmla="*/ 4988688 w 9213448"/>
              <a:gd name="connsiteY80" fmla="*/ 787524 h 2581600"/>
              <a:gd name="connsiteX81" fmla="*/ 5104435 w 9213448"/>
              <a:gd name="connsiteY81" fmla="*/ 752800 h 2581600"/>
              <a:gd name="connsiteX82" fmla="*/ 5139159 w 9213448"/>
              <a:gd name="connsiteY82" fmla="*/ 741225 h 2581600"/>
              <a:gd name="connsiteX83" fmla="*/ 5173883 w 9213448"/>
              <a:gd name="connsiteY83" fmla="*/ 729650 h 2581600"/>
              <a:gd name="connsiteX84" fmla="*/ 5208607 w 9213448"/>
              <a:gd name="connsiteY84" fmla="*/ 694926 h 2581600"/>
              <a:gd name="connsiteX85" fmla="*/ 5243331 w 9213448"/>
              <a:gd name="connsiteY85" fmla="*/ 683352 h 2581600"/>
              <a:gd name="connsiteX86" fmla="*/ 5324354 w 9213448"/>
              <a:gd name="connsiteY86" fmla="*/ 648628 h 2581600"/>
              <a:gd name="connsiteX87" fmla="*/ 5382228 w 9213448"/>
              <a:gd name="connsiteY87" fmla="*/ 613904 h 2581600"/>
              <a:gd name="connsiteX88" fmla="*/ 5451676 w 9213448"/>
              <a:gd name="connsiteY88" fmla="*/ 579180 h 2581600"/>
              <a:gd name="connsiteX89" fmla="*/ 5474825 w 9213448"/>
              <a:gd name="connsiteY89" fmla="*/ 556030 h 2581600"/>
              <a:gd name="connsiteX90" fmla="*/ 5544273 w 9213448"/>
              <a:gd name="connsiteY90" fmla="*/ 509731 h 2581600"/>
              <a:gd name="connsiteX91" fmla="*/ 5578997 w 9213448"/>
              <a:gd name="connsiteY91" fmla="*/ 486582 h 2581600"/>
              <a:gd name="connsiteX92" fmla="*/ 5660020 w 9213448"/>
              <a:gd name="connsiteY92" fmla="*/ 428709 h 2581600"/>
              <a:gd name="connsiteX93" fmla="*/ 5694744 w 9213448"/>
              <a:gd name="connsiteY93" fmla="*/ 417134 h 2581600"/>
              <a:gd name="connsiteX94" fmla="*/ 5764192 w 9213448"/>
              <a:gd name="connsiteY94" fmla="*/ 382410 h 2581600"/>
              <a:gd name="connsiteX95" fmla="*/ 5810491 w 9213448"/>
              <a:gd name="connsiteY95" fmla="*/ 347686 h 2581600"/>
              <a:gd name="connsiteX96" fmla="*/ 5833640 w 9213448"/>
              <a:gd name="connsiteY96" fmla="*/ 324536 h 2581600"/>
              <a:gd name="connsiteX97" fmla="*/ 5868364 w 9213448"/>
              <a:gd name="connsiteY97" fmla="*/ 312962 h 2581600"/>
              <a:gd name="connsiteX98" fmla="*/ 5926238 w 9213448"/>
              <a:gd name="connsiteY98" fmla="*/ 278238 h 2581600"/>
              <a:gd name="connsiteX99" fmla="*/ 5984111 w 9213448"/>
              <a:gd name="connsiteY99" fmla="*/ 243514 h 2581600"/>
              <a:gd name="connsiteX100" fmla="*/ 6076709 w 9213448"/>
              <a:gd name="connsiteY100" fmla="*/ 197215 h 2581600"/>
              <a:gd name="connsiteX101" fmla="*/ 6111433 w 9213448"/>
              <a:gd name="connsiteY101" fmla="*/ 185640 h 2581600"/>
              <a:gd name="connsiteX102" fmla="*/ 6146157 w 9213448"/>
              <a:gd name="connsiteY102" fmla="*/ 174066 h 2581600"/>
              <a:gd name="connsiteX103" fmla="*/ 6204030 w 9213448"/>
              <a:gd name="connsiteY103" fmla="*/ 139342 h 2581600"/>
              <a:gd name="connsiteX104" fmla="*/ 6285053 w 9213448"/>
              <a:gd name="connsiteY104" fmla="*/ 104618 h 2581600"/>
              <a:gd name="connsiteX105" fmla="*/ 6366076 w 9213448"/>
              <a:gd name="connsiteY105" fmla="*/ 69893 h 2581600"/>
              <a:gd name="connsiteX106" fmla="*/ 6435524 w 9213448"/>
              <a:gd name="connsiteY106" fmla="*/ 46744 h 2581600"/>
              <a:gd name="connsiteX107" fmla="*/ 6516547 w 9213448"/>
              <a:gd name="connsiteY107" fmla="*/ 23595 h 2581600"/>
              <a:gd name="connsiteX108" fmla="*/ 6562845 w 9213448"/>
              <a:gd name="connsiteY108" fmla="*/ 12020 h 2581600"/>
              <a:gd name="connsiteX109" fmla="*/ 6652390 w 9213448"/>
              <a:gd name="connsiteY109" fmla="*/ 3943 h 2581600"/>
              <a:gd name="connsiteX110" fmla="*/ 7388145 w 9213448"/>
              <a:gd name="connsiteY110" fmla="*/ 0 h 2581600"/>
              <a:gd name="connsiteX111" fmla="*/ 8426369 w 9213448"/>
              <a:gd name="connsiteY111" fmla="*/ 46744 h 2581600"/>
              <a:gd name="connsiteX112" fmla="*/ 8532513 w 9213448"/>
              <a:gd name="connsiteY112" fmla="*/ 76444 h 2581600"/>
              <a:gd name="connsiteX113" fmla="*/ 8650231 w 9213448"/>
              <a:gd name="connsiteY113" fmla="*/ 130820 h 2581600"/>
              <a:gd name="connsiteX114" fmla="*/ 8739331 w 9213448"/>
              <a:gd name="connsiteY114" fmla="*/ 210315 h 2581600"/>
              <a:gd name="connsiteX115" fmla="*/ 8868624 w 9213448"/>
              <a:gd name="connsiteY115" fmla="*/ 317541 h 2581600"/>
              <a:gd name="connsiteX116" fmla="*/ 8993529 w 9213448"/>
              <a:gd name="connsiteY116" fmla="*/ 498157 h 2581600"/>
              <a:gd name="connsiteX117" fmla="*/ 9028253 w 9213448"/>
              <a:gd name="connsiteY117" fmla="*/ 567605 h 2581600"/>
              <a:gd name="connsiteX118" fmla="*/ 9120850 w 9213448"/>
              <a:gd name="connsiteY118" fmla="*/ 752800 h 2581600"/>
              <a:gd name="connsiteX119" fmla="*/ 9144000 w 9213448"/>
              <a:gd name="connsiteY119" fmla="*/ 822248 h 2581600"/>
              <a:gd name="connsiteX120" fmla="*/ 9167149 w 9213448"/>
              <a:gd name="connsiteY120" fmla="*/ 891696 h 2581600"/>
              <a:gd name="connsiteX121" fmla="*/ 9213448 w 9213448"/>
              <a:gd name="connsiteY121" fmla="*/ 1157914 h 2581600"/>
              <a:gd name="connsiteX122" fmla="*/ 9167149 w 9213448"/>
              <a:gd name="connsiteY122" fmla="*/ 1551453 h 2581600"/>
              <a:gd name="connsiteX123" fmla="*/ 9062977 w 9213448"/>
              <a:gd name="connsiteY123" fmla="*/ 1713499 h 2581600"/>
              <a:gd name="connsiteX124" fmla="*/ 9016678 w 9213448"/>
              <a:gd name="connsiteY124" fmla="*/ 1748223 h 2581600"/>
              <a:gd name="connsiteX125" fmla="*/ 8947230 w 9213448"/>
              <a:gd name="connsiteY125" fmla="*/ 1817671 h 2581600"/>
              <a:gd name="connsiteX126" fmla="*/ 8912506 w 9213448"/>
              <a:gd name="connsiteY126" fmla="*/ 1840820 h 2581600"/>
              <a:gd name="connsiteX127" fmla="*/ 8877782 w 9213448"/>
              <a:gd name="connsiteY127" fmla="*/ 1852395 h 2581600"/>
              <a:gd name="connsiteX128" fmla="*/ 8808334 w 9213448"/>
              <a:gd name="connsiteY128" fmla="*/ 1898693 h 2581600"/>
              <a:gd name="connsiteX129" fmla="*/ 8773610 w 9213448"/>
              <a:gd name="connsiteY129" fmla="*/ 1921843 h 2581600"/>
              <a:gd name="connsiteX130" fmla="*/ 8738886 w 9213448"/>
              <a:gd name="connsiteY130" fmla="*/ 1933418 h 2581600"/>
              <a:gd name="connsiteX131" fmla="*/ 8125428 w 9213448"/>
              <a:gd name="connsiteY131" fmla="*/ 2222785 h 2581600"/>
              <a:gd name="connsiteX132" fmla="*/ 8090703 w 9213448"/>
              <a:gd name="connsiteY132" fmla="*/ 2245934 h 2581600"/>
              <a:gd name="connsiteX133" fmla="*/ 7998106 w 9213448"/>
              <a:gd name="connsiteY133" fmla="*/ 2280658 h 2581600"/>
              <a:gd name="connsiteX134" fmla="*/ 7963382 w 9213448"/>
              <a:gd name="connsiteY134" fmla="*/ 2292233 h 2581600"/>
              <a:gd name="connsiteX135" fmla="*/ 7870785 w 9213448"/>
              <a:gd name="connsiteY135" fmla="*/ 2326957 h 2581600"/>
              <a:gd name="connsiteX136" fmla="*/ 7627716 w 9213448"/>
              <a:gd name="connsiteY136" fmla="*/ 2407980 h 2581600"/>
              <a:gd name="connsiteX137" fmla="*/ 7234177 w 9213448"/>
              <a:gd name="connsiteY137" fmla="*/ 2581600 h 2581600"/>
              <a:gd name="connsiteX0" fmla="*/ 0 w 9213448"/>
              <a:gd name="connsiteY0" fmla="*/ 2222785 h 2581600"/>
              <a:gd name="connsiteX1" fmla="*/ 69448 w 9213448"/>
              <a:gd name="connsiteY1" fmla="*/ 2188061 h 2581600"/>
              <a:gd name="connsiteX2" fmla="*/ 173620 w 9213448"/>
              <a:gd name="connsiteY2" fmla="*/ 2164911 h 2581600"/>
              <a:gd name="connsiteX3" fmla="*/ 277792 w 9213448"/>
              <a:gd name="connsiteY3" fmla="*/ 2130187 h 2581600"/>
              <a:gd name="connsiteX4" fmla="*/ 370390 w 9213448"/>
              <a:gd name="connsiteY4" fmla="*/ 2107038 h 2581600"/>
              <a:gd name="connsiteX5" fmla="*/ 474562 w 9213448"/>
              <a:gd name="connsiteY5" fmla="*/ 2083888 h 2581600"/>
              <a:gd name="connsiteX6" fmla="*/ 567159 w 9213448"/>
              <a:gd name="connsiteY6" fmla="*/ 2049164 h 2581600"/>
              <a:gd name="connsiteX7" fmla="*/ 636607 w 9213448"/>
              <a:gd name="connsiteY7" fmla="*/ 2026015 h 2581600"/>
              <a:gd name="connsiteX8" fmla="*/ 671331 w 9213448"/>
              <a:gd name="connsiteY8" fmla="*/ 2014440 h 2581600"/>
              <a:gd name="connsiteX9" fmla="*/ 740779 w 9213448"/>
              <a:gd name="connsiteY9" fmla="*/ 2002866 h 2581600"/>
              <a:gd name="connsiteX10" fmla="*/ 833377 w 9213448"/>
              <a:gd name="connsiteY10" fmla="*/ 1968142 h 2581600"/>
              <a:gd name="connsiteX11" fmla="*/ 925974 w 9213448"/>
              <a:gd name="connsiteY11" fmla="*/ 1933418 h 2581600"/>
              <a:gd name="connsiteX12" fmla="*/ 972273 w 9213448"/>
              <a:gd name="connsiteY12" fmla="*/ 1921843 h 2581600"/>
              <a:gd name="connsiteX13" fmla="*/ 1041721 w 9213448"/>
              <a:gd name="connsiteY13" fmla="*/ 1898693 h 2581600"/>
              <a:gd name="connsiteX14" fmla="*/ 1076445 w 9213448"/>
              <a:gd name="connsiteY14" fmla="*/ 1887119 h 2581600"/>
              <a:gd name="connsiteX15" fmla="*/ 1169043 w 9213448"/>
              <a:gd name="connsiteY15" fmla="*/ 1863969 h 2581600"/>
              <a:gd name="connsiteX16" fmla="*/ 1307939 w 9213448"/>
              <a:gd name="connsiteY16" fmla="*/ 1817671 h 2581600"/>
              <a:gd name="connsiteX17" fmla="*/ 1342663 w 9213448"/>
              <a:gd name="connsiteY17" fmla="*/ 1806096 h 2581600"/>
              <a:gd name="connsiteX18" fmla="*/ 1400536 w 9213448"/>
              <a:gd name="connsiteY18" fmla="*/ 1794521 h 2581600"/>
              <a:gd name="connsiteX19" fmla="*/ 1469985 w 9213448"/>
              <a:gd name="connsiteY19" fmla="*/ 1771372 h 2581600"/>
              <a:gd name="connsiteX20" fmla="*/ 1504709 w 9213448"/>
              <a:gd name="connsiteY20" fmla="*/ 1759797 h 2581600"/>
              <a:gd name="connsiteX21" fmla="*/ 1597306 w 9213448"/>
              <a:gd name="connsiteY21" fmla="*/ 1736648 h 2581600"/>
              <a:gd name="connsiteX22" fmla="*/ 1689903 w 9213448"/>
              <a:gd name="connsiteY22" fmla="*/ 1713499 h 2581600"/>
              <a:gd name="connsiteX23" fmla="*/ 1759352 w 9213448"/>
              <a:gd name="connsiteY23" fmla="*/ 1678774 h 2581600"/>
              <a:gd name="connsiteX24" fmla="*/ 1817225 w 9213448"/>
              <a:gd name="connsiteY24" fmla="*/ 1655625 h 2581600"/>
              <a:gd name="connsiteX25" fmla="*/ 1886673 w 9213448"/>
              <a:gd name="connsiteY25" fmla="*/ 1644050 h 2581600"/>
              <a:gd name="connsiteX26" fmla="*/ 1956121 w 9213448"/>
              <a:gd name="connsiteY26" fmla="*/ 1620901 h 2581600"/>
              <a:gd name="connsiteX27" fmla="*/ 1990845 w 9213448"/>
              <a:gd name="connsiteY27" fmla="*/ 1609326 h 2581600"/>
              <a:gd name="connsiteX28" fmla="*/ 2060293 w 9213448"/>
              <a:gd name="connsiteY28" fmla="*/ 1597752 h 2581600"/>
              <a:gd name="connsiteX29" fmla="*/ 2141316 w 9213448"/>
              <a:gd name="connsiteY29" fmla="*/ 1574602 h 2581600"/>
              <a:gd name="connsiteX30" fmla="*/ 2210764 w 9213448"/>
              <a:gd name="connsiteY30" fmla="*/ 1563028 h 2581600"/>
              <a:gd name="connsiteX31" fmla="*/ 2257063 w 9213448"/>
              <a:gd name="connsiteY31" fmla="*/ 1551453 h 2581600"/>
              <a:gd name="connsiteX32" fmla="*/ 2419109 w 9213448"/>
              <a:gd name="connsiteY32" fmla="*/ 1528304 h 2581600"/>
              <a:gd name="connsiteX33" fmla="*/ 2546430 w 9213448"/>
              <a:gd name="connsiteY33" fmla="*/ 1493580 h 2581600"/>
              <a:gd name="connsiteX34" fmla="*/ 2731625 w 9213448"/>
              <a:gd name="connsiteY34" fmla="*/ 1447281 h 2581600"/>
              <a:gd name="connsiteX35" fmla="*/ 2882096 w 9213448"/>
              <a:gd name="connsiteY35" fmla="*/ 1435706 h 2581600"/>
              <a:gd name="connsiteX36" fmla="*/ 3310359 w 9213448"/>
              <a:gd name="connsiteY36" fmla="*/ 1458855 h 2581600"/>
              <a:gd name="connsiteX37" fmla="*/ 3345083 w 9213448"/>
              <a:gd name="connsiteY37" fmla="*/ 1470430 h 2581600"/>
              <a:gd name="connsiteX38" fmla="*/ 3368233 w 9213448"/>
              <a:gd name="connsiteY38" fmla="*/ 1493580 h 2581600"/>
              <a:gd name="connsiteX39" fmla="*/ 3437681 w 9213448"/>
              <a:gd name="connsiteY39" fmla="*/ 1539878 h 2581600"/>
              <a:gd name="connsiteX40" fmla="*/ 3495554 w 9213448"/>
              <a:gd name="connsiteY40" fmla="*/ 1586177 h 2581600"/>
              <a:gd name="connsiteX41" fmla="*/ 3530278 w 9213448"/>
              <a:gd name="connsiteY41" fmla="*/ 1655625 h 2581600"/>
              <a:gd name="connsiteX42" fmla="*/ 3541853 w 9213448"/>
              <a:gd name="connsiteY42" fmla="*/ 1690349 h 2581600"/>
              <a:gd name="connsiteX43" fmla="*/ 3588152 w 9213448"/>
              <a:gd name="connsiteY43" fmla="*/ 1736648 h 2581600"/>
              <a:gd name="connsiteX44" fmla="*/ 3599726 w 9213448"/>
              <a:gd name="connsiteY44" fmla="*/ 1771372 h 2581600"/>
              <a:gd name="connsiteX45" fmla="*/ 3634450 w 9213448"/>
              <a:gd name="connsiteY45" fmla="*/ 1782947 h 2581600"/>
              <a:gd name="connsiteX46" fmla="*/ 3657600 w 9213448"/>
              <a:gd name="connsiteY46" fmla="*/ 1806096 h 2581600"/>
              <a:gd name="connsiteX47" fmla="*/ 3680749 w 9213448"/>
              <a:gd name="connsiteY47" fmla="*/ 1840820 h 2581600"/>
              <a:gd name="connsiteX48" fmla="*/ 3750197 w 9213448"/>
              <a:gd name="connsiteY48" fmla="*/ 1863969 h 2581600"/>
              <a:gd name="connsiteX49" fmla="*/ 3784921 w 9213448"/>
              <a:gd name="connsiteY49" fmla="*/ 1887119 h 2581600"/>
              <a:gd name="connsiteX50" fmla="*/ 3808071 w 9213448"/>
              <a:gd name="connsiteY50" fmla="*/ 1910268 h 2581600"/>
              <a:gd name="connsiteX51" fmla="*/ 3877519 w 9213448"/>
              <a:gd name="connsiteY51" fmla="*/ 1933418 h 2581600"/>
              <a:gd name="connsiteX52" fmla="*/ 3912243 w 9213448"/>
              <a:gd name="connsiteY52" fmla="*/ 1944992 h 2581600"/>
              <a:gd name="connsiteX53" fmla="*/ 4004840 w 9213448"/>
              <a:gd name="connsiteY53" fmla="*/ 1991291 h 2581600"/>
              <a:gd name="connsiteX54" fmla="*/ 4039564 w 9213448"/>
              <a:gd name="connsiteY54" fmla="*/ 2002866 h 2581600"/>
              <a:gd name="connsiteX55" fmla="*/ 4282633 w 9213448"/>
              <a:gd name="connsiteY55" fmla="*/ 1979716 h 2581600"/>
              <a:gd name="connsiteX56" fmla="*/ 4386805 w 9213448"/>
              <a:gd name="connsiteY56" fmla="*/ 1933418 h 2581600"/>
              <a:gd name="connsiteX57" fmla="*/ 4433103 w 9213448"/>
              <a:gd name="connsiteY57" fmla="*/ 1875544 h 2581600"/>
              <a:gd name="connsiteX58" fmla="*/ 4421529 w 9213448"/>
              <a:gd name="connsiteY58" fmla="*/ 1713499 h 2581600"/>
              <a:gd name="connsiteX59" fmla="*/ 4375230 w 9213448"/>
              <a:gd name="connsiteY59" fmla="*/ 1574602 h 2581600"/>
              <a:gd name="connsiteX60" fmla="*/ 4363655 w 9213448"/>
              <a:gd name="connsiteY60" fmla="*/ 1539878 h 2581600"/>
              <a:gd name="connsiteX61" fmla="*/ 4340506 w 9213448"/>
              <a:gd name="connsiteY61" fmla="*/ 1505154 h 2581600"/>
              <a:gd name="connsiteX62" fmla="*/ 4328931 w 9213448"/>
              <a:gd name="connsiteY62" fmla="*/ 1470430 h 2581600"/>
              <a:gd name="connsiteX63" fmla="*/ 4305782 w 9213448"/>
              <a:gd name="connsiteY63" fmla="*/ 1424131 h 2581600"/>
              <a:gd name="connsiteX64" fmla="*/ 4294207 w 9213448"/>
              <a:gd name="connsiteY64" fmla="*/ 1389407 h 2581600"/>
              <a:gd name="connsiteX65" fmla="*/ 4247909 w 9213448"/>
              <a:gd name="connsiteY65" fmla="*/ 1319959 h 2581600"/>
              <a:gd name="connsiteX66" fmla="*/ 4224759 w 9213448"/>
              <a:gd name="connsiteY66" fmla="*/ 1250511 h 2581600"/>
              <a:gd name="connsiteX67" fmla="*/ 4213185 w 9213448"/>
              <a:gd name="connsiteY67" fmla="*/ 1215787 h 2581600"/>
              <a:gd name="connsiteX68" fmla="*/ 4224759 w 9213448"/>
              <a:gd name="connsiteY68" fmla="*/ 1042167 h 2581600"/>
              <a:gd name="connsiteX69" fmla="*/ 4236334 w 9213448"/>
              <a:gd name="connsiteY69" fmla="*/ 1007443 h 2581600"/>
              <a:gd name="connsiteX70" fmla="*/ 4271058 w 9213448"/>
              <a:gd name="connsiteY70" fmla="*/ 995868 h 2581600"/>
              <a:gd name="connsiteX71" fmla="*/ 4305782 w 9213448"/>
              <a:gd name="connsiteY71" fmla="*/ 972719 h 2581600"/>
              <a:gd name="connsiteX72" fmla="*/ 4340506 w 9213448"/>
              <a:gd name="connsiteY72" fmla="*/ 961144 h 2581600"/>
              <a:gd name="connsiteX73" fmla="*/ 4375230 w 9213448"/>
              <a:gd name="connsiteY73" fmla="*/ 937995 h 2581600"/>
              <a:gd name="connsiteX74" fmla="*/ 4444678 w 9213448"/>
              <a:gd name="connsiteY74" fmla="*/ 914845 h 2581600"/>
              <a:gd name="connsiteX75" fmla="*/ 4467828 w 9213448"/>
              <a:gd name="connsiteY75" fmla="*/ 891696 h 2581600"/>
              <a:gd name="connsiteX76" fmla="*/ 4502552 w 9213448"/>
              <a:gd name="connsiteY76" fmla="*/ 880121 h 2581600"/>
              <a:gd name="connsiteX77" fmla="*/ 4629873 w 9213448"/>
              <a:gd name="connsiteY77" fmla="*/ 856972 h 2581600"/>
              <a:gd name="connsiteX78" fmla="*/ 4815068 w 9213448"/>
              <a:gd name="connsiteY78" fmla="*/ 822248 h 2581600"/>
              <a:gd name="connsiteX79" fmla="*/ 4919240 w 9213448"/>
              <a:gd name="connsiteY79" fmla="*/ 810673 h 2581600"/>
              <a:gd name="connsiteX80" fmla="*/ 4988688 w 9213448"/>
              <a:gd name="connsiteY80" fmla="*/ 787524 h 2581600"/>
              <a:gd name="connsiteX81" fmla="*/ 5104435 w 9213448"/>
              <a:gd name="connsiteY81" fmla="*/ 752800 h 2581600"/>
              <a:gd name="connsiteX82" fmla="*/ 5139159 w 9213448"/>
              <a:gd name="connsiteY82" fmla="*/ 741225 h 2581600"/>
              <a:gd name="connsiteX83" fmla="*/ 5173883 w 9213448"/>
              <a:gd name="connsiteY83" fmla="*/ 729650 h 2581600"/>
              <a:gd name="connsiteX84" fmla="*/ 5208607 w 9213448"/>
              <a:gd name="connsiteY84" fmla="*/ 694926 h 2581600"/>
              <a:gd name="connsiteX85" fmla="*/ 5243331 w 9213448"/>
              <a:gd name="connsiteY85" fmla="*/ 683352 h 2581600"/>
              <a:gd name="connsiteX86" fmla="*/ 5324354 w 9213448"/>
              <a:gd name="connsiteY86" fmla="*/ 648628 h 2581600"/>
              <a:gd name="connsiteX87" fmla="*/ 5382228 w 9213448"/>
              <a:gd name="connsiteY87" fmla="*/ 613904 h 2581600"/>
              <a:gd name="connsiteX88" fmla="*/ 5451676 w 9213448"/>
              <a:gd name="connsiteY88" fmla="*/ 579180 h 2581600"/>
              <a:gd name="connsiteX89" fmla="*/ 5474825 w 9213448"/>
              <a:gd name="connsiteY89" fmla="*/ 556030 h 2581600"/>
              <a:gd name="connsiteX90" fmla="*/ 5544273 w 9213448"/>
              <a:gd name="connsiteY90" fmla="*/ 509731 h 2581600"/>
              <a:gd name="connsiteX91" fmla="*/ 5578997 w 9213448"/>
              <a:gd name="connsiteY91" fmla="*/ 486582 h 2581600"/>
              <a:gd name="connsiteX92" fmla="*/ 5660020 w 9213448"/>
              <a:gd name="connsiteY92" fmla="*/ 428709 h 2581600"/>
              <a:gd name="connsiteX93" fmla="*/ 5694744 w 9213448"/>
              <a:gd name="connsiteY93" fmla="*/ 417134 h 2581600"/>
              <a:gd name="connsiteX94" fmla="*/ 5764192 w 9213448"/>
              <a:gd name="connsiteY94" fmla="*/ 382410 h 2581600"/>
              <a:gd name="connsiteX95" fmla="*/ 5810491 w 9213448"/>
              <a:gd name="connsiteY95" fmla="*/ 347686 h 2581600"/>
              <a:gd name="connsiteX96" fmla="*/ 5833640 w 9213448"/>
              <a:gd name="connsiteY96" fmla="*/ 324536 h 2581600"/>
              <a:gd name="connsiteX97" fmla="*/ 5868364 w 9213448"/>
              <a:gd name="connsiteY97" fmla="*/ 312962 h 2581600"/>
              <a:gd name="connsiteX98" fmla="*/ 5926238 w 9213448"/>
              <a:gd name="connsiteY98" fmla="*/ 278238 h 2581600"/>
              <a:gd name="connsiteX99" fmla="*/ 5984111 w 9213448"/>
              <a:gd name="connsiteY99" fmla="*/ 243514 h 2581600"/>
              <a:gd name="connsiteX100" fmla="*/ 6076709 w 9213448"/>
              <a:gd name="connsiteY100" fmla="*/ 197215 h 2581600"/>
              <a:gd name="connsiteX101" fmla="*/ 6111433 w 9213448"/>
              <a:gd name="connsiteY101" fmla="*/ 185640 h 2581600"/>
              <a:gd name="connsiteX102" fmla="*/ 6146157 w 9213448"/>
              <a:gd name="connsiteY102" fmla="*/ 174066 h 2581600"/>
              <a:gd name="connsiteX103" fmla="*/ 6204030 w 9213448"/>
              <a:gd name="connsiteY103" fmla="*/ 139342 h 2581600"/>
              <a:gd name="connsiteX104" fmla="*/ 6285053 w 9213448"/>
              <a:gd name="connsiteY104" fmla="*/ 104618 h 2581600"/>
              <a:gd name="connsiteX105" fmla="*/ 6366076 w 9213448"/>
              <a:gd name="connsiteY105" fmla="*/ 69893 h 2581600"/>
              <a:gd name="connsiteX106" fmla="*/ 6435524 w 9213448"/>
              <a:gd name="connsiteY106" fmla="*/ 46744 h 2581600"/>
              <a:gd name="connsiteX107" fmla="*/ 6516547 w 9213448"/>
              <a:gd name="connsiteY107" fmla="*/ 23595 h 2581600"/>
              <a:gd name="connsiteX108" fmla="*/ 6562845 w 9213448"/>
              <a:gd name="connsiteY108" fmla="*/ 12020 h 2581600"/>
              <a:gd name="connsiteX109" fmla="*/ 6652390 w 9213448"/>
              <a:gd name="connsiteY109" fmla="*/ 3943 h 2581600"/>
              <a:gd name="connsiteX110" fmla="*/ 7388145 w 9213448"/>
              <a:gd name="connsiteY110" fmla="*/ 0 h 2581600"/>
              <a:gd name="connsiteX111" fmla="*/ 8426369 w 9213448"/>
              <a:gd name="connsiteY111" fmla="*/ 46744 h 2581600"/>
              <a:gd name="connsiteX112" fmla="*/ 8532513 w 9213448"/>
              <a:gd name="connsiteY112" fmla="*/ 76444 h 2581600"/>
              <a:gd name="connsiteX113" fmla="*/ 8650231 w 9213448"/>
              <a:gd name="connsiteY113" fmla="*/ 130820 h 2581600"/>
              <a:gd name="connsiteX114" fmla="*/ 8739331 w 9213448"/>
              <a:gd name="connsiteY114" fmla="*/ 210315 h 2581600"/>
              <a:gd name="connsiteX115" fmla="*/ 8868624 w 9213448"/>
              <a:gd name="connsiteY115" fmla="*/ 317541 h 2581600"/>
              <a:gd name="connsiteX116" fmla="*/ 8993529 w 9213448"/>
              <a:gd name="connsiteY116" fmla="*/ 498157 h 2581600"/>
              <a:gd name="connsiteX117" fmla="*/ 9028253 w 9213448"/>
              <a:gd name="connsiteY117" fmla="*/ 567605 h 2581600"/>
              <a:gd name="connsiteX118" fmla="*/ 9120850 w 9213448"/>
              <a:gd name="connsiteY118" fmla="*/ 752800 h 2581600"/>
              <a:gd name="connsiteX119" fmla="*/ 9144000 w 9213448"/>
              <a:gd name="connsiteY119" fmla="*/ 822248 h 2581600"/>
              <a:gd name="connsiteX120" fmla="*/ 9167149 w 9213448"/>
              <a:gd name="connsiteY120" fmla="*/ 891696 h 2581600"/>
              <a:gd name="connsiteX121" fmla="*/ 9213448 w 9213448"/>
              <a:gd name="connsiteY121" fmla="*/ 1157914 h 2581600"/>
              <a:gd name="connsiteX122" fmla="*/ 9167149 w 9213448"/>
              <a:gd name="connsiteY122" fmla="*/ 1551453 h 2581600"/>
              <a:gd name="connsiteX123" fmla="*/ 9062977 w 9213448"/>
              <a:gd name="connsiteY123" fmla="*/ 1713499 h 2581600"/>
              <a:gd name="connsiteX124" fmla="*/ 9016678 w 9213448"/>
              <a:gd name="connsiteY124" fmla="*/ 1748223 h 2581600"/>
              <a:gd name="connsiteX125" fmla="*/ 8947230 w 9213448"/>
              <a:gd name="connsiteY125" fmla="*/ 1817671 h 2581600"/>
              <a:gd name="connsiteX126" fmla="*/ 8912506 w 9213448"/>
              <a:gd name="connsiteY126" fmla="*/ 1840820 h 2581600"/>
              <a:gd name="connsiteX127" fmla="*/ 8877782 w 9213448"/>
              <a:gd name="connsiteY127" fmla="*/ 1852395 h 2581600"/>
              <a:gd name="connsiteX128" fmla="*/ 8808334 w 9213448"/>
              <a:gd name="connsiteY128" fmla="*/ 1898693 h 2581600"/>
              <a:gd name="connsiteX129" fmla="*/ 8773610 w 9213448"/>
              <a:gd name="connsiteY129" fmla="*/ 1921843 h 2581600"/>
              <a:gd name="connsiteX130" fmla="*/ 8738886 w 9213448"/>
              <a:gd name="connsiteY130" fmla="*/ 1933418 h 2581600"/>
              <a:gd name="connsiteX131" fmla="*/ 8125428 w 9213448"/>
              <a:gd name="connsiteY131" fmla="*/ 2222785 h 2581600"/>
              <a:gd name="connsiteX132" fmla="*/ 8090703 w 9213448"/>
              <a:gd name="connsiteY132" fmla="*/ 2245934 h 2581600"/>
              <a:gd name="connsiteX133" fmla="*/ 7998106 w 9213448"/>
              <a:gd name="connsiteY133" fmla="*/ 2280658 h 2581600"/>
              <a:gd name="connsiteX134" fmla="*/ 7963382 w 9213448"/>
              <a:gd name="connsiteY134" fmla="*/ 2292233 h 2581600"/>
              <a:gd name="connsiteX135" fmla="*/ 7870785 w 9213448"/>
              <a:gd name="connsiteY135" fmla="*/ 2326957 h 2581600"/>
              <a:gd name="connsiteX136" fmla="*/ 7627716 w 9213448"/>
              <a:gd name="connsiteY136" fmla="*/ 2407980 h 2581600"/>
              <a:gd name="connsiteX137" fmla="*/ 7234177 w 9213448"/>
              <a:gd name="connsiteY137" fmla="*/ 2581600 h 2581600"/>
              <a:gd name="connsiteX0" fmla="*/ 0 w 9213448"/>
              <a:gd name="connsiteY0" fmla="*/ 2222785 h 2506238"/>
              <a:gd name="connsiteX1" fmla="*/ 69448 w 9213448"/>
              <a:gd name="connsiteY1" fmla="*/ 2188061 h 2506238"/>
              <a:gd name="connsiteX2" fmla="*/ 173620 w 9213448"/>
              <a:gd name="connsiteY2" fmla="*/ 2164911 h 2506238"/>
              <a:gd name="connsiteX3" fmla="*/ 277792 w 9213448"/>
              <a:gd name="connsiteY3" fmla="*/ 2130187 h 2506238"/>
              <a:gd name="connsiteX4" fmla="*/ 370390 w 9213448"/>
              <a:gd name="connsiteY4" fmla="*/ 2107038 h 2506238"/>
              <a:gd name="connsiteX5" fmla="*/ 474562 w 9213448"/>
              <a:gd name="connsiteY5" fmla="*/ 2083888 h 2506238"/>
              <a:gd name="connsiteX6" fmla="*/ 567159 w 9213448"/>
              <a:gd name="connsiteY6" fmla="*/ 2049164 h 2506238"/>
              <a:gd name="connsiteX7" fmla="*/ 636607 w 9213448"/>
              <a:gd name="connsiteY7" fmla="*/ 2026015 h 2506238"/>
              <a:gd name="connsiteX8" fmla="*/ 671331 w 9213448"/>
              <a:gd name="connsiteY8" fmla="*/ 2014440 h 2506238"/>
              <a:gd name="connsiteX9" fmla="*/ 740779 w 9213448"/>
              <a:gd name="connsiteY9" fmla="*/ 2002866 h 2506238"/>
              <a:gd name="connsiteX10" fmla="*/ 833377 w 9213448"/>
              <a:gd name="connsiteY10" fmla="*/ 1968142 h 2506238"/>
              <a:gd name="connsiteX11" fmla="*/ 925974 w 9213448"/>
              <a:gd name="connsiteY11" fmla="*/ 1933418 h 2506238"/>
              <a:gd name="connsiteX12" fmla="*/ 972273 w 9213448"/>
              <a:gd name="connsiteY12" fmla="*/ 1921843 h 2506238"/>
              <a:gd name="connsiteX13" fmla="*/ 1041721 w 9213448"/>
              <a:gd name="connsiteY13" fmla="*/ 1898693 h 2506238"/>
              <a:gd name="connsiteX14" fmla="*/ 1076445 w 9213448"/>
              <a:gd name="connsiteY14" fmla="*/ 1887119 h 2506238"/>
              <a:gd name="connsiteX15" fmla="*/ 1169043 w 9213448"/>
              <a:gd name="connsiteY15" fmla="*/ 1863969 h 2506238"/>
              <a:gd name="connsiteX16" fmla="*/ 1307939 w 9213448"/>
              <a:gd name="connsiteY16" fmla="*/ 1817671 h 2506238"/>
              <a:gd name="connsiteX17" fmla="*/ 1342663 w 9213448"/>
              <a:gd name="connsiteY17" fmla="*/ 1806096 h 2506238"/>
              <a:gd name="connsiteX18" fmla="*/ 1400536 w 9213448"/>
              <a:gd name="connsiteY18" fmla="*/ 1794521 h 2506238"/>
              <a:gd name="connsiteX19" fmla="*/ 1469985 w 9213448"/>
              <a:gd name="connsiteY19" fmla="*/ 1771372 h 2506238"/>
              <a:gd name="connsiteX20" fmla="*/ 1504709 w 9213448"/>
              <a:gd name="connsiteY20" fmla="*/ 1759797 h 2506238"/>
              <a:gd name="connsiteX21" fmla="*/ 1597306 w 9213448"/>
              <a:gd name="connsiteY21" fmla="*/ 1736648 h 2506238"/>
              <a:gd name="connsiteX22" fmla="*/ 1689903 w 9213448"/>
              <a:gd name="connsiteY22" fmla="*/ 1713499 h 2506238"/>
              <a:gd name="connsiteX23" fmla="*/ 1759352 w 9213448"/>
              <a:gd name="connsiteY23" fmla="*/ 1678774 h 2506238"/>
              <a:gd name="connsiteX24" fmla="*/ 1817225 w 9213448"/>
              <a:gd name="connsiteY24" fmla="*/ 1655625 h 2506238"/>
              <a:gd name="connsiteX25" fmla="*/ 1886673 w 9213448"/>
              <a:gd name="connsiteY25" fmla="*/ 1644050 h 2506238"/>
              <a:gd name="connsiteX26" fmla="*/ 1956121 w 9213448"/>
              <a:gd name="connsiteY26" fmla="*/ 1620901 h 2506238"/>
              <a:gd name="connsiteX27" fmla="*/ 1990845 w 9213448"/>
              <a:gd name="connsiteY27" fmla="*/ 1609326 h 2506238"/>
              <a:gd name="connsiteX28" fmla="*/ 2060293 w 9213448"/>
              <a:gd name="connsiteY28" fmla="*/ 1597752 h 2506238"/>
              <a:gd name="connsiteX29" fmla="*/ 2141316 w 9213448"/>
              <a:gd name="connsiteY29" fmla="*/ 1574602 h 2506238"/>
              <a:gd name="connsiteX30" fmla="*/ 2210764 w 9213448"/>
              <a:gd name="connsiteY30" fmla="*/ 1563028 h 2506238"/>
              <a:gd name="connsiteX31" fmla="*/ 2257063 w 9213448"/>
              <a:gd name="connsiteY31" fmla="*/ 1551453 h 2506238"/>
              <a:gd name="connsiteX32" fmla="*/ 2419109 w 9213448"/>
              <a:gd name="connsiteY32" fmla="*/ 1528304 h 2506238"/>
              <a:gd name="connsiteX33" fmla="*/ 2546430 w 9213448"/>
              <a:gd name="connsiteY33" fmla="*/ 1493580 h 2506238"/>
              <a:gd name="connsiteX34" fmla="*/ 2731625 w 9213448"/>
              <a:gd name="connsiteY34" fmla="*/ 1447281 h 2506238"/>
              <a:gd name="connsiteX35" fmla="*/ 2882096 w 9213448"/>
              <a:gd name="connsiteY35" fmla="*/ 1435706 h 2506238"/>
              <a:gd name="connsiteX36" fmla="*/ 3310359 w 9213448"/>
              <a:gd name="connsiteY36" fmla="*/ 1458855 h 2506238"/>
              <a:gd name="connsiteX37" fmla="*/ 3345083 w 9213448"/>
              <a:gd name="connsiteY37" fmla="*/ 1470430 h 2506238"/>
              <a:gd name="connsiteX38" fmla="*/ 3368233 w 9213448"/>
              <a:gd name="connsiteY38" fmla="*/ 1493580 h 2506238"/>
              <a:gd name="connsiteX39" fmla="*/ 3437681 w 9213448"/>
              <a:gd name="connsiteY39" fmla="*/ 1539878 h 2506238"/>
              <a:gd name="connsiteX40" fmla="*/ 3495554 w 9213448"/>
              <a:gd name="connsiteY40" fmla="*/ 1586177 h 2506238"/>
              <a:gd name="connsiteX41" fmla="*/ 3530278 w 9213448"/>
              <a:gd name="connsiteY41" fmla="*/ 1655625 h 2506238"/>
              <a:gd name="connsiteX42" fmla="*/ 3541853 w 9213448"/>
              <a:gd name="connsiteY42" fmla="*/ 1690349 h 2506238"/>
              <a:gd name="connsiteX43" fmla="*/ 3588152 w 9213448"/>
              <a:gd name="connsiteY43" fmla="*/ 1736648 h 2506238"/>
              <a:gd name="connsiteX44" fmla="*/ 3599726 w 9213448"/>
              <a:gd name="connsiteY44" fmla="*/ 1771372 h 2506238"/>
              <a:gd name="connsiteX45" fmla="*/ 3634450 w 9213448"/>
              <a:gd name="connsiteY45" fmla="*/ 1782947 h 2506238"/>
              <a:gd name="connsiteX46" fmla="*/ 3657600 w 9213448"/>
              <a:gd name="connsiteY46" fmla="*/ 1806096 h 2506238"/>
              <a:gd name="connsiteX47" fmla="*/ 3680749 w 9213448"/>
              <a:gd name="connsiteY47" fmla="*/ 1840820 h 2506238"/>
              <a:gd name="connsiteX48" fmla="*/ 3750197 w 9213448"/>
              <a:gd name="connsiteY48" fmla="*/ 1863969 h 2506238"/>
              <a:gd name="connsiteX49" fmla="*/ 3784921 w 9213448"/>
              <a:gd name="connsiteY49" fmla="*/ 1887119 h 2506238"/>
              <a:gd name="connsiteX50" fmla="*/ 3808071 w 9213448"/>
              <a:gd name="connsiteY50" fmla="*/ 1910268 h 2506238"/>
              <a:gd name="connsiteX51" fmla="*/ 3877519 w 9213448"/>
              <a:gd name="connsiteY51" fmla="*/ 1933418 h 2506238"/>
              <a:gd name="connsiteX52" fmla="*/ 3912243 w 9213448"/>
              <a:gd name="connsiteY52" fmla="*/ 1944992 h 2506238"/>
              <a:gd name="connsiteX53" fmla="*/ 4004840 w 9213448"/>
              <a:gd name="connsiteY53" fmla="*/ 1991291 h 2506238"/>
              <a:gd name="connsiteX54" fmla="*/ 4039564 w 9213448"/>
              <a:gd name="connsiteY54" fmla="*/ 2002866 h 2506238"/>
              <a:gd name="connsiteX55" fmla="*/ 4282633 w 9213448"/>
              <a:gd name="connsiteY55" fmla="*/ 1979716 h 2506238"/>
              <a:gd name="connsiteX56" fmla="*/ 4386805 w 9213448"/>
              <a:gd name="connsiteY56" fmla="*/ 1933418 h 2506238"/>
              <a:gd name="connsiteX57" fmla="*/ 4433103 w 9213448"/>
              <a:gd name="connsiteY57" fmla="*/ 1875544 h 2506238"/>
              <a:gd name="connsiteX58" fmla="*/ 4421529 w 9213448"/>
              <a:gd name="connsiteY58" fmla="*/ 1713499 h 2506238"/>
              <a:gd name="connsiteX59" fmla="*/ 4375230 w 9213448"/>
              <a:gd name="connsiteY59" fmla="*/ 1574602 h 2506238"/>
              <a:gd name="connsiteX60" fmla="*/ 4363655 w 9213448"/>
              <a:gd name="connsiteY60" fmla="*/ 1539878 h 2506238"/>
              <a:gd name="connsiteX61" fmla="*/ 4340506 w 9213448"/>
              <a:gd name="connsiteY61" fmla="*/ 1505154 h 2506238"/>
              <a:gd name="connsiteX62" fmla="*/ 4328931 w 9213448"/>
              <a:gd name="connsiteY62" fmla="*/ 1470430 h 2506238"/>
              <a:gd name="connsiteX63" fmla="*/ 4305782 w 9213448"/>
              <a:gd name="connsiteY63" fmla="*/ 1424131 h 2506238"/>
              <a:gd name="connsiteX64" fmla="*/ 4294207 w 9213448"/>
              <a:gd name="connsiteY64" fmla="*/ 1389407 h 2506238"/>
              <a:gd name="connsiteX65" fmla="*/ 4247909 w 9213448"/>
              <a:gd name="connsiteY65" fmla="*/ 1319959 h 2506238"/>
              <a:gd name="connsiteX66" fmla="*/ 4224759 w 9213448"/>
              <a:gd name="connsiteY66" fmla="*/ 1250511 h 2506238"/>
              <a:gd name="connsiteX67" fmla="*/ 4213185 w 9213448"/>
              <a:gd name="connsiteY67" fmla="*/ 1215787 h 2506238"/>
              <a:gd name="connsiteX68" fmla="*/ 4224759 w 9213448"/>
              <a:gd name="connsiteY68" fmla="*/ 1042167 h 2506238"/>
              <a:gd name="connsiteX69" fmla="*/ 4236334 w 9213448"/>
              <a:gd name="connsiteY69" fmla="*/ 1007443 h 2506238"/>
              <a:gd name="connsiteX70" fmla="*/ 4271058 w 9213448"/>
              <a:gd name="connsiteY70" fmla="*/ 995868 h 2506238"/>
              <a:gd name="connsiteX71" fmla="*/ 4305782 w 9213448"/>
              <a:gd name="connsiteY71" fmla="*/ 972719 h 2506238"/>
              <a:gd name="connsiteX72" fmla="*/ 4340506 w 9213448"/>
              <a:gd name="connsiteY72" fmla="*/ 961144 h 2506238"/>
              <a:gd name="connsiteX73" fmla="*/ 4375230 w 9213448"/>
              <a:gd name="connsiteY73" fmla="*/ 937995 h 2506238"/>
              <a:gd name="connsiteX74" fmla="*/ 4444678 w 9213448"/>
              <a:gd name="connsiteY74" fmla="*/ 914845 h 2506238"/>
              <a:gd name="connsiteX75" fmla="*/ 4467828 w 9213448"/>
              <a:gd name="connsiteY75" fmla="*/ 891696 h 2506238"/>
              <a:gd name="connsiteX76" fmla="*/ 4502552 w 9213448"/>
              <a:gd name="connsiteY76" fmla="*/ 880121 h 2506238"/>
              <a:gd name="connsiteX77" fmla="*/ 4629873 w 9213448"/>
              <a:gd name="connsiteY77" fmla="*/ 856972 h 2506238"/>
              <a:gd name="connsiteX78" fmla="*/ 4815068 w 9213448"/>
              <a:gd name="connsiteY78" fmla="*/ 822248 h 2506238"/>
              <a:gd name="connsiteX79" fmla="*/ 4919240 w 9213448"/>
              <a:gd name="connsiteY79" fmla="*/ 810673 h 2506238"/>
              <a:gd name="connsiteX80" fmla="*/ 4988688 w 9213448"/>
              <a:gd name="connsiteY80" fmla="*/ 787524 h 2506238"/>
              <a:gd name="connsiteX81" fmla="*/ 5104435 w 9213448"/>
              <a:gd name="connsiteY81" fmla="*/ 752800 h 2506238"/>
              <a:gd name="connsiteX82" fmla="*/ 5139159 w 9213448"/>
              <a:gd name="connsiteY82" fmla="*/ 741225 h 2506238"/>
              <a:gd name="connsiteX83" fmla="*/ 5173883 w 9213448"/>
              <a:gd name="connsiteY83" fmla="*/ 729650 h 2506238"/>
              <a:gd name="connsiteX84" fmla="*/ 5208607 w 9213448"/>
              <a:gd name="connsiteY84" fmla="*/ 694926 h 2506238"/>
              <a:gd name="connsiteX85" fmla="*/ 5243331 w 9213448"/>
              <a:gd name="connsiteY85" fmla="*/ 683352 h 2506238"/>
              <a:gd name="connsiteX86" fmla="*/ 5324354 w 9213448"/>
              <a:gd name="connsiteY86" fmla="*/ 648628 h 2506238"/>
              <a:gd name="connsiteX87" fmla="*/ 5382228 w 9213448"/>
              <a:gd name="connsiteY87" fmla="*/ 613904 h 2506238"/>
              <a:gd name="connsiteX88" fmla="*/ 5451676 w 9213448"/>
              <a:gd name="connsiteY88" fmla="*/ 579180 h 2506238"/>
              <a:gd name="connsiteX89" fmla="*/ 5474825 w 9213448"/>
              <a:gd name="connsiteY89" fmla="*/ 556030 h 2506238"/>
              <a:gd name="connsiteX90" fmla="*/ 5544273 w 9213448"/>
              <a:gd name="connsiteY90" fmla="*/ 509731 h 2506238"/>
              <a:gd name="connsiteX91" fmla="*/ 5578997 w 9213448"/>
              <a:gd name="connsiteY91" fmla="*/ 486582 h 2506238"/>
              <a:gd name="connsiteX92" fmla="*/ 5660020 w 9213448"/>
              <a:gd name="connsiteY92" fmla="*/ 428709 h 2506238"/>
              <a:gd name="connsiteX93" fmla="*/ 5694744 w 9213448"/>
              <a:gd name="connsiteY93" fmla="*/ 417134 h 2506238"/>
              <a:gd name="connsiteX94" fmla="*/ 5764192 w 9213448"/>
              <a:gd name="connsiteY94" fmla="*/ 382410 h 2506238"/>
              <a:gd name="connsiteX95" fmla="*/ 5810491 w 9213448"/>
              <a:gd name="connsiteY95" fmla="*/ 347686 h 2506238"/>
              <a:gd name="connsiteX96" fmla="*/ 5833640 w 9213448"/>
              <a:gd name="connsiteY96" fmla="*/ 324536 h 2506238"/>
              <a:gd name="connsiteX97" fmla="*/ 5868364 w 9213448"/>
              <a:gd name="connsiteY97" fmla="*/ 312962 h 2506238"/>
              <a:gd name="connsiteX98" fmla="*/ 5926238 w 9213448"/>
              <a:gd name="connsiteY98" fmla="*/ 278238 h 2506238"/>
              <a:gd name="connsiteX99" fmla="*/ 5984111 w 9213448"/>
              <a:gd name="connsiteY99" fmla="*/ 243514 h 2506238"/>
              <a:gd name="connsiteX100" fmla="*/ 6076709 w 9213448"/>
              <a:gd name="connsiteY100" fmla="*/ 197215 h 2506238"/>
              <a:gd name="connsiteX101" fmla="*/ 6111433 w 9213448"/>
              <a:gd name="connsiteY101" fmla="*/ 185640 h 2506238"/>
              <a:gd name="connsiteX102" fmla="*/ 6146157 w 9213448"/>
              <a:gd name="connsiteY102" fmla="*/ 174066 h 2506238"/>
              <a:gd name="connsiteX103" fmla="*/ 6204030 w 9213448"/>
              <a:gd name="connsiteY103" fmla="*/ 139342 h 2506238"/>
              <a:gd name="connsiteX104" fmla="*/ 6285053 w 9213448"/>
              <a:gd name="connsiteY104" fmla="*/ 104618 h 2506238"/>
              <a:gd name="connsiteX105" fmla="*/ 6366076 w 9213448"/>
              <a:gd name="connsiteY105" fmla="*/ 69893 h 2506238"/>
              <a:gd name="connsiteX106" fmla="*/ 6435524 w 9213448"/>
              <a:gd name="connsiteY106" fmla="*/ 46744 h 2506238"/>
              <a:gd name="connsiteX107" fmla="*/ 6516547 w 9213448"/>
              <a:gd name="connsiteY107" fmla="*/ 23595 h 2506238"/>
              <a:gd name="connsiteX108" fmla="*/ 6562845 w 9213448"/>
              <a:gd name="connsiteY108" fmla="*/ 12020 h 2506238"/>
              <a:gd name="connsiteX109" fmla="*/ 6652390 w 9213448"/>
              <a:gd name="connsiteY109" fmla="*/ 3943 h 2506238"/>
              <a:gd name="connsiteX110" fmla="*/ 7388145 w 9213448"/>
              <a:gd name="connsiteY110" fmla="*/ 0 h 2506238"/>
              <a:gd name="connsiteX111" fmla="*/ 8426369 w 9213448"/>
              <a:gd name="connsiteY111" fmla="*/ 46744 h 2506238"/>
              <a:gd name="connsiteX112" fmla="*/ 8532513 w 9213448"/>
              <a:gd name="connsiteY112" fmla="*/ 76444 h 2506238"/>
              <a:gd name="connsiteX113" fmla="*/ 8650231 w 9213448"/>
              <a:gd name="connsiteY113" fmla="*/ 130820 h 2506238"/>
              <a:gd name="connsiteX114" fmla="*/ 8739331 w 9213448"/>
              <a:gd name="connsiteY114" fmla="*/ 210315 h 2506238"/>
              <a:gd name="connsiteX115" fmla="*/ 8868624 w 9213448"/>
              <a:gd name="connsiteY115" fmla="*/ 317541 h 2506238"/>
              <a:gd name="connsiteX116" fmla="*/ 8993529 w 9213448"/>
              <a:gd name="connsiteY116" fmla="*/ 498157 h 2506238"/>
              <a:gd name="connsiteX117" fmla="*/ 9028253 w 9213448"/>
              <a:gd name="connsiteY117" fmla="*/ 567605 h 2506238"/>
              <a:gd name="connsiteX118" fmla="*/ 9120850 w 9213448"/>
              <a:gd name="connsiteY118" fmla="*/ 752800 h 2506238"/>
              <a:gd name="connsiteX119" fmla="*/ 9144000 w 9213448"/>
              <a:gd name="connsiteY119" fmla="*/ 822248 h 2506238"/>
              <a:gd name="connsiteX120" fmla="*/ 9167149 w 9213448"/>
              <a:gd name="connsiteY120" fmla="*/ 891696 h 2506238"/>
              <a:gd name="connsiteX121" fmla="*/ 9213448 w 9213448"/>
              <a:gd name="connsiteY121" fmla="*/ 1157914 h 2506238"/>
              <a:gd name="connsiteX122" fmla="*/ 9167149 w 9213448"/>
              <a:gd name="connsiteY122" fmla="*/ 1551453 h 2506238"/>
              <a:gd name="connsiteX123" fmla="*/ 9062977 w 9213448"/>
              <a:gd name="connsiteY123" fmla="*/ 1713499 h 2506238"/>
              <a:gd name="connsiteX124" fmla="*/ 9016678 w 9213448"/>
              <a:gd name="connsiteY124" fmla="*/ 1748223 h 2506238"/>
              <a:gd name="connsiteX125" fmla="*/ 8947230 w 9213448"/>
              <a:gd name="connsiteY125" fmla="*/ 1817671 h 2506238"/>
              <a:gd name="connsiteX126" fmla="*/ 8912506 w 9213448"/>
              <a:gd name="connsiteY126" fmla="*/ 1840820 h 2506238"/>
              <a:gd name="connsiteX127" fmla="*/ 8877782 w 9213448"/>
              <a:gd name="connsiteY127" fmla="*/ 1852395 h 2506238"/>
              <a:gd name="connsiteX128" fmla="*/ 8808334 w 9213448"/>
              <a:gd name="connsiteY128" fmla="*/ 1898693 h 2506238"/>
              <a:gd name="connsiteX129" fmla="*/ 8773610 w 9213448"/>
              <a:gd name="connsiteY129" fmla="*/ 1921843 h 2506238"/>
              <a:gd name="connsiteX130" fmla="*/ 8738886 w 9213448"/>
              <a:gd name="connsiteY130" fmla="*/ 1933418 h 2506238"/>
              <a:gd name="connsiteX131" fmla="*/ 8125428 w 9213448"/>
              <a:gd name="connsiteY131" fmla="*/ 2222785 h 2506238"/>
              <a:gd name="connsiteX132" fmla="*/ 8090703 w 9213448"/>
              <a:gd name="connsiteY132" fmla="*/ 2245934 h 2506238"/>
              <a:gd name="connsiteX133" fmla="*/ 7998106 w 9213448"/>
              <a:gd name="connsiteY133" fmla="*/ 2280658 h 2506238"/>
              <a:gd name="connsiteX134" fmla="*/ 7963382 w 9213448"/>
              <a:gd name="connsiteY134" fmla="*/ 2292233 h 2506238"/>
              <a:gd name="connsiteX135" fmla="*/ 7870785 w 9213448"/>
              <a:gd name="connsiteY135" fmla="*/ 2326957 h 2506238"/>
              <a:gd name="connsiteX136" fmla="*/ 7627716 w 9213448"/>
              <a:gd name="connsiteY136" fmla="*/ 2407980 h 2506238"/>
              <a:gd name="connsiteX137" fmla="*/ 7404999 w 9213448"/>
              <a:gd name="connsiteY137" fmla="*/ 2506238 h 2506238"/>
              <a:gd name="connsiteX0" fmla="*/ 0 w 9213448"/>
              <a:gd name="connsiteY0" fmla="*/ 2222785 h 2419717"/>
              <a:gd name="connsiteX1" fmla="*/ 69448 w 9213448"/>
              <a:gd name="connsiteY1" fmla="*/ 2188061 h 2419717"/>
              <a:gd name="connsiteX2" fmla="*/ 173620 w 9213448"/>
              <a:gd name="connsiteY2" fmla="*/ 2164911 h 2419717"/>
              <a:gd name="connsiteX3" fmla="*/ 277792 w 9213448"/>
              <a:gd name="connsiteY3" fmla="*/ 2130187 h 2419717"/>
              <a:gd name="connsiteX4" fmla="*/ 370390 w 9213448"/>
              <a:gd name="connsiteY4" fmla="*/ 2107038 h 2419717"/>
              <a:gd name="connsiteX5" fmla="*/ 474562 w 9213448"/>
              <a:gd name="connsiteY5" fmla="*/ 2083888 h 2419717"/>
              <a:gd name="connsiteX6" fmla="*/ 567159 w 9213448"/>
              <a:gd name="connsiteY6" fmla="*/ 2049164 h 2419717"/>
              <a:gd name="connsiteX7" fmla="*/ 636607 w 9213448"/>
              <a:gd name="connsiteY7" fmla="*/ 2026015 h 2419717"/>
              <a:gd name="connsiteX8" fmla="*/ 671331 w 9213448"/>
              <a:gd name="connsiteY8" fmla="*/ 2014440 h 2419717"/>
              <a:gd name="connsiteX9" fmla="*/ 740779 w 9213448"/>
              <a:gd name="connsiteY9" fmla="*/ 2002866 h 2419717"/>
              <a:gd name="connsiteX10" fmla="*/ 833377 w 9213448"/>
              <a:gd name="connsiteY10" fmla="*/ 1968142 h 2419717"/>
              <a:gd name="connsiteX11" fmla="*/ 925974 w 9213448"/>
              <a:gd name="connsiteY11" fmla="*/ 1933418 h 2419717"/>
              <a:gd name="connsiteX12" fmla="*/ 972273 w 9213448"/>
              <a:gd name="connsiteY12" fmla="*/ 1921843 h 2419717"/>
              <a:gd name="connsiteX13" fmla="*/ 1041721 w 9213448"/>
              <a:gd name="connsiteY13" fmla="*/ 1898693 h 2419717"/>
              <a:gd name="connsiteX14" fmla="*/ 1076445 w 9213448"/>
              <a:gd name="connsiteY14" fmla="*/ 1887119 h 2419717"/>
              <a:gd name="connsiteX15" fmla="*/ 1169043 w 9213448"/>
              <a:gd name="connsiteY15" fmla="*/ 1863969 h 2419717"/>
              <a:gd name="connsiteX16" fmla="*/ 1307939 w 9213448"/>
              <a:gd name="connsiteY16" fmla="*/ 1817671 h 2419717"/>
              <a:gd name="connsiteX17" fmla="*/ 1342663 w 9213448"/>
              <a:gd name="connsiteY17" fmla="*/ 1806096 h 2419717"/>
              <a:gd name="connsiteX18" fmla="*/ 1400536 w 9213448"/>
              <a:gd name="connsiteY18" fmla="*/ 1794521 h 2419717"/>
              <a:gd name="connsiteX19" fmla="*/ 1469985 w 9213448"/>
              <a:gd name="connsiteY19" fmla="*/ 1771372 h 2419717"/>
              <a:gd name="connsiteX20" fmla="*/ 1504709 w 9213448"/>
              <a:gd name="connsiteY20" fmla="*/ 1759797 h 2419717"/>
              <a:gd name="connsiteX21" fmla="*/ 1597306 w 9213448"/>
              <a:gd name="connsiteY21" fmla="*/ 1736648 h 2419717"/>
              <a:gd name="connsiteX22" fmla="*/ 1689903 w 9213448"/>
              <a:gd name="connsiteY22" fmla="*/ 1713499 h 2419717"/>
              <a:gd name="connsiteX23" fmla="*/ 1759352 w 9213448"/>
              <a:gd name="connsiteY23" fmla="*/ 1678774 h 2419717"/>
              <a:gd name="connsiteX24" fmla="*/ 1817225 w 9213448"/>
              <a:gd name="connsiteY24" fmla="*/ 1655625 h 2419717"/>
              <a:gd name="connsiteX25" fmla="*/ 1886673 w 9213448"/>
              <a:gd name="connsiteY25" fmla="*/ 1644050 h 2419717"/>
              <a:gd name="connsiteX26" fmla="*/ 1956121 w 9213448"/>
              <a:gd name="connsiteY26" fmla="*/ 1620901 h 2419717"/>
              <a:gd name="connsiteX27" fmla="*/ 1990845 w 9213448"/>
              <a:gd name="connsiteY27" fmla="*/ 1609326 h 2419717"/>
              <a:gd name="connsiteX28" fmla="*/ 2060293 w 9213448"/>
              <a:gd name="connsiteY28" fmla="*/ 1597752 h 2419717"/>
              <a:gd name="connsiteX29" fmla="*/ 2141316 w 9213448"/>
              <a:gd name="connsiteY29" fmla="*/ 1574602 h 2419717"/>
              <a:gd name="connsiteX30" fmla="*/ 2210764 w 9213448"/>
              <a:gd name="connsiteY30" fmla="*/ 1563028 h 2419717"/>
              <a:gd name="connsiteX31" fmla="*/ 2257063 w 9213448"/>
              <a:gd name="connsiteY31" fmla="*/ 1551453 h 2419717"/>
              <a:gd name="connsiteX32" fmla="*/ 2419109 w 9213448"/>
              <a:gd name="connsiteY32" fmla="*/ 1528304 h 2419717"/>
              <a:gd name="connsiteX33" fmla="*/ 2546430 w 9213448"/>
              <a:gd name="connsiteY33" fmla="*/ 1493580 h 2419717"/>
              <a:gd name="connsiteX34" fmla="*/ 2731625 w 9213448"/>
              <a:gd name="connsiteY34" fmla="*/ 1447281 h 2419717"/>
              <a:gd name="connsiteX35" fmla="*/ 2882096 w 9213448"/>
              <a:gd name="connsiteY35" fmla="*/ 1435706 h 2419717"/>
              <a:gd name="connsiteX36" fmla="*/ 3310359 w 9213448"/>
              <a:gd name="connsiteY36" fmla="*/ 1458855 h 2419717"/>
              <a:gd name="connsiteX37" fmla="*/ 3345083 w 9213448"/>
              <a:gd name="connsiteY37" fmla="*/ 1470430 h 2419717"/>
              <a:gd name="connsiteX38" fmla="*/ 3368233 w 9213448"/>
              <a:gd name="connsiteY38" fmla="*/ 1493580 h 2419717"/>
              <a:gd name="connsiteX39" fmla="*/ 3437681 w 9213448"/>
              <a:gd name="connsiteY39" fmla="*/ 1539878 h 2419717"/>
              <a:gd name="connsiteX40" fmla="*/ 3495554 w 9213448"/>
              <a:gd name="connsiteY40" fmla="*/ 1586177 h 2419717"/>
              <a:gd name="connsiteX41" fmla="*/ 3530278 w 9213448"/>
              <a:gd name="connsiteY41" fmla="*/ 1655625 h 2419717"/>
              <a:gd name="connsiteX42" fmla="*/ 3541853 w 9213448"/>
              <a:gd name="connsiteY42" fmla="*/ 1690349 h 2419717"/>
              <a:gd name="connsiteX43" fmla="*/ 3588152 w 9213448"/>
              <a:gd name="connsiteY43" fmla="*/ 1736648 h 2419717"/>
              <a:gd name="connsiteX44" fmla="*/ 3599726 w 9213448"/>
              <a:gd name="connsiteY44" fmla="*/ 1771372 h 2419717"/>
              <a:gd name="connsiteX45" fmla="*/ 3634450 w 9213448"/>
              <a:gd name="connsiteY45" fmla="*/ 1782947 h 2419717"/>
              <a:gd name="connsiteX46" fmla="*/ 3657600 w 9213448"/>
              <a:gd name="connsiteY46" fmla="*/ 1806096 h 2419717"/>
              <a:gd name="connsiteX47" fmla="*/ 3680749 w 9213448"/>
              <a:gd name="connsiteY47" fmla="*/ 1840820 h 2419717"/>
              <a:gd name="connsiteX48" fmla="*/ 3750197 w 9213448"/>
              <a:gd name="connsiteY48" fmla="*/ 1863969 h 2419717"/>
              <a:gd name="connsiteX49" fmla="*/ 3784921 w 9213448"/>
              <a:gd name="connsiteY49" fmla="*/ 1887119 h 2419717"/>
              <a:gd name="connsiteX50" fmla="*/ 3808071 w 9213448"/>
              <a:gd name="connsiteY50" fmla="*/ 1910268 h 2419717"/>
              <a:gd name="connsiteX51" fmla="*/ 3877519 w 9213448"/>
              <a:gd name="connsiteY51" fmla="*/ 1933418 h 2419717"/>
              <a:gd name="connsiteX52" fmla="*/ 3912243 w 9213448"/>
              <a:gd name="connsiteY52" fmla="*/ 1944992 h 2419717"/>
              <a:gd name="connsiteX53" fmla="*/ 4004840 w 9213448"/>
              <a:gd name="connsiteY53" fmla="*/ 1991291 h 2419717"/>
              <a:gd name="connsiteX54" fmla="*/ 4039564 w 9213448"/>
              <a:gd name="connsiteY54" fmla="*/ 2002866 h 2419717"/>
              <a:gd name="connsiteX55" fmla="*/ 4282633 w 9213448"/>
              <a:gd name="connsiteY55" fmla="*/ 1979716 h 2419717"/>
              <a:gd name="connsiteX56" fmla="*/ 4386805 w 9213448"/>
              <a:gd name="connsiteY56" fmla="*/ 1933418 h 2419717"/>
              <a:gd name="connsiteX57" fmla="*/ 4433103 w 9213448"/>
              <a:gd name="connsiteY57" fmla="*/ 1875544 h 2419717"/>
              <a:gd name="connsiteX58" fmla="*/ 4421529 w 9213448"/>
              <a:gd name="connsiteY58" fmla="*/ 1713499 h 2419717"/>
              <a:gd name="connsiteX59" fmla="*/ 4375230 w 9213448"/>
              <a:gd name="connsiteY59" fmla="*/ 1574602 h 2419717"/>
              <a:gd name="connsiteX60" fmla="*/ 4363655 w 9213448"/>
              <a:gd name="connsiteY60" fmla="*/ 1539878 h 2419717"/>
              <a:gd name="connsiteX61" fmla="*/ 4340506 w 9213448"/>
              <a:gd name="connsiteY61" fmla="*/ 1505154 h 2419717"/>
              <a:gd name="connsiteX62" fmla="*/ 4328931 w 9213448"/>
              <a:gd name="connsiteY62" fmla="*/ 1470430 h 2419717"/>
              <a:gd name="connsiteX63" fmla="*/ 4305782 w 9213448"/>
              <a:gd name="connsiteY63" fmla="*/ 1424131 h 2419717"/>
              <a:gd name="connsiteX64" fmla="*/ 4294207 w 9213448"/>
              <a:gd name="connsiteY64" fmla="*/ 1389407 h 2419717"/>
              <a:gd name="connsiteX65" fmla="*/ 4247909 w 9213448"/>
              <a:gd name="connsiteY65" fmla="*/ 1319959 h 2419717"/>
              <a:gd name="connsiteX66" fmla="*/ 4224759 w 9213448"/>
              <a:gd name="connsiteY66" fmla="*/ 1250511 h 2419717"/>
              <a:gd name="connsiteX67" fmla="*/ 4213185 w 9213448"/>
              <a:gd name="connsiteY67" fmla="*/ 1215787 h 2419717"/>
              <a:gd name="connsiteX68" fmla="*/ 4224759 w 9213448"/>
              <a:gd name="connsiteY68" fmla="*/ 1042167 h 2419717"/>
              <a:gd name="connsiteX69" fmla="*/ 4236334 w 9213448"/>
              <a:gd name="connsiteY69" fmla="*/ 1007443 h 2419717"/>
              <a:gd name="connsiteX70" fmla="*/ 4271058 w 9213448"/>
              <a:gd name="connsiteY70" fmla="*/ 995868 h 2419717"/>
              <a:gd name="connsiteX71" fmla="*/ 4305782 w 9213448"/>
              <a:gd name="connsiteY71" fmla="*/ 972719 h 2419717"/>
              <a:gd name="connsiteX72" fmla="*/ 4340506 w 9213448"/>
              <a:gd name="connsiteY72" fmla="*/ 961144 h 2419717"/>
              <a:gd name="connsiteX73" fmla="*/ 4375230 w 9213448"/>
              <a:gd name="connsiteY73" fmla="*/ 937995 h 2419717"/>
              <a:gd name="connsiteX74" fmla="*/ 4444678 w 9213448"/>
              <a:gd name="connsiteY74" fmla="*/ 914845 h 2419717"/>
              <a:gd name="connsiteX75" fmla="*/ 4467828 w 9213448"/>
              <a:gd name="connsiteY75" fmla="*/ 891696 h 2419717"/>
              <a:gd name="connsiteX76" fmla="*/ 4502552 w 9213448"/>
              <a:gd name="connsiteY76" fmla="*/ 880121 h 2419717"/>
              <a:gd name="connsiteX77" fmla="*/ 4629873 w 9213448"/>
              <a:gd name="connsiteY77" fmla="*/ 856972 h 2419717"/>
              <a:gd name="connsiteX78" fmla="*/ 4815068 w 9213448"/>
              <a:gd name="connsiteY78" fmla="*/ 822248 h 2419717"/>
              <a:gd name="connsiteX79" fmla="*/ 4919240 w 9213448"/>
              <a:gd name="connsiteY79" fmla="*/ 810673 h 2419717"/>
              <a:gd name="connsiteX80" fmla="*/ 4988688 w 9213448"/>
              <a:gd name="connsiteY80" fmla="*/ 787524 h 2419717"/>
              <a:gd name="connsiteX81" fmla="*/ 5104435 w 9213448"/>
              <a:gd name="connsiteY81" fmla="*/ 752800 h 2419717"/>
              <a:gd name="connsiteX82" fmla="*/ 5139159 w 9213448"/>
              <a:gd name="connsiteY82" fmla="*/ 741225 h 2419717"/>
              <a:gd name="connsiteX83" fmla="*/ 5173883 w 9213448"/>
              <a:gd name="connsiteY83" fmla="*/ 729650 h 2419717"/>
              <a:gd name="connsiteX84" fmla="*/ 5208607 w 9213448"/>
              <a:gd name="connsiteY84" fmla="*/ 694926 h 2419717"/>
              <a:gd name="connsiteX85" fmla="*/ 5243331 w 9213448"/>
              <a:gd name="connsiteY85" fmla="*/ 683352 h 2419717"/>
              <a:gd name="connsiteX86" fmla="*/ 5324354 w 9213448"/>
              <a:gd name="connsiteY86" fmla="*/ 648628 h 2419717"/>
              <a:gd name="connsiteX87" fmla="*/ 5382228 w 9213448"/>
              <a:gd name="connsiteY87" fmla="*/ 613904 h 2419717"/>
              <a:gd name="connsiteX88" fmla="*/ 5451676 w 9213448"/>
              <a:gd name="connsiteY88" fmla="*/ 579180 h 2419717"/>
              <a:gd name="connsiteX89" fmla="*/ 5474825 w 9213448"/>
              <a:gd name="connsiteY89" fmla="*/ 556030 h 2419717"/>
              <a:gd name="connsiteX90" fmla="*/ 5544273 w 9213448"/>
              <a:gd name="connsiteY90" fmla="*/ 509731 h 2419717"/>
              <a:gd name="connsiteX91" fmla="*/ 5578997 w 9213448"/>
              <a:gd name="connsiteY91" fmla="*/ 486582 h 2419717"/>
              <a:gd name="connsiteX92" fmla="*/ 5660020 w 9213448"/>
              <a:gd name="connsiteY92" fmla="*/ 428709 h 2419717"/>
              <a:gd name="connsiteX93" fmla="*/ 5694744 w 9213448"/>
              <a:gd name="connsiteY93" fmla="*/ 417134 h 2419717"/>
              <a:gd name="connsiteX94" fmla="*/ 5764192 w 9213448"/>
              <a:gd name="connsiteY94" fmla="*/ 382410 h 2419717"/>
              <a:gd name="connsiteX95" fmla="*/ 5810491 w 9213448"/>
              <a:gd name="connsiteY95" fmla="*/ 347686 h 2419717"/>
              <a:gd name="connsiteX96" fmla="*/ 5833640 w 9213448"/>
              <a:gd name="connsiteY96" fmla="*/ 324536 h 2419717"/>
              <a:gd name="connsiteX97" fmla="*/ 5868364 w 9213448"/>
              <a:gd name="connsiteY97" fmla="*/ 312962 h 2419717"/>
              <a:gd name="connsiteX98" fmla="*/ 5926238 w 9213448"/>
              <a:gd name="connsiteY98" fmla="*/ 278238 h 2419717"/>
              <a:gd name="connsiteX99" fmla="*/ 5984111 w 9213448"/>
              <a:gd name="connsiteY99" fmla="*/ 243514 h 2419717"/>
              <a:gd name="connsiteX100" fmla="*/ 6076709 w 9213448"/>
              <a:gd name="connsiteY100" fmla="*/ 197215 h 2419717"/>
              <a:gd name="connsiteX101" fmla="*/ 6111433 w 9213448"/>
              <a:gd name="connsiteY101" fmla="*/ 185640 h 2419717"/>
              <a:gd name="connsiteX102" fmla="*/ 6146157 w 9213448"/>
              <a:gd name="connsiteY102" fmla="*/ 174066 h 2419717"/>
              <a:gd name="connsiteX103" fmla="*/ 6204030 w 9213448"/>
              <a:gd name="connsiteY103" fmla="*/ 139342 h 2419717"/>
              <a:gd name="connsiteX104" fmla="*/ 6285053 w 9213448"/>
              <a:gd name="connsiteY104" fmla="*/ 104618 h 2419717"/>
              <a:gd name="connsiteX105" fmla="*/ 6366076 w 9213448"/>
              <a:gd name="connsiteY105" fmla="*/ 69893 h 2419717"/>
              <a:gd name="connsiteX106" fmla="*/ 6435524 w 9213448"/>
              <a:gd name="connsiteY106" fmla="*/ 46744 h 2419717"/>
              <a:gd name="connsiteX107" fmla="*/ 6516547 w 9213448"/>
              <a:gd name="connsiteY107" fmla="*/ 23595 h 2419717"/>
              <a:gd name="connsiteX108" fmla="*/ 6562845 w 9213448"/>
              <a:gd name="connsiteY108" fmla="*/ 12020 h 2419717"/>
              <a:gd name="connsiteX109" fmla="*/ 6652390 w 9213448"/>
              <a:gd name="connsiteY109" fmla="*/ 3943 h 2419717"/>
              <a:gd name="connsiteX110" fmla="*/ 7388145 w 9213448"/>
              <a:gd name="connsiteY110" fmla="*/ 0 h 2419717"/>
              <a:gd name="connsiteX111" fmla="*/ 8426369 w 9213448"/>
              <a:gd name="connsiteY111" fmla="*/ 46744 h 2419717"/>
              <a:gd name="connsiteX112" fmla="*/ 8532513 w 9213448"/>
              <a:gd name="connsiteY112" fmla="*/ 76444 h 2419717"/>
              <a:gd name="connsiteX113" fmla="*/ 8650231 w 9213448"/>
              <a:gd name="connsiteY113" fmla="*/ 130820 h 2419717"/>
              <a:gd name="connsiteX114" fmla="*/ 8739331 w 9213448"/>
              <a:gd name="connsiteY114" fmla="*/ 210315 h 2419717"/>
              <a:gd name="connsiteX115" fmla="*/ 8868624 w 9213448"/>
              <a:gd name="connsiteY115" fmla="*/ 317541 h 2419717"/>
              <a:gd name="connsiteX116" fmla="*/ 8993529 w 9213448"/>
              <a:gd name="connsiteY116" fmla="*/ 498157 h 2419717"/>
              <a:gd name="connsiteX117" fmla="*/ 9028253 w 9213448"/>
              <a:gd name="connsiteY117" fmla="*/ 567605 h 2419717"/>
              <a:gd name="connsiteX118" fmla="*/ 9120850 w 9213448"/>
              <a:gd name="connsiteY118" fmla="*/ 752800 h 2419717"/>
              <a:gd name="connsiteX119" fmla="*/ 9144000 w 9213448"/>
              <a:gd name="connsiteY119" fmla="*/ 822248 h 2419717"/>
              <a:gd name="connsiteX120" fmla="*/ 9167149 w 9213448"/>
              <a:gd name="connsiteY120" fmla="*/ 891696 h 2419717"/>
              <a:gd name="connsiteX121" fmla="*/ 9213448 w 9213448"/>
              <a:gd name="connsiteY121" fmla="*/ 1157914 h 2419717"/>
              <a:gd name="connsiteX122" fmla="*/ 9167149 w 9213448"/>
              <a:gd name="connsiteY122" fmla="*/ 1551453 h 2419717"/>
              <a:gd name="connsiteX123" fmla="*/ 9062977 w 9213448"/>
              <a:gd name="connsiteY123" fmla="*/ 1713499 h 2419717"/>
              <a:gd name="connsiteX124" fmla="*/ 9016678 w 9213448"/>
              <a:gd name="connsiteY124" fmla="*/ 1748223 h 2419717"/>
              <a:gd name="connsiteX125" fmla="*/ 8947230 w 9213448"/>
              <a:gd name="connsiteY125" fmla="*/ 1817671 h 2419717"/>
              <a:gd name="connsiteX126" fmla="*/ 8912506 w 9213448"/>
              <a:gd name="connsiteY126" fmla="*/ 1840820 h 2419717"/>
              <a:gd name="connsiteX127" fmla="*/ 8877782 w 9213448"/>
              <a:gd name="connsiteY127" fmla="*/ 1852395 h 2419717"/>
              <a:gd name="connsiteX128" fmla="*/ 8808334 w 9213448"/>
              <a:gd name="connsiteY128" fmla="*/ 1898693 h 2419717"/>
              <a:gd name="connsiteX129" fmla="*/ 8773610 w 9213448"/>
              <a:gd name="connsiteY129" fmla="*/ 1921843 h 2419717"/>
              <a:gd name="connsiteX130" fmla="*/ 8738886 w 9213448"/>
              <a:gd name="connsiteY130" fmla="*/ 1933418 h 2419717"/>
              <a:gd name="connsiteX131" fmla="*/ 8125428 w 9213448"/>
              <a:gd name="connsiteY131" fmla="*/ 2222785 h 2419717"/>
              <a:gd name="connsiteX132" fmla="*/ 8090703 w 9213448"/>
              <a:gd name="connsiteY132" fmla="*/ 2245934 h 2419717"/>
              <a:gd name="connsiteX133" fmla="*/ 7998106 w 9213448"/>
              <a:gd name="connsiteY133" fmla="*/ 2280658 h 2419717"/>
              <a:gd name="connsiteX134" fmla="*/ 7963382 w 9213448"/>
              <a:gd name="connsiteY134" fmla="*/ 2292233 h 2419717"/>
              <a:gd name="connsiteX135" fmla="*/ 7870785 w 9213448"/>
              <a:gd name="connsiteY135" fmla="*/ 2326957 h 2419717"/>
              <a:gd name="connsiteX136" fmla="*/ 7627716 w 9213448"/>
              <a:gd name="connsiteY136" fmla="*/ 2407980 h 2419717"/>
              <a:gd name="connsiteX137" fmla="*/ 8475148 w 9213448"/>
              <a:gd name="connsiteY137" fmla="*/ 2054063 h 2419717"/>
              <a:gd name="connsiteX0" fmla="*/ 0 w 9213448"/>
              <a:gd name="connsiteY0" fmla="*/ 2222785 h 2415276"/>
              <a:gd name="connsiteX1" fmla="*/ 69448 w 9213448"/>
              <a:gd name="connsiteY1" fmla="*/ 2188061 h 2415276"/>
              <a:gd name="connsiteX2" fmla="*/ 173620 w 9213448"/>
              <a:gd name="connsiteY2" fmla="*/ 2164911 h 2415276"/>
              <a:gd name="connsiteX3" fmla="*/ 277792 w 9213448"/>
              <a:gd name="connsiteY3" fmla="*/ 2130187 h 2415276"/>
              <a:gd name="connsiteX4" fmla="*/ 370390 w 9213448"/>
              <a:gd name="connsiteY4" fmla="*/ 2107038 h 2415276"/>
              <a:gd name="connsiteX5" fmla="*/ 474562 w 9213448"/>
              <a:gd name="connsiteY5" fmla="*/ 2083888 h 2415276"/>
              <a:gd name="connsiteX6" fmla="*/ 567159 w 9213448"/>
              <a:gd name="connsiteY6" fmla="*/ 2049164 h 2415276"/>
              <a:gd name="connsiteX7" fmla="*/ 636607 w 9213448"/>
              <a:gd name="connsiteY7" fmla="*/ 2026015 h 2415276"/>
              <a:gd name="connsiteX8" fmla="*/ 671331 w 9213448"/>
              <a:gd name="connsiteY8" fmla="*/ 2014440 h 2415276"/>
              <a:gd name="connsiteX9" fmla="*/ 740779 w 9213448"/>
              <a:gd name="connsiteY9" fmla="*/ 2002866 h 2415276"/>
              <a:gd name="connsiteX10" fmla="*/ 833377 w 9213448"/>
              <a:gd name="connsiteY10" fmla="*/ 1968142 h 2415276"/>
              <a:gd name="connsiteX11" fmla="*/ 925974 w 9213448"/>
              <a:gd name="connsiteY11" fmla="*/ 1933418 h 2415276"/>
              <a:gd name="connsiteX12" fmla="*/ 972273 w 9213448"/>
              <a:gd name="connsiteY12" fmla="*/ 1921843 h 2415276"/>
              <a:gd name="connsiteX13" fmla="*/ 1041721 w 9213448"/>
              <a:gd name="connsiteY13" fmla="*/ 1898693 h 2415276"/>
              <a:gd name="connsiteX14" fmla="*/ 1076445 w 9213448"/>
              <a:gd name="connsiteY14" fmla="*/ 1887119 h 2415276"/>
              <a:gd name="connsiteX15" fmla="*/ 1169043 w 9213448"/>
              <a:gd name="connsiteY15" fmla="*/ 1863969 h 2415276"/>
              <a:gd name="connsiteX16" fmla="*/ 1307939 w 9213448"/>
              <a:gd name="connsiteY16" fmla="*/ 1817671 h 2415276"/>
              <a:gd name="connsiteX17" fmla="*/ 1342663 w 9213448"/>
              <a:gd name="connsiteY17" fmla="*/ 1806096 h 2415276"/>
              <a:gd name="connsiteX18" fmla="*/ 1400536 w 9213448"/>
              <a:gd name="connsiteY18" fmla="*/ 1794521 h 2415276"/>
              <a:gd name="connsiteX19" fmla="*/ 1469985 w 9213448"/>
              <a:gd name="connsiteY19" fmla="*/ 1771372 h 2415276"/>
              <a:gd name="connsiteX20" fmla="*/ 1504709 w 9213448"/>
              <a:gd name="connsiteY20" fmla="*/ 1759797 h 2415276"/>
              <a:gd name="connsiteX21" fmla="*/ 1597306 w 9213448"/>
              <a:gd name="connsiteY21" fmla="*/ 1736648 h 2415276"/>
              <a:gd name="connsiteX22" fmla="*/ 1689903 w 9213448"/>
              <a:gd name="connsiteY22" fmla="*/ 1713499 h 2415276"/>
              <a:gd name="connsiteX23" fmla="*/ 1759352 w 9213448"/>
              <a:gd name="connsiteY23" fmla="*/ 1678774 h 2415276"/>
              <a:gd name="connsiteX24" fmla="*/ 1817225 w 9213448"/>
              <a:gd name="connsiteY24" fmla="*/ 1655625 h 2415276"/>
              <a:gd name="connsiteX25" fmla="*/ 1886673 w 9213448"/>
              <a:gd name="connsiteY25" fmla="*/ 1644050 h 2415276"/>
              <a:gd name="connsiteX26" fmla="*/ 1956121 w 9213448"/>
              <a:gd name="connsiteY26" fmla="*/ 1620901 h 2415276"/>
              <a:gd name="connsiteX27" fmla="*/ 1990845 w 9213448"/>
              <a:gd name="connsiteY27" fmla="*/ 1609326 h 2415276"/>
              <a:gd name="connsiteX28" fmla="*/ 2060293 w 9213448"/>
              <a:gd name="connsiteY28" fmla="*/ 1597752 h 2415276"/>
              <a:gd name="connsiteX29" fmla="*/ 2141316 w 9213448"/>
              <a:gd name="connsiteY29" fmla="*/ 1574602 h 2415276"/>
              <a:gd name="connsiteX30" fmla="*/ 2210764 w 9213448"/>
              <a:gd name="connsiteY30" fmla="*/ 1563028 h 2415276"/>
              <a:gd name="connsiteX31" fmla="*/ 2257063 w 9213448"/>
              <a:gd name="connsiteY31" fmla="*/ 1551453 h 2415276"/>
              <a:gd name="connsiteX32" fmla="*/ 2419109 w 9213448"/>
              <a:gd name="connsiteY32" fmla="*/ 1528304 h 2415276"/>
              <a:gd name="connsiteX33" fmla="*/ 2546430 w 9213448"/>
              <a:gd name="connsiteY33" fmla="*/ 1493580 h 2415276"/>
              <a:gd name="connsiteX34" fmla="*/ 2731625 w 9213448"/>
              <a:gd name="connsiteY34" fmla="*/ 1447281 h 2415276"/>
              <a:gd name="connsiteX35" fmla="*/ 2882096 w 9213448"/>
              <a:gd name="connsiteY35" fmla="*/ 1435706 h 2415276"/>
              <a:gd name="connsiteX36" fmla="*/ 3310359 w 9213448"/>
              <a:gd name="connsiteY36" fmla="*/ 1458855 h 2415276"/>
              <a:gd name="connsiteX37" fmla="*/ 3345083 w 9213448"/>
              <a:gd name="connsiteY37" fmla="*/ 1470430 h 2415276"/>
              <a:gd name="connsiteX38" fmla="*/ 3368233 w 9213448"/>
              <a:gd name="connsiteY38" fmla="*/ 1493580 h 2415276"/>
              <a:gd name="connsiteX39" fmla="*/ 3437681 w 9213448"/>
              <a:gd name="connsiteY39" fmla="*/ 1539878 h 2415276"/>
              <a:gd name="connsiteX40" fmla="*/ 3495554 w 9213448"/>
              <a:gd name="connsiteY40" fmla="*/ 1586177 h 2415276"/>
              <a:gd name="connsiteX41" fmla="*/ 3530278 w 9213448"/>
              <a:gd name="connsiteY41" fmla="*/ 1655625 h 2415276"/>
              <a:gd name="connsiteX42" fmla="*/ 3541853 w 9213448"/>
              <a:gd name="connsiteY42" fmla="*/ 1690349 h 2415276"/>
              <a:gd name="connsiteX43" fmla="*/ 3588152 w 9213448"/>
              <a:gd name="connsiteY43" fmla="*/ 1736648 h 2415276"/>
              <a:gd name="connsiteX44" fmla="*/ 3599726 w 9213448"/>
              <a:gd name="connsiteY44" fmla="*/ 1771372 h 2415276"/>
              <a:gd name="connsiteX45" fmla="*/ 3634450 w 9213448"/>
              <a:gd name="connsiteY45" fmla="*/ 1782947 h 2415276"/>
              <a:gd name="connsiteX46" fmla="*/ 3657600 w 9213448"/>
              <a:gd name="connsiteY46" fmla="*/ 1806096 h 2415276"/>
              <a:gd name="connsiteX47" fmla="*/ 3680749 w 9213448"/>
              <a:gd name="connsiteY47" fmla="*/ 1840820 h 2415276"/>
              <a:gd name="connsiteX48" fmla="*/ 3750197 w 9213448"/>
              <a:gd name="connsiteY48" fmla="*/ 1863969 h 2415276"/>
              <a:gd name="connsiteX49" fmla="*/ 3784921 w 9213448"/>
              <a:gd name="connsiteY49" fmla="*/ 1887119 h 2415276"/>
              <a:gd name="connsiteX50" fmla="*/ 3808071 w 9213448"/>
              <a:gd name="connsiteY50" fmla="*/ 1910268 h 2415276"/>
              <a:gd name="connsiteX51" fmla="*/ 3877519 w 9213448"/>
              <a:gd name="connsiteY51" fmla="*/ 1933418 h 2415276"/>
              <a:gd name="connsiteX52" fmla="*/ 3912243 w 9213448"/>
              <a:gd name="connsiteY52" fmla="*/ 1944992 h 2415276"/>
              <a:gd name="connsiteX53" fmla="*/ 4004840 w 9213448"/>
              <a:gd name="connsiteY53" fmla="*/ 1991291 h 2415276"/>
              <a:gd name="connsiteX54" fmla="*/ 4039564 w 9213448"/>
              <a:gd name="connsiteY54" fmla="*/ 2002866 h 2415276"/>
              <a:gd name="connsiteX55" fmla="*/ 4282633 w 9213448"/>
              <a:gd name="connsiteY55" fmla="*/ 1979716 h 2415276"/>
              <a:gd name="connsiteX56" fmla="*/ 4386805 w 9213448"/>
              <a:gd name="connsiteY56" fmla="*/ 1933418 h 2415276"/>
              <a:gd name="connsiteX57" fmla="*/ 4433103 w 9213448"/>
              <a:gd name="connsiteY57" fmla="*/ 1875544 h 2415276"/>
              <a:gd name="connsiteX58" fmla="*/ 4421529 w 9213448"/>
              <a:gd name="connsiteY58" fmla="*/ 1713499 h 2415276"/>
              <a:gd name="connsiteX59" fmla="*/ 4375230 w 9213448"/>
              <a:gd name="connsiteY59" fmla="*/ 1574602 h 2415276"/>
              <a:gd name="connsiteX60" fmla="*/ 4363655 w 9213448"/>
              <a:gd name="connsiteY60" fmla="*/ 1539878 h 2415276"/>
              <a:gd name="connsiteX61" fmla="*/ 4340506 w 9213448"/>
              <a:gd name="connsiteY61" fmla="*/ 1505154 h 2415276"/>
              <a:gd name="connsiteX62" fmla="*/ 4328931 w 9213448"/>
              <a:gd name="connsiteY62" fmla="*/ 1470430 h 2415276"/>
              <a:gd name="connsiteX63" fmla="*/ 4305782 w 9213448"/>
              <a:gd name="connsiteY63" fmla="*/ 1424131 h 2415276"/>
              <a:gd name="connsiteX64" fmla="*/ 4294207 w 9213448"/>
              <a:gd name="connsiteY64" fmla="*/ 1389407 h 2415276"/>
              <a:gd name="connsiteX65" fmla="*/ 4247909 w 9213448"/>
              <a:gd name="connsiteY65" fmla="*/ 1319959 h 2415276"/>
              <a:gd name="connsiteX66" fmla="*/ 4224759 w 9213448"/>
              <a:gd name="connsiteY66" fmla="*/ 1250511 h 2415276"/>
              <a:gd name="connsiteX67" fmla="*/ 4213185 w 9213448"/>
              <a:gd name="connsiteY67" fmla="*/ 1215787 h 2415276"/>
              <a:gd name="connsiteX68" fmla="*/ 4224759 w 9213448"/>
              <a:gd name="connsiteY68" fmla="*/ 1042167 h 2415276"/>
              <a:gd name="connsiteX69" fmla="*/ 4236334 w 9213448"/>
              <a:gd name="connsiteY69" fmla="*/ 1007443 h 2415276"/>
              <a:gd name="connsiteX70" fmla="*/ 4271058 w 9213448"/>
              <a:gd name="connsiteY70" fmla="*/ 995868 h 2415276"/>
              <a:gd name="connsiteX71" fmla="*/ 4305782 w 9213448"/>
              <a:gd name="connsiteY71" fmla="*/ 972719 h 2415276"/>
              <a:gd name="connsiteX72" fmla="*/ 4340506 w 9213448"/>
              <a:gd name="connsiteY72" fmla="*/ 961144 h 2415276"/>
              <a:gd name="connsiteX73" fmla="*/ 4375230 w 9213448"/>
              <a:gd name="connsiteY73" fmla="*/ 937995 h 2415276"/>
              <a:gd name="connsiteX74" fmla="*/ 4444678 w 9213448"/>
              <a:gd name="connsiteY74" fmla="*/ 914845 h 2415276"/>
              <a:gd name="connsiteX75" fmla="*/ 4467828 w 9213448"/>
              <a:gd name="connsiteY75" fmla="*/ 891696 h 2415276"/>
              <a:gd name="connsiteX76" fmla="*/ 4502552 w 9213448"/>
              <a:gd name="connsiteY76" fmla="*/ 880121 h 2415276"/>
              <a:gd name="connsiteX77" fmla="*/ 4629873 w 9213448"/>
              <a:gd name="connsiteY77" fmla="*/ 856972 h 2415276"/>
              <a:gd name="connsiteX78" fmla="*/ 4815068 w 9213448"/>
              <a:gd name="connsiteY78" fmla="*/ 822248 h 2415276"/>
              <a:gd name="connsiteX79" fmla="*/ 4919240 w 9213448"/>
              <a:gd name="connsiteY79" fmla="*/ 810673 h 2415276"/>
              <a:gd name="connsiteX80" fmla="*/ 4988688 w 9213448"/>
              <a:gd name="connsiteY80" fmla="*/ 787524 h 2415276"/>
              <a:gd name="connsiteX81" fmla="*/ 5104435 w 9213448"/>
              <a:gd name="connsiteY81" fmla="*/ 752800 h 2415276"/>
              <a:gd name="connsiteX82" fmla="*/ 5139159 w 9213448"/>
              <a:gd name="connsiteY82" fmla="*/ 741225 h 2415276"/>
              <a:gd name="connsiteX83" fmla="*/ 5173883 w 9213448"/>
              <a:gd name="connsiteY83" fmla="*/ 729650 h 2415276"/>
              <a:gd name="connsiteX84" fmla="*/ 5208607 w 9213448"/>
              <a:gd name="connsiteY84" fmla="*/ 694926 h 2415276"/>
              <a:gd name="connsiteX85" fmla="*/ 5243331 w 9213448"/>
              <a:gd name="connsiteY85" fmla="*/ 683352 h 2415276"/>
              <a:gd name="connsiteX86" fmla="*/ 5324354 w 9213448"/>
              <a:gd name="connsiteY86" fmla="*/ 648628 h 2415276"/>
              <a:gd name="connsiteX87" fmla="*/ 5382228 w 9213448"/>
              <a:gd name="connsiteY87" fmla="*/ 613904 h 2415276"/>
              <a:gd name="connsiteX88" fmla="*/ 5451676 w 9213448"/>
              <a:gd name="connsiteY88" fmla="*/ 579180 h 2415276"/>
              <a:gd name="connsiteX89" fmla="*/ 5474825 w 9213448"/>
              <a:gd name="connsiteY89" fmla="*/ 556030 h 2415276"/>
              <a:gd name="connsiteX90" fmla="*/ 5544273 w 9213448"/>
              <a:gd name="connsiteY90" fmla="*/ 509731 h 2415276"/>
              <a:gd name="connsiteX91" fmla="*/ 5578997 w 9213448"/>
              <a:gd name="connsiteY91" fmla="*/ 486582 h 2415276"/>
              <a:gd name="connsiteX92" fmla="*/ 5660020 w 9213448"/>
              <a:gd name="connsiteY92" fmla="*/ 428709 h 2415276"/>
              <a:gd name="connsiteX93" fmla="*/ 5694744 w 9213448"/>
              <a:gd name="connsiteY93" fmla="*/ 417134 h 2415276"/>
              <a:gd name="connsiteX94" fmla="*/ 5764192 w 9213448"/>
              <a:gd name="connsiteY94" fmla="*/ 382410 h 2415276"/>
              <a:gd name="connsiteX95" fmla="*/ 5810491 w 9213448"/>
              <a:gd name="connsiteY95" fmla="*/ 347686 h 2415276"/>
              <a:gd name="connsiteX96" fmla="*/ 5833640 w 9213448"/>
              <a:gd name="connsiteY96" fmla="*/ 324536 h 2415276"/>
              <a:gd name="connsiteX97" fmla="*/ 5868364 w 9213448"/>
              <a:gd name="connsiteY97" fmla="*/ 312962 h 2415276"/>
              <a:gd name="connsiteX98" fmla="*/ 5926238 w 9213448"/>
              <a:gd name="connsiteY98" fmla="*/ 278238 h 2415276"/>
              <a:gd name="connsiteX99" fmla="*/ 5984111 w 9213448"/>
              <a:gd name="connsiteY99" fmla="*/ 243514 h 2415276"/>
              <a:gd name="connsiteX100" fmla="*/ 6076709 w 9213448"/>
              <a:gd name="connsiteY100" fmla="*/ 197215 h 2415276"/>
              <a:gd name="connsiteX101" fmla="*/ 6111433 w 9213448"/>
              <a:gd name="connsiteY101" fmla="*/ 185640 h 2415276"/>
              <a:gd name="connsiteX102" fmla="*/ 6146157 w 9213448"/>
              <a:gd name="connsiteY102" fmla="*/ 174066 h 2415276"/>
              <a:gd name="connsiteX103" fmla="*/ 6204030 w 9213448"/>
              <a:gd name="connsiteY103" fmla="*/ 139342 h 2415276"/>
              <a:gd name="connsiteX104" fmla="*/ 6285053 w 9213448"/>
              <a:gd name="connsiteY104" fmla="*/ 104618 h 2415276"/>
              <a:gd name="connsiteX105" fmla="*/ 6366076 w 9213448"/>
              <a:gd name="connsiteY105" fmla="*/ 69893 h 2415276"/>
              <a:gd name="connsiteX106" fmla="*/ 6435524 w 9213448"/>
              <a:gd name="connsiteY106" fmla="*/ 46744 h 2415276"/>
              <a:gd name="connsiteX107" fmla="*/ 6516547 w 9213448"/>
              <a:gd name="connsiteY107" fmla="*/ 23595 h 2415276"/>
              <a:gd name="connsiteX108" fmla="*/ 6562845 w 9213448"/>
              <a:gd name="connsiteY108" fmla="*/ 12020 h 2415276"/>
              <a:gd name="connsiteX109" fmla="*/ 6652390 w 9213448"/>
              <a:gd name="connsiteY109" fmla="*/ 3943 h 2415276"/>
              <a:gd name="connsiteX110" fmla="*/ 7388145 w 9213448"/>
              <a:gd name="connsiteY110" fmla="*/ 0 h 2415276"/>
              <a:gd name="connsiteX111" fmla="*/ 8426369 w 9213448"/>
              <a:gd name="connsiteY111" fmla="*/ 46744 h 2415276"/>
              <a:gd name="connsiteX112" fmla="*/ 8532513 w 9213448"/>
              <a:gd name="connsiteY112" fmla="*/ 76444 h 2415276"/>
              <a:gd name="connsiteX113" fmla="*/ 8650231 w 9213448"/>
              <a:gd name="connsiteY113" fmla="*/ 130820 h 2415276"/>
              <a:gd name="connsiteX114" fmla="*/ 8739331 w 9213448"/>
              <a:gd name="connsiteY114" fmla="*/ 210315 h 2415276"/>
              <a:gd name="connsiteX115" fmla="*/ 8868624 w 9213448"/>
              <a:gd name="connsiteY115" fmla="*/ 317541 h 2415276"/>
              <a:gd name="connsiteX116" fmla="*/ 8993529 w 9213448"/>
              <a:gd name="connsiteY116" fmla="*/ 498157 h 2415276"/>
              <a:gd name="connsiteX117" fmla="*/ 9028253 w 9213448"/>
              <a:gd name="connsiteY117" fmla="*/ 567605 h 2415276"/>
              <a:gd name="connsiteX118" fmla="*/ 9120850 w 9213448"/>
              <a:gd name="connsiteY118" fmla="*/ 752800 h 2415276"/>
              <a:gd name="connsiteX119" fmla="*/ 9144000 w 9213448"/>
              <a:gd name="connsiteY119" fmla="*/ 822248 h 2415276"/>
              <a:gd name="connsiteX120" fmla="*/ 9167149 w 9213448"/>
              <a:gd name="connsiteY120" fmla="*/ 891696 h 2415276"/>
              <a:gd name="connsiteX121" fmla="*/ 9213448 w 9213448"/>
              <a:gd name="connsiteY121" fmla="*/ 1157914 h 2415276"/>
              <a:gd name="connsiteX122" fmla="*/ 9167149 w 9213448"/>
              <a:gd name="connsiteY122" fmla="*/ 1551453 h 2415276"/>
              <a:gd name="connsiteX123" fmla="*/ 9062977 w 9213448"/>
              <a:gd name="connsiteY123" fmla="*/ 1713499 h 2415276"/>
              <a:gd name="connsiteX124" fmla="*/ 9016678 w 9213448"/>
              <a:gd name="connsiteY124" fmla="*/ 1748223 h 2415276"/>
              <a:gd name="connsiteX125" fmla="*/ 8947230 w 9213448"/>
              <a:gd name="connsiteY125" fmla="*/ 1817671 h 2415276"/>
              <a:gd name="connsiteX126" fmla="*/ 8912506 w 9213448"/>
              <a:gd name="connsiteY126" fmla="*/ 1840820 h 2415276"/>
              <a:gd name="connsiteX127" fmla="*/ 8877782 w 9213448"/>
              <a:gd name="connsiteY127" fmla="*/ 1852395 h 2415276"/>
              <a:gd name="connsiteX128" fmla="*/ 8808334 w 9213448"/>
              <a:gd name="connsiteY128" fmla="*/ 1898693 h 2415276"/>
              <a:gd name="connsiteX129" fmla="*/ 8773610 w 9213448"/>
              <a:gd name="connsiteY129" fmla="*/ 1921843 h 2415276"/>
              <a:gd name="connsiteX130" fmla="*/ 8738886 w 9213448"/>
              <a:gd name="connsiteY130" fmla="*/ 1933418 h 2415276"/>
              <a:gd name="connsiteX131" fmla="*/ 8125428 w 9213448"/>
              <a:gd name="connsiteY131" fmla="*/ 2222785 h 2415276"/>
              <a:gd name="connsiteX132" fmla="*/ 8090703 w 9213448"/>
              <a:gd name="connsiteY132" fmla="*/ 2245934 h 2415276"/>
              <a:gd name="connsiteX133" fmla="*/ 7998106 w 9213448"/>
              <a:gd name="connsiteY133" fmla="*/ 2280658 h 2415276"/>
              <a:gd name="connsiteX134" fmla="*/ 7963382 w 9213448"/>
              <a:gd name="connsiteY134" fmla="*/ 2292233 h 2415276"/>
              <a:gd name="connsiteX135" fmla="*/ 7627716 w 9213448"/>
              <a:gd name="connsiteY135" fmla="*/ 2407980 h 2415276"/>
              <a:gd name="connsiteX136" fmla="*/ 8475148 w 9213448"/>
              <a:gd name="connsiteY136" fmla="*/ 2054063 h 2415276"/>
              <a:gd name="connsiteX0" fmla="*/ 0 w 9213448"/>
              <a:gd name="connsiteY0" fmla="*/ 2222785 h 2414475"/>
              <a:gd name="connsiteX1" fmla="*/ 69448 w 9213448"/>
              <a:gd name="connsiteY1" fmla="*/ 2188061 h 2414475"/>
              <a:gd name="connsiteX2" fmla="*/ 173620 w 9213448"/>
              <a:gd name="connsiteY2" fmla="*/ 2164911 h 2414475"/>
              <a:gd name="connsiteX3" fmla="*/ 277792 w 9213448"/>
              <a:gd name="connsiteY3" fmla="*/ 2130187 h 2414475"/>
              <a:gd name="connsiteX4" fmla="*/ 370390 w 9213448"/>
              <a:gd name="connsiteY4" fmla="*/ 2107038 h 2414475"/>
              <a:gd name="connsiteX5" fmla="*/ 474562 w 9213448"/>
              <a:gd name="connsiteY5" fmla="*/ 2083888 h 2414475"/>
              <a:gd name="connsiteX6" fmla="*/ 567159 w 9213448"/>
              <a:gd name="connsiteY6" fmla="*/ 2049164 h 2414475"/>
              <a:gd name="connsiteX7" fmla="*/ 636607 w 9213448"/>
              <a:gd name="connsiteY7" fmla="*/ 2026015 h 2414475"/>
              <a:gd name="connsiteX8" fmla="*/ 671331 w 9213448"/>
              <a:gd name="connsiteY8" fmla="*/ 2014440 h 2414475"/>
              <a:gd name="connsiteX9" fmla="*/ 740779 w 9213448"/>
              <a:gd name="connsiteY9" fmla="*/ 2002866 h 2414475"/>
              <a:gd name="connsiteX10" fmla="*/ 833377 w 9213448"/>
              <a:gd name="connsiteY10" fmla="*/ 1968142 h 2414475"/>
              <a:gd name="connsiteX11" fmla="*/ 925974 w 9213448"/>
              <a:gd name="connsiteY11" fmla="*/ 1933418 h 2414475"/>
              <a:gd name="connsiteX12" fmla="*/ 972273 w 9213448"/>
              <a:gd name="connsiteY12" fmla="*/ 1921843 h 2414475"/>
              <a:gd name="connsiteX13" fmla="*/ 1041721 w 9213448"/>
              <a:gd name="connsiteY13" fmla="*/ 1898693 h 2414475"/>
              <a:gd name="connsiteX14" fmla="*/ 1076445 w 9213448"/>
              <a:gd name="connsiteY14" fmla="*/ 1887119 h 2414475"/>
              <a:gd name="connsiteX15" fmla="*/ 1169043 w 9213448"/>
              <a:gd name="connsiteY15" fmla="*/ 1863969 h 2414475"/>
              <a:gd name="connsiteX16" fmla="*/ 1307939 w 9213448"/>
              <a:gd name="connsiteY16" fmla="*/ 1817671 h 2414475"/>
              <a:gd name="connsiteX17" fmla="*/ 1342663 w 9213448"/>
              <a:gd name="connsiteY17" fmla="*/ 1806096 h 2414475"/>
              <a:gd name="connsiteX18" fmla="*/ 1400536 w 9213448"/>
              <a:gd name="connsiteY18" fmla="*/ 1794521 h 2414475"/>
              <a:gd name="connsiteX19" fmla="*/ 1469985 w 9213448"/>
              <a:gd name="connsiteY19" fmla="*/ 1771372 h 2414475"/>
              <a:gd name="connsiteX20" fmla="*/ 1504709 w 9213448"/>
              <a:gd name="connsiteY20" fmla="*/ 1759797 h 2414475"/>
              <a:gd name="connsiteX21" fmla="*/ 1597306 w 9213448"/>
              <a:gd name="connsiteY21" fmla="*/ 1736648 h 2414475"/>
              <a:gd name="connsiteX22" fmla="*/ 1689903 w 9213448"/>
              <a:gd name="connsiteY22" fmla="*/ 1713499 h 2414475"/>
              <a:gd name="connsiteX23" fmla="*/ 1759352 w 9213448"/>
              <a:gd name="connsiteY23" fmla="*/ 1678774 h 2414475"/>
              <a:gd name="connsiteX24" fmla="*/ 1817225 w 9213448"/>
              <a:gd name="connsiteY24" fmla="*/ 1655625 h 2414475"/>
              <a:gd name="connsiteX25" fmla="*/ 1886673 w 9213448"/>
              <a:gd name="connsiteY25" fmla="*/ 1644050 h 2414475"/>
              <a:gd name="connsiteX26" fmla="*/ 1956121 w 9213448"/>
              <a:gd name="connsiteY26" fmla="*/ 1620901 h 2414475"/>
              <a:gd name="connsiteX27" fmla="*/ 1990845 w 9213448"/>
              <a:gd name="connsiteY27" fmla="*/ 1609326 h 2414475"/>
              <a:gd name="connsiteX28" fmla="*/ 2060293 w 9213448"/>
              <a:gd name="connsiteY28" fmla="*/ 1597752 h 2414475"/>
              <a:gd name="connsiteX29" fmla="*/ 2141316 w 9213448"/>
              <a:gd name="connsiteY29" fmla="*/ 1574602 h 2414475"/>
              <a:gd name="connsiteX30" fmla="*/ 2210764 w 9213448"/>
              <a:gd name="connsiteY30" fmla="*/ 1563028 h 2414475"/>
              <a:gd name="connsiteX31" fmla="*/ 2257063 w 9213448"/>
              <a:gd name="connsiteY31" fmla="*/ 1551453 h 2414475"/>
              <a:gd name="connsiteX32" fmla="*/ 2419109 w 9213448"/>
              <a:gd name="connsiteY32" fmla="*/ 1528304 h 2414475"/>
              <a:gd name="connsiteX33" fmla="*/ 2546430 w 9213448"/>
              <a:gd name="connsiteY33" fmla="*/ 1493580 h 2414475"/>
              <a:gd name="connsiteX34" fmla="*/ 2731625 w 9213448"/>
              <a:gd name="connsiteY34" fmla="*/ 1447281 h 2414475"/>
              <a:gd name="connsiteX35" fmla="*/ 2882096 w 9213448"/>
              <a:gd name="connsiteY35" fmla="*/ 1435706 h 2414475"/>
              <a:gd name="connsiteX36" fmla="*/ 3310359 w 9213448"/>
              <a:gd name="connsiteY36" fmla="*/ 1458855 h 2414475"/>
              <a:gd name="connsiteX37" fmla="*/ 3345083 w 9213448"/>
              <a:gd name="connsiteY37" fmla="*/ 1470430 h 2414475"/>
              <a:gd name="connsiteX38" fmla="*/ 3368233 w 9213448"/>
              <a:gd name="connsiteY38" fmla="*/ 1493580 h 2414475"/>
              <a:gd name="connsiteX39" fmla="*/ 3437681 w 9213448"/>
              <a:gd name="connsiteY39" fmla="*/ 1539878 h 2414475"/>
              <a:gd name="connsiteX40" fmla="*/ 3495554 w 9213448"/>
              <a:gd name="connsiteY40" fmla="*/ 1586177 h 2414475"/>
              <a:gd name="connsiteX41" fmla="*/ 3530278 w 9213448"/>
              <a:gd name="connsiteY41" fmla="*/ 1655625 h 2414475"/>
              <a:gd name="connsiteX42" fmla="*/ 3541853 w 9213448"/>
              <a:gd name="connsiteY42" fmla="*/ 1690349 h 2414475"/>
              <a:gd name="connsiteX43" fmla="*/ 3588152 w 9213448"/>
              <a:gd name="connsiteY43" fmla="*/ 1736648 h 2414475"/>
              <a:gd name="connsiteX44" fmla="*/ 3599726 w 9213448"/>
              <a:gd name="connsiteY44" fmla="*/ 1771372 h 2414475"/>
              <a:gd name="connsiteX45" fmla="*/ 3634450 w 9213448"/>
              <a:gd name="connsiteY45" fmla="*/ 1782947 h 2414475"/>
              <a:gd name="connsiteX46" fmla="*/ 3657600 w 9213448"/>
              <a:gd name="connsiteY46" fmla="*/ 1806096 h 2414475"/>
              <a:gd name="connsiteX47" fmla="*/ 3680749 w 9213448"/>
              <a:gd name="connsiteY47" fmla="*/ 1840820 h 2414475"/>
              <a:gd name="connsiteX48" fmla="*/ 3750197 w 9213448"/>
              <a:gd name="connsiteY48" fmla="*/ 1863969 h 2414475"/>
              <a:gd name="connsiteX49" fmla="*/ 3784921 w 9213448"/>
              <a:gd name="connsiteY49" fmla="*/ 1887119 h 2414475"/>
              <a:gd name="connsiteX50" fmla="*/ 3808071 w 9213448"/>
              <a:gd name="connsiteY50" fmla="*/ 1910268 h 2414475"/>
              <a:gd name="connsiteX51" fmla="*/ 3877519 w 9213448"/>
              <a:gd name="connsiteY51" fmla="*/ 1933418 h 2414475"/>
              <a:gd name="connsiteX52" fmla="*/ 3912243 w 9213448"/>
              <a:gd name="connsiteY52" fmla="*/ 1944992 h 2414475"/>
              <a:gd name="connsiteX53" fmla="*/ 4004840 w 9213448"/>
              <a:gd name="connsiteY53" fmla="*/ 1991291 h 2414475"/>
              <a:gd name="connsiteX54" fmla="*/ 4039564 w 9213448"/>
              <a:gd name="connsiteY54" fmla="*/ 2002866 h 2414475"/>
              <a:gd name="connsiteX55" fmla="*/ 4282633 w 9213448"/>
              <a:gd name="connsiteY55" fmla="*/ 1979716 h 2414475"/>
              <a:gd name="connsiteX56" fmla="*/ 4386805 w 9213448"/>
              <a:gd name="connsiteY56" fmla="*/ 1933418 h 2414475"/>
              <a:gd name="connsiteX57" fmla="*/ 4433103 w 9213448"/>
              <a:gd name="connsiteY57" fmla="*/ 1875544 h 2414475"/>
              <a:gd name="connsiteX58" fmla="*/ 4421529 w 9213448"/>
              <a:gd name="connsiteY58" fmla="*/ 1713499 h 2414475"/>
              <a:gd name="connsiteX59" fmla="*/ 4375230 w 9213448"/>
              <a:gd name="connsiteY59" fmla="*/ 1574602 h 2414475"/>
              <a:gd name="connsiteX60" fmla="*/ 4363655 w 9213448"/>
              <a:gd name="connsiteY60" fmla="*/ 1539878 h 2414475"/>
              <a:gd name="connsiteX61" fmla="*/ 4340506 w 9213448"/>
              <a:gd name="connsiteY61" fmla="*/ 1505154 h 2414475"/>
              <a:gd name="connsiteX62" fmla="*/ 4328931 w 9213448"/>
              <a:gd name="connsiteY62" fmla="*/ 1470430 h 2414475"/>
              <a:gd name="connsiteX63" fmla="*/ 4305782 w 9213448"/>
              <a:gd name="connsiteY63" fmla="*/ 1424131 h 2414475"/>
              <a:gd name="connsiteX64" fmla="*/ 4294207 w 9213448"/>
              <a:gd name="connsiteY64" fmla="*/ 1389407 h 2414475"/>
              <a:gd name="connsiteX65" fmla="*/ 4247909 w 9213448"/>
              <a:gd name="connsiteY65" fmla="*/ 1319959 h 2414475"/>
              <a:gd name="connsiteX66" fmla="*/ 4224759 w 9213448"/>
              <a:gd name="connsiteY66" fmla="*/ 1250511 h 2414475"/>
              <a:gd name="connsiteX67" fmla="*/ 4213185 w 9213448"/>
              <a:gd name="connsiteY67" fmla="*/ 1215787 h 2414475"/>
              <a:gd name="connsiteX68" fmla="*/ 4224759 w 9213448"/>
              <a:gd name="connsiteY68" fmla="*/ 1042167 h 2414475"/>
              <a:gd name="connsiteX69" fmla="*/ 4236334 w 9213448"/>
              <a:gd name="connsiteY69" fmla="*/ 1007443 h 2414475"/>
              <a:gd name="connsiteX70" fmla="*/ 4271058 w 9213448"/>
              <a:gd name="connsiteY70" fmla="*/ 995868 h 2414475"/>
              <a:gd name="connsiteX71" fmla="*/ 4305782 w 9213448"/>
              <a:gd name="connsiteY71" fmla="*/ 972719 h 2414475"/>
              <a:gd name="connsiteX72" fmla="*/ 4340506 w 9213448"/>
              <a:gd name="connsiteY72" fmla="*/ 961144 h 2414475"/>
              <a:gd name="connsiteX73" fmla="*/ 4375230 w 9213448"/>
              <a:gd name="connsiteY73" fmla="*/ 937995 h 2414475"/>
              <a:gd name="connsiteX74" fmla="*/ 4444678 w 9213448"/>
              <a:gd name="connsiteY74" fmla="*/ 914845 h 2414475"/>
              <a:gd name="connsiteX75" fmla="*/ 4467828 w 9213448"/>
              <a:gd name="connsiteY75" fmla="*/ 891696 h 2414475"/>
              <a:gd name="connsiteX76" fmla="*/ 4502552 w 9213448"/>
              <a:gd name="connsiteY76" fmla="*/ 880121 h 2414475"/>
              <a:gd name="connsiteX77" fmla="*/ 4629873 w 9213448"/>
              <a:gd name="connsiteY77" fmla="*/ 856972 h 2414475"/>
              <a:gd name="connsiteX78" fmla="*/ 4815068 w 9213448"/>
              <a:gd name="connsiteY78" fmla="*/ 822248 h 2414475"/>
              <a:gd name="connsiteX79" fmla="*/ 4919240 w 9213448"/>
              <a:gd name="connsiteY79" fmla="*/ 810673 h 2414475"/>
              <a:gd name="connsiteX80" fmla="*/ 4988688 w 9213448"/>
              <a:gd name="connsiteY80" fmla="*/ 787524 h 2414475"/>
              <a:gd name="connsiteX81" fmla="*/ 5104435 w 9213448"/>
              <a:gd name="connsiteY81" fmla="*/ 752800 h 2414475"/>
              <a:gd name="connsiteX82" fmla="*/ 5139159 w 9213448"/>
              <a:gd name="connsiteY82" fmla="*/ 741225 h 2414475"/>
              <a:gd name="connsiteX83" fmla="*/ 5173883 w 9213448"/>
              <a:gd name="connsiteY83" fmla="*/ 729650 h 2414475"/>
              <a:gd name="connsiteX84" fmla="*/ 5208607 w 9213448"/>
              <a:gd name="connsiteY84" fmla="*/ 694926 h 2414475"/>
              <a:gd name="connsiteX85" fmla="*/ 5243331 w 9213448"/>
              <a:gd name="connsiteY85" fmla="*/ 683352 h 2414475"/>
              <a:gd name="connsiteX86" fmla="*/ 5324354 w 9213448"/>
              <a:gd name="connsiteY86" fmla="*/ 648628 h 2414475"/>
              <a:gd name="connsiteX87" fmla="*/ 5382228 w 9213448"/>
              <a:gd name="connsiteY87" fmla="*/ 613904 h 2414475"/>
              <a:gd name="connsiteX88" fmla="*/ 5451676 w 9213448"/>
              <a:gd name="connsiteY88" fmla="*/ 579180 h 2414475"/>
              <a:gd name="connsiteX89" fmla="*/ 5474825 w 9213448"/>
              <a:gd name="connsiteY89" fmla="*/ 556030 h 2414475"/>
              <a:gd name="connsiteX90" fmla="*/ 5544273 w 9213448"/>
              <a:gd name="connsiteY90" fmla="*/ 509731 h 2414475"/>
              <a:gd name="connsiteX91" fmla="*/ 5578997 w 9213448"/>
              <a:gd name="connsiteY91" fmla="*/ 486582 h 2414475"/>
              <a:gd name="connsiteX92" fmla="*/ 5660020 w 9213448"/>
              <a:gd name="connsiteY92" fmla="*/ 428709 h 2414475"/>
              <a:gd name="connsiteX93" fmla="*/ 5694744 w 9213448"/>
              <a:gd name="connsiteY93" fmla="*/ 417134 h 2414475"/>
              <a:gd name="connsiteX94" fmla="*/ 5764192 w 9213448"/>
              <a:gd name="connsiteY94" fmla="*/ 382410 h 2414475"/>
              <a:gd name="connsiteX95" fmla="*/ 5810491 w 9213448"/>
              <a:gd name="connsiteY95" fmla="*/ 347686 h 2414475"/>
              <a:gd name="connsiteX96" fmla="*/ 5833640 w 9213448"/>
              <a:gd name="connsiteY96" fmla="*/ 324536 h 2414475"/>
              <a:gd name="connsiteX97" fmla="*/ 5868364 w 9213448"/>
              <a:gd name="connsiteY97" fmla="*/ 312962 h 2414475"/>
              <a:gd name="connsiteX98" fmla="*/ 5926238 w 9213448"/>
              <a:gd name="connsiteY98" fmla="*/ 278238 h 2414475"/>
              <a:gd name="connsiteX99" fmla="*/ 5984111 w 9213448"/>
              <a:gd name="connsiteY99" fmla="*/ 243514 h 2414475"/>
              <a:gd name="connsiteX100" fmla="*/ 6076709 w 9213448"/>
              <a:gd name="connsiteY100" fmla="*/ 197215 h 2414475"/>
              <a:gd name="connsiteX101" fmla="*/ 6111433 w 9213448"/>
              <a:gd name="connsiteY101" fmla="*/ 185640 h 2414475"/>
              <a:gd name="connsiteX102" fmla="*/ 6146157 w 9213448"/>
              <a:gd name="connsiteY102" fmla="*/ 174066 h 2414475"/>
              <a:gd name="connsiteX103" fmla="*/ 6204030 w 9213448"/>
              <a:gd name="connsiteY103" fmla="*/ 139342 h 2414475"/>
              <a:gd name="connsiteX104" fmla="*/ 6285053 w 9213448"/>
              <a:gd name="connsiteY104" fmla="*/ 104618 h 2414475"/>
              <a:gd name="connsiteX105" fmla="*/ 6366076 w 9213448"/>
              <a:gd name="connsiteY105" fmla="*/ 69893 h 2414475"/>
              <a:gd name="connsiteX106" fmla="*/ 6435524 w 9213448"/>
              <a:gd name="connsiteY106" fmla="*/ 46744 h 2414475"/>
              <a:gd name="connsiteX107" fmla="*/ 6516547 w 9213448"/>
              <a:gd name="connsiteY107" fmla="*/ 23595 h 2414475"/>
              <a:gd name="connsiteX108" fmla="*/ 6562845 w 9213448"/>
              <a:gd name="connsiteY108" fmla="*/ 12020 h 2414475"/>
              <a:gd name="connsiteX109" fmla="*/ 6652390 w 9213448"/>
              <a:gd name="connsiteY109" fmla="*/ 3943 h 2414475"/>
              <a:gd name="connsiteX110" fmla="*/ 7388145 w 9213448"/>
              <a:gd name="connsiteY110" fmla="*/ 0 h 2414475"/>
              <a:gd name="connsiteX111" fmla="*/ 8426369 w 9213448"/>
              <a:gd name="connsiteY111" fmla="*/ 46744 h 2414475"/>
              <a:gd name="connsiteX112" fmla="*/ 8532513 w 9213448"/>
              <a:gd name="connsiteY112" fmla="*/ 76444 h 2414475"/>
              <a:gd name="connsiteX113" fmla="*/ 8650231 w 9213448"/>
              <a:gd name="connsiteY113" fmla="*/ 130820 h 2414475"/>
              <a:gd name="connsiteX114" fmla="*/ 8739331 w 9213448"/>
              <a:gd name="connsiteY114" fmla="*/ 210315 h 2414475"/>
              <a:gd name="connsiteX115" fmla="*/ 8868624 w 9213448"/>
              <a:gd name="connsiteY115" fmla="*/ 317541 h 2414475"/>
              <a:gd name="connsiteX116" fmla="*/ 8993529 w 9213448"/>
              <a:gd name="connsiteY116" fmla="*/ 498157 h 2414475"/>
              <a:gd name="connsiteX117" fmla="*/ 9028253 w 9213448"/>
              <a:gd name="connsiteY117" fmla="*/ 567605 h 2414475"/>
              <a:gd name="connsiteX118" fmla="*/ 9120850 w 9213448"/>
              <a:gd name="connsiteY118" fmla="*/ 752800 h 2414475"/>
              <a:gd name="connsiteX119" fmla="*/ 9144000 w 9213448"/>
              <a:gd name="connsiteY119" fmla="*/ 822248 h 2414475"/>
              <a:gd name="connsiteX120" fmla="*/ 9167149 w 9213448"/>
              <a:gd name="connsiteY120" fmla="*/ 891696 h 2414475"/>
              <a:gd name="connsiteX121" fmla="*/ 9213448 w 9213448"/>
              <a:gd name="connsiteY121" fmla="*/ 1157914 h 2414475"/>
              <a:gd name="connsiteX122" fmla="*/ 9167149 w 9213448"/>
              <a:gd name="connsiteY122" fmla="*/ 1551453 h 2414475"/>
              <a:gd name="connsiteX123" fmla="*/ 9062977 w 9213448"/>
              <a:gd name="connsiteY123" fmla="*/ 1713499 h 2414475"/>
              <a:gd name="connsiteX124" fmla="*/ 9016678 w 9213448"/>
              <a:gd name="connsiteY124" fmla="*/ 1748223 h 2414475"/>
              <a:gd name="connsiteX125" fmla="*/ 8947230 w 9213448"/>
              <a:gd name="connsiteY125" fmla="*/ 1817671 h 2414475"/>
              <a:gd name="connsiteX126" fmla="*/ 8912506 w 9213448"/>
              <a:gd name="connsiteY126" fmla="*/ 1840820 h 2414475"/>
              <a:gd name="connsiteX127" fmla="*/ 8877782 w 9213448"/>
              <a:gd name="connsiteY127" fmla="*/ 1852395 h 2414475"/>
              <a:gd name="connsiteX128" fmla="*/ 8808334 w 9213448"/>
              <a:gd name="connsiteY128" fmla="*/ 1898693 h 2414475"/>
              <a:gd name="connsiteX129" fmla="*/ 8773610 w 9213448"/>
              <a:gd name="connsiteY129" fmla="*/ 1921843 h 2414475"/>
              <a:gd name="connsiteX130" fmla="*/ 8738886 w 9213448"/>
              <a:gd name="connsiteY130" fmla="*/ 1933418 h 2414475"/>
              <a:gd name="connsiteX131" fmla="*/ 8125428 w 9213448"/>
              <a:gd name="connsiteY131" fmla="*/ 2222785 h 2414475"/>
              <a:gd name="connsiteX132" fmla="*/ 8090703 w 9213448"/>
              <a:gd name="connsiteY132" fmla="*/ 2245934 h 2414475"/>
              <a:gd name="connsiteX133" fmla="*/ 7998106 w 9213448"/>
              <a:gd name="connsiteY133" fmla="*/ 2280658 h 2414475"/>
              <a:gd name="connsiteX134" fmla="*/ 7627716 w 9213448"/>
              <a:gd name="connsiteY134" fmla="*/ 2407980 h 2414475"/>
              <a:gd name="connsiteX135" fmla="*/ 8475148 w 9213448"/>
              <a:gd name="connsiteY135" fmla="*/ 2054063 h 2414475"/>
              <a:gd name="connsiteX0" fmla="*/ 0 w 9213448"/>
              <a:gd name="connsiteY0" fmla="*/ 2222785 h 2290293"/>
              <a:gd name="connsiteX1" fmla="*/ 69448 w 9213448"/>
              <a:gd name="connsiteY1" fmla="*/ 2188061 h 2290293"/>
              <a:gd name="connsiteX2" fmla="*/ 173620 w 9213448"/>
              <a:gd name="connsiteY2" fmla="*/ 2164911 h 2290293"/>
              <a:gd name="connsiteX3" fmla="*/ 277792 w 9213448"/>
              <a:gd name="connsiteY3" fmla="*/ 2130187 h 2290293"/>
              <a:gd name="connsiteX4" fmla="*/ 370390 w 9213448"/>
              <a:gd name="connsiteY4" fmla="*/ 2107038 h 2290293"/>
              <a:gd name="connsiteX5" fmla="*/ 474562 w 9213448"/>
              <a:gd name="connsiteY5" fmla="*/ 2083888 h 2290293"/>
              <a:gd name="connsiteX6" fmla="*/ 567159 w 9213448"/>
              <a:gd name="connsiteY6" fmla="*/ 2049164 h 2290293"/>
              <a:gd name="connsiteX7" fmla="*/ 636607 w 9213448"/>
              <a:gd name="connsiteY7" fmla="*/ 2026015 h 2290293"/>
              <a:gd name="connsiteX8" fmla="*/ 671331 w 9213448"/>
              <a:gd name="connsiteY8" fmla="*/ 2014440 h 2290293"/>
              <a:gd name="connsiteX9" fmla="*/ 740779 w 9213448"/>
              <a:gd name="connsiteY9" fmla="*/ 2002866 h 2290293"/>
              <a:gd name="connsiteX10" fmla="*/ 833377 w 9213448"/>
              <a:gd name="connsiteY10" fmla="*/ 1968142 h 2290293"/>
              <a:gd name="connsiteX11" fmla="*/ 925974 w 9213448"/>
              <a:gd name="connsiteY11" fmla="*/ 1933418 h 2290293"/>
              <a:gd name="connsiteX12" fmla="*/ 972273 w 9213448"/>
              <a:gd name="connsiteY12" fmla="*/ 1921843 h 2290293"/>
              <a:gd name="connsiteX13" fmla="*/ 1041721 w 9213448"/>
              <a:gd name="connsiteY13" fmla="*/ 1898693 h 2290293"/>
              <a:gd name="connsiteX14" fmla="*/ 1076445 w 9213448"/>
              <a:gd name="connsiteY14" fmla="*/ 1887119 h 2290293"/>
              <a:gd name="connsiteX15" fmla="*/ 1169043 w 9213448"/>
              <a:gd name="connsiteY15" fmla="*/ 1863969 h 2290293"/>
              <a:gd name="connsiteX16" fmla="*/ 1307939 w 9213448"/>
              <a:gd name="connsiteY16" fmla="*/ 1817671 h 2290293"/>
              <a:gd name="connsiteX17" fmla="*/ 1342663 w 9213448"/>
              <a:gd name="connsiteY17" fmla="*/ 1806096 h 2290293"/>
              <a:gd name="connsiteX18" fmla="*/ 1400536 w 9213448"/>
              <a:gd name="connsiteY18" fmla="*/ 1794521 h 2290293"/>
              <a:gd name="connsiteX19" fmla="*/ 1469985 w 9213448"/>
              <a:gd name="connsiteY19" fmla="*/ 1771372 h 2290293"/>
              <a:gd name="connsiteX20" fmla="*/ 1504709 w 9213448"/>
              <a:gd name="connsiteY20" fmla="*/ 1759797 h 2290293"/>
              <a:gd name="connsiteX21" fmla="*/ 1597306 w 9213448"/>
              <a:gd name="connsiteY21" fmla="*/ 1736648 h 2290293"/>
              <a:gd name="connsiteX22" fmla="*/ 1689903 w 9213448"/>
              <a:gd name="connsiteY22" fmla="*/ 1713499 h 2290293"/>
              <a:gd name="connsiteX23" fmla="*/ 1759352 w 9213448"/>
              <a:gd name="connsiteY23" fmla="*/ 1678774 h 2290293"/>
              <a:gd name="connsiteX24" fmla="*/ 1817225 w 9213448"/>
              <a:gd name="connsiteY24" fmla="*/ 1655625 h 2290293"/>
              <a:gd name="connsiteX25" fmla="*/ 1886673 w 9213448"/>
              <a:gd name="connsiteY25" fmla="*/ 1644050 h 2290293"/>
              <a:gd name="connsiteX26" fmla="*/ 1956121 w 9213448"/>
              <a:gd name="connsiteY26" fmla="*/ 1620901 h 2290293"/>
              <a:gd name="connsiteX27" fmla="*/ 1990845 w 9213448"/>
              <a:gd name="connsiteY27" fmla="*/ 1609326 h 2290293"/>
              <a:gd name="connsiteX28" fmla="*/ 2060293 w 9213448"/>
              <a:gd name="connsiteY28" fmla="*/ 1597752 h 2290293"/>
              <a:gd name="connsiteX29" fmla="*/ 2141316 w 9213448"/>
              <a:gd name="connsiteY29" fmla="*/ 1574602 h 2290293"/>
              <a:gd name="connsiteX30" fmla="*/ 2210764 w 9213448"/>
              <a:gd name="connsiteY30" fmla="*/ 1563028 h 2290293"/>
              <a:gd name="connsiteX31" fmla="*/ 2257063 w 9213448"/>
              <a:gd name="connsiteY31" fmla="*/ 1551453 h 2290293"/>
              <a:gd name="connsiteX32" fmla="*/ 2419109 w 9213448"/>
              <a:gd name="connsiteY32" fmla="*/ 1528304 h 2290293"/>
              <a:gd name="connsiteX33" fmla="*/ 2546430 w 9213448"/>
              <a:gd name="connsiteY33" fmla="*/ 1493580 h 2290293"/>
              <a:gd name="connsiteX34" fmla="*/ 2731625 w 9213448"/>
              <a:gd name="connsiteY34" fmla="*/ 1447281 h 2290293"/>
              <a:gd name="connsiteX35" fmla="*/ 2882096 w 9213448"/>
              <a:gd name="connsiteY35" fmla="*/ 1435706 h 2290293"/>
              <a:gd name="connsiteX36" fmla="*/ 3310359 w 9213448"/>
              <a:gd name="connsiteY36" fmla="*/ 1458855 h 2290293"/>
              <a:gd name="connsiteX37" fmla="*/ 3345083 w 9213448"/>
              <a:gd name="connsiteY37" fmla="*/ 1470430 h 2290293"/>
              <a:gd name="connsiteX38" fmla="*/ 3368233 w 9213448"/>
              <a:gd name="connsiteY38" fmla="*/ 1493580 h 2290293"/>
              <a:gd name="connsiteX39" fmla="*/ 3437681 w 9213448"/>
              <a:gd name="connsiteY39" fmla="*/ 1539878 h 2290293"/>
              <a:gd name="connsiteX40" fmla="*/ 3495554 w 9213448"/>
              <a:gd name="connsiteY40" fmla="*/ 1586177 h 2290293"/>
              <a:gd name="connsiteX41" fmla="*/ 3530278 w 9213448"/>
              <a:gd name="connsiteY41" fmla="*/ 1655625 h 2290293"/>
              <a:gd name="connsiteX42" fmla="*/ 3541853 w 9213448"/>
              <a:gd name="connsiteY42" fmla="*/ 1690349 h 2290293"/>
              <a:gd name="connsiteX43" fmla="*/ 3588152 w 9213448"/>
              <a:gd name="connsiteY43" fmla="*/ 1736648 h 2290293"/>
              <a:gd name="connsiteX44" fmla="*/ 3599726 w 9213448"/>
              <a:gd name="connsiteY44" fmla="*/ 1771372 h 2290293"/>
              <a:gd name="connsiteX45" fmla="*/ 3634450 w 9213448"/>
              <a:gd name="connsiteY45" fmla="*/ 1782947 h 2290293"/>
              <a:gd name="connsiteX46" fmla="*/ 3657600 w 9213448"/>
              <a:gd name="connsiteY46" fmla="*/ 1806096 h 2290293"/>
              <a:gd name="connsiteX47" fmla="*/ 3680749 w 9213448"/>
              <a:gd name="connsiteY47" fmla="*/ 1840820 h 2290293"/>
              <a:gd name="connsiteX48" fmla="*/ 3750197 w 9213448"/>
              <a:gd name="connsiteY48" fmla="*/ 1863969 h 2290293"/>
              <a:gd name="connsiteX49" fmla="*/ 3784921 w 9213448"/>
              <a:gd name="connsiteY49" fmla="*/ 1887119 h 2290293"/>
              <a:gd name="connsiteX50" fmla="*/ 3808071 w 9213448"/>
              <a:gd name="connsiteY50" fmla="*/ 1910268 h 2290293"/>
              <a:gd name="connsiteX51" fmla="*/ 3877519 w 9213448"/>
              <a:gd name="connsiteY51" fmla="*/ 1933418 h 2290293"/>
              <a:gd name="connsiteX52" fmla="*/ 3912243 w 9213448"/>
              <a:gd name="connsiteY52" fmla="*/ 1944992 h 2290293"/>
              <a:gd name="connsiteX53" fmla="*/ 4004840 w 9213448"/>
              <a:gd name="connsiteY53" fmla="*/ 1991291 h 2290293"/>
              <a:gd name="connsiteX54" fmla="*/ 4039564 w 9213448"/>
              <a:gd name="connsiteY54" fmla="*/ 2002866 h 2290293"/>
              <a:gd name="connsiteX55" fmla="*/ 4282633 w 9213448"/>
              <a:gd name="connsiteY55" fmla="*/ 1979716 h 2290293"/>
              <a:gd name="connsiteX56" fmla="*/ 4386805 w 9213448"/>
              <a:gd name="connsiteY56" fmla="*/ 1933418 h 2290293"/>
              <a:gd name="connsiteX57" fmla="*/ 4433103 w 9213448"/>
              <a:gd name="connsiteY57" fmla="*/ 1875544 h 2290293"/>
              <a:gd name="connsiteX58" fmla="*/ 4421529 w 9213448"/>
              <a:gd name="connsiteY58" fmla="*/ 1713499 h 2290293"/>
              <a:gd name="connsiteX59" fmla="*/ 4375230 w 9213448"/>
              <a:gd name="connsiteY59" fmla="*/ 1574602 h 2290293"/>
              <a:gd name="connsiteX60" fmla="*/ 4363655 w 9213448"/>
              <a:gd name="connsiteY60" fmla="*/ 1539878 h 2290293"/>
              <a:gd name="connsiteX61" fmla="*/ 4340506 w 9213448"/>
              <a:gd name="connsiteY61" fmla="*/ 1505154 h 2290293"/>
              <a:gd name="connsiteX62" fmla="*/ 4328931 w 9213448"/>
              <a:gd name="connsiteY62" fmla="*/ 1470430 h 2290293"/>
              <a:gd name="connsiteX63" fmla="*/ 4305782 w 9213448"/>
              <a:gd name="connsiteY63" fmla="*/ 1424131 h 2290293"/>
              <a:gd name="connsiteX64" fmla="*/ 4294207 w 9213448"/>
              <a:gd name="connsiteY64" fmla="*/ 1389407 h 2290293"/>
              <a:gd name="connsiteX65" fmla="*/ 4247909 w 9213448"/>
              <a:gd name="connsiteY65" fmla="*/ 1319959 h 2290293"/>
              <a:gd name="connsiteX66" fmla="*/ 4224759 w 9213448"/>
              <a:gd name="connsiteY66" fmla="*/ 1250511 h 2290293"/>
              <a:gd name="connsiteX67" fmla="*/ 4213185 w 9213448"/>
              <a:gd name="connsiteY67" fmla="*/ 1215787 h 2290293"/>
              <a:gd name="connsiteX68" fmla="*/ 4224759 w 9213448"/>
              <a:gd name="connsiteY68" fmla="*/ 1042167 h 2290293"/>
              <a:gd name="connsiteX69" fmla="*/ 4236334 w 9213448"/>
              <a:gd name="connsiteY69" fmla="*/ 1007443 h 2290293"/>
              <a:gd name="connsiteX70" fmla="*/ 4271058 w 9213448"/>
              <a:gd name="connsiteY70" fmla="*/ 995868 h 2290293"/>
              <a:gd name="connsiteX71" fmla="*/ 4305782 w 9213448"/>
              <a:gd name="connsiteY71" fmla="*/ 972719 h 2290293"/>
              <a:gd name="connsiteX72" fmla="*/ 4340506 w 9213448"/>
              <a:gd name="connsiteY72" fmla="*/ 961144 h 2290293"/>
              <a:gd name="connsiteX73" fmla="*/ 4375230 w 9213448"/>
              <a:gd name="connsiteY73" fmla="*/ 937995 h 2290293"/>
              <a:gd name="connsiteX74" fmla="*/ 4444678 w 9213448"/>
              <a:gd name="connsiteY74" fmla="*/ 914845 h 2290293"/>
              <a:gd name="connsiteX75" fmla="*/ 4467828 w 9213448"/>
              <a:gd name="connsiteY75" fmla="*/ 891696 h 2290293"/>
              <a:gd name="connsiteX76" fmla="*/ 4502552 w 9213448"/>
              <a:gd name="connsiteY76" fmla="*/ 880121 h 2290293"/>
              <a:gd name="connsiteX77" fmla="*/ 4629873 w 9213448"/>
              <a:gd name="connsiteY77" fmla="*/ 856972 h 2290293"/>
              <a:gd name="connsiteX78" fmla="*/ 4815068 w 9213448"/>
              <a:gd name="connsiteY78" fmla="*/ 822248 h 2290293"/>
              <a:gd name="connsiteX79" fmla="*/ 4919240 w 9213448"/>
              <a:gd name="connsiteY79" fmla="*/ 810673 h 2290293"/>
              <a:gd name="connsiteX80" fmla="*/ 4988688 w 9213448"/>
              <a:gd name="connsiteY80" fmla="*/ 787524 h 2290293"/>
              <a:gd name="connsiteX81" fmla="*/ 5104435 w 9213448"/>
              <a:gd name="connsiteY81" fmla="*/ 752800 h 2290293"/>
              <a:gd name="connsiteX82" fmla="*/ 5139159 w 9213448"/>
              <a:gd name="connsiteY82" fmla="*/ 741225 h 2290293"/>
              <a:gd name="connsiteX83" fmla="*/ 5173883 w 9213448"/>
              <a:gd name="connsiteY83" fmla="*/ 729650 h 2290293"/>
              <a:gd name="connsiteX84" fmla="*/ 5208607 w 9213448"/>
              <a:gd name="connsiteY84" fmla="*/ 694926 h 2290293"/>
              <a:gd name="connsiteX85" fmla="*/ 5243331 w 9213448"/>
              <a:gd name="connsiteY85" fmla="*/ 683352 h 2290293"/>
              <a:gd name="connsiteX86" fmla="*/ 5324354 w 9213448"/>
              <a:gd name="connsiteY86" fmla="*/ 648628 h 2290293"/>
              <a:gd name="connsiteX87" fmla="*/ 5382228 w 9213448"/>
              <a:gd name="connsiteY87" fmla="*/ 613904 h 2290293"/>
              <a:gd name="connsiteX88" fmla="*/ 5451676 w 9213448"/>
              <a:gd name="connsiteY88" fmla="*/ 579180 h 2290293"/>
              <a:gd name="connsiteX89" fmla="*/ 5474825 w 9213448"/>
              <a:gd name="connsiteY89" fmla="*/ 556030 h 2290293"/>
              <a:gd name="connsiteX90" fmla="*/ 5544273 w 9213448"/>
              <a:gd name="connsiteY90" fmla="*/ 509731 h 2290293"/>
              <a:gd name="connsiteX91" fmla="*/ 5578997 w 9213448"/>
              <a:gd name="connsiteY91" fmla="*/ 486582 h 2290293"/>
              <a:gd name="connsiteX92" fmla="*/ 5660020 w 9213448"/>
              <a:gd name="connsiteY92" fmla="*/ 428709 h 2290293"/>
              <a:gd name="connsiteX93" fmla="*/ 5694744 w 9213448"/>
              <a:gd name="connsiteY93" fmla="*/ 417134 h 2290293"/>
              <a:gd name="connsiteX94" fmla="*/ 5764192 w 9213448"/>
              <a:gd name="connsiteY94" fmla="*/ 382410 h 2290293"/>
              <a:gd name="connsiteX95" fmla="*/ 5810491 w 9213448"/>
              <a:gd name="connsiteY95" fmla="*/ 347686 h 2290293"/>
              <a:gd name="connsiteX96" fmla="*/ 5833640 w 9213448"/>
              <a:gd name="connsiteY96" fmla="*/ 324536 h 2290293"/>
              <a:gd name="connsiteX97" fmla="*/ 5868364 w 9213448"/>
              <a:gd name="connsiteY97" fmla="*/ 312962 h 2290293"/>
              <a:gd name="connsiteX98" fmla="*/ 5926238 w 9213448"/>
              <a:gd name="connsiteY98" fmla="*/ 278238 h 2290293"/>
              <a:gd name="connsiteX99" fmla="*/ 5984111 w 9213448"/>
              <a:gd name="connsiteY99" fmla="*/ 243514 h 2290293"/>
              <a:gd name="connsiteX100" fmla="*/ 6076709 w 9213448"/>
              <a:gd name="connsiteY100" fmla="*/ 197215 h 2290293"/>
              <a:gd name="connsiteX101" fmla="*/ 6111433 w 9213448"/>
              <a:gd name="connsiteY101" fmla="*/ 185640 h 2290293"/>
              <a:gd name="connsiteX102" fmla="*/ 6146157 w 9213448"/>
              <a:gd name="connsiteY102" fmla="*/ 174066 h 2290293"/>
              <a:gd name="connsiteX103" fmla="*/ 6204030 w 9213448"/>
              <a:gd name="connsiteY103" fmla="*/ 139342 h 2290293"/>
              <a:gd name="connsiteX104" fmla="*/ 6285053 w 9213448"/>
              <a:gd name="connsiteY104" fmla="*/ 104618 h 2290293"/>
              <a:gd name="connsiteX105" fmla="*/ 6366076 w 9213448"/>
              <a:gd name="connsiteY105" fmla="*/ 69893 h 2290293"/>
              <a:gd name="connsiteX106" fmla="*/ 6435524 w 9213448"/>
              <a:gd name="connsiteY106" fmla="*/ 46744 h 2290293"/>
              <a:gd name="connsiteX107" fmla="*/ 6516547 w 9213448"/>
              <a:gd name="connsiteY107" fmla="*/ 23595 h 2290293"/>
              <a:gd name="connsiteX108" fmla="*/ 6562845 w 9213448"/>
              <a:gd name="connsiteY108" fmla="*/ 12020 h 2290293"/>
              <a:gd name="connsiteX109" fmla="*/ 6652390 w 9213448"/>
              <a:gd name="connsiteY109" fmla="*/ 3943 h 2290293"/>
              <a:gd name="connsiteX110" fmla="*/ 7388145 w 9213448"/>
              <a:gd name="connsiteY110" fmla="*/ 0 h 2290293"/>
              <a:gd name="connsiteX111" fmla="*/ 8426369 w 9213448"/>
              <a:gd name="connsiteY111" fmla="*/ 46744 h 2290293"/>
              <a:gd name="connsiteX112" fmla="*/ 8532513 w 9213448"/>
              <a:gd name="connsiteY112" fmla="*/ 76444 h 2290293"/>
              <a:gd name="connsiteX113" fmla="*/ 8650231 w 9213448"/>
              <a:gd name="connsiteY113" fmla="*/ 130820 h 2290293"/>
              <a:gd name="connsiteX114" fmla="*/ 8739331 w 9213448"/>
              <a:gd name="connsiteY114" fmla="*/ 210315 h 2290293"/>
              <a:gd name="connsiteX115" fmla="*/ 8868624 w 9213448"/>
              <a:gd name="connsiteY115" fmla="*/ 317541 h 2290293"/>
              <a:gd name="connsiteX116" fmla="*/ 8993529 w 9213448"/>
              <a:gd name="connsiteY116" fmla="*/ 498157 h 2290293"/>
              <a:gd name="connsiteX117" fmla="*/ 9028253 w 9213448"/>
              <a:gd name="connsiteY117" fmla="*/ 567605 h 2290293"/>
              <a:gd name="connsiteX118" fmla="*/ 9120850 w 9213448"/>
              <a:gd name="connsiteY118" fmla="*/ 752800 h 2290293"/>
              <a:gd name="connsiteX119" fmla="*/ 9144000 w 9213448"/>
              <a:gd name="connsiteY119" fmla="*/ 822248 h 2290293"/>
              <a:gd name="connsiteX120" fmla="*/ 9167149 w 9213448"/>
              <a:gd name="connsiteY120" fmla="*/ 891696 h 2290293"/>
              <a:gd name="connsiteX121" fmla="*/ 9213448 w 9213448"/>
              <a:gd name="connsiteY121" fmla="*/ 1157914 h 2290293"/>
              <a:gd name="connsiteX122" fmla="*/ 9167149 w 9213448"/>
              <a:gd name="connsiteY122" fmla="*/ 1551453 h 2290293"/>
              <a:gd name="connsiteX123" fmla="*/ 9062977 w 9213448"/>
              <a:gd name="connsiteY123" fmla="*/ 1713499 h 2290293"/>
              <a:gd name="connsiteX124" fmla="*/ 9016678 w 9213448"/>
              <a:gd name="connsiteY124" fmla="*/ 1748223 h 2290293"/>
              <a:gd name="connsiteX125" fmla="*/ 8947230 w 9213448"/>
              <a:gd name="connsiteY125" fmla="*/ 1817671 h 2290293"/>
              <a:gd name="connsiteX126" fmla="*/ 8912506 w 9213448"/>
              <a:gd name="connsiteY126" fmla="*/ 1840820 h 2290293"/>
              <a:gd name="connsiteX127" fmla="*/ 8877782 w 9213448"/>
              <a:gd name="connsiteY127" fmla="*/ 1852395 h 2290293"/>
              <a:gd name="connsiteX128" fmla="*/ 8808334 w 9213448"/>
              <a:gd name="connsiteY128" fmla="*/ 1898693 h 2290293"/>
              <a:gd name="connsiteX129" fmla="*/ 8773610 w 9213448"/>
              <a:gd name="connsiteY129" fmla="*/ 1921843 h 2290293"/>
              <a:gd name="connsiteX130" fmla="*/ 8738886 w 9213448"/>
              <a:gd name="connsiteY130" fmla="*/ 1933418 h 2290293"/>
              <a:gd name="connsiteX131" fmla="*/ 8125428 w 9213448"/>
              <a:gd name="connsiteY131" fmla="*/ 2222785 h 2290293"/>
              <a:gd name="connsiteX132" fmla="*/ 8090703 w 9213448"/>
              <a:gd name="connsiteY132" fmla="*/ 2245934 h 2290293"/>
              <a:gd name="connsiteX133" fmla="*/ 7998106 w 9213448"/>
              <a:gd name="connsiteY133" fmla="*/ 2280658 h 2290293"/>
              <a:gd name="connsiteX134" fmla="*/ 8475148 w 9213448"/>
              <a:gd name="connsiteY134" fmla="*/ 2054063 h 2290293"/>
              <a:gd name="connsiteX0" fmla="*/ 0 w 9213448"/>
              <a:gd name="connsiteY0" fmla="*/ 2222785 h 2255281"/>
              <a:gd name="connsiteX1" fmla="*/ 69448 w 9213448"/>
              <a:gd name="connsiteY1" fmla="*/ 2188061 h 2255281"/>
              <a:gd name="connsiteX2" fmla="*/ 173620 w 9213448"/>
              <a:gd name="connsiteY2" fmla="*/ 2164911 h 2255281"/>
              <a:gd name="connsiteX3" fmla="*/ 277792 w 9213448"/>
              <a:gd name="connsiteY3" fmla="*/ 2130187 h 2255281"/>
              <a:gd name="connsiteX4" fmla="*/ 370390 w 9213448"/>
              <a:gd name="connsiteY4" fmla="*/ 2107038 h 2255281"/>
              <a:gd name="connsiteX5" fmla="*/ 474562 w 9213448"/>
              <a:gd name="connsiteY5" fmla="*/ 2083888 h 2255281"/>
              <a:gd name="connsiteX6" fmla="*/ 567159 w 9213448"/>
              <a:gd name="connsiteY6" fmla="*/ 2049164 h 2255281"/>
              <a:gd name="connsiteX7" fmla="*/ 636607 w 9213448"/>
              <a:gd name="connsiteY7" fmla="*/ 2026015 h 2255281"/>
              <a:gd name="connsiteX8" fmla="*/ 671331 w 9213448"/>
              <a:gd name="connsiteY8" fmla="*/ 2014440 h 2255281"/>
              <a:gd name="connsiteX9" fmla="*/ 740779 w 9213448"/>
              <a:gd name="connsiteY9" fmla="*/ 2002866 h 2255281"/>
              <a:gd name="connsiteX10" fmla="*/ 833377 w 9213448"/>
              <a:gd name="connsiteY10" fmla="*/ 1968142 h 2255281"/>
              <a:gd name="connsiteX11" fmla="*/ 925974 w 9213448"/>
              <a:gd name="connsiteY11" fmla="*/ 1933418 h 2255281"/>
              <a:gd name="connsiteX12" fmla="*/ 972273 w 9213448"/>
              <a:gd name="connsiteY12" fmla="*/ 1921843 h 2255281"/>
              <a:gd name="connsiteX13" fmla="*/ 1041721 w 9213448"/>
              <a:gd name="connsiteY13" fmla="*/ 1898693 h 2255281"/>
              <a:gd name="connsiteX14" fmla="*/ 1076445 w 9213448"/>
              <a:gd name="connsiteY14" fmla="*/ 1887119 h 2255281"/>
              <a:gd name="connsiteX15" fmla="*/ 1169043 w 9213448"/>
              <a:gd name="connsiteY15" fmla="*/ 1863969 h 2255281"/>
              <a:gd name="connsiteX16" fmla="*/ 1307939 w 9213448"/>
              <a:gd name="connsiteY16" fmla="*/ 1817671 h 2255281"/>
              <a:gd name="connsiteX17" fmla="*/ 1342663 w 9213448"/>
              <a:gd name="connsiteY17" fmla="*/ 1806096 h 2255281"/>
              <a:gd name="connsiteX18" fmla="*/ 1400536 w 9213448"/>
              <a:gd name="connsiteY18" fmla="*/ 1794521 h 2255281"/>
              <a:gd name="connsiteX19" fmla="*/ 1469985 w 9213448"/>
              <a:gd name="connsiteY19" fmla="*/ 1771372 h 2255281"/>
              <a:gd name="connsiteX20" fmla="*/ 1504709 w 9213448"/>
              <a:gd name="connsiteY20" fmla="*/ 1759797 h 2255281"/>
              <a:gd name="connsiteX21" fmla="*/ 1597306 w 9213448"/>
              <a:gd name="connsiteY21" fmla="*/ 1736648 h 2255281"/>
              <a:gd name="connsiteX22" fmla="*/ 1689903 w 9213448"/>
              <a:gd name="connsiteY22" fmla="*/ 1713499 h 2255281"/>
              <a:gd name="connsiteX23" fmla="*/ 1759352 w 9213448"/>
              <a:gd name="connsiteY23" fmla="*/ 1678774 h 2255281"/>
              <a:gd name="connsiteX24" fmla="*/ 1817225 w 9213448"/>
              <a:gd name="connsiteY24" fmla="*/ 1655625 h 2255281"/>
              <a:gd name="connsiteX25" fmla="*/ 1886673 w 9213448"/>
              <a:gd name="connsiteY25" fmla="*/ 1644050 h 2255281"/>
              <a:gd name="connsiteX26" fmla="*/ 1956121 w 9213448"/>
              <a:gd name="connsiteY26" fmla="*/ 1620901 h 2255281"/>
              <a:gd name="connsiteX27" fmla="*/ 1990845 w 9213448"/>
              <a:gd name="connsiteY27" fmla="*/ 1609326 h 2255281"/>
              <a:gd name="connsiteX28" fmla="*/ 2060293 w 9213448"/>
              <a:gd name="connsiteY28" fmla="*/ 1597752 h 2255281"/>
              <a:gd name="connsiteX29" fmla="*/ 2141316 w 9213448"/>
              <a:gd name="connsiteY29" fmla="*/ 1574602 h 2255281"/>
              <a:gd name="connsiteX30" fmla="*/ 2210764 w 9213448"/>
              <a:gd name="connsiteY30" fmla="*/ 1563028 h 2255281"/>
              <a:gd name="connsiteX31" fmla="*/ 2257063 w 9213448"/>
              <a:gd name="connsiteY31" fmla="*/ 1551453 h 2255281"/>
              <a:gd name="connsiteX32" fmla="*/ 2419109 w 9213448"/>
              <a:gd name="connsiteY32" fmla="*/ 1528304 h 2255281"/>
              <a:gd name="connsiteX33" fmla="*/ 2546430 w 9213448"/>
              <a:gd name="connsiteY33" fmla="*/ 1493580 h 2255281"/>
              <a:gd name="connsiteX34" fmla="*/ 2731625 w 9213448"/>
              <a:gd name="connsiteY34" fmla="*/ 1447281 h 2255281"/>
              <a:gd name="connsiteX35" fmla="*/ 2882096 w 9213448"/>
              <a:gd name="connsiteY35" fmla="*/ 1435706 h 2255281"/>
              <a:gd name="connsiteX36" fmla="*/ 3310359 w 9213448"/>
              <a:gd name="connsiteY36" fmla="*/ 1458855 h 2255281"/>
              <a:gd name="connsiteX37" fmla="*/ 3345083 w 9213448"/>
              <a:gd name="connsiteY37" fmla="*/ 1470430 h 2255281"/>
              <a:gd name="connsiteX38" fmla="*/ 3368233 w 9213448"/>
              <a:gd name="connsiteY38" fmla="*/ 1493580 h 2255281"/>
              <a:gd name="connsiteX39" fmla="*/ 3437681 w 9213448"/>
              <a:gd name="connsiteY39" fmla="*/ 1539878 h 2255281"/>
              <a:gd name="connsiteX40" fmla="*/ 3495554 w 9213448"/>
              <a:gd name="connsiteY40" fmla="*/ 1586177 h 2255281"/>
              <a:gd name="connsiteX41" fmla="*/ 3530278 w 9213448"/>
              <a:gd name="connsiteY41" fmla="*/ 1655625 h 2255281"/>
              <a:gd name="connsiteX42" fmla="*/ 3541853 w 9213448"/>
              <a:gd name="connsiteY42" fmla="*/ 1690349 h 2255281"/>
              <a:gd name="connsiteX43" fmla="*/ 3588152 w 9213448"/>
              <a:gd name="connsiteY43" fmla="*/ 1736648 h 2255281"/>
              <a:gd name="connsiteX44" fmla="*/ 3599726 w 9213448"/>
              <a:gd name="connsiteY44" fmla="*/ 1771372 h 2255281"/>
              <a:gd name="connsiteX45" fmla="*/ 3634450 w 9213448"/>
              <a:gd name="connsiteY45" fmla="*/ 1782947 h 2255281"/>
              <a:gd name="connsiteX46" fmla="*/ 3657600 w 9213448"/>
              <a:gd name="connsiteY46" fmla="*/ 1806096 h 2255281"/>
              <a:gd name="connsiteX47" fmla="*/ 3680749 w 9213448"/>
              <a:gd name="connsiteY47" fmla="*/ 1840820 h 2255281"/>
              <a:gd name="connsiteX48" fmla="*/ 3750197 w 9213448"/>
              <a:gd name="connsiteY48" fmla="*/ 1863969 h 2255281"/>
              <a:gd name="connsiteX49" fmla="*/ 3784921 w 9213448"/>
              <a:gd name="connsiteY49" fmla="*/ 1887119 h 2255281"/>
              <a:gd name="connsiteX50" fmla="*/ 3808071 w 9213448"/>
              <a:gd name="connsiteY50" fmla="*/ 1910268 h 2255281"/>
              <a:gd name="connsiteX51" fmla="*/ 3877519 w 9213448"/>
              <a:gd name="connsiteY51" fmla="*/ 1933418 h 2255281"/>
              <a:gd name="connsiteX52" fmla="*/ 3912243 w 9213448"/>
              <a:gd name="connsiteY52" fmla="*/ 1944992 h 2255281"/>
              <a:gd name="connsiteX53" fmla="*/ 4004840 w 9213448"/>
              <a:gd name="connsiteY53" fmla="*/ 1991291 h 2255281"/>
              <a:gd name="connsiteX54" fmla="*/ 4039564 w 9213448"/>
              <a:gd name="connsiteY54" fmla="*/ 2002866 h 2255281"/>
              <a:gd name="connsiteX55" fmla="*/ 4282633 w 9213448"/>
              <a:gd name="connsiteY55" fmla="*/ 1979716 h 2255281"/>
              <a:gd name="connsiteX56" fmla="*/ 4386805 w 9213448"/>
              <a:gd name="connsiteY56" fmla="*/ 1933418 h 2255281"/>
              <a:gd name="connsiteX57" fmla="*/ 4433103 w 9213448"/>
              <a:gd name="connsiteY57" fmla="*/ 1875544 h 2255281"/>
              <a:gd name="connsiteX58" fmla="*/ 4421529 w 9213448"/>
              <a:gd name="connsiteY58" fmla="*/ 1713499 h 2255281"/>
              <a:gd name="connsiteX59" fmla="*/ 4375230 w 9213448"/>
              <a:gd name="connsiteY59" fmla="*/ 1574602 h 2255281"/>
              <a:gd name="connsiteX60" fmla="*/ 4363655 w 9213448"/>
              <a:gd name="connsiteY60" fmla="*/ 1539878 h 2255281"/>
              <a:gd name="connsiteX61" fmla="*/ 4340506 w 9213448"/>
              <a:gd name="connsiteY61" fmla="*/ 1505154 h 2255281"/>
              <a:gd name="connsiteX62" fmla="*/ 4328931 w 9213448"/>
              <a:gd name="connsiteY62" fmla="*/ 1470430 h 2255281"/>
              <a:gd name="connsiteX63" fmla="*/ 4305782 w 9213448"/>
              <a:gd name="connsiteY63" fmla="*/ 1424131 h 2255281"/>
              <a:gd name="connsiteX64" fmla="*/ 4294207 w 9213448"/>
              <a:gd name="connsiteY64" fmla="*/ 1389407 h 2255281"/>
              <a:gd name="connsiteX65" fmla="*/ 4247909 w 9213448"/>
              <a:gd name="connsiteY65" fmla="*/ 1319959 h 2255281"/>
              <a:gd name="connsiteX66" fmla="*/ 4224759 w 9213448"/>
              <a:gd name="connsiteY66" fmla="*/ 1250511 h 2255281"/>
              <a:gd name="connsiteX67" fmla="*/ 4213185 w 9213448"/>
              <a:gd name="connsiteY67" fmla="*/ 1215787 h 2255281"/>
              <a:gd name="connsiteX68" fmla="*/ 4224759 w 9213448"/>
              <a:gd name="connsiteY68" fmla="*/ 1042167 h 2255281"/>
              <a:gd name="connsiteX69" fmla="*/ 4236334 w 9213448"/>
              <a:gd name="connsiteY69" fmla="*/ 1007443 h 2255281"/>
              <a:gd name="connsiteX70" fmla="*/ 4271058 w 9213448"/>
              <a:gd name="connsiteY70" fmla="*/ 995868 h 2255281"/>
              <a:gd name="connsiteX71" fmla="*/ 4305782 w 9213448"/>
              <a:gd name="connsiteY71" fmla="*/ 972719 h 2255281"/>
              <a:gd name="connsiteX72" fmla="*/ 4340506 w 9213448"/>
              <a:gd name="connsiteY72" fmla="*/ 961144 h 2255281"/>
              <a:gd name="connsiteX73" fmla="*/ 4375230 w 9213448"/>
              <a:gd name="connsiteY73" fmla="*/ 937995 h 2255281"/>
              <a:gd name="connsiteX74" fmla="*/ 4444678 w 9213448"/>
              <a:gd name="connsiteY74" fmla="*/ 914845 h 2255281"/>
              <a:gd name="connsiteX75" fmla="*/ 4467828 w 9213448"/>
              <a:gd name="connsiteY75" fmla="*/ 891696 h 2255281"/>
              <a:gd name="connsiteX76" fmla="*/ 4502552 w 9213448"/>
              <a:gd name="connsiteY76" fmla="*/ 880121 h 2255281"/>
              <a:gd name="connsiteX77" fmla="*/ 4629873 w 9213448"/>
              <a:gd name="connsiteY77" fmla="*/ 856972 h 2255281"/>
              <a:gd name="connsiteX78" fmla="*/ 4815068 w 9213448"/>
              <a:gd name="connsiteY78" fmla="*/ 822248 h 2255281"/>
              <a:gd name="connsiteX79" fmla="*/ 4919240 w 9213448"/>
              <a:gd name="connsiteY79" fmla="*/ 810673 h 2255281"/>
              <a:gd name="connsiteX80" fmla="*/ 4988688 w 9213448"/>
              <a:gd name="connsiteY80" fmla="*/ 787524 h 2255281"/>
              <a:gd name="connsiteX81" fmla="*/ 5104435 w 9213448"/>
              <a:gd name="connsiteY81" fmla="*/ 752800 h 2255281"/>
              <a:gd name="connsiteX82" fmla="*/ 5139159 w 9213448"/>
              <a:gd name="connsiteY82" fmla="*/ 741225 h 2255281"/>
              <a:gd name="connsiteX83" fmla="*/ 5173883 w 9213448"/>
              <a:gd name="connsiteY83" fmla="*/ 729650 h 2255281"/>
              <a:gd name="connsiteX84" fmla="*/ 5208607 w 9213448"/>
              <a:gd name="connsiteY84" fmla="*/ 694926 h 2255281"/>
              <a:gd name="connsiteX85" fmla="*/ 5243331 w 9213448"/>
              <a:gd name="connsiteY85" fmla="*/ 683352 h 2255281"/>
              <a:gd name="connsiteX86" fmla="*/ 5324354 w 9213448"/>
              <a:gd name="connsiteY86" fmla="*/ 648628 h 2255281"/>
              <a:gd name="connsiteX87" fmla="*/ 5382228 w 9213448"/>
              <a:gd name="connsiteY87" fmla="*/ 613904 h 2255281"/>
              <a:gd name="connsiteX88" fmla="*/ 5451676 w 9213448"/>
              <a:gd name="connsiteY88" fmla="*/ 579180 h 2255281"/>
              <a:gd name="connsiteX89" fmla="*/ 5474825 w 9213448"/>
              <a:gd name="connsiteY89" fmla="*/ 556030 h 2255281"/>
              <a:gd name="connsiteX90" fmla="*/ 5544273 w 9213448"/>
              <a:gd name="connsiteY90" fmla="*/ 509731 h 2255281"/>
              <a:gd name="connsiteX91" fmla="*/ 5578997 w 9213448"/>
              <a:gd name="connsiteY91" fmla="*/ 486582 h 2255281"/>
              <a:gd name="connsiteX92" fmla="*/ 5660020 w 9213448"/>
              <a:gd name="connsiteY92" fmla="*/ 428709 h 2255281"/>
              <a:gd name="connsiteX93" fmla="*/ 5694744 w 9213448"/>
              <a:gd name="connsiteY93" fmla="*/ 417134 h 2255281"/>
              <a:gd name="connsiteX94" fmla="*/ 5764192 w 9213448"/>
              <a:gd name="connsiteY94" fmla="*/ 382410 h 2255281"/>
              <a:gd name="connsiteX95" fmla="*/ 5810491 w 9213448"/>
              <a:gd name="connsiteY95" fmla="*/ 347686 h 2255281"/>
              <a:gd name="connsiteX96" fmla="*/ 5833640 w 9213448"/>
              <a:gd name="connsiteY96" fmla="*/ 324536 h 2255281"/>
              <a:gd name="connsiteX97" fmla="*/ 5868364 w 9213448"/>
              <a:gd name="connsiteY97" fmla="*/ 312962 h 2255281"/>
              <a:gd name="connsiteX98" fmla="*/ 5926238 w 9213448"/>
              <a:gd name="connsiteY98" fmla="*/ 278238 h 2255281"/>
              <a:gd name="connsiteX99" fmla="*/ 5984111 w 9213448"/>
              <a:gd name="connsiteY99" fmla="*/ 243514 h 2255281"/>
              <a:gd name="connsiteX100" fmla="*/ 6076709 w 9213448"/>
              <a:gd name="connsiteY100" fmla="*/ 197215 h 2255281"/>
              <a:gd name="connsiteX101" fmla="*/ 6111433 w 9213448"/>
              <a:gd name="connsiteY101" fmla="*/ 185640 h 2255281"/>
              <a:gd name="connsiteX102" fmla="*/ 6146157 w 9213448"/>
              <a:gd name="connsiteY102" fmla="*/ 174066 h 2255281"/>
              <a:gd name="connsiteX103" fmla="*/ 6204030 w 9213448"/>
              <a:gd name="connsiteY103" fmla="*/ 139342 h 2255281"/>
              <a:gd name="connsiteX104" fmla="*/ 6285053 w 9213448"/>
              <a:gd name="connsiteY104" fmla="*/ 104618 h 2255281"/>
              <a:gd name="connsiteX105" fmla="*/ 6366076 w 9213448"/>
              <a:gd name="connsiteY105" fmla="*/ 69893 h 2255281"/>
              <a:gd name="connsiteX106" fmla="*/ 6435524 w 9213448"/>
              <a:gd name="connsiteY106" fmla="*/ 46744 h 2255281"/>
              <a:gd name="connsiteX107" fmla="*/ 6516547 w 9213448"/>
              <a:gd name="connsiteY107" fmla="*/ 23595 h 2255281"/>
              <a:gd name="connsiteX108" fmla="*/ 6562845 w 9213448"/>
              <a:gd name="connsiteY108" fmla="*/ 12020 h 2255281"/>
              <a:gd name="connsiteX109" fmla="*/ 6652390 w 9213448"/>
              <a:gd name="connsiteY109" fmla="*/ 3943 h 2255281"/>
              <a:gd name="connsiteX110" fmla="*/ 7388145 w 9213448"/>
              <a:gd name="connsiteY110" fmla="*/ 0 h 2255281"/>
              <a:gd name="connsiteX111" fmla="*/ 8426369 w 9213448"/>
              <a:gd name="connsiteY111" fmla="*/ 46744 h 2255281"/>
              <a:gd name="connsiteX112" fmla="*/ 8532513 w 9213448"/>
              <a:gd name="connsiteY112" fmla="*/ 76444 h 2255281"/>
              <a:gd name="connsiteX113" fmla="*/ 8650231 w 9213448"/>
              <a:gd name="connsiteY113" fmla="*/ 130820 h 2255281"/>
              <a:gd name="connsiteX114" fmla="*/ 8739331 w 9213448"/>
              <a:gd name="connsiteY114" fmla="*/ 210315 h 2255281"/>
              <a:gd name="connsiteX115" fmla="*/ 8868624 w 9213448"/>
              <a:gd name="connsiteY115" fmla="*/ 317541 h 2255281"/>
              <a:gd name="connsiteX116" fmla="*/ 8993529 w 9213448"/>
              <a:gd name="connsiteY116" fmla="*/ 498157 h 2255281"/>
              <a:gd name="connsiteX117" fmla="*/ 9028253 w 9213448"/>
              <a:gd name="connsiteY117" fmla="*/ 567605 h 2255281"/>
              <a:gd name="connsiteX118" fmla="*/ 9120850 w 9213448"/>
              <a:gd name="connsiteY118" fmla="*/ 752800 h 2255281"/>
              <a:gd name="connsiteX119" fmla="*/ 9144000 w 9213448"/>
              <a:gd name="connsiteY119" fmla="*/ 822248 h 2255281"/>
              <a:gd name="connsiteX120" fmla="*/ 9167149 w 9213448"/>
              <a:gd name="connsiteY120" fmla="*/ 891696 h 2255281"/>
              <a:gd name="connsiteX121" fmla="*/ 9213448 w 9213448"/>
              <a:gd name="connsiteY121" fmla="*/ 1157914 h 2255281"/>
              <a:gd name="connsiteX122" fmla="*/ 9167149 w 9213448"/>
              <a:gd name="connsiteY122" fmla="*/ 1551453 h 2255281"/>
              <a:gd name="connsiteX123" fmla="*/ 9062977 w 9213448"/>
              <a:gd name="connsiteY123" fmla="*/ 1713499 h 2255281"/>
              <a:gd name="connsiteX124" fmla="*/ 9016678 w 9213448"/>
              <a:gd name="connsiteY124" fmla="*/ 1748223 h 2255281"/>
              <a:gd name="connsiteX125" fmla="*/ 8947230 w 9213448"/>
              <a:gd name="connsiteY125" fmla="*/ 1817671 h 2255281"/>
              <a:gd name="connsiteX126" fmla="*/ 8912506 w 9213448"/>
              <a:gd name="connsiteY126" fmla="*/ 1840820 h 2255281"/>
              <a:gd name="connsiteX127" fmla="*/ 8877782 w 9213448"/>
              <a:gd name="connsiteY127" fmla="*/ 1852395 h 2255281"/>
              <a:gd name="connsiteX128" fmla="*/ 8808334 w 9213448"/>
              <a:gd name="connsiteY128" fmla="*/ 1898693 h 2255281"/>
              <a:gd name="connsiteX129" fmla="*/ 8773610 w 9213448"/>
              <a:gd name="connsiteY129" fmla="*/ 1921843 h 2255281"/>
              <a:gd name="connsiteX130" fmla="*/ 8738886 w 9213448"/>
              <a:gd name="connsiteY130" fmla="*/ 1933418 h 2255281"/>
              <a:gd name="connsiteX131" fmla="*/ 8125428 w 9213448"/>
              <a:gd name="connsiteY131" fmla="*/ 2222785 h 2255281"/>
              <a:gd name="connsiteX132" fmla="*/ 8090703 w 9213448"/>
              <a:gd name="connsiteY132" fmla="*/ 2245934 h 2255281"/>
              <a:gd name="connsiteX133" fmla="*/ 8475148 w 9213448"/>
              <a:gd name="connsiteY133" fmla="*/ 2054063 h 2255281"/>
              <a:gd name="connsiteX0" fmla="*/ 0 w 9213448"/>
              <a:gd name="connsiteY0" fmla="*/ 2222785 h 2224591"/>
              <a:gd name="connsiteX1" fmla="*/ 69448 w 9213448"/>
              <a:gd name="connsiteY1" fmla="*/ 2188061 h 2224591"/>
              <a:gd name="connsiteX2" fmla="*/ 173620 w 9213448"/>
              <a:gd name="connsiteY2" fmla="*/ 2164911 h 2224591"/>
              <a:gd name="connsiteX3" fmla="*/ 277792 w 9213448"/>
              <a:gd name="connsiteY3" fmla="*/ 2130187 h 2224591"/>
              <a:gd name="connsiteX4" fmla="*/ 370390 w 9213448"/>
              <a:gd name="connsiteY4" fmla="*/ 2107038 h 2224591"/>
              <a:gd name="connsiteX5" fmla="*/ 474562 w 9213448"/>
              <a:gd name="connsiteY5" fmla="*/ 2083888 h 2224591"/>
              <a:gd name="connsiteX6" fmla="*/ 567159 w 9213448"/>
              <a:gd name="connsiteY6" fmla="*/ 2049164 h 2224591"/>
              <a:gd name="connsiteX7" fmla="*/ 636607 w 9213448"/>
              <a:gd name="connsiteY7" fmla="*/ 2026015 h 2224591"/>
              <a:gd name="connsiteX8" fmla="*/ 671331 w 9213448"/>
              <a:gd name="connsiteY8" fmla="*/ 2014440 h 2224591"/>
              <a:gd name="connsiteX9" fmla="*/ 740779 w 9213448"/>
              <a:gd name="connsiteY9" fmla="*/ 2002866 h 2224591"/>
              <a:gd name="connsiteX10" fmla="*/ 833377 w 9213448"/>
              <a:gd name="connsiteY10" fmla="*/ 1968142 h 2224591"/>
              <a:gd name="connsiteX11" fmla="*/ 925974 w 9213448"/>
              <a:gd name="connsiteY11" fmla="*/ 1933418 h 2224591"/>
              <a:gd name="connsiteX12" fmla="*/ 972273 w 9213448"/>
              <a:gd name="connsiteY12" fmla="*/ 1921843 h 2224591"/>
              <a:gd name="connsiteX13" fmla="*/ 1041721 w 9213448"/>
              <a:gd name="connsiteY13" fmla="*/ 1898693 h 2224591"/>
              <a:gd name="connsiteX14" fmla="*/ 1076445 w 9213448"/>
              <a:gd name="connsiteY14" fmla="*/ 1887119 h 2224591"/>
              <a:gd name="connsiteX15" fmla="*/ 1169043 w 9213448"/>
              <a:gd name="connsiteY15" fmla="*/ 1863969 h 2224591"/>
              <a:gd name="connsiteX16" fmla="*/ 1307939 w 9213448"/>
              <a:gd name="connsiteY16" fmla="*/ 1817671 h 2224591"/>
              <a:gd name="connsiteX17" fmla="*/ 1342663 w 9213448"/>
              <a:gd name="connsiteY17" fmla="*/ 1806096 h 2224591"/>
              <a:gd name="connsiteX18" fmla="*/ 1400536 w 9213448"/>
              <a:gd name="connsiteY18" fmla="*/ 1794521 h 2224591"/>
              <a:gd name="connsiteX19" fmla="*/ 1469985 w 9213448"/>
              <a:gd name="connsiteY19" fmla="*/ 1771372 h 2224591"/>
              <a:gd name="connsiteX20" fmla="*/ 1504709 w 9213448"/>
              <a:gd name="connsiteY20" fmla="*/ 1759797 h 2224591"/>
              <a:gd name="connsiteX21" fmla="*/ 1597306 w 9213448"/>
              <a:gd name="connsiteY21" fmla="*/ 1736648 h 2224591"/>
              <a:gd name="connsiteX22" fmla="*/ 1689903 w 9213448"/>
              <a:gd name="connsiteY22" fmla="*/ 1713499 h 2224591"/>
              <a:gd name="connsiteX23" fmla="*/ 1759352 w 9213448"/>
              <a:gd name="connsiteY23" fmla="*/ 1678774 h 2224591"/>
              <a:gd name="connsiteX24" fmla="*/ 1817225 w 9213448"/>
              <a:gd name="connsiteY24" fmla="*/ 1655625 h 2224591"/>
              <a:gd name="connsiteX25" fmla="*/ 1886673 w 9213448"/>
              <a:gd name="connsiteY25" fmla="*/ 1644050 h 2224591"/>
              <a:gd name="connsiteX26" fmla="*/ 1956121 w 9213448"/>
              <a:gd name="connsiteY26" fmla="*/ 1620901 h 2224591"/>
              <a:gd name="connsiteX27" fmla="*/ 1990845 w 9213448"/>
              <a:gd name="connsiteY27" fmla="*/ 1609326 h 2224591"/>
              <a:gd name="connsiteX28" fmla="*/ 2060293 w 9213448"/>
              <a:gd name="connsiteY28" fmla="*/ 1597752 h 2224591"/>
              <a:gd name="connsiteX29" fmla="*/ 2141316 w 9213448"/>
              <a:gd name="connsiteY29" fmla="*/ 1574602 h 2224591"/>
              <a:gd name="connsiteX30" fmla="*/ 2210764 w 9213448"/>
              <a:gd name="connsiteY30" fmla="*/ 1563028 h 2224591"/>
              <a:gd name="connsiteX31" fmla="*/ 2257063 w 9213448"/>
              <a:gd name="connsiteY31" fmla="*/ 1551453 h 2224591"/>
              <a:gd name="connsiteX32" fmla="*/ 2419109 w 9213448"/>
              <a:gd name="connsiteY32" fmla="*/ 1528304 h 2224591"/>
              <a:gd name="connsiteX33" fmla="*/ 2546430 w 9213448"/>
              <a:gd name="connsiteY33" fmla="*/ 1493580 h 2224591"/>
              <a:gd name="connsiteX34" fmla="*/ 2731625 w 9213448"/>
              <a:gd name="connsiteY34" fmla="*/ 1447281 h 2224591"/>
              <a:gd name="connsiteX35" fmla="*/ 2882096 w 9213448"/>
              <a:gd name="connsiteY35" fmla="*/ 1435706 h 2224591"/>
              <a:gd name="connsiteX36" fmla="*/ 3310359 w 9213448"/>
              <a:gd name="connsiteY36" fmla="*/ 1458855 h 2224591"/>
              <a:gd name="connsiteX37" fmla="*/ 3345083 w 9213448"/>
              <a:gd name="connsiteY37" fmla="*/ 1470430 h 2224591"/>
              <a:gd name="connsiteX38" fmla="*/ 3368233 w 9213448"/>
              <a:gd name="connsiteY38" fmla="*/ 1493580 h 2224591"/>
              <a:gd name="connsiteX39" fmla="*/ 3437681 w 9213448"/>
              <a:gd name="connsiteY39" fmla="*/ 1539878 h 2224591"/>
              <a:gd name="connsiteX40" fmla="*/ 3495554 w 9213448"/>
              <a:gd name="connsiteY40" fmla="*/ 1586177 h 2224591"/>
              <a:gd name="connsiteX41" fmla="*/ 3530278 w 9213448"/>
              <a:gd name="connsiteY41" fmla="*/ 1655625 h 2224591"/>
              <a:gd name="connsiteX42" fmla="*/ 3541853 w 9213448"/>
              <a:gd name="connsiteY42" fmla="*/ 1690349 h 2224591"/>
              <a:gd name="connsiteX43" fmla="*/ 3588152 w 9213448"/>
              <a:gd name="connsiteY43" fmla="*/ 1736648 h 2224591"/>
              <a:gd name="connsiteX44" fmla="*/ 3599726 w 9213448"/>
              <a:gd name="connsiteY44" fmla="*/ 1771372 h 2224591"/>
              <a:gd name="connsiteX45" fmla="*/ 3634450 w 9213448"/>
              <a:gd name="connsiteY45" fmla="*/ 1782947 h 2224591"/>
              <a:gd name="connsiteX46" fmla="*/ 3657600 w 9213448"/>
              <a:gd name="connsiteY46" fmla="*/ 1806096 h 2224591"/>
              <a:gd name="connsiteX47" fmla="*/ 3680749 w 9213448"/>
              <a:gd name="connsiteY47" fmla="*/ 1840820 h 2224591"/>
              <a:gd name="connsiteX48" fmla="*/ 3750197 w 9213448"/>
              <a:gd name="connsiteY48" fmla="*/ 1863969 h 2224591"/>
              <a:gd name="connsiteX49" fmla="*/ 3784921 w 9213448"/>
              <a:gd name="connsiteY49" fmla="*/ 1887119 h 2224591"/>
              <a:gd name="connsiteX50" fmla="*/ 3808071 w 9213448"/>
              <a:gd name="connsiteY50" fmla="*/ 1910268 h 2224591"/>
              <a:gd name="connsiteX51" fmla="*/ 3877519 w 9213448"/>
              <a:gd name="connsiteY51" fmla="*/ 1933418 h 2224591"/>
              <a:gd name="connsiteX52" fmla="*/ 3912243 w 9213448"/>
              <a:gd name="connsiteY52" fmla="*/ 1944992 h 2224591"/>
              <a:gd name="connsiteX53" fmla="*/ 4004840 w 9213448"/>
              <a:gd name="connsiteY53" fmla="*/ 1991291 h 2224591"/>
              <a:gd name="connsiteX54" fmla="*/ 4039564 w 9213448"/>
              <a:gd name="connsiteY54" fmla="*/ 2002866 h 2224591"/>
              <a:gd name="connsiteX55" fmla="*/ 4282633 w 9213448"/>
              <a:gd name="connsiteY55" fmla="*/ 1979716 h 2224591"/>
              <a:gd name="connsiteX56" fmla="*/ 4386805 w 9213448"/>
              <a:gd name="connsiteY56" fmla="*/ 1933418 h 2224591"/>
              <a:gd name="connsiteX57" fmla="*/ 4433103 w 9213448"/>
              <a:gd name="connsiteY57" fmla="*/ 1875544 h 2224591"/>
              <a:gd name="connsiteX58" fmla="*/ 4421529 w 9213448"/>
              <a:gd name="connsiteY58" fmla="*/ 1713499 h 2224591"/>
              <a:gd name="connsiteX59" fmla="*/ 4375230 w 9213448"/>
              <a:gd name="connsiteY59" fmla="*/ 1574602 h 2224591"/>
              <a:gd name="connsiteX60" fmla="*/ 4363655 w 9213448"/>
              <a:gd name="connsiteY60" fmla="*/ 1539878 h 2224591"/>
              <a:gd name="connsiteX61" fmla="*/ 4340506 w 9213448"/>
              <a:gd name="connsiteY61" fmla="*/ 1505154 h 2224591"/>
              <a:gd name="connsiteX62" fmla="*/ 4328931 w 9213448"/>
              <a:gd name="connsiteY62" fmla="*/ 1470430 h 2224591"/>
              <a:gd name="connsiteX63" fmla="*/ 4305782 w 9213448"/>
              <a:gd name="connsiteY63" fmla="*/ 1424131 h 2224591"/>
              <a:gd name="connsiteX64" fmla="*/ 4294207 w 9213448"/>
              <a:gd name="connsiteY64" fmla="*/ 1389407 h 2224591"/>
              <a:gd name="connsiteX65" fmla="*/ 4247909 w 9213448"/>
              <a:gd name="connsiteY65" fmla="*/ 1319959 h 2224591"/>
              <a:gd name="connsiteX66" fmla="*/ 4224759 w 9213448"/>
              <a:gd name="connsiteY66" fmla="*/ 1250511 h 2224591"/>
              <a:gd name="connsiteX67" fmla="*/ 4213185 w 9213448"/>
              <a:gd name="connsiteY67" fmla="*/ 1215787 h 2224591"/>
              <a:gd name="connsiteX68" fmla="*/ 4224759 w 9213448"/>
              <a:gd name="connsiteY68" fmla="*/ 1042167 h 2224591"/>
              <a:gd name="connsiteX69" fmla="*/ 4236334 w 9213448"/>
              <a:gd name="connsiteY69" fmla="*/ 1007443 h 2224591"/>
              <a:gd name="connsiteX70" fmla="*/ 4271058 w 9213448"/>
              <a:gd name="connsiteY70" fmla="*/ 995868 h 2224591"/>
              <a:gd name="connsiteX71" fmla="*/ 4305782 w 9213448"/>
              <a:gd name="connsiteY71" fmla="*/ 972719 h 2224591"/>
              <a:gd name="connsiteX72" fmla="*/ 4340506 w 9213448"/>
              <a:gd name="connsiteY72" fmla="*/ 961144 h 2224591"/>
              <a:gd name="connsiteX73" fmla="*/ 4375230 w 9213448"/>
              <a:gd name="connsiteY73" fmla="*/ 937995 h 2224591"/>
              <a:gd name="connsiteX74" fmla="*/ 4444678 w 9213448"/>
              <a:gd name="connsiteY74" fmla="*/ 914845 h 2224591"/>
              <a:gd name="connsiteX75" fmla="*/ 4467828 w 9213448"/>
              <a:gd name="connsiteY75" fmla="*/ 891696 h 2224591"/>
              <a:gd name="connsiteX76" fmla="*/ 4502552 w 9213448"/>
              <a:gd name="connsiteY76" fmla="*/ 880121 h 2224591"/>
              <a:gd name="connsiteX77" fmla="*/ 4629873 w 9213448"/>
              <a:gd name="connsiteY77" fmla="*/ 856972 h 2224591"/>
              <a:gd name="connsiteX78" fmla="*/ 4815068 w 9213448"/>
              <a:gd name="connsiteY78" fmla="*/ 822248 h 2224591"/>
              <a:gd name="connsiteX79" fmla="*/ 4919240 w 9213448"/>
              <a:gd name="connsiteY79" fmla="*/ 810673 h 2224591"/>
              <a:gd name="connsiteX80" fmla="*/ 4988688 w 9213448"/>
              <a:gd name="connsiteY80" fmla="*/ 787524 h 2224591"/>
              <a:gd name="connsiteX81" fmla="*/ 5104435 w 9213448"/>
              <a:gd name="connsiteY81" fmla="*/ 752800 h 2224591"/>
              <a:gd name="connsiteX82" fmla="*/ 5139159 w 9213448"/>
              <a:gd name="connsiteY82" fmla="*/ 741225 h 2224591"/>
              <a:gd name="connsiteX83" fmla="*/ 5173883 w 9213448"/>
              <a:gd name="connsiteY83" fmla="*/ 729650 h 2224591"/>
              <a:gd name="connsiteX84" fmla="*/ 5208607 w 9213448"/>
              <a:gd name="connsiteY84" fmla="*/ 694926 h 2224591"/>
              <a:gd name="connsiteX85" fmla="*/ 5243331 w 9213448"/>
              <a:gd name="connsiteY85" fmla="*/ 683352 h 2224591"/>
              <a:gd name="connsiteX86" fmla="*/ 5324354 w 9213448"/>
              <a:gd name="connsiteY86" fmla="*/ 648628 h 2224591"/>
              <a:gd name="connsiteX87" fmla="*/ 5382228 w 9213448"/>
              <a:gd name="connsiteY87" fmla="*/ 613904 h 2224591"/>
              <a:gd name="connsiteX88" fmla="*/ 5451676 w 9213448"/>
              <a:gd name="connsiteY88" fmla="*/ 579180 h 2224591"/>
              <a:gd name="connsiteX89" fmla="*/ 5474825 w 9213448"/>
              <a:gd name="connsiteY89" fmla="*/ 556030 h 2224591"/>
              <a:gd name="connsiteX90" fmla="*/ 5544273 w 9213448"/>
              <a:gd name="connsiteY90" fmla="*/ 509731 h 2224591"/>
              <a:gd name="connsiteX91" fmla="*/ 5578997 w 9213448"/>
              <a:gd name="connsiteY91" fmla="*/ 486582 h 2224591"/>
              <a:gd name="connsiteX92" fmla="*/ 5660020 w 9213448"/>
              <a:gd name="connsiteY92" fmla="*/ 428709 h 2224591"/>
              <a:gd name="connsiteX93" fmla="*/ 5694744 w 9213448"/>
              <a:gd name="connsiteY93" fmla="*/ 417134 h 2224591"/>
              <a:gd name="connsiteX94" fmla="*/ 5764192 w 9213448"/>
              <a:gd name="connsiteY94" fmla="*/ 382410 h 2224591"/>
              <a:gd name="connsiteX95" fmla="*/ 5810491 w 9213448"/>
              <a:gd name="connsiteY95" fmla="*/ 347686 h 2224591"/>
              <a:gd name="connsiteX96" fmla="*/ 5833640 w 9213448"/>
              <a:gd name="connsiteY96" fmla="*/ 324536 h 2224591"/>
              <a:gd name="connsiteX97" fmla="*/ 5868364 w 9213448"/>
              <a:gd name="connsiteY97" fmla="*/ 312962 h 2224591"/>
              <a:gd name="connsiteX98" fmla="*/ 5926238 w 9213448"/>
              <a:gd name="connsiteY98" fmla="*/ 278238 h 2224591"/>
              <a:gd name="connsiteX99" fmla="*/ 5984111 w 9213448"/>
              <a:gd name="connsiteY99" fmla="*/ 243514 h 2224591"/>
              <a:gd name="connsiteX100" fmla="*/ 6076709 w 9213448"/>
              <a:gd name="connsiteY100" fmla="*/ 197215 h 2224591"/>
              <a:gd name="connsiteX101" fmla="*/ 6111433 w 9213448"/>
              <a:gd name="connsiteY101" fmla="*/ 185640 h 2224591"/>
              <a:gd name="connsiteX102" fmla="*/ 6146157 w 9213448"/>
              <a:gd name="connsiteY102" fmla="*/ 174066 h 2224591"/>
              <a:gd name="connsiteX103" fmla="*/ 6204030 w 9213448"/>
              <a:gd name="connsiteY103" fmla="*/ 139342 h 2224591"/>
              <a:gd name="connsiteX104" fmla="*/ 6285053 w 9213448"/>
              <a:gd name="connsiteY104" fmla="*/ 104618 h 2224591"/>
              <a:gd name="connsiteX105" fmla="*/ 6366076 w 9213448"/>
              <a:gd name="connsiteY105" fmla="*/ 69893 h 2224591"/>
              <a:gd name="connsiteX106" fmla="*/ 6435524 w 9213448"/>
              <a:gd name="connsiteY106" fmla="*/ 46744 h 2224591"/>
              <a:gd name="connsiteX107" fmla="*/ 6516547 w 9213448"/>
              <a:gd name="connsiteY107" fmla="*/ 23595 h 2224591"/>
              <a:gd name="connsiteX108" fmla="*/ 6562845 w 9213448"/>
              <a:gd name="connsiteY108" fmla="*/ 12020 h 2224591"/>
              <a:gd name="connsiteX109" fmla="*/ 6652390 w 9213448"/>
              <a:gd name="connsiteY109" fmla="*/ 3943 h 2224591"/>
              <a:gd name="connsiteX110" fmla="*/ 7388145 w 9213448"/>
              <a:gd name="connsiteY110" fmla="*/ 0 h 2224591"/>
              <a:gd name="connsiteX111" fmla="*/ 8426369 w 9213448"/>
              <a:gd name="connsiteY111" fmla="*/ 46744 h 2224591"/>
              <a:gd name="connsiteX112" fmla="*/ 8532513 w 9213448"/>
              <a:gd name="connsiteY112" fmla="*/ 76444 h 2224591"/>
              <a:gd name="connsiteX113" fmla="*/ 8650231 w 9213448"/>
              <a:gd name="connsiteY113" fmla="*/ 130820 h 2224591"/>
              <a:gd name="connsiteX114" fmla="*/ 8739331 w 9213448"/>
              <a:gd name="connsiteY114" fmla="*/ 210315 h 2224591"/>
              <a:gd name="connsiteX115" fmla="*/ 8868624 w 9213448"/>
              <a:gd name="connsiteY115" fmla="*/ 317541 h 2224591"/>
              <a:gd name="connsiteX116" fmla="*/ 8993529 w 9213448"/>
              <a:gd name="connsiteY116" fmla="*/ 498157 h 2224591"/>
              <a:gd name="connsiteX117" fmla="*/ 9028253 w 9213448"/>
              <a:gd name="connsiteY117" fmla="*/ 567605 h 2224591"/>
              <a:gd name="connsiteX118" fmla="*/ 9120850 w 9213448"/>
              <a:gd name="connsiteY118" fmla="*/ 752800 h 2224591"/>
              <a:gd name="connsiteX119" fmla="*/ 9144000 w 9213448"/>
              <a:gd name="connsiteY119" fmla="*/ 822248 h 2224591"/>
              <a:gd name="connsiteX120" fmla="*/ 9167149 w 9213448"/>
              <a:gd name="connsiteY120" fmla="*/ 891696 h 2224591"/>
              <a:gd name="connsiteX121" fmla="*/ 9213448 w 9213448"/>
              <a:gd name="connsiteY121" fmla="*/ 1157914 h 2224591"/>
              <a:gd name="connsiteX122" fmla="*/ 9167149 w 9213448"/>
              <a:gd name="connsiteY122" fmla="*/ 1551453 h 2224591"/>
              <a:gd name="connsiteX123" fmla="*/ 9062977 w 9213448"/>
              <a:gd name="connsiteY123" fmla="*/ 1713499 h 2224591"/>
              <a:gd name="connsiteX124" fmla="*/ 9016678 w 9213448"/>
              <a:gd name="connsiteY124" fmla="*/ 1748223 h 2224591"/>
              <a:gd name="connsiteX125" fmla="*/ 8947230 w 9213448"/>
              <a:gd name="connsiteY125" fmla="*/ 1817671 h 2224591"/>
              <a:gd name="connsiteX126" fmla="*/ 8912506 w 9213448"/>
              <a:gd name="connsiteY126" fmla="*/ 1840820 h 2224591"/>
              <a:gd name="connsiteX127" fmla="*/ 8877782 w 9213448"/>
              <a:gd name="connsiteY127" fmla="*/ 1852395 h 2224591"/>
              <a:gd name="connsiteX128" fmla="*/ 8808334 w 9213448"/>
              <a:gd name="connsiteY128" fmla="*/ 1898693 h 2224591"/>
              <a:gd name="connsiteX129" fmla="*/ 8773610 w 9213448"/>
              <a:gd name="connsiteY129" fmla="*/ 1921843 h 2224591"/>
              <a:gd name="connsiteX130" fmla="*/ 8738886 w 9213448"/>
              <a:gd name="connsiteY130" fmla="*/ 1933418 h 2224591"/>
              <a:gd name="connsiteX131" fmla="*/ 8125428 w 9213448"/>
              <a:gd name="connsiteY131" fmla="*/ 2222785 h 2224591"/>
              <a:gd name="connsiteX132" fmla="*/ 8475148 w 9213448"/>
              <a:gd name="connsiteY132" fmla="*/ 2054063 h 2224591"/>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9016678 w 9213448"/>
              <a:gd name="connsiteY124" fmla="*/ 1748223 h 2222785"/>
              <a:gd name="connsiteX125" fmla="*/ 8947230 w 9213448"/>
              <a:gd name="connsiteY125" fmla="*/ 1817671 h 2222785"/>
              <a:gd name="connsiteX126" fmla="*/ 8912506 w 9213448"/>
              <a:gd name="connsiteY126" fmla="*/ 1840820 h 2222785"/>
              <a:gd name="connsiteX127" fmla="*/ 8877782 w 9213448"/>
              <a:gd name="connsiteY127" fmla="*/ 1852395 h 2222785"/>
              <a:gd name="connsiteX128" fmla="*/ 8808334 w 9213448"/>
              <a:gd name="connsiteY128" fmla="*/ 1898693 h 2222785"/>
              <a:gd name="connsiteX129" fmla="*/ 8773610 w 9213448"/>
              <a:gd name="connsiteY129" fmla="*/ 1921843 h 2222785"/>
              <a:gd name="connsiteX130" fmla="*/ 8738886 w 9213448"/>
              <a:gd name="connsiteY130" fmla="*/ 1933418 h 2222785"/>
              <a:gd name="connsiteX131" fmla="*/ 8475148 w 9213448"/>
              <a:gd name="connsiteY131" fmla="*/ 2054063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9016678 w 9213448"/>
              <a:gd name="connsiteY124" fmla="*/ 1748223 h 2222785"/>
              <a:gd name="connsiteX125" fmla="*/ 8947230 w 9213448"/>
              <a:gd name="connsiteY125" fmla="*/ 1817671 h 2222785"/>
              <a:gd name="connsiteX126" fmla="*/ 8912506 w 9213448"/>
              <a:gd name="connsiteY126" fmla="*/ 1840820 h 2222785"/>
              <a:gd name="connsiteX127" fmla="*/ 8877782 w 9213448"/>
              <a:gd name="connsiteY127" fmla="*/ 1852395 h 2222785"/>
              <a:gd name="connsiteX128" fmla="*/ 8808334 w 9213448"/>
              <a:gd name="connsiteY128" fmla="*/ 1898693 h 2222785"/>
              <a:gd name="connsiteX129" fmla="*/ 8773610 w 9213448"/>
              <a:gd name="connsiteY129" fmla="*/ 1921843 h 2222785"/>
              <a:gd name="connsiteX130" fmla="*/ 8738886 w 9213448"/>
              <a:gd name="connsiteY130" fmla="*/ 1933418 h 2222785"/>
              <a:gd name="connsiteX131" fmla="*/ 8560559 w 9213448"/>
              <a:gd name="connsiteY131" fmla="*/ 2033966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9016678 w 9213448"/>
              <a:gd name="connsiteY124" fmla="*/ 1748223 h 2222785"/>
              <a:gd name="connsiteX125" fmla="*/ 8947230 w 9213448"/>
              <a:gd name="connsiteY125" fmla="*/ 1817671 h 2222785"/>
              <a:gd name="connsiteX126" fmla="*/ 8912506 w 9213448"/>
              <a:gd name="connsiteY126" fmla="*/ 1840820 h 2222785"/>
              <a:gd name="connsiteX127" fmla="*/ 8877782 w 9213448"/>
              <a:gd name="connsiteY127" fmla="*/ 1852395 h 2222785"/>
              <a:gd name="connsiteX128" fmla="*/ 8808334 w 9213448"/>
              <a:gd name="connsiteY128" fmla="*/ 1898693 h 2222785"/>
              <a:gd name="connsiteX129" fmla="*/ 8773610 w 9213448"/>
              <a:gd name="connsiteY129" fmla="*/ 1921843 h 2222785"/>
              <a:gd name="connsiteX130" fmla="*/ 8738886 w 9213448"/>
              <a:gd name="connsiteY130" fmla="*/ 1933418 h 2222785"/>
              <a:gd name="connsiteX131" fmla="*/ 8650995 w 9213448"/>
              <a:gd name="connsiteY131" fmla="*/ 2013869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9016678 w 9213448"/>
              <a:gd name="connsiteY124" fmla="*/ 1748223 h 2222785"/>
              <a:gd name="connsiteX125" fmla="*/ 8947230 w 9213448"/>
              <a:gd name="connsiteY125" fmla="*/ 1817671 h 2222785"/>
              <a:gd name="connsiteX126" fmla="*/ 8912506 w 9213448"/>
              <a:gd name="connsiteY126" fmla="*/ 1840820 h 2222785"/>
              <a:gd name="connsiteX127" fmla="*/ 8877782 w 9213448"/>
              <a:gd name="connsiteY127" fmla="*/ 1852395 h 2222785"/>
              <a:gd name="connsiteX128" fmla="*/ 8808334 w 9213448"/>
              <a:gd name="connsiteY128" fmla="*/ 1898693 h 2222785"/>
              <a:gd name="connsiteX129" fmla="*/ 8738886 w 9213448"/>
              <a:gd name="connsiteY129" fmla="*/ 1933418 h 2222785"/>
              <a:gd name="connsiteX130" fmla="*/ 8650995 w 9213448"/>
              <a:gd name="connsiteY130" fmla="*/ 2013869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9016678 w 9213448"/>
              <a:gd name="connsiteY124" fmla="*/ 1748223 h 2222785"/>
              <a:gd name="connsiteX125" fmla="*/ 8947230 w 9213448"/>
              <a:gd name="connsiteY125" fmla="*/ 1817671 h 2222785"/>
              <a:gd name="connsiteX126" fmla="*/ 8912506 w 9213448"/>
              <a:gd name="connsiteY126" fmla="*/ 1840820 h 2222785"/>
              <a:gd name="connsiteX127" fmla="*/ 8877782 w 9213448"/>
              <a:gd name="connsiteY127" fmla="*/ 1852395 h 2222785"/>
              <a:gd name="connsiteX128" fmla="*/ 8738886 w 9213448"/>
              <a:gd name="connsiteY128" fmla="*/ 1933418 h 2222785"/>
              <a:gd name="connsiteX129" fmla="*/ 8650995 w 9213448"/>
              <a:gd name="connsiteY129" fmla="*/ 2013869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9016678 w 9213448"/>
              <a:gd name="connsiteY124" fmla="*/ 1748223 h 2222785"/>
              <a:gd name="connsiteX125" fmla="*/ 8947230 w 9213448"/>
              <a:gd name="connsiteY125" fmla="*/ 1817671 h 2222785"/>
              <a:gd name="connsiteX126" fmla="*/ 8877782 w 9213448"/>
              <a:gd name="connsiteY126" fmla="*/ 1852395 h 2222785"/>
              <a:gd name="connsiteX127" fmla="*/ 8738886 w 9213448"/>
              <a:gd name="connsiteY127" fmla="*/ 1933418 h 2222785"/>
              <a:gd name="connsiteX128" fmla="*/ 8650995 w 9213448"/>
              <a:gd name="connsiteY128" fmla="*/ 2013869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9016678 w 9213448"/>
              <a:gd name="connsiteY124" fmla="*/ 1748223 h 2222785"/>
              <a:gd name="connsiteX125" fmla="*/ 8877782 w 9213448"/>
              <a:gd name="connsiteY125" fmla="*/ 1852395 h 2222785"/>
              <a:gd name="connsiteX126" fmla="*/ 8738886 w 9213448"/>
              <a:gd name="connsiteY126" fmla="*/ 1933418 h 2222785"/>
              <a:gd name="connsiteX127" fmla="*/ 8650995 w 9213448"/>
              <a:gd name="connsiteY127" fmla="*/ 2013869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77782 w 9213448"/>
              <a:gd name="connsiteY124" fmla="*/ 1852395 h 2222785"/>
              <a:gd name="connsiteX125" fmla="*/ 8738886 w 9213448"/>
              <a:gd name="connsiteY125" fmla="*/ 1933418 h 2222785"/>
              <a:gd name="connsiteX126" fmla="*/ 8650995 w 9213448"/>
              <a:gd name="connsiteY126" fmla="*/ 2013869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38886 w 9213448"/>
              <a:gd name="connsiteY125" fmla="*/ 1933418 h 2222785"/>
              <a:gd name="connsiteX126" fmla="*/ 8650995 w 9213448"/>
              <a:gd name="connsiteY126" fmla="*/ 2013869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38886 w 9213448"/>
              <a:gd name="connsiteY125" fmla="*/ 1948491 h 2222785"/>
              <a:gd name="connsiteX126" fmla="*/ 8650995 w 9213448"/>
              <a:gd name="connsiteY126" fmla="*/ 2013869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38886 w 9213448"/>
              <a:gd name="connsiteY125" fmla="*/ 1948491 h 2222785"/>
              <a:gd name="connsiteX126" fmla="*/ 8650995 w 9213448"/>
              <a:gd name="connsiteY126" fmla="*/ 2033966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48934 w 9213448"/>
              <a:gd name="connsiteY125" fmla="*/ 1968588 h 2222785"/>
              <a:gd name="connsiteX126" fmla="*/ 8650995 w 9213448"/>
              <a:gd name="connsiteY126" fmla="*/ 2033966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48934 w 9213448"/>
              <a:gd name="connsiteY125" fmla="*/ 1968588 h 2222785"/>
              <a:gd name="connsiteX126" fmla="*/ 8650995 w 9213448"/>
              <a:gd name="connsiteY126" fmla="*/ 2059087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48934 w 9213448"/>
              <a:gd name="connsiteY125" fmla="*/ 1968588 h 2222785"/>
              <a:gd name="connsiteX126" fmla="*/ 8666067 w 9213448"/>
              <a:gd name="connsiteY126" fmla="*/ 2099280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48934 w 9213448"/>
              <a:gd name="connsiteY125" fmla="*/ 1988684 h 2222785"/>
              <a:gd name="connsiteX126" fmla="*/ 8666067 w 9213448"/>
              <a:gd name="connsiteY126" fmla="*/ 2099280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48934 w 9213448"/>
              <a:gd name="connsiteY125" fmla="*/ 1988684 h 2222785"/>
              <a:gd name="connsiteX126" fmla="*/ 8595729 w 9213448"/>
              <a:gd name="connsiteY126" fmla="*/ 2179667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48934 w 9213448"/>
              <a:gd name="connsiteY125" fmla="*/ 1988684 h 2222785"/>
              <a:gd name="connsiteX126" fmla="*/ 8605777 w 9213448"/>
              <a:gd name="connsiteY126" fmla="*/ 2189715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64006 w 9213448"/>
              <a:gd name="connsiteY125" fmla="*/ 1988684 h 2222785"/>
              <a:gd name="connsiteX126" fmla="*/ 8605777 w 9213448"/>
              <a:gd name="connsiteY126" fmla="*/ 2189715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64006 w 9213448"/>
              <a:gd name="connsiteY125" fmla="*/ 1988684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638401 w 9213448"/>
              <a:gd name="connsiteY125" fmla="*/ 2199700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917442 w 9213448"/>
              <a:gd name="connsiteY124" fmla="*/ 1893959 h 2222785"/>
              <a:gd name="connsiteX125" fmla="*/ 8638401 w 9213448"/>
              <a:gd name="connsiteY125" fmla="*/ 2199700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917442 w 9213448"/>
              <a:gd name="connsiteY124" fmla="*/ 1893959 h 2222785"/>
              <a:gd name="connsiteX125" fmla="*/ 8638401 w 9213448"/>
              <a:gd name="connsiteY125" fmla="*/ 2199700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938223 w 9213448"/>
              <a:gd name="connsiteY124" fmla="*/ 1935523 h 2222785"/>
              <a:gd name="connsiteX125" fmla="*/ 8638401 w 9213448"/>
              <a:gd name="connsiteY125" fmla="*/ 2199700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938223 w 9213448"/>
              <a:gd name="connsiteY124" fmla="*/ 1935523 h 2222785"/>
              <a:gd name="connsiteX125" fmla="*/ 8638401 w 9213448"/>
              <a:gd name="connsiteY125" fmla="*/ 2199700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111468 w 9213448"/>
              <a:gd name="connsiteY123" fmla="*/ 1720426 h 2222785"/>
              <a:gd name="connsiteX124" fmla="*/ 8938223 w 9213448"/>
              <a:gd name="connsiteY124" fmla="*/ 1935523 h 2222785"/>
              <a:gd name="connsiteX125" fmla="*/ 8638401 w 9213448"/>
              <a:gd name="connsiteY125" fmla="*/ 2199700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111468 w 9213448"/>
              <a:gd name="connsiteY123" fmla="*/ 1720426 h 2222785"/>
              <a:gd name="connsiteX124" fmla="*/ 8945150 w 9213448"/>
              <a:gd name="connsiteY124" fmla="*/ 1942450 h 2222785"/>
              <a:gd name="connsiteX125" fmla="*/ 8638401 w 9213448"/>
              <a:gd name="connsiteY125" fmla="*/ 2199700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111468 w 9213448"/>
              <a:gd name="connsiteY123" fmla="*/ 1720426 h 2222785"/>
              <a:gd name="connsiteX124" fmla="*/ 8945150 w 9213448"/>
              <a:gd name="connsiteY124" fmla="*/ 1942450 h 2222785"/>
              <a:gd name="connsiteX125" fmla="*/ 8679964 w 9213448"/>
              <a:gd name="connsiteY125"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111468 w 9213448"/>
              <a:gd name="connsiteY123" fmla="*/ 1720426 h 2222785"/>
              <a:gd name="connsiteX124" fmla="*/ 8945150 w 9213448"/>
              <a:gd name="connsiteY124" fmla="*/ 1949378 h 2222785"/>
              <a:gd name="connsiteX125" fmla="*/ 8679964 w 9213448"/>
              <a:gd name="connsiteY125"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13185 w 9213448"/>
              <a:gd name="connsiteY66" fmla="*/ 1215787 h 2222785"/>
              <a:gd name="connsiteX67" fmla="*/ 4224759 w 9213448"/>
              <a:gd name="connsiteY67" fmla="*/ 1042167 h 2222785"/>
              <a:gd name="connsiteX68" fmla="*/ 4236334 w 9213448"/>
              <a:gd name="connsiteY68" fmla="*/ 1007443 h 2222785"/>
              <a:gd name="connsiteX69" fmla="*/ 4271058 w 9213448"/>
              <a:gd name="connsiteY69" fmla="*/ 995868 h 2222785"/>
              <a:gd name="connsiteX70" fmla="*/ 4305782 w 9213448"/>
              <a:gd name="connsiteY70" fmla="*/ 972719 h 2222785"/>
              <a:gd name="connsiteX71" fmla="*/ 4340506 w 9213448"/>
              <a:gd name="connsiteY71" fmla="*/ 961144 h 2222785"/>
              <a:gd name="connsiteX72" fmla="*/ 4375230 w 9213448"/>
              <a:gd name="connsiteY72" fmla="*/ 937995 h 2222785"/>
              <a:gd name="connsiteX73" fmla="*/ 4444678 w 9213448"/>
              <a:gd name="connsiteY73" fmla="*/ 914845 h 2222785"/>
              <a:gd name="connsiteX74" fmla="*/ 4467828 w 9213448"/>
              <a:gd name="connsiteY74" fmla="*/ 891696 h 2222785"/>
              <a:gd name="connsiteX75" fmla="*/ 4502552 w 9213448"/>
              <a:gd name="connsiteY75" fmla="*/ 880121 h 2222785"/>
              <a:gd name="connsiteX76" fmla="*/ 4629873 w 9213448"/>
              <a:gd name="connsiteY76" fmla="*/ 856972 h 2222785"/>
              <a:gd name="connsiteX77" fmla="*/ 4815068 w 9213448"/>
              <a:gd name="connsiteY77" fmla="*/ 822248 h 2222785"/>
              <a:gd name="connsiteX78" fmla="*/ 4919240 w 9213448"/>
              <a:gd name="connsiteY78" fmla="*/ 810673 h 2222785"/>
              <a:gd name="connsiteX79" fmla="*/ 4988688 w 9213448"/>
              <a:gd name="connsiteY79" fmla="*/ 787524 h 2222785"/>
              <a:gd name="connsiteX80" fmla="*/ 5104435 w 9213448"/>
              <a:gd name="connsiteY80" fmla="*/ 752800 h 2222785"/>
              <a:gd name="connsiteX81" fmla="*/ 5139159 w 9213448"/>
              <a:gd name="connsiteY81" fmla="*/ 741225 h 2222785"/>
              <a:gd name="connsiteX82" fmla="*/ 5173883 w 9213448"/>
              <a:gd name="connsiteY82" fmla="*/ 729650 h 2222785"/>
              <a:gd name="connsiteX83" fmla="*/ 5208607 w 9213448"/>
              <a:gd name="connsiteY83" fmla="*/ 694926 h 2222785"/>
              <a:gd name="connsiteX84" fmla="*/ 5243331 w 9213448"/>
              <a:gd name="connsiteY84" fmla="*/ 683352 h 2222785"/>
              <a:gd name="connsiteX85" fmla="*/ 5324354 w 9213448"/>
              <a:gd name="connsiteY85" fmla="*/ 648628 h 2222785"/>
              <a:gd name="connsiteX86" fmla="*/ 5382228 w 9213448"/>
              <a:gd name="connsiteY86" fmla="*/ 613904 h 2222785"/>
              <a:gd name="connsiteX87" fmla="*/ 5451676 w 9213448"/>
              <a:gd name="connsiteY87" fmla="*/ 579180 h 2222785"/>
              <a:gd name="connsiteX88" fmla="*/ 5474825 w 9213448"/>
              <a:gd name="connsiteY88" fmla="*/ 556030 h 2222785"/>
              <a:gd name="connsiteX89" fmla="*/ 5544273 w 9213448"/>
              <a:gd name="connsiteY89" fmla="*/ 509731 h 2222785"/>
              <a:gd name="connsiteX90" fmla="*/ 5578997 w 9213448"/>
              <a:gd name="connsiteY90" fmla="*/ 486582 h 2222785"/>
              <a:gd name="connsiteX91" fmla="*/ 5660020 w 9213448"/>
              <a:gd name="connsiteY91" fmla="*/ 428709 h 2222785"/>
              <a:gd name="connsiteX92" fmla="*/ 5694744 w 9213448"/>
              <a:gd name="connsiteY92" fmla="*/ 417134 h 2222785"/>
              <a:gd name="connsiteX93" fmla="*/ 5764192 w 9213448"/>
              <a:gd name="connsiteY93" fmla="*/ 382410 h 2222785"/>
              <a:gd name="connsiteX94" fmla="*/ 5810491 w 9213448"/>
              <a:gd name="connsiteY94" fmla="*/ 347686 h 2222785"/>
              <a:gd name="connsiteX95" fmla="*/ 5833640 w 9213448"/>
              <a:gd name="connsiteY95" fmla="*/ 324536 h 2222785"/>
              <a:gd name="connsiteX96" fmla="*/ 5868364 w 9213448"/>
              <a:gd name="connsiteY96" fmla="*/ 312962 h 2222785"/>
              <a:gd name="connsiteX97" fmla="*/ 5926238 w 9213448"/>
              <a:gd name="connsiteY97" fmla="*/ 278238 h 2222785"/>
              <a:gd name="connsiteX98" fmla="*/ 5984111 w 9213448"/>
              <a:gd name="connsiteY98" fmla="*/ 243514 h 2222785"/>
              <a:gd name="connsiteX99" fmla="*/ 6076709 w 9213448"/>
              <a:gd name="connsiteY99" fmla="*/ 197215 h 2222785"/>
              <a:gd name="connsiteX100" fmla="*/ 6111433 w 9213448"/>
              <a:gd name="connsiteY100" fmla="*/ 185640 h 2222785"/>
              <a:gd name="connsiteX101" fmla="*/ 6146157 w 9213448"/>
              <a:gd name="connsiteY101" fmla="*/ 174066 h 2222785"/>
              <a:gd name="connsiteX102" fmla="*/ 6204030 w 9213448"/>
              <a:gd name="connsiteY102" fmla="*/ 139342 h 2222785"/>
              <a:gd name="connsiteX103" fmla="*/ 6285053 w 9213448"/>
              <a:gd name="connsiteY103" fmla="*/ 104618 h 2222785"/>
              <a:gd name="connsiteX104" fmla="*/ 6366076 w 9213448"/>
              <a:gd name="connsiteY104" fmla="*/ 69893 h 2222785"/>
              <a:gd name="connsiteX105" fmla="*/ 6435524 w 9213448"/>
              <a:gd name="connsiteY105" fmla="*/ 46744 h 2222785"/>
              <a:gd name="connsiteX106" fmla="*/ 6516547 w 9213448"/>
              <a:gd name="connsiteY106" fmla="*/ 23595 h 2222785"/>
              <a:gd name="connsiteX107" fmla="*/ 6562845 w 9213448"/>
              <a:gd name="connsiteY107" fmla="*/ 12020 h 2222785"/>
              <a:gd name="connsiteX108" fmla="*/ 6652390 w 9213448"/>
              <a:gd name="connsiteY108" fmla="*/ 3943 h 2222785"/>
              <a:gd name="connsiteX109" fmla="*/ 7388145 w 9213448"/>
              <a:gd name="connsiteY109" fmla="*/ 0 h 2222785"/>
              <a:gd name="connsiteX110" fmla="*/ 8426369 w 9213448"/>
              <a:gd name="connsiteY110" fmla="*/ 46744 h 2222785"/>
              <a:gd name="connsiteX111" fmla="*/ 8532513 w 9213448"/>
              <a:gd name="connsiteY111" fmla="*/ 76444 h 2222785"/>
              <a:gd name="connsiteX112" fmla="*/ 8650231 w 9213448"/>
              <a:gd name="connsiteY112" fmla="*/ 130820 h 2222785"/>
              <a:gd name="connsiteX113" fmla="*/ 8739331 w 9213448"/>
              <a:gd name="connsiteY113" fmla="*/ 210315 h 2222785"/>
              <a:gd name="connsiteX114" fmla="*/ 8868624 w 9213448"/>
              <a:gd name="connsiteY114" fmla="*/ 317541 h 2222785"/>
              <a:gd name="connsiteX115" fmla="*/ 8993529 w 9213448"/>
              <a:gd name="connsiteY115" fmla="*/ 498157 h 2222785"/>
              <a:gd name="connsiteX116" fmla="*/ 9028253 w 9213448"/>
              <a:gd name="connsiteY116" fmla="*/ 567605 h 2222785"/>
              <a:gd name="connsiteX117" fmla="*/ 9120850 w 9213448"/>
              <a:gd name="connsiteY117" fmla="*/ 752800 h 2222785"/>
              <a:gd name="connsiteX118" fmla="*/ 9144000 w 9213448"/>
              <a:gd name="connsiteY118" fmla="*/ 822248 h 2222785"/>
              <a:gd name="connsiteX119" fmla="*/ 9167149 w 9213448"/>
              <a:gd name="connsiteY119" fmla="*/ 891696 h 2222785"/>
              <a:gd name="connsiteX120" fmla="*/ 9213448 w 9213448"/>
              <a:gd name="connsiteY120" fmla="*/ 1157914 h 2222785"/>
              <a:gd name="connsiteX121" fmla="*/ 9167149 w 9213448"/>
              <a:gd name="connsiteY121" fmla="*/ 1551453 h 2222785"/>
              <a:gd name="connsiteX122" fmla="*/ 9111468 w 9213448"/>
              <a:gd name="connsiteY122" fmla="*/ 1720426 h 2222785"/>
              <a:gd name="connsiteX123" fmla="*/ 8945150 w 9213448"/>
              <a:gd name="connsiteY123" fmla="*/ 1949378 h 2222785"/>
              <a:gd name="connsiteX124" fmla="*/ 8679964 w 9213448"/>
              <a:gd name="connsiteY124"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47909 w 9213448"/>
              <a:gd name="connsiteY64" fmla="*/ 1319959 h 2222785"/>
              <a:gd name="connsiteX65" fmla="*/ 4213185 w 9213448"/>
              <a:gd name="connsiteY65" fmla="*/ 1215787 h 2222785"/>
              <a:gd name="connsiteX66" fmla="*/ 4224759 w 9213448"/>
              <a:gd name="connsiteY66" fmla="*/ 1042167 h 2222785"/>
              <a:gd name="connsiteX67" fmla="*/ 4236334 w 9213448"/>
              <a:gd name="connsiteY67" fmla="*/ 1007443 h 2222785"/>
              <a:gd name="connsiteX68" fmla="*/ 4271058 w 9213448"/>
              <a:gd name="connsiteY68" fmla="*/ 995868 h 2222785"/>
              <a:gd name="connsiteX69" fmla="*/ 4305782 w 9213448"/>
              <a:gd name="connsiteY69" fmla="*/ 972719 h 2222785"/>
              <a:gd name="connsiteX70" fmla="*/ 4340506 w 9213448"/>
              <a:gd name="connsiteY70" fmla="*/ 961144 h 2222785"/>
              <a:gd name="connsiteX71" fmla="*/ 4375230 w 9213448"/>
              <a:gd name="connsiteY71" fmla="*/ 937995 h 2222785"/>
              <a:gd name="connsiteX72" fmla="*/ 4444678 w 9213448"/>
              <a:gd name="connsiteY72" fmla="*/ 914845 h 2222785"/>
              <a:gd name="connsiteX73" fmla="*/ 4467828 w 9213448"/>
              <a:gd name="connsiteY73" fmla="*/ 891696 h 2222785"/>
              <a:gd name="connsiteX74" fmla="*/ 4502552 w 9213448"/>
              <a:gd name="connsiteY74" fmla="*/ 880121 h 2222785"/>
              <a:gd name="connsiteX75" fmla="*/ 4629873 w 9213448"/>
              <a:gd name="connsiteY75" fmla="*/ 856972 h 2222785"/>
              <a:gd name="connsiteX76" fmla="*/ 4815068 w 9213448"/>
              <a:gd name="connsiteY76" fmla="*/ 822248 h 2222785"/>
              <a:gd name="connsiteX77" fmla="*/ 4919240 w 9213448"/>
              <a:gd name="connsiteY77" fmla="*/ 810673 h 2222785"/>
              <a:gd name="connsiteX78" fmla="*/ 4988688 w 9213448"/>
              <a:gd name="connsiteY78" fmla="*/ 787524 h 2222785"/>
              <a:gd name="connsiteX79" fmla="*/ 5104435 w 9213448"/>
              <a:gd name="connsiteY79" fmla="*/ 752800 h 2222785"/>
              <a:gd name="connsiteX80" fmla="*/ 5139159 w 9213448"/>
              <a:gd name="connsiteY80" fmla="*/ 741225 h 2222785"/>
              <a:gd name="connsiteX81" fmla="*/ 5173883 w 9213448"/>
              <a:gd name="connsiteY81" fmla="*/ 729650 h 2222785"/>
              <a:gd name="connsiteX82" fmla="*/ 5208607 w 9213448"/>
              <a:gd name="connsiteY82" fmla="*/ 694926 h 2222785"/>
              <a:gd name="connsiteX83" fmla="*/ 5243331 w 9213448"/>
              <a:gd name="connsiteY83" fmla="*/ 683352 h 2222785"/>
              <a:gd name="connsiteX84" fmla="*/ 5324354 w 9213448"/>
              <a:gd name="connsiteY84" fmla="*/ 648628 h 2222785"/>
              <a:gd name="connsiteX85" fmla="*/ 5382228 w 9213448"/>
              <a:gd name="connsiteY85" fmla="*/ 613904 h 2222785"/>
              <a:gd name="connsiteX86" fmla="*/ 5451676 w 9213448"/>
              <a:gd name="connsiteY86" fmla="*/ 579180 h 2222785"/>
              <a:gd name="connsiteX87" fmla="*/ 5474825 w 9213448"/>
              <a:gd name="connsiteY87" fmla="*/ 556030 h 2222785"/>
              <a:gd name="connsiteX88" fmla="*/ 5544273 w 9213448"/>
              <a:gd name="connsiteY88" fmla="*/ 509731 h 2222785"/>
              <a:gd name="connsiteX89" fmla="*/ 5578997 w 9213448"/>
              <a:gd name="connsiteY89" fmla="*/ 486582 h 2222785"/>
              <a:gd name="connsiteX90" fmla="*/ 5660020 w 9213448"/>
              <a:gd name="connsiteY90" fmla="*/ 428709 h 2222785"/>
              <a:gd name="connsiteX91" fmla="*/ 5694744 w 9213448"/>
              <a:gd name="connsiteY91" fmla="*/ 417134 h 2222785"/>
              <a:gd name="connsiteX92" fmla="*/ 5764192 w 9213448"/>
              <a:gd name="connsiteY92" fmla="*/ 382410 h 2222785"/>
              <a:gd name="connsiteX93" fmla="*/ 5810491 w 9213448"/>
              <a:gd name="connsiteY93" fmla="*/ 347686 h 2222785"/>
              <a:gd name="connsiteX94" fmla="*/ 5833640 w 9213448"/>
              <a:gd name="connsiteY94" fmla="*/ 324536 h 2222785"/>
              <a:gd name="connsiteX95" fmla="*/ 5868364 w 9213448"/>
              <a:gd name="connsiteY95" fmla="*/ 312962 h 2222785"/>
              <a:gd name="connsiteX96" fmla="*/ 5926238 w 9213448"/>
              <a:gd name="connsiteY96" fmla="*/ 278238 h 2222785"/>
              <a:gd name="connsiteX97" fmla="*/ 5984111 w 9213448"/>
              <a:gd name="connsiteY97" fmla="*/ 243514 h 2222785"/>
              <a:gd name="connsiteX98" fmla="*/ 6076709 w 9213448"/>
              <a:gd name="connsiteY98" fmla="*/ 197215 h 2222785"/>
              <a:gd name="connsiteX99" fmla="*/ 6111433 w 9213448"/>
              <a:gd name="connsiteY99" fmla="*/ 185640 h 2222785"/>
              <a:gd name="connsiteX100" fmla="*/ 6146157 w 9213448"/>
              <a:gd name="connsiteY100" fmla="*/ 174066 h 2222785"/>
              <a:gd name="connsiteX101" fmla="*/ 6204030 w 9213448"/>
              <a:gd name="connsiteY101" fmla="*/ 139342 h 2222785"/>
              <a:gd name="connsiteX102" fmla="*/ 6285053 w 9213448"/>
              <a:gd name="connsiteY102" fmla="*/ 104618 h 2222785"/>
              <a:gd name="connsiteX103" fmla="*/ 6366076 w 9213448"/>
              <a:gd name="connsiteY103" fmla="*/ 69893 h 2222785"/>
              <a:gd name="connsiteX104" fmla="*/ 6435524 w 9213448"/>
              <a:gd name="connsiteY104" fmla="*/ 46744 h 2222785"/>
              <a:gd name="connsiteX105" fmla="*/ 6516547 w 9213448"/>
              <a:gd name="connsiteY105" fmla="*/ 23595 h 2222785"/>
              <a:gd name="connsiteX106" fmla="*/ 6562845 w 9213448"/>
              <a:gd name="connsiteY106" fmla="*/ 12020 h 2222785"/>
              <a:gd name="connsiteX107" fmla="*/ 6652390 w 9213448"/>
              <a:gd name="connsiteY107" fmla="*/ 3943 h 2222785"/>
              <a:gd name="connsiteX108" fmla="*/ 7388145 w 9213448"/>
              <a:gd name="connsiteY108" fmla="*/ 0 h 2222785"/>
              <a:gd name="connsiteX109" fmla="*/ 8426369 w 9213448"/>
              <a:gd name="connsiteY109" fmla="*/ 46744 h 2222785"/>
              <a:gd name="connsiteX110" fmla="*/ 8532513 w 9213448"/>
              <a:gd name="connsiteY110" fmla="*/ 76444 h 2222785"/>
              <a:gd name="connsiteX111" fmla="*/ 8650231 w 9213448"/>
              <a:gd name="connsiteY111" fmla="*/ 130820 h 2222785"/>
              <a:gd name="connsiteX112" fmla="*/ 8739331 w 9213448"/>
              <a:gd name="connsiteY112" fmla="*/ 210315 h 2222785"/>
              <a:gd name="connsiteX113" fmla="*/ 8868624 w 9213448"/>
              <a:gd name="connsiteY113" fmla="*/ 317541 h 2222785"/>
              <a:gd name="connsiteX114" fmla="*/ 8993529 w 9213448"/>
              <a:gd name="connsiteY114" fmla="*/ 498157 h 2222785"/>
              <a:gd name="connsiteX115" fmla="*/ 9028253 w 9213448"/>
              <a:gd name="connsiteY115" fmla="*/ 567605 h 2222785"/>
              <a:gd name="connsiteX116" fmla="*/ 9120850 w 9213448"/>
              <a:gd name="connsiteY116" fmla="*/ 752800 h 2222785"/>
              <a:gd name="connsiteX117" fmla="*/ 9144000 w 9213448"/>
              <a:gd name="connsiteY117" fmla="*/ 822248 h 2222785"/>
              <a:gd name="connsiteX118" fmla="*/ 9167149 w 9213448"/>
              <a:gd name="connsiteY118" fmla="*/ 891696 h 2222785"/>
              <a:gd name="connsiteX119" fmla="*/ 9213448 w 9213448"/>
              <a:gd name="connsiteY119" fmla="*/ 1157914 h 2222785"/>
              <a:gd name="connsiteX120" fmla="*/ 9167149 w 9213448"/>
              <a:gd name="connsiteY120" fmla="*/ 1551453 h 2222785"/>
              <a:gd name="connsiteX121" fmla="*/ 9111468 w 9213448"/>
              <a:gd name="connsiteY121" fmla="*/ 1720426 h 2222785"/>
              <a:gd name="connsiteX122" fmla="*/ 8945150 w 9213448"/>
              <a:gd name="connsiteY122" fmla="*/ 1949378 h 2222785"/>
              <a:gd name="connsiteX123" fmla="*/ 8679964 w 9213448"/>
              <a:gd name="connsiteY123"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05782 w 9213448"/>
              <a:gd name="connsiteY62" fmla="*/ 1424131 h 2222785"/>
              <a:gd name="connsiteX63" fmla="*/ 4247909 w 9213448"/>
              <a:gd name="connsiteY63" fmla="*/ 1319959 h 2222785"/>
              <a:gd name="connsiteX64" fmla="*/ 4213185 w 9213448"/>
              <a:gd name="connsiteY64" fmla="*/ 1215787 h 2222785"/>
              <a:gd name="connsiteX65" fmla="*/ 4224759 w 9213448"/>
              <a:gd name="connsiteY65" fmla="*/ 1042167 h 2222785"/>
              <a:gd name="connsiteX66" fmla="*/ 4236334 w 9213448"/>
              <a:gd name="connsiteY66" fmla="*/ 1007443 h 2222785"/>
              <a:gd name="connsiteX67" fmla="*/ 4271058 w 9213448"/>
              <a:gd name="connsiteY67" fmla="*/ 995868 h 2222785"/>
              <a:gd name="connsiteX68" fmla="*/ 4305782 w 9213448"/>
              <a:gd name="connsiteY68" fmla="*/ 972719 h 2222785"/>
              <a:gd name="connsiteX69" fmla="*/ 4340506 w 9213448"/>
              <a:gd name="connsiteY69" fmla="*/ 961144 h 2222785"/>
              <a:gd name="connsiteX70" fmla="*/ 4375230 w 9213448"/>
              <a:gd name="connsiteY70" fmla="*/ 937995 h 2222785"/>
              <a:gd name="connsiteX71" fmla="*/ 4444678 w 9213448"/>
              <a:gd name="connsiteY71" fmla="*/ 914845 h 2222785"/>
              <a:gd name="connsiteX72" fmla="*/ 4467828 w 9213448"/>
              <a:gd name="connsiteY72" fmla="*/ 891696 h 2222785"/>
              <a:gd name="connsiteX73" fmla="*/ 4502552 w 9213448"/>
              <a:gd name="connsiteY73" fmla="*/ 880121 h 2222785"/>
              <a:gd name="connsiteX74" fmla="*/ 4629873 w 9213448"/>
              <a:gd name="connsiteY74" fmla="*/ 856972 h 2222785"/>
              <a:gd name="connsiteX75" fmla="*/ 4815068 w 9213448"/>
              <a:gd name="connsiteY75" fmla="*/ 822248 h 2222785"/>
              <a:gd name="connsiteX76" fmla="*/ 4919240 w 9213448"/>
              <a:gd name="connsiteY76" fmla="*/ 810673 h 2222785"/>
              <a:gd name="connsiteX77" fmla="*/ 4988688 w 9213448"/>
              <a:gd name="connsiteY77" fmla="*/ 787524 h 2222785"/>
              <a:gd name="connsiteX78" fmla="*/ 5104435 w 9213448"/>
              <a:gd name="connsiteY78" fmla="*/ 752800 h 2222785"/>
              <a:gd name="connsiteX79" fmla="*/ 5139159 w 9213448"/>
              <a:gd name="connsiteY79" fmla="*/ 741225 h 2222785"/>
              <a:gd name="connsiteX80" fmla="*/ 5173883 w 9213448"/>
              <a:gd name="connsiteY80" fmla="*/ 729650 h 2222785"/>
              <a:gd name="connsiteX81" fmla="*/ 5208607 w 9213448"/>
              <a:gd name="connsiteY81" fmla="*/ 694926 h 2222785"/>
              <a:gd name="connsiteX82" fmla="*/ 5243331 w 9213448"/>
              <a:gd name="connsiteY82" fmla="*/ 683352 h 2222785"/>
              <a:gd name="connsiteX83" fmla="*/ 5324354 w 9213448"/>
              <a:gd name="connsiteY83" fmla="*/ 648628 h 2222785"/>
              <a:gd name="connsiteX84" fmla="*/ 5382228 w 9213448"/>
              <a:gd name="connsiteY84" fmla="*/ 613904 h 2222785"/>
              <a:gd name="connsiteX85" fmla="*/ 5451676 w 9213448"/>
              <a:gd name="connsiteY85" fmla="*/ 579180 h 2222785"/>
              <a:gd name="connsiteX86" fmla="*/ 5474825 w 9213448"/>
              <a:gd name="connsiteY86" fmla="*/ 556030 h 2222785"/>
              <a:gd name="connsiteX87" fmla="*/ 5544273 w 9213448"/>
              <a:gd name="connsiteY87" fmla="*/ 509731 h 2222785"/>
              <a:gd name="connsiteX88" fmla="*/ 5578997 w 9213448"/>
              <a:gd name="connsiteY88" fmla="*/ 486582 h 2222785"/>
              <a:gd name="connsiteX89" fmla="*/ 5660020 w 9213448"/>
              <a:gd name="connsiteY89" fmla="*/ 428709 h 2222785"/>
              <a:gd name="connsiteX90" fmla="*/ 5694744 w 9213448"/>
              <a:gd name="connsiteY90" fmla="*/ 417134 h 2222785"/>
              <a:gd name="connsiteX91" fmla="*/ 5764192 w 9213448"/>
              <a:gd name="connsiteY91" fmla="*/ 382410 h 2222785"/>
              <a:gd name="connsiteX92" fmla="*/ 5810491 w 9213448"/>
              <a:gd name="connsiteY92" fmla="*/ 347686 h 2222785"/>
              <a:gd name="connsiteX93" fmla="*/ 5833640 w 9213448"/>
              <a:gd name="connsiteY93" fmla="*/ 324536 h 2222785"/>
              <a:gd name="connsiteX94" fmla="*/ 5868364 w 9213448"/>
              <a:gd name="connsiteY94" fmla="*/ 312962 h 2222785"/>
              <a:gd name="connsiteX95" fmla="*/ 5926238 w 9213448"/>
              <a:gd name="connsiteY95" fmla="*/ 278238 h 2222785"/>
              <a:gd name="connsiteX96" fmla="*/ 5984111 w 9213448"/>
              <a:gd name="connsiteY96" fmla="*/ 243514 h 2222785"/>
              <a:gd name="connsiteX97" fmla="*/ 6076709 w 9213448"/>
              <a:gd name="connsiteY97" fmla="*/ 197215 h 2222785"/>
              <a:gd name="connsiteX98" fmla="*/ 6111433 w 9213448"/>
              <a:gd name="connsiteY98" fmla="*/ 185640 h 2222785"/>
              <a:gd name="connsiteX99" fmla="*/ 6146157 w 9213448"/>
              <a:gd name="connsiteY99" fmla="*/ 174066 h 2222785"/>
              <a:gd name="connsiteX100" fmla="*/ 6204030 w 9213448"/>
              <a:gd name="connsiteY100" fmla="*/ 139342 h 2222785"/>
              <a:gd name="connsiteX101" fmla="*/ 6285053 w 9213448"/>
              <a:gd name="connsiteY101" fmla="*/ 104618 h 2222785"/>
              <a:gd name="connsiteX102" fmla="*/ 6366076 w 9213448"/>
              <a:gd name="connsiteY102" fmla="*/ 69893 h 2222785"/>
              <a:gd name="connsiteX103" fmla="*/ 6435524 w 9213448"/>
              <a:gd name="connsiteY103" fmla="*/ 46744 h 2222785"/>
              <a:gd name="connsiteX104" fmla="*/ 6516547 w 9213448"/>
              <a:gd name="connsiteY104" fmla="*/ 23595 h 2222785"/>
              <a:gd name="connsiteX105" fmla="*/ 6562845 w 9213448"/>
              <a:gd name="connsiteY105" fmla="*/ 12020 h 2222785"/>
              <a:gd name="connsiteX106" fmla="*/ 6652390 w 9213448"/>
              <a:gd name="connsiteY106" fmla="*/ 3943 h 2222785"/>
              <a:gd name="connsiteX107" fmla="*/ 7388145 w 9213448"/>
              <a:gd name="connsiteY107" fmla="*/ 0 h 2222785"/>
              <a:gd name="connsiteX108" fmla="*/ 8426369 w 9213448"/>
              <a:gd name="connsiteY108" fmla="*/ 46744 h 2222785"/>
              <a:gd name="connsiteX109" fmla="*/ 8532513 w 9213448"/>
              <a:gd name="connsiteY109" fmla="*/ 76444 h 2222785"/>
              <a:gd name="connsiteX110" fmla="*/ 8650231 w 9213448"/>
              <a:gd name="connsiteY110" fmla="*/ 130820 h 2222785"/>
              <a:gd name="connsiteX111" fmla="*/ 8739331 w 9213448"/>
              <a:gd name="connsiteY111" fmla="*/ 210315 h 2222785"/>
              <a:gd name="connsiteX112" fmla="*/ 8868624 w 9213448"/>
              <a:gd name="connsiteY112" fmla="*/ 317541 h 2222785"/>
              <a:gd name="connsiteX113" fmla="*/ 8993529 w 9213448"/>
              <a:gd name="connsiteY113" fmla="*/ 498157 h 2222785"/>
              <a:gd name="connsiteX114" fmla="*/ 9028253 w 9213448"/>
              <a:gd name="connsiteY114" fmla="*/ 567605 h 2222785"/>
              <a:gd name="connsiteX115" fmla="*/ 9120850 w 9213448"/>
              <a:gd name="connsiteY115" fmla="*/ 752800 h 2222785"/>
              <a:gd name="connsiteX116" fmla="*/ 9144000 w 9213448"/>
              <a:gd name="connsiteY116" fmla="*/ 822248 h 2222785"/>
              <a:gd name="connsiteX117" fmla="*/ 9167149 w 9213448"/>
              <a:gd name="connsiteY117" fmla="*/ 891696 h 2222785"/>
              <a:gd name="connsiteX118" fmla="*/ 9213448 w 9213448"/>
              <a:gd name="connsiteY118" fmla="*/ 1157914 h 2222785"/>
              <a:gd name="connsiteX119" fmla="*/ 9167149 w 9213448"/>
              <a:gd name="connsiteY119" fmla="*/ 1551453 h 2222785"/>
              <a:gd name="connsiteX120" fmla="*/ 9111468 w 9213448"/>
              <a:gd name="connsiteY120" fmla="*/ 1720426 h 2222785"/>
              <a:gd name="connsiteX121" fmla="*/ 8945150 w 9213448"/>
              <a:gd name="connsiteY121" fmla="*/ 1949378 h 2222785"/>
              <a:gd name="connsiteX122" fmla="*/ 8679964 w 9213448"/>
              <a:gd name="connsiteY122"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05782 w 9213448"/>
              <a:gd name="connsiteY61" fmla="*/ 1424131 h 2222785"/>
              <a:gd name="connsiteX62" fmla="*/ 4247909 w 9213448"/>
              <a:gd name="connsiteY62" fmla="*/ 1319959 h 2222785"/>
              <a:gd name="connsiteX63" fmla="*/ 4213185 w 9213448"/>
              <a:gd name="connsiteY63" fmla="*/ 1215787 h 2222785"/>
              <a:gd name="connsiteX64" fmla="*/ 4224759 w 9213448"/>
              <a:gd name="connsiteY64" fmla="*/ 1042167 h 2222785"/>
              <a:gd name="connsiteX65" fmla="*/ 4236334 w 9213448"/>
              <a:gd name="connsiteY65" fmla="*/ 1007443 h 2222785"/>
              <a:gd name="connsiteX66" fmla="*/ 4271058 w 9213448"/>
              <a:gd name="connsiteY66" fmla="*/ 995868 h 2222785"/>
              <a:gd name="connsiteX67" fmla="*/ 4305782 w 9213448"/>
              <a:gd name="connsiteY67" fmla="*/ 972719 h 2222785"/>
              <a:gd name="connsiteX68" fmla="*/ 4340506 w 9213448"/>
              <a:gd name="connsiteY68" fmla="*/ 961144 h 2222785"/>
              <a:gd name="connsiteX69" fmla="*/ 4375230 w 9213448"/>
              <a:gd name="connsiteY69" fmla="*/ 937995 h 2222785"/>
              <a:gd name="connsiteX70" fmla="*/ 4444678 w 9213448"/>
              <a:gd name="connsiteY70" fmla="*/ 914845 h 2222785"/>
              <a:gd name="connsiteX71" fmla="*/ 4467828 w 9213448"/>
              <a:gd name="connsiteY71" fmla="*/ 891696 h 2222785"/>
              <a:gd name="connsiteX72" fmla="*/ 4502552 w 9213448"/>
              <a:gd name="connsiteY72" fmla="*/ 880121 h 2222785"/>
              <a:gd name="connsiteX73" fmla="*/ 4629873 w 9213448"/>
              <a:gd name="connsiteY73" fmla="*/ 856972 h 2222785"/>
              <a:gd name="connsiteX74" fmla="*/ 4815068 w 9213448"/>
              <a:gd name="connsiteY74" fmla="*/ 822248 h 2222785"/>
              <a:gd name="connsiteX75" fmla="*/ 4919240 w 9213448"/>
              <a:gd name="connsiteY75" fmla="*/ 810673 h 2222785"/>
              <a:gd name="connsiteX76" fmla="*/ 4988688 w 9213448"/>
              <a:gd name="connsiteY76" fmla="*/ 787524 h 2222785"/>
              <a:gd name="connsiteX77" fmla="*/ 5104435 w 9213448"/>
              <a:gd name="connsiteY77" fmla="*/ 752800 h 2222785"/>
              <a:gd name="connsiteX78" fmla="*/ 5139159 w 9213448"/>
              <a:gd name="connsiteY78" fmla="*/ 741225 h 2222785"/>
              <a:gd name="connsiteX79" fmla="*/ 5173883 w 9213448"/>
              <a:gd name="connsiteY79" fmla="*/ 729650 h 2222785"/>
              <a:gd name="connsiteX80" fmla="*/ 5208607 w 9213448"/>
              <a:gd name="connsiteY80" fmla="*/ 694926 h 2222785"/>
              <a:gd name="connsiteX81" fmla="*/ 5243331 w 9213448"/>
              <a:gd name="connsiteY81" fmla="*/ 683352 h 2222785"/>
              <a:gd name="connsiteX82" fmla="*/ 5324354 w 9213448"/>
              <a:gd name="connsiteY82" fmla="*/ 648628 h 2222785"/>
              <a:gd name="connsiteX83" fmla="*/ 5382228 w 9213448"/>
              <a:gd name="connsiteY83" fmla="*/ 613904 h 2222785"/>
              <a:gd name="connsiteX84" fmla="*/ 5451676 w 9213448"/>
              <a:gd name="connsiteY84" fmla="*/ 579180 h 2222785"/>
              <a:gd name="connsiteX85" fmla="*/ 5474825 w 9213448"/>
              <a:gd name="connsiteY85" fmla="*/ 556030 h 2222785"/>
              <a:gd name="connsiteX86" fmla="*/ 5544273 w 9213448"/>
              <a:gd name="connsiteY86" fmla="*/ 509731 h 2222785"/>
              <a:gd name="connsiteX87" fmla="*/ 5578997 w 9213448"/>
              <a:gd name="connsiteY87" fmla="*/ 486582 h 2222785"/>
              <a:gd name="connsiteX88" fmla="*/ 5660020 w 9213448"/>
              <a:gd name="connsiteY88" fmla="*/ 428709 h 2222785"/>
              <a:gd name="connsiteX89" fmla="*/ 5694744 w 9213448"/>
              <a:gd name="connsiteY89" fmla="*/ 417134 h 2222785"/>
              <a:gd name="connsiteX90" fmla="*/ 5764192 w 9213448"/>
              <a:gd name="connsiteY90" fmla="*/ 382410 h 2222785"/>
              <a:gd name="connsiteX91" fmla="*/ 5810491 w 9213448"/>
              <a:gd name="connsiteY91" fmla="*/ 347686 h 2222785"/>
              <a:gd name="connsiteX92" fmla="*/ 5833640 w 9213448"/>
              <a:gd name="connsiteY92" fmla="*/ 324536 h 2222785"/>
              <a:gd name="connsiteX93" fmla="*/ 5868364 w 9213448"/>
              <a:gd name="connsiteY93" fmla="*/ 312962 h 2222785"/>
              <a:gd name="connsiteX94" fmla="*/ 5926238 w 9213448"/>
              <a:gd name="connsiteY94" fmla="*/ 278238 h 2222785"/>
              <a:gd name="connsiteX95" fmla="*/ 5984111 w 9213448"/>
              <a:gd name="connsiteY95" fmla="*/ 243514 h 2222785"/>
              <a:gd name="connsiteX96" fmla="*/ 6076709 w 9213448"/>
              <a:gd name="connsiteY96" fmla="*/ 197215 h 2222785"/>
              <a:gd name="connsiteX97" fmla="*/ 6111433 w 9213448"/>
              <a:gd name="connsiteY97" fmla="*/ 185640 h 2222785"/>
              <a:gd name="connsiteX98" fmla="*/ 6146157 w 9213448"/>
              <a:gd name="connsiteY98" fmla="*/ 174066 h 2222785"/>
              <a:gd name="connsiteX99" fmla="*/ 6204030 w 9213448"/>
              <a:gd name="connsiteY99" fmla="*/ 139342 h 2222785"/>
              <a:gd name="connsiteX100" fmla="*/ 6285053 w 9213448"/>
              <a:gd name="connsiteY100" fmla="*/ 104618 h 2222785"/>
              <a:gd name="connsiteX101" fmla="*/ 6366076 w 9213448"/>
              <a:gd name="connsiteY101" fmla="*/ 69893 h 2222785"/>
              <a:gd name="connsiteX102" fmla="*/ 6435524 w 9213448"/>
              <a:gd name="connsiteY102" fmla="*/ 46744 h 2222785"/>
              <a:gd name="connsiteX103" fmla="*/ 6516547 w 9213448"/>
              <a:gd name="connsiteY103" fmla="*/ 23595 h 2222785"/>
              <a:gd name="connsiteX104" fmla="*/ 6562845 w 9213448"/>
              <a:gd name="connsiteY104" fmla="*/ 12020 h 2222785"/>
              <a:gd name="connsiteX105" fmla="*/ 6652390 w 9213448"/>
              <a:gd name="connsiteY105" fmla="*/ 3943 h 2222785"/>
              <a:gd name="connsiteX106" fmla="*/ 7388145 w 9213448"/>
              <a:gd name="connsiteY106" fmla="*/ 0 h 2222785"/>
              <a:gd name="connsiteX107" fmla="*/ 8426369 w 9213448"/>
              <a:gd name="connsiteY107" fmla="*/ 46744 h 2222785"/>
              <a:gd name="connsiteX108" fmla="*/ 8532513 w 9213448"/>
              <a:gd name="connsiteY108" fmla="*/ 76444 h 2222785"/>
              <a:gd name="connsiteX109" fmla="*/ 8650231 w 9213448"/>
              <a:gd name="connsiteY109" fmla="*/ 130820 h 2222785"/>
              <a:gd name="connsiteX110" fmla="*/ 8739331 w 9213448"/>
              <a:gd name="connsiteY110" fmla="*/ 210315 h 2222785"/>
              <a:gd name="connsiteX111" fmla="*/ 8868624 w 9213448"/>
              <a:gd name="connsiteY111" fmla="*/ 317541 h 2222785"/>
              <a:gd name="connsiteX112" fmla="*/ 8993529 w 9213448"/>
              <a:gd name="connsiteY112" fmla="*/ 498157 h 2222785"/>
              <a:gd name="connsiteX113" fmla="*/ 9028253 w 9213448"/>
              <a:gd name="connsiteY113" fmla="*/ 567605 h 2222785"/>
              <a:gd name="connsiteX114" fmla="*/ 9120850 w 9213448"/>
              <a:gd name="connsiteY114" fmla="*/ 752800 h 2222785"/>
              <a:gd name="connsiteX115" fmla="*/ 9144000 w 9213448"/>
              <a:gd name="connsiteY115" fmla="*/ 822248 h 2222785"/>
              <a:gd name="connsiteX116" fmla="*/ 9167149 w 9213448"/>
              <a:gd name="connsiteY116" fmla="*/ 891696 h 2222785"/>
              <a:gd name="connsiteX117" fmla="*/ 9213448 w 9213448"/>
              <a:gd name="connsiteY117" fmla="*/ 1157914 h 2222785"/>
              <a:gd name="connsiteX118" fmla="*/ 9167149 w 9213448"/>
              <a:gd name="connsiteY118" fmla="*/ 1551453 h 2222785"/>
              <a:gd name="connsiteX119" fmla="*/ 9111468 w 9213448"/>
              <a:gd name="connsiteY119" fmla="*/ 1720426 h 2222785"/>
              <a:gd name="connsiteX120" fmla="*/ 8945150 w 9213448"/>
              <a:gd name="connsiteY120" fmla="*/ 1949378 h 2222785"/>
              <a:gd name="connsiteX121" fmla="*/ 8679964 w 9213448"/>
              <a:gd name="connsiteY121"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05782 w 9213448"/>
              <a:gd name="connsiteY60" fmla="*/ 1424131 h 2222785"/>
              <a:gd name="connsiteX61" fmla="*/ 4247909 w 9213448"/>
              <a:gd name="connsiteY61" fmla="*/ 1319959 h 2222785"/>
              <a:gd name="connsiteX62" fmla="*/ 4213185 w 9213448"/>
              <a:gd name="connsiteY62" fmla="*/ 1215787 h 2222785"/>
              <a:gd name="connsiteX63" fmla="*/ 4224759 w 9213448"/>
              <a:gd name="connsiteY63" fmla="*/ 1042167 h 2222785"/>
              <a:gd name="connsiteX64" fmla="*/ 4236334 w 9213448"/>
              <a:gd name="connsiteY64" fmla="*/ 1007443 h 2222785"/>
              <a:gd name="connsiteX65" fmla="*/ 4271058 w 9213448"/>
              <a:gd name="connsiteY65" fmla="*/ 995868 h 2222785"/>
              <a:gd name="connsiteX66" fmla="*/ 4305782 w 9213448"/>
              <a:gd name="connsiteY66" fmla="*/ 972719 h 2222785"/>
              <a:gd name="connsiteX67" fmla="*/ 4340506 w 9213448"/>
              <a:gd name="connsiteY67" fmla="*/ 961144 h 2222785"/>
              <a:gd name="connsiteX68" fmla="*/ 4375230 w 9213448"/>
              <a:gd name="connsiteY68" fmla="*/ 937995 h 2222785"/>
              <a:gd name="connsiteX69" fmla="*/ 4444678 w 9213448"/>
              <a:gd name="connsiteY69" fmla="*/ 914845 h 2222785"/>
              <a:gd name="connsiteX70" fmla="*/ 4467828 w 9213448"/>
              <a:gd name="connsiteY70" fmla="*/ 891696 h 2222785"/>
              <a:gd name="connsiteX71" fmla="*/ 4502552 w 9213448"/>
              <a:gd name="connsiteY71" fmla="*/ 880121 h 2222785"/>
              <a:gd name="connsiteX72" fmla="*/ 4629873 w 9213448"/>
              <a:gd name="connsiteY72" fmla="*/ 856972 h 2222785"/>
              <a:gd name="connsiteX73" fmla="*/ 4815068 w 9213448"/>
              <a:gd name="connsiteY73" fmla="*/ 822248 h 2222785"/>
              <a:gd name="connsiteX74" fmla="*/ 4919240 w 9213448"/>
              <a:gd name="connsiteY74" fmla="*/ 810673 h 2222785"/>
              <a:gd name="connsiteX75" fmla="*/ 4988688 w 9213448"/>
              <a:gd name="connsiteY75" fmla="*/ 787524 h 2222785"/>
              <a:gd name="connsiteX76" fmla="*/ 5104435 w 9213448"/>
              <a:gd name="connsiteY76" fmla="*/ 752800 h 2222785"/>
              <a:gd name="connsiteX77" fmla="*/ 5139159 w 9213448"/>
              <a:gd name="connsiteY77" fmla="*/ 741225 h 2222785"/>
              <a:gd name="connsiteX78" fmla="*/ 5173883 w 9213448"/>
              <a:gd name="connsiteY78" fmla="*/ 729650 h 2222785"/>
              <a:gd name="connsiteX79" fmla="*/ 5208607 w 9213448"/>
              <a:gd name="connsiteY79" fmla="*/ 694926 h 2222785"/>
              <a:gd name="connsiteX80" fmla="*/ 5243331 w 9213448"/>
              <a:gd name="connsiteY80" fmla="*/ 683352 h 2222785"/>
              <a:gd name="connsiteX81" fmla="*/ 5324354 w 9213448"/>
              <a:gd name="connsiteY81" fmla="*/ 648628 h 2222785"/>
              <a:gd name="connsiteX82" fmla="*/ 5382228 w 9213448"/>
              <a:gd name="connsiteY82" fmla="*/ 613904 h 2222785"/>
              <a:gd name="connsiteX83" fmla="*/ 5451676 w 9213448"/>
              <a:gd name="connsiteY83" fmla="*/ 579180 h 2222785"/>
              <a:gd name="connsiteX84" fmla="*/ 5474825 w 9213448"/>
              <a:gd name="connsiteY84" fmla="*/ 556030 h 2222785"/>
              <a:gd name="connsiteX85" fmla="*/ 5544273 w 9213448"/>
              <a:gd name="connsiteY85" fmla="*/ 509731 h 2222785"/>
              <a:gd name="connsiteX86" fmla="*/ 5578997 w 9213448"/>
              <a:gd name="connsiteY86" fmla="*/ 486582 h 2222785"/>
              <a:gd name="connsiteX87" fmla="*/ 5660020 w 9213448"/>
              <a:gd name="connsiteY87" fmla="*/ 428709 h 2222785"/>
              <a:gd name="connsiteX88" fmla="*/ 5694744 w 9213448"/>
              <a:gd name="connsiteY88" fmla="*/ 417134 h 2222785"/>
              <a:gd name="connsiteX89" fmla="*/ 5764192 w 9213448"/>
              <a:gd name="connsiteY89" fmla="*/ 382410 h 2222785"/>
              <a:gd name="connsiteX90" fmla="*/ 5810491 w 9213448"/>
              <a:gd name="connsiteY90" fmla="*/ 347686 h 2222785"/>
              <a:gd name="connsiteX91" fmla="*/ 5833640 w 9213448"/>
              <a:gd name="connsiteY91" fmla="*/ 324536 h 2222785"/>
              <a:gd name="connsiteX92" fmla="*/ 5868364 w 9213448"/>
              <a:gd name="connsiteY92" fmla="*/ 312962 h 2222785"/>
              <a:gd name="connsiteX93" fmla="*/ 5926238 w 9213448"/>
              <a:gd name="connsiteY93" fmla="*/ 278238 h 2222785"/>
              <a:gd name="connsiteX94" fmla="*/ 5984111 w 9213448"/>
              <a:gd name="connsiteY94" fmla="*/ 243514 h 2222785"/>
              <a:gd name="connsiteX95" fmla="*/ 6076709 w 9213448"/>
              <a:gd name="connsiteY95" fmla="*/ 197215 h 2222785"/>
              <a:gd name="connsiteX96" fmla="*/ 6111433 w 9213448"/>
              <a:gd name="connsiteY96" fmla="*/ 185640 h 2222785"/>
              <a:gd name="connsiteX97" fmla="*/ 6146157 w 9213448"/>
              <a:gd name="connsiteY97" fmla="*/ 174066 h 2222785"/>
              <a:gd name="connsiteX98" fmla="*/ 6204030 w 9213448"/>
              <a:gd name="connsiteY98" fmla="*/ 139342 h 2222785"/>
              <a:gd name="connsiteX99" fmla="*/ 6285053 w 9213448"/>
              <a:gd name="connsiteY99" fmla="*/ 104618 h 2222785"/>
              <a:gd name="connsiteX100" fmla="*/ 6366076 w 9213448"/>
              <a:gd name="connsiteY100" fmla="*/ 69893 h 2222785"/>
              <a:gd name="connsiteX101" fmla="*/ 6435524 w 9213448"/>
              <a:gd name="connsiteY101" fmla="*/ 46744 h 2222785"/>
              <a:gd name="connsiteX102" fmla="*/ 6516547 w 9213448"/>
              <a:gd name="connsiteY102" fmla="*/ 23595 h 2222785"/>
              <a:gd name="connsiteX103" fmla="*/ 6562845 w 9213448"/>
              <a:gd name="connsiteY103" fmla="*/ 12020 h 2222785"/>
              <a:gd name="connsiteX104" fmla="*/ 6652390 w 9213448"/>
              <a:gd name="connsiteY104" fmla="*/ 3943 h 2222785"/>
              <a:gd name="connsiteX105" fmla="*/ 7388145 w 9213448"/>
              <a:gd name="connsiteY105" fmla="*/ 0 h 2222785"/>
              <a:gd name="connsiteX106" fmla="*/ 8426369 w 9213448"/>
              <a:gd name="connsiteY106" fmla="*/ 46744 h 2222785"/>
              <a:gd name="connsiteX107" fmla="*/ 8532513 w 9213448"/>
              <a:gd name="connsiteY107" fmla="*/ 76444 h 2222785"/>
              <a:gd name="connsiteX108" fmla="*/ 8650231 w 9213448"/>
              <a:gd name="connsiteY108" fmla="*/ 130820 h 2222785"/>
              <a:gd name="connsiteX109" fmla="*/ 8739331 w 9213448"/>
              <a:gd name="connsiteY109" fmla="*/ 210315 h 2222785"/>
              <a:gd name="connsiteX110" fmla="*/ 8868624 w 9213448"/>
              <a:gd name="connsiteY110" fmla="*/ 317541 h 2222785"/>
              <a:gd name="connsiteX111" fmla="*/ 8993529 w 9213448"/>
              <a:gd name="connsiteY111" fmla="*/ 498157 h 2222785"/>
              <a:gd name="connsiteX112" fmla="*/ 9028253 w 9213448"/>
              <a:gd name="connsiteY112" fmla="*/ 567605 h 2222785"/>
              <a:gd name="connsiteX113" fmla="*/ 9120850 w 9213448"/>
              <a:gd name="connsiteY113" fmla="*/ 752800 h 2222785"/>
              <a:gd name="connsiteX114" fmla="*/ 9144000 w 9213448"/>
              <a:gd name="connsiteY114" fmla="*/ 822248 h 2222785"/>
              <a:gd name="connsiteX115" fmla="*/ 9167149 w 9213448"/>
              <a:gd name="connsiteY115" fmla="*/ 891696 h 2222785"/>
              <a:gd name="connsiteX116" fmla="*/ 9213448 w 9213448"/>
              <a:gd name="connsiteY116" fmla="*/ 1157914 h 2222785"/>
              <a:gd name="connsiteX117" fmla="*/ 9167149 w 9213448"/>
              <a:gd name="connsiteY117" fmla="*/ 1551453 h 2222785"/>
              <a:gd name="connsiteX118" fmla="*/ 9111468 w 9213448"/>
              <a:gd name="connsiteY118" fmla="*/ 1720426 h 2222785"/>
              <a:gd name="connsiteX119" fmla="*/ 8945150 w 9213448"/>
              <a:gd name="connsiteY119" fmla="*/ 1949378 h 2222785"/>
              <a:gd name="connsiteX120" fmla="*/ 8679964 w 9213448"/>
              <a:gd name="connsiteY120"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05782 w 9213448"/>
              <a:gd name="connsiteY59" fmla="*/ 1424131 h 2222785"/>
              <a:gd name="connsiteX60" fmla="*/ 4247909 w 9213448"/>
              <a:gd name="connsiteY60" fmla="*/ 1319959 h 2222785"/>
              <a:gd name="connsiteX61" fmla="*/ 4213185 w 9213448"/>
              <a:gd name="connsiteY61" fmla="*/ 1215787 h 2222785"/>
              <a:gd name="connsiteX62" fmla="*/ 4224759 w 9213448"/>
              <a:gd name="connsiteY62" fmla="*/ 1042167 h 2222785"/>
              <a:gd name="connsiteX63" fmla="*/ 4236334 w 9213448"/>
              <a:gd name="connsiteY63" fmla="*/ 1007443 h 2222785"/>
              <a:gd name="connsiteX64" fmla="*/ 4271058 w 9213448"/>
              <a:gd name="connsiteY64" fmla="*/ 995868 h 2222785"/>
              <a:gd name="connsiteX65" fmla="*/ 4305782 w 9213448"/>
              <a:gd name="connsiteY65" fmla="*/ 972719 h 2222785"/>
              <a:gd name="connsiteX66" fmla="*/ 4340506 w 9213448"/>
              <a:gd name="connsiteY66" fmla="*/ 961144 h 2222785"/>
              <a:gd name="connsiteX67" fmla="*/ 4375230 w 9213448"/>
              <a:gd name="connsiteY67" fmla="*/ 937995 h 2222785"/>
              <a:gd name="connsiteX68" fmla="*/ 4444678 w 9213448"/>
              <a:gd name="connsiteY68" fmla="*/ 914845 h 2222785"/>
              <a:gd name="connsiteX69" fmla="*/ 4467828 w 9213448"/>
              <a:gd name="connsiteY69" fmla="*/ 891696 h 2222785"/>
              <a:gd name="connsiteX70" fmla="*/ 4502552 w 9213448"/>
              <a:gd name="connsiteY70" fmla="*/ 880121 h 2222785"/>
              <a:gd name="connsiteX71" fmla="*/ 4629873 w 9213448"/>
              <a:gd name="connsiteY71" fmla="*/ 856972 h 2222785"/>
              <a:gd name="connsiteX72" fmla="*/ 4815068 w 9213448"/>
              <a:gd name="connsiteY72" fmla="*/ 822248 h 2222785"/>
              <a:gd name="connsiteX73" fmla="*/ 4919240 w 9213448"/>
              <a:gd name="connsiteY73" fmla="*/ 810673 h 2222785"/>
              <a:gd name="connsiteX74" fmla="*/ 4988688 w 9213448"/>
              <a:gd name="connsiteY74" fmla="*/ 787524 h 2222785"/>
              <a:gd name="connsiteX75" fmla="*/ 5104435 w 9213448"/>
              <a:gd name="connsiteY75" fmla="*/ 752800 h 2222785"/>
              <a:gd name="connsiteX76" fmla="*/ 5139159 w 9213448"/>
              <a:gd name="connsiteY76" fmla="*/ 741225 h 2222785"/>
              <a:gd name="connsiteX77" fmla="*/ 5173883 w 9213448"/>
              <a:gd name="connsiteY77" fmla="*/ 729650 h 2222785"/>
              <a:gd name="connsiteX78" fmla="*/ 5208607 w 9213448"/>
              <a:gd name="connsiteY78" fmla="*/ 694926 h 2222785"/>
              <a:gd name="connsiteX79" fmla="*/ 5243331 w 9213448"/>
              <a:gd name="connsiteY79" fmla="*/ 683352 h 2222785"/>
              <a:gd name="connsiteX80" fmla="*/ 5324354 w 9213448"/>
              <a:gd name="connsiteY80" fmla="*/ 648628 h 2222785"/>
              <a:gd name="connsiteX81" fmla="*/ 5382228 w 9213448"/>
              <a:gd name="connsiteY81" fmla="*/ 613904 h 2222785"/>
              <a:gd name="connsiteX82" fmla="*/ 5451676 w 9213448"/>
              <a:gd name="connsiteY82" fmla="*/ 579180 h 2222785"/>
              <a:gd name="connsiteX83" fmla="*/ 5474825 w 9213448"/>
              <a:gd name="connsiteY83" fmla="*/ 556030 h 2222785"/>
              <a:gd name="connsiteX84" fmla="*/ 5544273 w 9213448"/>
              <a:gd name="connsiteY84" fmla="*/ 509731 h 2222785"/>
              <a:gd name="connsiteX85" fmla="*/ 5578997 w 9213448"/>
              <a:gd name="connsiteY85" fmla="*/ 486582 h 2222785"/>
              <a:gd name="connsiteX86" fmla="*/ 5660020 w 9213448"/>
              <a:gd name="connsiteY86" fmla="*/ 428709 h 2222785"/>
              <a:gd name="connsiteX87" fmla="*/ 5694744 w 9213448"/>
              <a:gd name="connsiteY87" fmla="*/ 417134 h 2222785"/>
              <a:gd name="connsiteX88" fmla="*/ 5764192 w 9213448"/>
              <a:gd name="connsiteY88" fmla="*/ 382410 h 2222785"/>
              <a:gd name="connsiteX89" fmla="*/ 5810491 w 9213448"/>
              <a:gd name="connsiteY89" fmla="*/ 347686 h 2222785"/>
              <a:gd name="connsiteX90" fmla="*/ 5833640 w 9213448"/>
              <a:gd name="connsiteY90" fmla="*/ 324536 h 2222785"/>
              <a:gd name="connsiteX91" fmla="*/ 5868364 w 9213448"/>
              <a:gd name="connsiteY91" fmla="*/ 312962 h 2222785"/>
              <a:gd name="connsiteX92" fmla="*/ 5926238 w 9213448"/>
              <a:gd name="connsiteY92" fmla="*/ 278238 h 2222785"/>
              <a:gd name="connsiteX93" fmla="*/ 5984111 w 9213448"/>
              <a:gd name="connsiteY93" fmla="*/ 243514 h 2222785"/>
              <a:gd name="connsiteX94" fmla="*/ 6076709 w 9213448"/>
              <a:gd name="connsiteY94" fmla="*/ 197215 h 2222785"/>
              <a:gd name="connsiteX95" fmla="*/ 6111433 w 9213448"/>
              <a:gd name="connsiteY95" fmla="*/ 185640 h 2222785"/>
              <a:gd name="connsiteX96" fmla="*/ 6146157 w 9213448"/>
              <a:gd name="connsiteY96" fmla="*/ 174066 h 2222785"/>
              <a:gd name="connsiteX97" fmla="*/ 6204030 w 9213448"/>
              <a:gd name="connsiteY97" fmla="*/ 139342 h 2222785"/>
              <a:gd name="connsiteX98" fmla="*/ 6285053 w 9213448"/>
              <a:gd name="connsiteY98" fmla="*/ 104618 h 2222785"/>
              <a:gd name="connsiteX99" fmla="*/ 6366076 w 9213448"/>
              <a:gd name="connsiteY99" fmla="*/ 69893 h 2222785"/>
              <a:gd name="connsiteX100" fmla="*/ 6435524 w 9213448"/>
              <a:gd name="connsiteY100" fmla="*/ 46744 h 2222785"/>
              <a:gd name="connsiteX101" fmla="*/ 6516547 w 9213448"/>
              <a:gd name="connsiteY101" fmla="*/ 23595 h 2222785"/>
              <a:gd name="connsiteX102" fmla="*/ 6562845 w 9213448"/>
              <a:gd name="connsiteY102" fmla="*/ 12020 h 2222785"/>
              <a:gd name="connsiteX103" fmla="*/ 6652390 w 9213448"/>
              <a:gd name="connsiteY103" fmla="*/ 3943 h 2222785"/>
              <a:gd name="connsiteX104" fmla="*/ 7388145 w 9213448"/>
              <a:gd name="connsiteY104" fmla="*/ 0 h 2222785"/>
              <a:gd name="connsiteX105" fmla="*/ 8426369 w 9213448"/>
              <a:gd name="connsiteY105" fmla="*/ 46744 h 2222785"/>
              <a:gd name="connsiteX106" fmla="*/ 8532513 w 9213448"/>
              <a:gd name="connsiteY106" fmla="*/ 76444 h 2222785"/>
              <a:gd name="connsiteX107" fmla="*/ 8650231 w 9213448"/>
              <a:gd name="connsiteY107" fmla="*/ 130820 h 2222785"/>
              <a:gd name="connsiteX108" fmla="*/ 8739331 w 9213448"/>
              <a:gd name="connsiteY108" fmla="*/ 210315 h 2222785"/>
              <a:gd name="connsiteX109" fmla="*/ 8868624 w 9213448"/>
              <a:gd name="connsiteY109" fmla="*/ 317541 h 2222785"/>
              <a:gd name="connsiteX110" fmla="*/ 8993529 w 9213448"/>
              <a:gd name="connsiteY110" fmla="*/ 498157 h 2222785"/>
              <a:gd name="connsiteX111" fmla="*/ 9028253 w 9213448"/>
              <a:gd name="connsiteY111" fmla="*/ 567605 h 2222785"/>
              <a:gd name="connsiteX112" fmla="*/ 9120850 w 9213448"/>
              <a:gd name="connsiteY112" fmla="*/ 752800 h 2222785"/>
              <a:gd name="connsiteX113" fmla="*/ 9144000 w 9213448"/>
              <a:gd name="connsiteY113" fmla="*/ 822248 h 2222785"/>
              <a:gd name="connsiteX114" fmla="*/ 9167149 w 9213448"/>
              <a:gd name="connsiteY114" fmla="*/ 891696 h 2222785"/>
              <a:gd name="connsiteX115" fmla="*/ 9213448 w 9213448"/>
              <a:gd name="connsiteY115" fmla="*/ 1157914 h 2222785"/>
              <a:gd name="connsiteX116" fmla="*/ 9167149 w 9213448"/>
              <a:gd name="connsiteY116" fmla="*/ 1551453 h 2222785"/>
              <a:gd name="connsiteX117" fmla="*/ 9111468 w 9213448"/>
              <a:gd name="connsiteY117" fmla="*/ 1720426 h 2222785"/>
              <a:gd name="connsiteX118" fmla="*/ 8945150 w 9213448"/>
              <a:gd name="connsiteY118" fmla="*/ 1949378 h 2222785"/>
              <a:gd name="connsiteX119" fmla="*/ 8679964 w 9213448"/>
              <a:gd name="connsiteY119"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39564 w 9213448"/>
              <a:gd name="connsiteY53" fmla="*/ 2002866 h 2222785"/>
              <a:gd name="connsiteX54" fmla="*/ 4282633 w 9213448"/>
              <a:gd name="connsiteY54" fmla="*/ 1979716 h 2222785"/>
              <a:gd name="connsiteX55" fmla="*/ 4386805 w 9213448"/>
              <a:gd name="connsiteY55" fmla="*/ 1933418 h 2222785"/>
              <a:gd name="connsiteX56" fmla="*/ 4433103 w 9213448"/>
              <a:gd name="connsiteY56" fmla="*/ 1875544 h 2222785"/>
              <a:gd name="connsiteX57" fmla="*/ 4421529 w 9213448"/>
              <a:gd name="connsiteY57" fmla="*/ 1713499 h 2222785"/>
              <a:gd name="connsiteX58" fmla="*/ 4305782 w 9213448"/>
              <a:gd name="connsiteY58" fmla="*/ 1424131 h 2222785"/>
              <a:gd name="connsiteX59" fmla="*/ 4247909 w 9213448"/>
              <a:gd name="connsiteY59" fmla="*/ 1319959 h 2222785"/>
              <a:gd name="connsiteX60" fmla="*/ 4213185 w 9213448"/>
              <a:gd name="connsiteY60" fmla="*/ 1215787 h 2222785"/>
              <a:gd name="connsiteX61" fmla="*/ 4224759 w 9213448"/>
              <a:gd name="connsiteY61" fmla="*/ 1042167 h 2222785"/>
              <a:gd name="connsiteX62" fmla="*/ 4236334 w 9213448"/>
              <a:gd name="connsiteY62" fmla="*/ 1007443 h 2222785"/>
              <a:gd name="connsiteX63" fmla="*/ 4271058 w 9213448"/>
              <a:gd name="connsiteY63" fmla="*/ 995868 h 2222785"/>
              <a:gd name="connsiteX64" fmla="*/ 4305782 w 9213448"/>
              <a:gd name="connsiteY64" fmla="*/ 972719 h 2222785"/>
              <a:gd name="connsiteX65" fmla="*/ 4340506 w 9213448"/>
              <a:gd name="connsiteY65" fmla="*/ 961144 h 2222785"/>
              <a:gd name="connsiteX66" fmla="*/ 4375230 w 9213448"/>
              <a:gd name="connsiteY66" fmla="*/ 937995 h 2222785"/>
              <a:gd name="connsiteX67" fmla="*/ 4444678 w 9213448"/>
              <a:gd name="connsiteY67" fmla="*/ 914845 h 2222785"/>
              <a:gd name="connsiteX68" fmla="*/ 4467828 w 9213448"/>
              <a:gd name="connsiteY68" fmla="*/ 891696 h 2222785"/>
              <a:gd name="connsiteX69" fmla="*/ 4502552 w 9213448"/>
              <a:gd name="connsiteY69" fmla="*/ 880121 h 2222785"/>
              <a:gd name="connsiteX70" fmla="*/ 4629873 w 9213448"/>
              <a:gd name="connsiteY70" fmla="*/ 856972 h 2222785"/>
              <a:gd name="connsiteX71" fmla="*/ 4815068 w 9213448"/>
              <a:gd name="connsiteY71" fmla="*/ 822248 h 2222785"/>
              <a:gd name="connsiteX72" fmla="*/ 4919240 w 9213448"/>
              <a:gd name="connsiteY72" fmla="*/ 810673 h 2222785"/>
              <a:gd name="connsiteX73" fmla="*/ 4988688 w 9213448"/>
              <a:gd name="connsiteY73" fmla="*/ 787524 h 2222785"/>
              <a:gd name="connsiteX74" fmla="*/ 5104435 w 9213448"/>
              <a:gd name="connsiteY74" fmla="*/ 752800 h 2222785"/>
              <a:gd name="connsiteX75" fmla="*/ 5139159 w 9213448"/>
              <a:gd name="connsiteY75" fmla="*/ 741225 h 2222785"/>
              <a:gd name="connsiteX76" fmla="*/ 5173883 w 9213448"/>
              <a:gd name="connsiteY76" fmla="*/ 729650 h 2222785"/>
              <a:gd name="connsiteX77" fmla="*/ 5208607 w 9213448"/>
              <a:gd name="connsiteY77" fmla="*/ 694926 h 2222785"/>
              <a:gd name="connsiteX78" fmla="*/ 5243331 w 9213448"/>
              <a:gd name="connsiteY78" fmla="*/ 683352 h 2222785"/>
              <a:gd name="connsiteX79" fmla="*/ 5324354 w 9213448"/>
              <a:gd name="connsiteY79" fmla="*/ 648628 h 2222785"/>
              <a:gd name="connsiteX80" fmla="*/ 5382228 w 9213448"/>
              <a:gd name="connsiteY80" fmla="*/ 613904 h 2222785"/>
              <a:gd name="connsiteX81" fmla="*/ 5451676 w 9213448"/>
              <a:gd name="connsiteY81" fmla="*/ 579180 h 2222785"/>
              <a:gd name="connsiteX82" fmla="*/ 5474825 w 9213448"/>
              <a:gd name="connsiteY82" fmla="*/ 556030 h 2222785"/>
              <a:gd name="connsiteX83" fmla="*/ 5544273 w 9213448"/>
              <a:gd name="connsiteY83" fmla="*/ 509731 h 2222785"/>
              <a:gd name="connsiteX84" fmla="*/ 5578997 w 9213448"/>
              <a:gd name="connsiteY84" fmla="*/ 486582 h 2222785"/>
              <a:gd name="connsiteX85" fmla="*/ 5660020 w 9213448"/>
              <a:gd name="connsiteY85" fmla="*/ 428709 h 2222785"/>
              <a:gd name="connsiteX86" fmla="*/ 5694744 w 9213448"/>
              <a:gd name="connsiteY86" fmla="*/ 417134 h 2222785"/>
              <a:gd name="connsiteX87" fmla="*/ 5764192 w 9213448"/>
              <a:gd name="connsiteY87" fmla="*/ 382410 h 2222785"/>
              <a:gd name="connsiteX88" fmla="*/ 5810491 w 9213448"/>
              <a:gd name="connsiteY88" fmla="*/ 347686 h 2222785"/>
              <a:gd name="connsiteX89" fmla="*/ 5833640 w 9213448"/>
              <a:gd name="connsiteY89" fmla="*/ 324536 h 2222785"/>
              <a:gd name="connsiteX90" fmla="*/ 5868364 w 9213448"/>
              <a:gd name="connsiteY90" fmla="*/ 312962 h 2222785"/>
              <a:gd name="connsiteX91" fmla="*/ 5926238 w 9213448"/>
              <a:gd name="connsiteY91" fmla="*/ 278238 h 2222785"/>
              <a:gd name="connsiteX92" fmla="*/ 5984111 w 9213448"/>
              <a:gd name="connsiteY92" fmla="*/ 243514 h 2222785"/>
              <a:gd name="connsiteX93" fmla="*/ 6076709 w 9213448"/>
              <a:gd name="connsiteY93" fmla="*/ 197215 h 2222785"/>
              <a:gd name="connsiteX94" fmla="*/ 6111433 w 9213448"/>
              <a:gd name="connsiteY94" fmla="*/ 185640 h 2222785"/>
              <a:gd name="connsiteX95" fmla="*/ 6146157 w 9213448"/>
              <a:gd name="connsiteY95" fmla="*/ 174066 h 2222785"/>
              <a:gd name="connsiteX96" fmla="*/ 6204030 w 9213448"/>
              <a:gd name="connsiteY96" fmla="*/ 139342 h 2222785"/>
              <a:gd name="connsiteX97" fmla="*/ 6285053 w 9213448"/>
              <a:gd name="connsiteY97" fmla="*/ 104618 h 2222785"/>
              <a:gd name="connsiteX98" fmla="*/ 6366076 w 9213448"/>
              <a:gd name="connsiteY98" fmla="*/ 69893 h 2222785"/>
              <a:gd name="connsiteX99" fmla="*/ 6435524 w 9213448"/>
              <a:gd name="connsiteY99" fmla="*/ 46744 h 2222785"/>
              <a:gd name="connsiteX100" fmla="*/ 6516547 w 9213448"/>
              <a:gd name="connsiteY100" fmla="*/ 23595 h 2222785"/>
              <a:gd name="connsiteX101" fmla="*/ 6562845 w 9213448"/>
              <a:gd name="connsiteY101" fmla="*/ 12020 h 2222785"/>
              <a:gd name="connsiteX102" fmla="*/ 6652390 w 9213448"/>
              <a:gd name="connsiteY102" fmla="*/ 3943 h 2222785"/>
              <a:gd name="connsiteX103" fmla="*/ 7388145 w 9213448"/>
              <a:gd name="connsiteY103" fmla="*/ 0 h 2222785"/>
              <a:gd name="connsiteX104" fmla="*/ 8426369 w 9213448"/>
              <a:gd name="connsiteY104" fmla="*/ 46744 h 2222785"/>
              <a:gd name="connsiteX105" fmla="*/ 8532513 w 9213448"/>
              <a:gd name="connsiteY105" fmla="*/ 76444 h 2222785"/>
              <a:gd name="connsiteX106" fmla="*/ 8650231 w 9213448"/>
              <a:gd name="connsiteY106" fmla="*/ 130820 h 2222785"/>
              <a:gd name="connsiteX107" fmla="*/ 8739331 w 9213448"/>
              <a:gd name="connsiteY107" fmla="*/ 210315 h 2222785"/>
              <a:gd name="connsiteX108" fmla="*/ 8868624 w 9213448"/>
              <a:gd name="connsiteY108" fmla="*/ 317541 h 2222785"/>
              <a:gd name="connsiteX109" fmla="*/ 8993529 w 9213448"/>
              <a:gd name="connsiteY109" fmla="*/ 498157 h 2222785"/>
              <a:gd name="connsiteX110" fmla="*/ 9028253 w 9213448"/>
              <a:gd name="connsiteY110" fmla="*/ 567605 h 2222785"/>
              <a:gd name="connsiteX111" fmla="*/ 9120850 w 9213448"/>
              <a:gd name="connsiteY111" fmla="*/ 752800 h 2222785"/>
              <a:gd name="connsiteX112" fmla="*/ 9144000 w 9213448"/>
              <a:gd name="connsiteY112" fmla="*/ 822248 h 2222785"/>
              <a:gd name="connsiteX113" fmla="*/ 9167149 w 9213448"/>
              <a:gd name="connsiteY113" fmla="*/ 891696 h 2222785"/>
              <a:gd name="connsiteX114" fmla="*/ 9213448 w 9213448"/>
              <a:gd name="connsiteY114" fmla="*/ 1157914 h 2222785"/>
              <a:gd name="connsiteX115" fmla="*/ 9167149 w 9213448"/>
              <a:gd name="connsiteY115" fmla="*/ 1551453 h 2222785"/>
              <a:gd name="connsiteX116" fmla="*/ 9111468 w 9213448"/>
              <a:gd name="connsiteY116" fmla="*/ 1720426 h 2222785"/>
              <a:gd name="connsiteX117" fmla="*/ 8945150 w 9213448"/>
              <a:gd name="connsiteY117" fmla="*/ 1949378 h 2222785"/>
              <a:gd name="connsiteX118" fmla="*/ 8679964 w 9213448"/>
              <a:gd name="connsiteY118"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4039564 w 9213448"/>
              <a:gd name="connsiteY52" fmla="*/ 2002866 h 2222785"/>
              <a:gd name="connsiteX53" fmla="*/ 4282633 w 9213448"/>
              <a:gd name="connsiteY53" fmla="*/ 1979716 h 2222785"/>
              <a:gd name="connsiteX54" fmla="*/ 4386805 w 9213448"/>
              <a:gd name="connsiteY54" fmla="*/ 1933418 h 2222785"/>
              <a:gd name="connsiteX55" fmla="*/ 4433103 w 9213448"/>
              <a:gd name="connsiteY55" fmla="*/ 1875544 h 2222785"/>
              <a:gd name="connsiteX56" fmla="*/ 4421529 w 9213448"/>
              <a:gd name="connsiteY56" fmla="*/ 1713499 h 2222785"/>
              <a:gd name="connsiteX57" fmla="*/ 4305782 w 9213448"/>
              <a:gd name="connsiteY57" fmla="*/ 1424131 h 2222785"/>
              <a:gd name="connsiteX58" fmla="*/ 4247909 w 9213448"/>
              <a:gd name="connsiteY58" fmla="*/ 1319959 h 2222785"/>
              <a:gd name="connsiteX59" fmla="*/ 4213185 w 9213448"/>
              <a:gd name="connsiteY59" fmla="*/ 1215787 h 2222785"/>
              <a:gd name="connsiteX60" fmla="*/ 4224759 w 9213448"/>
              <a:gd name="connsiteY60" fmla="*/ 1042167 h 2222785"/>
              <a:gd name="connsiteX61" fmla="*/ 4236334 w 9213448"/>
              <a:gd name="connsiteY61" fmla="*/ 1007443 h 2222785"/>
              <a:gd name="connsiteX62" fmla="*/ 4271058 w 9213448"/>
              <a:gd name="connsiteY62" fmla="*/ 995868 h 2222785"/>
              <a:gd name="connsiteX63" fmla="*/ 4305782 w 9213448"/>
              <a:gd name="connsiteY63" fmla="*/ 972719 h 2222785"/>
              <a:gd name="connsiteX64" fmla="*/ 4340506 w 9213448"/>
              <a:gd name="connsiteY64" fmla="*/ 961144 h 2222785"/>
              <a:gd name="connsiteX65" fmla="*/ 4375230 w 9213448"/>
              <a:gd name="connsiteY65" fmla="*/ 937995 h 2222785"/>
              <a:gd name="connsiteX66" fmla="*/ 4444678 w 9213448"/>
              <a:gd name="connsiteY66" fmla="*/ 914845 h 2222785"/>
              <a:gd name="connsiteX67" fmla="*/ 4467828 w 9213448"/>
              <a:gd name="connsiteY67" fmla="*/ 891696 h 2222785"/>
              <a:gd name="connsiteX68" fmla="*/ 4502552 w 9213448"/>
              <a:gd name="connsiteY68" fmla="*/ 880121 h 2222785"/>
              <a:gd name="connsiteX69" fmla="*/ 4629873 w 9213448"/>
              <a:gd name="connsiteY69" fmla="*/ 856972 h 2222785"/>
              <a:gd name="connsiteX70" fmla="*/ 4815068 w 9213448"/>
              <a:gd name="connsiteY70" fmla="*/ 822248 h 2222785"/>
              <a:gd name="connsiteX71" fmla="*/ 4919240 w 9213448"/>
              <a:gd name="connsiteY71" fmla="*/ 810673 h 2222785"/>
              <a:gd name="connsiteX72" fmla="*/ 4988688 w 9213448"/>
              <a:gd name="connsiteY72" fmla="*/ 787524 h 2222785"/>
              <a:gd name="connsiteX73" fmla="*/ 5104435 w 9213448"/>
              <a:gd name="connsiteY73" fmla="*/ 752800 h 2222785"/>
              <a:gd name="connsiteX74" fmla="*/ 5139159 w 9213448"/>
              <a:gd name="connsiteY74" fmla="*/ 741225 h 2222785"/>
              <a:gd name="connsiteX75" fmla="*/ 5173883 w 9213448"/>
              <a:gd name="connsiteY75" fmla="*/ 729650 h 2222785"/>
              <a:gd name="connsiteX76" fmla="*/ 5208607 w 9213448"/>
              <a:gd name="connsiteY76" fmla="*/ 694926 h 2222785"/>
              <a:gd name="connsiteX77" fmla="*/ 5243331 w 9213448"/>
              <a:gd name="connsiteY77" fmla="*/ 683352 h 2222785"/>
              <a:gd name="connsiteX78" fmla="*/ 5324354 w 9213448"/>
              <a:gd name="connsiteY78" fmla="*/ 648628 h 2222785"/>
              <a:gd name="connsiteX79" fmla="*/ 5382228 w 9213448"/>
              <a:gd name="connsiteY79" fmla="*/ 613904 h 2222785"/>
              <a:gd name="connsiteX80" fmla="*/ 5451676 w 9213448"/>
              <a:gd name="connsiteY80" fmla="*/ 579180 h 2222785"/>
              <a:gd name="connsiteX81" fmla="*/ 5474825 w 9213448"/>
              <a:gd name="connsiteY81" fmla="*/ 556030 h 2222785"/>
              <a:gd name="connsiteX82" fmla="*/ 5544273 w 9213448"/>
              <a:gd name="connsiteY82" fmla="*/ 509731 h 2222785"/>
              <a:gd name="connsiteX83" fmla="*/ 5578997 w 9213448"/>
              <a:gd name="connsiteY83" fmla="*/ 486582 h 2222785"/>
              <a:gd name="connsiteX84" fmla="*/ 5660020 w 9213448"/>
              <a:gd name="connsiteY84" fmla="*/ 428709 h 2222785"/>
              <a:gd name="connsiteX85" fmla="*/ 5694744 w 9213448"/>
              <a:gd name="connsiteY85" fmla="*/ 417134 h 2222785"/>
              <a:gd name="connsiteX86" fmla="*/ 5764192 w 9213448"/>
              <a:gd name="connsiteY86" fmla="*/ 382410 h 2222785"/>
              <a:gd name="connsiteX87" fmla="*/ 5810491 w 9213448"/>
              <a:gd name="connsiteY87" fmla="*/ 347686 h 2222785"/>
              <a:gd name="connsiteX88" fmla="*/ 5833640 w 9213448"/>
              <a:gd name="connsiteY88" fmla="*/ 324536 h 2222785"/>
              <a:gd name="connsiteX89" fmla="*/ 5868364 w 9213448"/>
              <a:gd name="connsiteY89" fmla="*/ 312962 h 2222785"/>
              <a:gd name="connsiteX90" fmla="*/ 5926238 w 9213448"/>
              <a:gd name="connsiteY90" fmla="*/ 278238 h 2222785"/>
              <a:gd name="connsiteX91" fmla="*/ 5984111 w 9213448"/>
              <a:gd name="connsiteY91" fmla="*/ 243514 h 2222785"/>
              <a:gd name="connsiteX92" fmla="*/ 6076709 w 9213448"/>
              <a:gd name="connsiteY92" fmla="*/ 197215 h 2222785"/>
              <a:gd name="connsiteX93" fmla="*/ 6111433 w 9213448"/>
              <a:gd name="connsiteY93" fmla="*/ 185640 h 2222785"/>
              <a:gd name="connsiteX94" fmla="*/ 6146157 w 9213448"/>
              <a:gd name="connsiteY94" fmla="*/ 174066 h 2222785"/>
              <a:gd name="connsiteX95" fmla="*/ 6204030 w 9213448"/>
              <a:gd name="connsiteY95" fmla="*/ 139342 h 2222785"/>
              <a:gd name="connsiteX96" fmla="*/ 6285053 w 9213448"/>
              <a:gd name="connsiteY96" fmla="*/ 104618 h 2222785"/>
              <a:gd name="connsiteX97" fmla="*/ 6366076 w 9213448"/>
              <a:gd name="connsiteY97" fmla="*/ 69893 h 2222785"/>
              <a:gd name="connsiteX98" fmla="*/ 6435524 w 9213448"/>
              <a:gd name="connsiteY98" fmla="*/ 46744 h 2222785"/>
              <a:gd name="connsiteX99" fmla="*/ 6516547 w 9213448"/>
              <a:gd name="connsiteY99" fmla="*/ 23595 h 2222785"/>
              <a:gd name="connsiteX100" fmla="*/ 6562845 w 9213448"/>
              <a:gd name="connsiteY100" fmla="*/ 12020 h 2222785"/>
              <a:gd name="connsiteX101" fmla="*/ 6652390 w 9213448"/>
              <a:gd name="connsiteY101" fmla="*/ 3943 h 2222785"/>
              <a:gd name="connsiteX102" fmla="*/ 7388145 w 9213448"/>
              <a:gd name="connsiteY102" fmla="*/ 0 h 2222785"/>
              <a:gd name="connsiteX103" fmla="*/ 8426369 w 9213448"/>
              <a:gd name="connsiteY103" fmla="*/ 46744 h 2222785"/>
              <a:gd name="connsiteX104" fmla="*/ 8532513 w 9213448"/>
              <a:gd name="connsiteY104" fmla="*/ 76444 h 2222785"/>
              <a:gd name="connsiteX105" fmla="*/ 8650231 w 9213448"/>
              <a:gd name="connsiteY105" fmla="*/ 130820 h 2222785"/>
              <a:gd name="connsiteX106" fmla="*/ 8739331 w 9213448"/>
              <a:gd name="connsiteY106" fmla="*/ 210315 h 2222785"/>
              <a:gd name="connsiteX107" fmla="*/ 8868624 w 9213448"/>
              <a:gd name="connsiteY107" fmla="*/ 317541 h 2222785"/>
              <a:gd name="connsiteX108" fmla="*/ 8993529 w 9213448"/>
              <a:gd name="connsiteY108" fmla="*/ 498157 h 2222785"/>
              <a:gd name="connsiteX109" fmla="*/ 9028253 w 9213448"/>
              <a:gd name="connsiteY109" fmla="*/ 567605 h 2222785"/>
              <a:gd name="connsiteX110" fmla="*/ 9120850 w 9213448"/>
              <a:gd name="connsiteY110" fmla="*/ 752800 h 2222785"/>
              <a:gd name="connsiteX111" fmla="*/ 9144000 w 9213448"/>
              <a:gd name="connsiteY111" fmla="*/ 822248 h 2222785"/>
              <a:gd name="connsiteX112" fmla="*/ 9167149 w 9213448"/>
              <a:gd name="connsiteY112" fmla="*/ 891696 h 2222785"/>
              <a:gd name="connsiteX113" fmla="*/ 9213448 w 9213448"/>
              <a:gd name="connsiteY113" fmla="*/ 1157914 h 2222785"/>
              <a:gd name="connsiteX114" fmla="*/ 9167149 w 9213448"/>
              <a:gd name="connsiteY114" fmla="*/ 1551453 h 2222785"/>
              <a:gd name="connsiteX115" fmla="*/ 9111468 w 9213448"/>
              <a:gd name="connsiteY115" fmla="*/ 1720426 h 2222785"/>
              <a:gd name="connsiteX116" fmla="*/ 8945150 w 9213448"/>
              <a:gd name="connsiteY116" fmla="*/ 1949378 h 2222785"/>
              <a:gd name="connsiteX117" fmla="*/ 8679964 w 9213448"/>
              <a:gd name="connsiteY117"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4039564 w 9213448"/>
              <a:gd name="connsiteY51" fmla="*/ 2002866 h 2222785"/>
              <a:gd name="connsiteX52" fmla="*/ 4282633 w 9213448"/>
              <a:gd name="connsiteY52" fmla="*/ 1979716 h 2222785"/>
              <a:gd name="connsiteX53" fmla="*/ 4386805 w 9213448"/>
              <a:gd name="connsiteY53" fmla="*/ 1933418 h 2222785"/>
              <a:gd name="connsiteX54" fmla="*/ 4433103 w 9213448"/>
              <a:gd name="connsiteY54" fmla="*/ 1875544 h 2222785"/>
              <a:gd name="connsiteX55" fmla="*/ 4421529 w 9213448"/>
              <a:gd name="connsiteY55" fmla="*/ 1713499 h 2222785"/>
              <a:gd name="connsiteX56" fmla="*/ 4305782 w 9213448"/>
              <a:gd name="connsiteY56" fmla="*/ 1424131 h 2222785"/>
              <a:gd name="connsiteX57" fmla="*/ 4247909 w 9213448"/>
              <a:gd name="connsiteY57" fmla="*/ 1319959 h 2222785"/>
              <a:gd name="connsiteX58" fmla="*/ 4213185 w 9213448"/>
              <a:gd name="connsiteY58" fmla="*/ 1215787 h 2222785"/>
              <a:gd name="connsiteX59" fmla="*/ 4224759 w 9213448"/>
              <a:gd name="connsiteY59" fmla="*/ 1042167 h 2222785"/>
              <a:gd name="connsiteX60" fmla="*/ 4236334 w 9213448"/>
              <a:gd name="connsiteY60" fmla="*/ 1007443 h 2222785"/>
              <a:gd name="connsiteX61" fmla="*/ 4271058 w 9213448"/>
              <a:gd name="connsiteY61" fmla="*/ 995868 h 2222785"/>
              <a:gd name="connsiteX62" fmla="*/ 4305782 w 9213448"/>
              <a:gd name="connsiteY62" fmla="*/ 972719 h 2222785"/>
              <a:gd name="connsiteX63" fmla="*/ 4340506 w 9213448"/>
              <a:gd name="connsiteY63" fmla="*/ 961144 h 2222785"/>
              <a:gd name="connsiteX64" fmla="*/ 4375230 w 9213448"/>
              <a:gd name="connsiteY64" fmla="*/ 937995 h 2222785"/>
              <a:gd name="connsiteX65" fmla="*/ 4444678 w 9213448"/>
              <a:gd name="connsiteY65" fmla="*/ 914845 h 2222785"/>
              <a:gd name="connsiteX66" fmla="*/ 4467828 w 9213448"/>
              <a:gd name="connsiteY66" fmla="*/ 891696 h 2222785"/>
              <a:gd name="connsiteX67" fmla="*/ 4502552 w 9213448"/>
              <a:gd name="connsiteY67" fmla="*/ 880121 h 2222785"/>
              <a:gd name="connsiteX68" fmla="*/ 4629873 w 9213448"/>
              <a:gd name="connsiteY68" fmla="*/ 856972 h 2222785"/>
              <a:gd name="connsiteX69" fmla="*/ 4815068 w 9213448"/>
              <a:gd name="connsiteY69" fmla="*/ 822248 h 2222785"/>
              <a:gd name="connsiteX70" fmla="*/ 4919240 w 9213448"/>
              <a:gd name="connsiteY70" fmla="*/ 810673 h 2222785"/>
              <a:gd name="connsiteX71" fmla="*/ 4988688 w 9213448"/>
              <a:gd name="connsiteY71" fmla="*/ 787524 h 2222785"/>
              <a:gd name="connsiteX72" fmla="*/ 5104435 w 9213448"/>
              <a:gd name="connsiteY72" fmla="*/ 752800 h 2222785"/>
              <a:gd name="connsiteX73" fmla="*/ 5139159 w 9213448"/>
              <a:gd name="connsiteY73" fmla="*/ 741225 h 2222785"/>
              <a:gd name="connsiteX74" fmla="*/ 5173883 w 9213448"/>
              <a:gd name="connsiteY74" fmla="*/ 729650 h 2222785"/>
              <a:gd name="connsiteX75" fmla="*/ 5208607 w 9213448"/>
              <a:gd name="connsiteY75" fmla="*/ 694926 h 2222785"/>
              <a:gd name="connsiteX76" fmla="*/ 5243331 w 9213448"/>
              <a:gd name="connsiteY76" fmla="*/ 683352 h 2222785"/>
              <a:gd name="connsiteX77" fmla="*/ 5324354 w 9213448"/>
              <a:gd name="connsiteY77" fmla="*/ 648628 h 2222785"/>
              <a:gd name="connsiteX78" fmla="*/ 5382228 w 9213448"/>
              <a:gd name="connsiteY78" fmla="*/ 613904 h 2222785"/>
              <a:gd name="connsiteX79" fmla="*/ 5451676 w 9213448"/>
              <a:gd name="connsiteY79" fmla="*/ 579180 h 2222785"/>
              <a:gd name="connsiteX80" fmla="*/ 5474825 w 9213448"/>
              <a:gd name="connsiteY80" fmla="*/ 556030 h 2222785"/>
              <a:gd name="connsiteX81" fmla="*/ 5544273 w 9213448"/>
              <a:gd name="connsiteY81" fmla="*/ 509731 h 2222785"/>
              <a:gd name="connsiteX82" fmla="*/ 5578997 w 9213448"/>
              <a:gd name="connsiteY82" fmla="*/ 486582 h 2222785"/>
              <a:gd name="connsiteX83" fmla="*/ 5660020 w 9213448"/>
              <a:gd name="connsiteY83" fmla="*/ 428709 h 2222785"/>
              <a:gd name="connsiteX84" fmla="*/ 5694744 w 9213448"/>
              <a:gd name="connsiteY84" fmla="*/ 417134 h 2222785"/>
              <a:gd name="connsiteX85" fmla="*/ 5764192 w 9213448"/>
              <a:gd name="connsiteY85" fmla="*/ 382410 h 2222785"/>
              <a:gd name="connsiteX86" fmla="*/ 5810491 w 9213448"/>
              <a:gd name="connsiteY86" fmla="*/ 347686 h 2222785"/>
              <a:gd name="connsiteX87" fmla="*/ 5833640 w 9213448"/>
              <a:gd name="connsiteY87" fmla="*/ 324536 h 2222785"/>
              <a:gd name="connsiteX88" fmla="*/ 5868364 w 9213448"/>
              <a:gd name="connsiteY88" fmla="*/ 312962 h 2222785"/>
              <a:gd name="connsiteX89" fmla="*/ 5926238 w 9213448"/>
              <a:gd name="connsiteY89" fmla="*/ 278238 h 2222785"/>
              <a:gd name="connsiteX90" fmla="*/ 5984111 w 9213448"/>
              <a:gd name="connsiteY90" fmla="*/ 243514 h 2222785"/>
              <a:gd name="connsiteX91" fmla="*/ 6076709 w 9213448"/>
              <a:gd name="connsiteY91" fmla="*/ 197215 h 2222785"/>
              <a:gd name="connsiteX92" fmla="*/ 6111433 w 9213448"/>
              <a:gd name="connsiteY92" fmla="*/ 185640 h 2222785"/>
              <a:gd name="connsiteX93" fmla="*/ 6146157 w 9213448"/>
              <a:gd name="connsiteY93" fmla="*/ 174066 h 2222785"/>
              <a:gd name="connsiteX94" fmla="*/ 6204030 w 9213448"/>
              <a:gd name="connsiteY94" fmla="*/ 139342 h 2222785"/>
              <a:gd name="connsiteX95" fmla="*/ 6285053 w 9213448"/>
              <a:gd name="connsiteY95" fmla="*/ 104618 h 2222785"/>
              <a:gd name="connsiteX96" fmla="*/ 6366076 w 9213448"/>
              <a:gd name="connsiteY96" fmla="*/ 69893 h 2222785"/>
              <a:gd name="connsiteX97" fmla="*/ 6435524 w 9213448"/>
              <a:gd name="connsiteY97" fmla="*/ 46744 h 2222785"/>
              <a:gd name="connsiteX98" fmla="*/ 6516547 w 9213448"/>
              <a:gd name="connsiteY98" fmla="*/ 23595 h 2222785"/>
              <a:gd name="connsiteX99" fmla="*/ 6562845 w 9213448"/>
              <a:gd name="connsiteY99" fmla="*/ 12020 h 2222785"/>
              <a:gd name="connsiteX100" fmla="*/ 6652390 w 9213448"/>
              <a:gd name="connsiteY100" fmla="*/ 3943 h 2222785"/>
              <a:gd name="connsiteX101" fmla="*/ 7388145 w 9213448"/>
              <a:gd name="connsiteY101" fmla="*/ 0 h 2222785"/>
              <a:gd name="connsiteX102" fmla="*/ 8426369 w 9213448"/>
              <a:gd name="connsiteY102" fmla="*/ 46744 h 2222785"/>
              <a:gd name="connsiteX103" fmla="*/ 8532513 w 9213448"/>
              <a:gd name="connsiteY103" fmla="*/ 76444 h 2222785"/>
              <a:gd name="connsiteX104" fmla="*/ 8650231 w 9213448"/>
              <a:gd name="connsiteY104" fmla="*/ 130820 h 2222785"/>
              <a:gd name="connsiteX105" fmla="*/ 8739331 w 9213448"/>
              <a:gd name="connsiteY105" fmla="*/ 210315 h 2222785"/>
              <a:gd name="connsiteX106" fmla="*/ 8868624 w 9213448"/>
              <a:gd name="connsiteY106" fmla="*/ 317541 h 2222785"/>
              <a:gd name="connsiteX107" fmla="*/ 8993529 w 9213448"/>
              <a:gd name="connsiteY107" fmla="*/ 498157 h 2222785"/>
              <a:gd name="connsiteX108" fmla="*/ 9028253 w 9213448"/>
              <a:gd name="connsiteY108" fmla="*/ 567605 h 2222785"/>
              <a:gd name="connsiteX109" fmla="*/ 9120850 w 9213448"/>
              <a:gd name="connsiteY109" fmla="*/ 752800 h 2222785"/>
              <a:gd name="connsiteX110" fmla="*/ 9144000 w 9213448"/>
              <a:gd name="connsiteY110" fmla="*/ 822248 h 2222785"/>
              <a:gd name="connsiteX111" fmla="*/ 9167149 w 9213448"/>
              <a:gd name="connsiteY111" fmla="*/ 891696 h 2222785"/>
              <a:gd name="connsiteX112" fmla="*/ 9213448 w 9213448"/>
              <a:gd name="connsiteY112" fmla="*/ 1157914 h 2222785"/>
              <a:gd name="connsiteX113" fmla="*/ 9167149 w 9213448"/>
              <a:gd name="connsiteY113" fmla="*/ 1551453 h 2222785"/>
              <a:gd name="connsiteX114" fmla="*/ 9111468 w 9213448"/>
              <a:gd name="connsiteY114" fmla="*/ 1720426 h 2222785"/>
              <a:gd name="connsiteX115" fmla="*/ 8945150 w 9213448"/>
              <a:gd name="connsiteY115" fmla="*/ 1949378 h 2222785"/>
              <a:gd name="connsiteX116" fmla="*/ 8679964 w 9213448"/>
              <a:gd name="connsiteY116"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4039564 w 9213448"/>
              <a:gd name="connsiteY50" fmla="*/ 2002866 h 2222785"/>
              <a:gd name="connsiteX51" fmla="*/ 4282633 w 9213448"/>
              <a:gd name="connsiteY51" fmla="*/ 1979716 h 2222785"/>
              <a:gd name="connsiteX52" fmla="*/ 4386805 w 9213448"/>
              <a:gd name="connsiteY52" fmla="*/ 1933418 h 2222785"/>
              <a:gd name="connsiteX53" fmla="*/ 4433103 w 9213448"/>
              <a:gd name="connsiteY53" fmla="*/ 1875544 h 2222785"/>
              <a:gd name="connsiteX54" fmla="*/ 4421529 w 9213448"/>
              <a:gd name="connsiteY54" fmla="*/ 1713499 h 2222785"/>
              <a:gd name="connsiteX55" fmla="*/ 4305782 w 9213448"/>
              <a:gd name="connsiteY55" fmla="*/ 1424131 h 2222785"/>
              <a:gd name="connsiteX56" fmla="*/ 4247909 w 9213448"/>
              <a:gd name="connsiteY56" fmla="*/ 1319959 h 2222785"/>
              <a:gd name="connsiteX57" fmla="*/ 4213185 w 9213448"/>
              <a:gd name="connsiteY57" fmla="*/ 1215787 h 2222785"/>
              <a:gd name="connsiteX58" fmla="*/ 4224759 w 9213448"/>
              <a:gd name="connsiteY58" fmla="*/ 1042167 h 2222785"/>
              <a:gd name="connsiteX59" fmla="*/ 4236334 w 9213448"/>
              <a:gd name="connsiteY59" fmla="*/ 1007443 h 2222785"/>
              <a:gd name="connsiteX60" fmla="*/ 4271058 w 9213448"/>
              <a:gd name="connsiteY60" fmla="*/ 995868 h 2222785"/>
              <a:gd name="connsiteX61" fmla="*/ 4305782 w 9213448"/>
              <a:gd name="connsiteY61" fmla="*/ 972719 h 2222785"/>
              <a:gd name="connsiteX62" fmla="*/ 4340506 w 9213448"/>
              <a:gd name="connsiteY62" fmla="*/ 961144 h 2222785"/>
              <a:gd name="connsiteX63" fmla="*/ 4375230 w 9213448"/>
              <a:gd name="connsiteY63" fmla="*/ 937995 h 2222785"/>
              <a:gd name="connsiteX64" fmla="*/ 4444678 w 9213448"/>
              <a:gd name="connsiteY64" fmla="*/ 914845 h 2222785"/>
              <a:gd name="connsiteX65" fmla="*/ 4467828 w 9213448"/>
              <a:gd name="connsiteY65" fmla="*/ 891696 h 2222785"/>
              <a:gd name="connsiteX66" fmla="*/ 4502552 w 9213448"/>
              <a:gd name="connsiteY66" fmla="*/ 880121 h 2222785"/>
              <a:gd name="connsiteX67" fmla="*/ 4629873 w 9213448"/>
              <a:gd name="connsiteY67" fmla="*/ 856972 h 2222785"/>
              <a:gd name="connsiteX68" fmla="*/ 4815068 w 9213448"/>
              <a:gd name="connsiteY68" fmla="*/ 822248 h 2222785"/>
              <a:gd name="connsiteX69" fmla="*/ 4919240 w 9213448"/>
              <a:gd name="connsiteY69" fmla="*/ 810673 h 2222785"/>
              <a:gd name="connsiteX70" fmla="*/ 4988688 w 9213448"/>
              <a:gd name="connsiteY70" fmla="*/ 787524 h 2222785"/>
              <a:gd name="connsiteX71" fmla="*/ 5104435 w 9213448"/>
              <a:gd name="connsiteY71" fmla="*/ 752800 h 2222785"/>
              <a:gd name="connsiteX72" fmla="*/ 5139159 w 9213448"/>
              <a:gd name="connsiteY72" fmla="*/ 741225 h 2222785"/>
              <a:gd name="connsiteX73" fmla="*/ 5173883 w 9213448"/>
              <a:gd name="connsiteY73" fmla="*/ 729650 h 2222785"/>
              <a:gd name="connsiteX74" fmla="*/ 5208607 w 9213448"/>
              <a:gd name="connsiteY74" fmla="*/ 694926 h 2222785"/>
              <a:gd name="connsiteX75" fmla="*/ 5243331 w 9213448"/>
              <a:gd name="connsiteY75" fmla="*/ 683352 h 2222785"/>
              <a:gd name="connsiteX76" fmla="*/ 5324354 w 9213448"/>
              <a:gd name="connsiteY76" fmla="*/ 648628 h 2222785"/>
              <a:gd name="connsiteX77" fmla="*/ 5382228 w 9213448"/>
              <a:gd name="connsiteY77" fmla="*/ 613904 h 2222785"/>
              <a:gd name="connsiteX78" fmla="*/ 5451676 w 9213448"/>
              <a:gd name="connsiteY78" fmla="*/ 579180 h 2222785"/>
              <a:gd name="connsiteX79" fmla="*/ 5474825 w 9213448"/>
              <a:gd name="connsiteY79" fmla="*/ 556030 h 2222785"/>
              <a:gd name="connsiteX80" fmla="*/ 5544273 w 9213448"/>
              <a:gd name="connsiteY80" fmla="*/ 509731 h 2222785"/>
              <a:gd name="connsiteX81" fmla="*/ 5578997 w 9213448"/>
              <a:gd name="connsiteY81" fmla="*/ 486582 h 2222785"/>
              <a:gd name="connsiteX82" fmla="*/ 5660020 w 9213448"/>
              <a:gd name="connsiteY82" fmla="*/ 428709 h 2222785"/>
              <a:gd name="connsiteX83" fmla="*/ 5694744 w 9213448"/>
              <a:gd name="connsiteY83" fmla="*/ 417134 h 2222785"/>
              <a:gd name="connsiteX84" fmla="*/ 5764192 w 9213448"/>
              <a:gd name="connsiteY84" fmla="*/ 382410 h 2222785"/>
              <a:gd name="connsiteX85" fmla="*/ 5810491 w 9213448"/>
              <a:gd name="connsiteY85" fmla="*/ 347686 h 2222785"/>
              <a:gd name="connsiteX86" fmla="*/ 5833640 w 9213448"/>
              <a:gd name="connsiteY86" fmla="*/ 324536 h 2222785"/>
              <a:gd name="connsiteX87" fmla="*/ 5868364 w 9213448"/>
              <a:gd name="connsiteY87" fmla="*/ 312962 h 2222785"/>
              <a:gd name="connsiteX88" fmla="*/ 5926238 w 9213448"/>
              <a:gd name="connsiteY88" fmla="*/ 278238 h 2222785"/>
              <a:gd name="connsiteX89" fmla="*/ 5984111 w 9213448"/>
              <a:gd name="connsiteY89" fmla="*/ 243514 h 2222785"/>
              <a:gd name="connsiteX90" fmla="*/ 6076709 w 9213448"/>
              <a:gd name="connsiteY90" fmla="*/ 197215 h 2222785"/>
              <a:gd name="connsiteX91" fmla="*/ 6111433 w 9213448"/>
              <a:gd name="connsiteY91" fmla="*/ 185640 h 2222785"/>
              <a:gd name="connsiteX92" fmla="*/ 6146157 w 9213448"/>
              <a:gd name="connsiteY92" fmla="*/ 174066 h 2222785"/>
              <a:gd name="connsiteX93" fmla="*/ 6204030 w 9213448"/>
              <a:gd name="connsiteY93" fmla="*/ 139342 h 2222785"/>
              <a:gd name="connsiteX94" fmla="*/ 6285053 w 9213448"/>
              <a:gd name="connsiteY94" fmla="*/ 104618 h 2222785"/>
              <a:gd name="connsiteX95" fmla="*/ 6366076 w 9213448"/>
              <a:gd name="connsiteY95" fmla="*/ 69893 h 2222785"/>
              <a:gd name="connsiteX96" fmla="*/ 6435524 w 9213448"/>
              <a:gd name="connsiteY96" fmla="*/ 46744 h 2222785"/>
              <a:gd name="connsiteX97" fmla="*/ 6516547 w 9213448"/>
              <a:gd name="connsiteY97" fmla="*/ 23595 h 2222785"/>
              <a:gd name="connsiteX98" fmla="*/ 6562845 w 9213448"/>
              <a:gd name="connsiteY98" fmla="*/ 12020 h 2222785"/>
              <a:gd name="connsiteX99" fmla="*/ 6652390 w 9213448"/>
              <a:gd name="connsiteY99" fmla="*/ 3943 h 2222785"/>
              <a:gd name="connsiteX100" fmla="*/ 7388145 w 9213448"/>
              <a:gd name="connsiteY100" fmla="*/ 0 h 2222785"/>
              <a:gd name="connsiteX101" fmla="*/ 8426369 w 9213448"/>
              <a:gd name="connsiteY101" fmla="*/ 46744 h 2222785"/>
              <a:gd name="connsiteX102" fmla="*/ 8532513 w 9213448"/>
              <a:gd name="connsiteY102" fmla="*/ 76444 h 2222785"/>
              <a:gd name="connsiteX103" fmla="*/ 8650231 w 9213448"/>
              <a:gd name="connsiteY103" fmla="*/ 130820 h 2222785"/>
              <a:gd name="connsiteX104" fmla="*/ 8739331 w 9213448"/>
              <a:gd name="connsiteY104" fmla="*/ 210315 h 2222785"/>
              <a:gd name="connsiteX105" fmla="*/ 8868624 w 9213448"/>
              <a:gd name="connsiteY105" fmla="*/ 317541 h 2222785"/>
              <a:gd name="connsiteX106" fmla="*/ 8993529 w 9213448"/>
              <a:gd name="connsiteY106" fmla="*/ 498157 h 2222785"/>
              <a:gd name="connsiteX107" fmla="*/ 9028253 w 9213448"/>
              <a:gd name="connsiteY107" fmla="*/ 567605 h 2222785"/>
              <a:gd name="connsiteX108" fmla="*/ 9120850 w 9213448"/>
              <a:gd name="connsiteY108" fmla="*/ 752800 h 2222785"/>
              <a:gd name="connsiteX109" fmla="*/ 9144000 w 9213448"/>
              <a:gd name="connsiteY109" fmla="*/ 822248 h 2222785"/>
              <a:gd name="connsiteX110" fmla="*/ 9167149 w 9213448"/>
              <a:gd name="connsiteY110" fmla="*/ 891696 h 2222785"/>
              <a:gd name="connsiteX111" fmla="*/ 9213448 w 9213448"/>
              <a:gd name="connsiteY111" fmla="*/ 1157914 h 2222785"/>
              <a:gd name="connsiteX112" fmla="*/ 9167149 w 9213448"/>
              <a:gd name="connsiteY112" fmla="*/ 1551453 h 2222785"/>
              <a:gd name="connsiteX113" fmla="*/ 9111468 w 9213448"/>
              <a:gd name="connsiteY113" fmla="*/ 1720426 h 2222785"/>
              <a:gd name="connsiteX114" fmla="*/ 8945150 w 9213448"/>
              <a:gd name="connsiteY114" fmla="*/ 1949378 h 2222785"/>
              <a:gd name="connsiteX115" fmla="*/ 8679964 w 9213448"/>
              <a:gd name="connsiteY115"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4039564 w 9213448"/>
              <a:gd name="connsiteY49" fmla="*/ 2002866 h 2222785"/>
              <a:gd name="connsiteX50" fmla="*/ 4282633 w 9213448"/>
              <a:gd name="connsiteY50" fmla="*/ 1979716 h 2222785"/>
              <a:gd name="connsiteX51" fmla="*/ 4386805 w 9213448"/>
              <a:gd name="connsiteY51" fmla="*/ 1933418 h 2222785"/>
              <a:gd name="connsiteX52" fmla="*/ 4433103 w 9213448"/>
              <a:gd name="connsiteY52" fmla="*/ 1875544 h 2222785"/>
              <a:gd name="connsiteX53" fmla="*/ 4421529 w 9213448"/>
              <a:gd name="connsiteY53" fmla="*/ 1713499 h 2222785"/>
              <a:gd name="connsiteX54" fmla="*/ 4305782 w 9213448"/>
              <a:gd name="connsiteY54" fmla="*/ 1424131 h 2222785"/>
              <a:gd name="connsiteX55" fmla="*/ 4247909 w 9213448"/>
              <a:gd name="connsiteY55" fmla="*/ 1319959 h 2222785"/>
              <a:gd name="connsiteX56" fmla="*/ 4213185 w 9213448"/>
              <a:gd name="connsiteY56" fmla="*/ 1215787 h 2222785"/>
              <a:gd name="connsiteX57" fmla="*/ 4224759 w 9213448"/>
              <a:gd name="connsiteY57" fmla="*/ 1042167 h 2222785"/>
              <a:gd name="connsiteX58" fmla="*/ 4236334 w 9213448"/>
              <a:gd name="connsiteY58" fmla="*/ 1007443 h 2222785"/>
              <a:gd name="connsiteX59" fmla="*/ 4271058 w 9213448"/>
              <a:gd name="connsiteY59" fmla="*/ 995868 h 2222785"/>
              <a:gd name="connsiteX60" fmla="*/ 4305782 w 9213448"/>
              <a:gd name="connsiteY60" fmla="*/ 972719 h 2222785"/>
              <a:gd name="connsiteX61" fmla="*/ 4340506 w 9213448"/>
              <a:gd name="connsiteY61" fmla="*/ 961144 h 2222785"/>
              <a:gd name="connsiteX62" fmla="*/ 4375230 w 9213448"/>
              <a:gd name="connsiteY62" fmla="*/ 937995 h 2222785"/>
              <a:gd name="connsiteX63" fmla="*/ 4444678 w 9213448"/>
              <a:gd name="connsiteY63" fmla="*/ 914845 h 2222785"/>
              <a:gd name="connsiteX64" fmla="*/ 4467828 w 9213448"/>
              <a:gd name="connsiteY64" fmla="*/ 891696 h 2222785"/>
              <a:gd name="connsiteX65" fmla="*/ 4502552 w 9213448"/>
              <a:gd name="connsiteY65" fmla="*/ 880121 h 2222785"/>
              <a:gd name="connsiteX66" fmla="*/ 4629873 w 9213448"/>
              <a:gd name="connsiteY66" fmla="*/ 856972 h 2222785"/>
              <a:gd name="connsiteX67" fmla="*/ 4815068 w 9213448"/>
              <a:gd name="connsiteY67" fmla="*/ 822248 h 2222785"/>
              <a:gd name="connsiteX68" fmla="*/ 4919240 w 9213448"/>
              <a:gd name="connsiteY68" fmla="*/ 810673 h 2222785"/>
              <a:gd name="connsiteX69" fmla="*/ 4988688 w 9213448"/>
              <a:gd name="connsiteY69" fmla="*/ 787524 h 2222785"/>
              <a:gd name="connsiteX70" fmla="*/ 5104435 w 9213448"/>
              <a:gd name="connsiteY70" fmla="*/ 752800 h 2222785"/>
              <a:gd name="connsiteX71" fmla="*/ 5139159 w 9213448"/>
              <a:gd name="connsiteY71" fmla="*/ 741225 h 2222785"/>
              <a:gd name="connsiteX72" fmla="*/ 5173883 w 9213448"/>
              <a:gd name="connsiteY72" fmla="*/ 729650 h 2222785"/>
              <a:gd name="connsiteX73" fmla="*/ 5208607 w 9213448"/>
              <a:gd name="connsiteY73" fmla="*/ 694926 h 2222785"/>
              <a:gd name="connsiteX74" fmla="*/ 5243331 w 9213448"/>
              <a:gd name="connsiteY74" fmla="*/ 683352 h 2222785"/>
              <a:gd name="connsiteX75" fmla="*/ 5324354 w 9213448"/>
              <a:gd name="connsiteY75" fmla="*/ 648628 h 2222785"/>
              <a:gd name="connsiteX76" fmla="*/ 5382228 w 9213448"/>
              <a:gd name="connsiteY76" fmla="*/ 613904 h 2222785"/>
              <a:gd name="connsiteX77" fmla="*/ 5451676 w 9213448"/>
              <a:gd name="connsiteY77" fmla="*/ 579180 h 2222785"/>
              <a:gd name="connsiteX78" fmla="*/ 5474825 w 9213448"/>
              <a:gd name="connsiteY78" fmla="*/ 556030 h 2222785"/>
              <a:gd name="connsiteX79" fmla="*/ 5544273 w 9213448"/>
              <a:gd name="connsiteY79" fmla="*/ 509731 h 2222785"/>
              <a:gd name="connsiteX80" fmla="*/ 5578997 w 9213448"/>
              <a:gd name="connsiteY80" fmla="*/ 486582 h 2222785"/>
              <a:gd name="connsiteX81" fmla="*/ 5660020 w 9213448"/>
              <a:gd name="connsiteY81" fmla="*/ 428709 h 2222785"/>
              <a:gd name="connsiteX82" fmla="*/ 5694744 w 9213448"/>
              <a:gd name="connsiteY82" fmla="*/ 417134 h 2222785"/>
              <a:gd name="connsiteX83" fmla="*/ 5764192 w 9213448"/>
              <a:gd name="connsiteY83" fmla="*/ 382410 h 2222785"/>
              <a:gd name="connsiteX84" fmla="*/ 5810491 w 9213448"/>
              <a:gd name="connsiteY84" fmla="*/ 347686 h 2222785"/>
              <a:gd name="connsiteX85" fmla="*/ 5833640 w 9213448"/>
              <a:gd name="connsiteY85" fmla="*/ 324536 h 2222785"/>
              <a:gd name="connsiteX86" fmla="*/ 5868364 w 9213448"/>
              <a:gd name="connsiteY86" fmla="*/ 312962 h 2222785"/>
              <a:gd name="connsiteX87" fmla="*/ 5926238 w 9213448"/>
              <a:gd name="connsiteY87" fmla="*/ 278238 h 2222785"/>
              <a:gd name="connsiteX88" fmla="*/ 5984111 w 9213448"/>
              <a:gd name="connsiteY88" fmla="*/ 243514 h 2222785"/>
              <a:gd name="connsiteX89" fmla="*/ 6076709 w 9213448"/>
              <a:gd name="connsiteY89" fmla="*/ 197215 h 2222785"/>
              <a:gd name="connsiteX90" fmla="*/ 6111433 w 9213448"/>
              <a:gd name="connsiteY90" fmla="*/ 185640 h 2222785"/>
              <a:gd name="connsiteX91" fmla="*/ 6146157 w 9213448"/>
              <a:gd name="connsiteY91" fmla="*/ 174066 h 2222785"/>
              <a:gd name="connsiteX92" fmla="*/ 6204030 w 9213448"/>
              <a:gd name="connsiteY92" fmla="*/ 139342 h 2222785"/>
              <a:gd name="connsiteX93" fmla="*/ 6285053 w 9213448"/>
              <a:gd name="connsiteY93" fmla="*/ 104618 h 2222785"/>
              <a:gd name="connsiteX94" fmla="*/ 6366076 w 9213448"/>
              <a:gd name="connsiteY94" fmla="*/ 69893 h 2222785"/>
              <a:gd name="connsiteX95" fmla="*/ 6435524 w 9213448"/>
              <a:gd name="connsiteY95" fmla="*/ 46744 h 2222785"/>
              <a:gd name="connsiteX96" fmla="*/ 6516547 w 9213448"/>
              <a:gd name="connsiteY96" fmla="*/ 23595 h 2222785"/>
              <a:gd name="connsiteX97" fmla="*/ 6562845 w 9213448"/>
              <a:gd name="connsiteY97" fmla="*/ 12020 h 2222785"/>
              <a:gd name="connsiteX98" fmla="*/ 6652390 w 9213448"/>
              <a:gd name="connsiteY98" fmla="*/ 3943 h 2222785"/>
              <a:gd name="connsiteX99" fmla="*/ 7388145 w 9213448"/>
              <a:gd name="connsiteY99" fmla="*/ 0 h 2222785"/>
              <a:gd name="connsiteX100" fmla="*/ 8426369 w 9213448"/>
              <a:gd name="connsiteY100" fmla="*/ 46744 h 2222785"/>
              <a:gd name="connsiteX101" fmla="*/ 8532513 w 9213448"/>
              <a:gd name="connsiteY101" fmla="*/ 76444 h 2222785"/>
              <a:gd name="connsiteX102" fmla="*/ 8650231 w 9213448"/>
              <a:gd name="connsiteY102" fmla="*/ 130820 h 2222785"/>
              <a:gd name="connsiteX103" fmla="*/ 8739331 w 9213448"/>
              <a:gd name="connsiteY103" fmla="*/ 210315 h 2222785"/>
              <a:gd name="connsiteX104" fmla="*/ 8868624 w 9213448"/>
              <a:gd name="connsiteY104" fmla="*/ 317541 h 2222785"/>
              <a:gd name="connsiteX105" fmla="*/ 8993529 w 9213448"/>
              <a:gd name="connsiteY105" fmla="*/ 498157 h 2222785"/>
              <a:gd name="connsiteX106" fmla="*/ 9028253 w 9213448"/>
              <a:gd name="connsiteY106" fmla="*/ 567605 h 2222785"/>
              <a:gd name="connsiteX107" fmla="*/ 9120850 w 9213448"/>
              <a:gd name="connsiteY107" fmla="*/ 752800 h 2222785"/>
              <a:gd name="connsiteX108" fmla="*/ 9144000 w 9213448"/>
              <a:gd name="connsiteY108" fmla="*/ 822248 h 2222785"/>
              <a:gd name="connsiteX109" fmla="*/ 9167149 w 9213448"/>
              <a:gd name="connsiteY109" fmla="*/ 891696 h 2222785"/>
              <a:gd name="connsiteX110" fmla="*/ 9213448 w 9213448"/>
              <a:gd name="connsiteY110" fmla="*/ 1157914 h 2222785"/>
              <a:gd name="connsiteX111" fmla="*/ 9167149 w 9213448"/>
              <a:gd name="connsiteY111" fmla="*/ 1551453 h 2222785"/>
              <a:gd name="connsiteX112" fmla="*/ 9111468 w 9213448"/>
              <a:gd name="connsiteY112" fmla="*/ 1720426 h 2222785"/>
              <a:gd name="connsiteX113" fmla="*/ 8945150 w 9213448"/>
              <a:gd name="connsiteY113" fmla="*/ 1949378 h 2222785"/>
              <a:gd name="connsiteX114" fmla="*/ 8679964 w 9213448"/>
              <a:gd name="connsiteY114"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4039564 w 9213448"/>
              <a:gd name="connsiteY48" fmla="*/ 2002866 h 2222785"/>
              <a:gd name="connsiteX49" fmla="*/ 4282633 w 9213448"/>
              <a:gd name="connsiteY49" fmla="*/ 1979716 h 2222785"/>
              <a:gd name="connsiteX50" fmla="*/ 4386805 w 9213448"/>
              <a:gd name="connsiteY50" fmla="*/ 1933418 h 2222785"/>
              <a:gd name="connsiteX51" fmla="*/ 4433103 w 9213448"/>
              <a:gd name="connsiteY51" fmla="*/ 1875544 h 2222785"/>
              <a:gd name="connsiteX52" fmla="*/ 4421529 w 9213448"/>
              <a:gd name="connsiteY52" fmla="*/ 1713499 h 2222785"/>
              <a:gd name="connsiteX53" fmla="*/ 4305782 w 9213448"/>
              <a:gd name="connsiteY53" fmla="*/ 1424131 h 2222785"/>
              <a:gd name="connsiteX54" fmla="*/ 4247909 w 9213448"/>
              <a:gd name="connsiteY54" fmla="*/ 1319959 h 2222785"/>
              <a:gd name="connsiteX55" fmla="*/ 4213185 w 9213448"/>
              <a:gd name="connsiteY55" fmla="*/ 1215787 h 2222785"/>
              <a:gd name="connsiteX56" fmla="*/ 4224759 w 9213448"/>
              <a:gd name="connsiteY56" fmla="*/ 1042167 h 2222785"/>
              <a:gd name="connsiteX57" fmla="*/ 4236334 w 9213448"/>
              <a:gd name="connsiteY57" fmla="*/ 1007443 h 2222785"/>
              <a:gd name="connsiteX58" fmla="*/ 4271058 w 9213448"/>
              <a:gd name="connsiteY58" fmla="*/ 995868 h 2222785"/>
              <a:gd name="connsiteX59" fmla="*/ 4305782 w 9213448"/>
              <a:gd name="connsiteY59" fmla="*/ 972719 h 2222785"/>
              <a:gd name="connsiteX60" fmla="*/ 4340506 w 9213448"/>
              <a:gd name="connsiteY60" fmla="*/ 961144 h 2222785"/>
              <a:gd name="connsiteX61" fmla="*/ 4375230 w 9213448"/>
              <a:gd name="connsiteY61" fmla="*/ 937995 h 2222785"/>
              <a:gd name="connsiteX62" fmla="*/ 4444678 w 9213448"/>
              <a:gd name="connsiteY62" fmla="*/ 914845 h 2222785"/>
              <a:gd name="connsiteX63" fmla="*/ 4467828 w 9213448"/>
              <a:gd name="connsiteY63" fmla="*/ 891696 h 2222785"/>
              <a:gd name="connsiteX64" fmla="*/ 4502552 w 9213448"/>
              <a:gd name="connsiteY64" fmla="*/ 880121 h 2222785"/>
              <a:gd name="connsiteX65" fmla="*/ 4629873 w 9213448"/>
              <a:gd name="connsiteY65" fmla="*/ 856972 h 2222785"/>
              <a:gd name="connsiteX66" fmla="*/ 4815068 w 9213448"/>
              <a:gd name="connsiteY66" fmla="*/ 822248 h 2222785"/>
              <a:gd name="connsiteX67" fmla="*/ 4919240 w 9213448"/>
              <a:gd name="connsiteY67" fmla="*/ 810673 h 2222785"/>
              <a:gd name="connsiteX68" fmla="*/ 4988688 w 9213448"/>
              <a:gd name="connsiteY68" fmla="*/ 787524 h 2222785"/>
              <a:gd name="connsiteX69" fmla="*/ 5104435 w 9213448"/>
              <a:gd name="connsiteY69" fmla="*/ 752800 h 2222785"/>
              <a:gd name="connsiteX70" fmla="*/ 5139159 w 9213448"/>
              <a:gd name="connsiteY70" fmla="*/ 741225 h 2222785"/>
              <a:gd name="connsiteX71" fmla="*/ 5173883 w 9213448"/>
              <a:gd name="connsiteY71" fmla="*/ 729650 h 2222785"/>
              <a:gd name="connsiteX72" fmla="*/ 5208607 w 9213448"/>
              <a:gd name="connsiteY72" fmla="*/ 694926 h 2222785"/>
              <a:gd name="connsiteX73" fmla="*/ 5243331 w 9213448"/>
              <a:gd name="connsiteY73" fmla="*/ 683352 h 2222785"/>
              <a:gd name="connsiteX74" fmla="*/ 5324354 w 9213448"/>
              <a:gd name="connsiteY74" fmla="*/ 648628 h 2222785"/>
              <a:gd name="connsiteX75" fmla="*/ 5382228 w 9213448"/>
              <a:gd name="connsiteY75" fmla="*/ 613904 h 2222785"/>
              <a:gd name="connsiteX76" fmla="*/ 5451676 w 9213448"/>
              <a:gd name="connsiteY76" fmla="*/ 579180 h 2222785"/>
              <a:gd name="connsiteX77" fmla="*/ 5474825 w 9213448"/>
              <a:gd name="connsiteY77" fmla="*/ 556030 h 2222785"/>
              <a:gd name="connsiteX78" fmla="*/ 5544273 w 9213448"/>
              <a:gd name="connsiteY78" fmla="*/ 509731 h 2222785"/>
              <a:gd name="connsiteX79" fmla="*/ 5578997 w 9213448"/>
              <a:gd name="connsiteY79" fmla="*/ 486582 h 2222785"/>
              <a:gd name="connsiteX80" fmla="*/ 5660020 w 9213448"/>
              <a:gd name="connsiteY80" fmla="*/ 428709 h 2222785"/>
              <a:gd name="connsiteX81" fmla="*/ 5694744 w 9213448"/>
              <a:gd name="connsiteY81" fmla="*/ 417134 h 2222785"/>
              <a:gd name="connsiteX82" fmla="*/ 5764192 w 9213448"/>
              <a:gd name="connsiteY82" fmla="*/ 382410 h 2222785"/>
              <a:gd name="connsiteX83" fmla="*/ 5810491 w 9213448"/>
              <a:gd name="connsiteY83" fmla="*/ 347686 h 2222785"/>
              <a:gd name="connsiteX84" fmla="*/ 5833640 w 9213448"/>
              <a:gd name="connsiteY84" fmla="*/ 324536 h 2222785"/>
              <a:gd name="connsiteX85" fmla="*/ 5868364 w 9213448"/>
              <a:gd name="connsiteY85" fmla="*/ 312962 h 2222785"/>
              <a:gd name="connsiteX86" fmla="*/ 5926238 w 9213448"/>
              <a:gd name="connsiteY86" fmla="*/ 278238 h 2222785"/>
              <a:gd name="connsiteX87" fmla="*/ 5984111 w 9213448"/>
              <a:gd name="connsiteY87" fmla="*/ 243514 h 2222785"/>
              <a:gd name="connsiteX88" fmla="*/ 6076709 w 9213448"/>
              <a:gd name="connsiteY88" fmla="*/ 197215 h 2222785"/>
              <a:gd name="connsiteX89" fmla="*/ 6111433 w 9213448"/>
              <a:gd name="connsiteY89" fmla="*/ 185640 h 2222785"/>
              <a:gd name="connsiteX90" fmla="*/ 6146157 w 9213448"/>
              <a:gd name="connsiteY90" fmla="*/ 174066 h 2222785"/>
              <a:gd name="connsiteX91" fmla="*/ 6204030 w 9213448"/>
              <a:gd name="connsiteY91" fmla="*/ 139342 h 2222785"/>
              <a:gd name="connsiteX92" fmla="*/ 6285053 w 9213448"/>
              <a:gd name="connsiteY92" fmla="*/ 104618 h 2222785"/>
              <a:gd name="connsiteX93" fmla="*/ 6366076 w 9213448"/>
              <a:gd name="connsiteY93" fmla="*/ 69893 h 2222785"/>
              <a:gd name="connsiteX94" fmla="*/ 6435524 w 9213448"/>
              <a:gd name="connsiteY94" fmla="*/ 46744 h 2222785"/>
              <a:gd name="connsiteX95" fmla="*/ 6516547 w 9213448"/>
              <a:gd name="connsiteY95" fmla="*/ 23595 h 2222785"/>
              <a:gd name="connsiteX96" fmla="*/ 6562845 w 9213448"/>
              <a:gd name="connsiteY96" fmla="*/ 12020 h 2222785"/>
              <a:gd name="connsiteX97" fmla="*/ 6652390 w 9213448"/>
              <a:gd name="connsiteY97" fmla="*/ 3943 h 2222785"/>
              <a:gd name="connsiteX98" fmla="*/ 7388145 w 9213448"/>
              <a:gd name="connsiteY98" fmla="*/ 0 h 2222785"/>
              <a:gd name="connsiteX99" fmla="*/ 8426369 w 9213448"/>
              <a:gd name="connsiteY99" fmla="*/ 46744 h 2222785"/>
              <a:gd name="connsiteX100" fmla="*/ 8532513 w 9213448"/>
              <a:gd name="connsiteY100" fmla="*/ 76444 h 2222785"/>
              <a:gd name="connsiteX101" fmla="*/ 8650231 w 9213448"/>
              <a:gd name="connsiteY101" fmla="*/ 130820 h 2222785"/>
              <a:gd name="connsiteX102" fmla="*/ 8739331 w 9213448"/>
              <a:gd name="connsiteY102" fmla="*/ 210315 h 2222785"/>
              <a:gd name="connsiteX103" fmla="*/ 8868624 w 9213448"/>
              <a:gd name="connsiteY103" fmla="*/ 317541 h 2222785"/>
              <a:gd name="connsiteX104" fmla="*/ 8993529 w 9213448"/>
              <a:gd name="connsiteY104" fmla="*/ 498157 h 2222785"/>
              <a:gd name="connsiteX105" fmla="*/ 9028253 w 9213448"/>
              <a:gd name="connsiteY105" fmla="*/ 567605 h 2222785"/>
              <a:gd name="connsiteX106" fmla="*/ 9120850 w 9213448"/>
              <a:gd name="connsiteY106" fmla="*/ 752800 h 2222785"/>
              <a:gd name="connsiteX107" fmla="*/ 9144000 w 9213448"/>
              <a:gd name="connsiteY107" fmla="*/ 822248 h 2222785"/>
              <a:gd name="connsiteX108" fmla="*/ 9167149 w 9213448"/>
              <a:gd name="connsiteY108" fmla="*/ 891696 h 2222785"/>
              <a:gd name="connsiteX109" fmla="*/ 9213448 w 9213448"/>
              <a:gd name="connsiteY109" fmla="*/ 1157914 h 2222785"/>
              <a:gd name="connsiteX110" fmla="*/ 9167149 w 9213448"/>
              <a:gd name="connsiteY110" fmla="*/ 1551453 h 2222785"/>
              <a:gd name="connsiteX111" fmla="*/ 9111468 w 9213448"/>
              <a:gd name="connsiteY111" fmla="*/ 1720426 h 2222785"/>
              <a:gd name="connsiteX112" fmla="*/ 8945150 w 9213448"/>
              <a:gd name="connsiteY112" fmla="*/ 1949378 h 2222785"/>
              <a:gd name="connsiteX113" fmla="*/ 8679964 w 9213448"/>
              <a:gd name="connsiteY113"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4039564 w 9213448"/>
              <a:gd name="connsiteY47" fmla="*/ 2002866 h 2222785"/>
              <a:gd name="connsiteX48" fmla="*/ 4282633 w 9213448"/>
              <a:gd name="connsiteY48" fmla="*/ 1979716 h 2222785"/>
              <a:gd name="connsiteX49" fmla="*/ 4386805 w 9213448"/>
              <a:gd name="connsiteY49" fmla="*/ 1933418 h 2222785"/>
              <a:gd name="connsiteX50" fmla="*/ 4433103 w 9213448"/>
              <a:gd name="connsiteY50" fmla="*/ 1875544 h 2222785"/>
              <a:gd name="connsiteX51" fmla="*/ 4421529 w 9213448"/>
              <a:gd name="connsiteY51" fmla="*/ 1713499 h 2222785"/>
              <a:gd name="connsiteX52" fmla="*/ 4305782 w 9213448"/>
              <a:gd name="connsiteY52" fmla="*/ 1424131 h 2222785"/>
              <a:gd name="connsiteX53" fmla="*/ 4247909 w 9213448"/>
              <a:gd name="connsiteY53" fmla="*/ 1319959 h 2222785"/>
              <a:gd name="connsiteX54" fmla="*/ 4213185 w 9213448"/>
              <a:gd name="connsiteY54" fmla="*/ 1215787 h 2222785"/>
              <a:gd name="connsiteX55" fmla="*/ 4224759 w 9213448"/>
              <a:gd name="connsiteY55" fmla="*/ 1042167 h 2222785"/>
              <a:gd name="connsiteX56" fmla="*/ 4236334 w 9213448"/>
              <a:gd name="connsiteY56" fmla="*/ 1007443 h 2222785"/>
              <a:gd name="connsiteX57" fmla="*/ 4271058 w 9213448"/>
              <a:gd name="connsiteY57" fmla="*/ 995868 h 2222785"/>
              <a:gd name="connsiteX58" fmla="*/ 4305782 w 9213448"/>
              <a:gd name="connsiteY58" fmla="*/ 972719 h 2222785"/>
              <a:gd name="connsiteX59" fmla="*/ 4340506 w 9213448"/>
              <a:gd name="connsiteY59" fmla="*/ 961144 h 2222785"/>
              <a:gd name="connsiteX60" fmla="*/ 4375230 w 9213448"/>
              <a:gd name="connsiteY60" fmla="*/ 937995 h 2222785"/>
              <a:gd name="connsiteX61" fmla="*/ 4444678 w 9213448"/>
              <a:gd name="connsiteY61" fmla="*/ 914845 h 2222785"/>
              <a:gd name="connsiteX62" fmla="*/ 4467828 w 9213448"/>
              <a:gd name="connsiteY62" fmla="*/ 891696 h 2222785"/>
              <a:gd name="connsiteX63" fmla="*/ 4502552 w 9213448"/>
              <a:gd name="connsiteY63" fmla="*/ 880121 h 2222785"/>
              <a:gd name="connsiteX64" fmla="*/ 4629873 w 9213448"/>
              <a:gd name="connsiteY64" fmla="*/ 856972 h 2222785"/>
              <a:gd name="connsiteX65" fmla="*/ 4815068 w 9213448"/>
              <a:gd name="connsiteY65" fmla="*/ 822248 h 2222785"/>
              <a:gd name="connsiteX66" fmla="*/ 4919240 w 9213448"/>
              <a:gd name="connsiteY66" fmla="*/ 810673 h 2222785"/>
              <a:gd name="connsiteX67" fmla="*/ 4988688 w 9213448"/>
              <a:gd name="connsiteY67" fmla="*/ 787524 h 2222785"/>
              <a:gd name="connsiteX68" fmla="*/ 5104435 w 9213448"/>
              <a:gd name="connsiteY68" fmla="*/ 752800 h 2222785"/>
              <a:gd name="connsiteX69" fmla="*/ 5139159 w 9213448"/>
              <a:gd name="connsiteY69" fmla="*/ 741225 h 2222785"/>
              <a:gd name="connsiteX70" fmla="*/ 5173883 w 9213448"/>
              <a:gd name="connsiteY70" fmla="*/ 729650 h 2222785"/>
              <a:gd name="connsiteX71" fmla="*/ 5208607 w 9213448"/>
              <a:gd name="connsiteY71" fmla="*/ 694926 h 2222785"/>
              <a:gd name="connsiteX72" fmla="*/ 5243331 w 9213448"/>
              <a:gd name="connsiteY72" fmla="*/ 683352 h 2222785"/>
              <a:gd name="connsiteX73" fmla="*/ 5324354 w 9213448"/>
              <a:gd name="connsiteY73" fmla="*/ 648628 h 2222785"/>
              <a:gd name="connsiteX74" fmla="*/ 5382228 w 9213448"/>
              <a:gd name="connsiteY74" fmla="*/ 613904 h 2222785"/>
              <a:gd name="connsiteX75" fmla="*/ 5451676 w 9213448"/>
              <a:gd name="connsiteY75" fmla="*/ 579180 h 2222785"/>
              <a:gd name="connsiteX76" fmla="*/ 5474825 w 9213448"/>
              <a:gd name="connsiteY76" fmla="*/ 556030 h 2222785"/>
              <a:gd name="connsiteX77" fmla="*/ 5544273 w 9213448"/>
              <a:gd name="connsiteY77" fmla="*/ 509731 h 2222785"/>
              <a:gd name="connsiteX78" fmla="*/ 5578997 w 9213448"/>
              <a:gd name="connsiteY78" fmla="*/ 486582 h 2222785"/>
              <a:gd name="connsiteX79" fmla="*/ 5660020 w 9213448"/>
              <a:gd name="connsiteY79" fmla="*/ 428709 h 2222785"/>
              <a:gd name="connsiteX80" fmla="*/ 5694744 w 9213448"/>
              <a:gd name="connsiteY80" fmla="*/ 417134 h 2222785"/>
              <a:gd name="connsiteX81" fmla="*/ 5764192 w 9213448"/>
              <a:gd name="connsiteY81" fmla="*/ 382410 h 2222785"/>
              <a:gd name="connsiteX82" fmla="*/ 5810491 w 9213448"/>
              <a:gd name="connsiteY82" fmla="*/ 347686 h 2222785"/>
              <a:gd name="connsiteX83" fmla="*/ 5833640 w 9213448"/>
              <a:gd name="connsiteY83" fmla="*/ 324536 h 2222785"/>
              <a:gd name="connsiteX84" fmla="*/ 5868364 w 9213448"/>
              <a:gd name="connsiteY84" fmla="*/ 312962 h 2222785"/>
              <a:gd name="connsiteX85" fmla="*/ 5926238 w 9213448"/>
              <a:gd name="connsiteY85" fmla="*/ 278238 h 2222785"/>
              <a:gd name="connsiteX86" fmla="*/ 5984111 w 9213448"/>
              <a:gd name="connsiteY86" fmla="*/ 243514 h 2222785"/>
              <a:gd name="connsiteX87" fmla="*/ 6076709 w 9213448"/>
              <a:gd name="connsiteY87" fmla="*/ 197215 h 2222785"/>
              <a:gd name="connsiteX88" fmla="*/ 6111433 w 9213448"/>
              <a:gd name="connsiteY88" fmla="*/ 185640 h 2222785"/>
              <a:gd name="connsiteX89" fmla="*/ 6146157 w 9213448"/>
              <a:gd name="connsiteY89" fmla="*/ 174066 h 2222785"/>
              <a:gd name="connsiteX90" fmla="*/ 6204030 w 9213448"/>
              <a:gd name="connsiteY90" fmla="*/ 139342 h 2222785"/>
              <a:gd name="connsiteX91" fmla="*/ 6285053 w 9213448"/>
              <a:gd name="connsiteY91" fmla="*/ 104618 h 2222785"/>
              <a:gd name="connsiteX92" fmla="*/ 6366076 w 9213448"/>
              <a:gd name="connsiteY92" fmla="*/ 69893 h 2222785"/>
              <a:gd name="connsiteX93" fmla="*/ 6435524 w 9213448"/>
              <a:gd name="connsiteY93" fmla="*/ 46744 h 2222785"/>
              <a:gd name="connsiteX94" fmla="*/ 6516547 w 9213448"/>
              <a:gd name="connsiteY94" fmla="*/ 23595 h 2222785"/>
              <a:gd name="connsiteX95" fmla="*/ 6562845 w 9213448"/>
              <a:gd name="connsiteY95" fmla="*/ 12020 h 2222785"/>
              <a:gd name="connsiteX96" fmla="*/ 6652390 w 9213448"/>
              <a:gd name="connsiteY96" fmla="*/ 3943 h 2222785"/>
              <a:gd name="connsiteX97" fmla="*/ 7388145 w 9213448"/>
              <a:gd name="connsiteY97" fmla="*/ 0 h 2222785"/>
              <a:gd name="connsiteX98" fmla="*/ 8426369 w 9213448"/>
              <a:gd name="connsiteY98" fmla="*/ 46744 h 2222785"/>
              <a:gd name="connsiteX99" fmla="*/ 8532513 w 9213448"/>
              <a:gd name="connsiteY99" fmla="*/ 76444 h 2222785"/>
              <a:gd name="connsiteX100" fmla="*/ 8650231 w 9213448"/>
              <a:gd name="connsiteY100" fmla="*/ 130820 h 2222785"/>
              <a:gd name="connsiteX101" fmla="*/ 8739331 w 9213448"/>
              <a:gd name="connsiteY101" fmla="*/ 210315 h 2222785"/>
              <a:gd name="connsiteX102" fmla="*/ 8868624 w 9213448"/>
              <a:gd name="connsiteY102" fmla="*/ 317541 h 2222785"/>
              <a:gd name="connsiteX103" fmla="*/ 8993529 w 9213448"/>
              <a:gd name="connsiteY103" fmla="*/ 498157 h 2222785"/>
              <a:gd name="connsiteX104" fmla="*/ 9028253 w 9213448"/>
              <a:gd name="connsiteY104" fmla="*/ 567605 h 2222785"/>
              <a:gd name="connsiteX105" fmla="*/ 9120850 w 9213448"/>
              <a:gd name="connsiteY105" fmla="*/ 752800 h 2222785"/>
              <a:gd name="connsiteX106" fmla="*/ 9144000 w 9213448"/>
              <a:gd name="connsiteY106" fmla="*/ 822248 h 2222785"/>
              <a:gd name="connsiteX107" fmla="*/ 9167149 w 9213448"/>
              <a:gd name="connsiteY107" fmla="*/ 891696 h 2222785"/>
              <a:gd name="connsiteX108" fmla="*/ 9213448 w 9213448"/>
              <a:gd name="connsiteY108" fmla="*/ 1157914 h 2222785"/>
              <a:gd name="connsiteX109" fmla="*/ 9167149 w 9213448"/>
              <a:gd name="connsiteY109" fmla="*/ 1551453 h 2222785"/>
              <a:gd name="connsiteX110" fmla="*/ 9111468 w 9213448"/>
              <a:gd name="connsiteY110" fmla="*/ 1720426 h 2222785"/>
              <a:gd name="connsiteX111" fmla="*/ 8945150 w 9213448"/>
              <a:gd name="connsiteY111" fmla="*/ 1949378 h 2222785"/>
              <a:gd name="connsiteX112" fmla="*/ 8679964 w 9213448"/>
              <a:gd name="connsiteY112"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4039564 w 9213448"/>
              <a:gd name="connsiteY46" fmla="*/ 2002866 h 2222785"/>
              <a:gd name="connsiteX47" fmla="*/ 4282633 w 9213448"/>
              <a:gd name="connsiteY47" fmla="*/ 1979716 h 2222785"/>
              <a:gd name="connsiteX48" fmla="*/ 4386805 w 9213448"/>
              <a:gd name="connsiteY48" fmla="*/ 1933418 h 2222785"/>
              <a:gd name="connsiteX49" fmla="*/ 4433103 w 9213448"/>
              <a:gd name="connsiteY49" fmla="*/ 1875544 h 2222785"/>
              <a:gd name="connsiteX50" fmla="*/ 4421529 w 9213448"/>
              <a:gd name="connsiteY50" fmla="*/ 1713499 h 2222785"/>
              <a:gd name="connsiteX51" fmla="*/ 4305782 w 9213448"/>
              <a:gd name="connsiteY51" fmla="*/ 1424131 h 2222785"/>
              <a:gd name="connsiteX52" fmla="*/ 4247909 w 9213448"/>
              <a:gd name="connsiteY52" fmla="*/ 1319959 h 2222785"/>
              <a:gd name="connsiteX53" fmla="*/ 4213185 w 9213448"/>
              <a:gd name="connsiteY53" fmla="*/ 1215787 h 2222785"/>
              <a:gd name="connsiteX54" fmla="*/ 4224759 w 9213448"/>
              <a:gd name="connsiteY54" fmla="*/ 1042167 h 2222785"/>
              <a:gd name="connsiteX55" fmla="*/ 4236334 w 9213448"/>
              <a:gd name="connsiteY55" fmla="*/ 1007443 h 2222785"/>
              <a:gd name="connsiteX56" fmla="*/ 4271058 w 9213448"/>
              <a:gd name="connsiteY56" fmla="*/ 995868 h 2222785"/>
              <a:gd name="connsiteX57" fmla="*/ 4305782 w 9213448"/>
              <a:gd name="connsiteY57" fmla="*/ 972719 h 2222785"/>
              <a:gd name="connsiteX58" fmla="*/ 4340506 w 9213448"/>
              <a:gd name="connsiteY58" fmla="*/ 961144 h 2222785"/>
              <a:gd name="connsiteX59" fmla="*/ 4375230 w 9213448"/>
              <a:gd name="connsiteY59" fmla="*/ 937995 h 2222785"/>
              <a:gd name="connsiteX60" fmla="*/ 4444678 w 9213448"/>
              <a:gd name="connsiteY60" fmla="*/ 914845 h 2222785"/>
              <a:gd name="connsiteX61" fmla="*/ 4467828 w 9213448"/>
              <a:gd name="connsiteY61" fmla="*/ 891696 h 2222785"/>
              <a:gd name="connsiteX62" fmla="*/ 4502552 w 9213448"/>
              <a:gd name="connsiteY62" fmla="*/ 880121 h 2222785"/>
              <a:gd name="connsiteX63" fmla="*/ 4629873 w 9213448"/>
              <a:gd name="connsiteY63" fmla="*/ 856972 h 2222785"/>
              <a:gd name="connsiteX64" fmla="*/ 4815068 w 9213448"/>
              <a:gd name="connsiteY64" fmla="*/ 822248 h 2222785"/>
              <a:gd name="connsiteX65" fmla="*/ 4919240 w 9213448"/>
              <a:gd name="connsiteY65" fmla="*/ 810673 h 2222785"/>
              <a:gd name="connsiteX66" fmla="*/ 4988688 w 9213448"/>
              <a:gd name="connsiteY66" fmla="*/ 787524 h 2222785"/>
              <a:gd name="connsiteX67" fmla="*/ 5104435 w 9213448"/>
              <a:gd name="connsiteY67" fmla="*/ 752800 h 2222785"/>
              <a:gd name="connsiteX68" fmla="*/ 5139159 w 9213448"/>
              <a:gd name="connsiteY68" fmla="*/ 741225 h 2222785"/>
              <a:gd name="connsiteX69" fmla="*/ 5173883 w 9213448"/>
              <a:gd name="connsiteY69" fmla="*/ 729650 h 2222785"/>
              <a:gd name="connsiteX70" fmla="*/ 5208607 w 9213448"/>
              <a:gd name="connsiteY70" fmla="*/ 694926 h 2222785"/>
              <a:gd name="connsiteX71" fmla="*/ 5243331 w 9213448"/>
              <a:gd name="connsiteY71" fmla="*/ 683352 h 2222785"/>
              <a:gd name="connsiteX72" fmla="*/ 5324354 w 9213448"/>
              <a:gd name="connsiteY72" fmla="*/ 648628 h 2222785"/>
              <a:gd name="connsiteX73" fmla="*/ 5382228 w 9213448"/>
              <a:gd name="connsiteY73" fmla="*/ 613904 h 2222785"/>
              <a:gd name="connsiteX74" fmla="*/ 5451676 w 9213448"/>
              <a:gd name="connsiteY74" fmla="*/ 579180 h 2222785"/>
              <a:gd name="connsiteX75" fmla="*/ 5474825 w 9213448"/>
              <a:gd name="connsiteY75" fmla="*/ 556030 h 2222785"/>
              <a:gd name="connsiteX76" fmla="*/ 5544273 w 9213448"/>
              <a:gd name="connsiteY76" fmla="*/ 509731 h 2222785"/>
              <a:gd name="connsiteX77" fmla="*/ 5578997 w 9213448"/>
              <a:gd name="connsiteY77" fmla="*/ 486582 h 2222785"/>
              <a:gd name="connsiteX78" fmla="*/ 5660020 w 9213448"/>
              <a:gd name="connsiteY78" fmla="*/ 428709 h 2222785"/>
              <a:gd name="connsiteX79" fmla="*/ 5694744 w 9213448"/>
              <a:gd name="connsiteY79" fmla="*/ 417134 h 2222785"/>
              <a:gd name="connsiteX80" fmla="*/ 5764192 w 9213448"/>
              <a:gd name="connsiteY80" fmla="*/ 382410 h 2222785"/>
              <a:gd name="connsiteX81" fmla="*/ 5810491 w 9213448"/>
              <a:gd name="connsiteY81" fmla="*/ 347686 h 2222785"/>
              <a:gd name="connsiteX82" fmla="*/ 5833640 w 9213448"/>
              <a:gd name="connsiteY82" fmla="*/ 324536 h 2222785"/>
              <a:gd name="connsiteX83" fmla="*/ 5868364 w 9213448"/>
              <a:gd name="connsiteY83" fmla="*/ 312962 h 2222785"/>
              <a:gd name="connsiteX84" fmla="*/ 5926238 w 9213448"/>
              <a:gd name="connsiteY84" fmla="*/ 278238 h 2222785"/>
              <a:gd name="connsiteX85" fmla="*/ 5984111 w 9213448"/>
              <a:gd name="connsiteY85" fmla="*/ 243514 h 2222785"/>
              <a:gd name="connsiteX86" fmla="*/ 6076709 w 9213448"/>
              <a:gd name="connsiteY86" fmla="*/ 197215 h 2222785"/>
              <a:gd name="connsiteX87" fmla="*/ 6111433 w 9213448"/>
              <a:gd name="connsiteY87" fmla="*/ 185640 h 2222785"/>
              <a:gd name="connsiteX88" fmla="*/ 6146157 w 9213448"/>
              <a:gd name="connsiteY88" fmla="*/ 174066 h 2222785"/>
              <a:gd name="connsiteX89" fmla="*/ 6204030 w 9213448"/>
              <a:gd name="connsiteY89" fmla="*/ 139342 h 2222785"/>
              <a:gd name="connsiteX90" fmla="*/ 6285053 w 9213448"/>
              <a:gd name="connsiteY90" fmla="*/ 104618 h 2222785"/>
              <a:gd name="connsiteX91" fmla="*/ 6366076 w 9213448"/>
              <a:gd name="connsiteY91" fmla="*/ 69893 h 2222785"/>
              <a:gd name="connsiteX92" fmla="*/ 6435524 w 9213448"/>
              <a:gd name="connsiteY92" fmla="*/ 46744 h 2222785"/>
              <a:gd name="connsiteX93" fmla="*/ 6516547 w 9213448"/>
              <a:gd name="connsiteY93" fmla="*/ 23595 h 2222785"/>
              <a:gd name="connsiteX94" fmla="*/ 6562845 w 9213448"/>
              <a:gd name="connsiteY94" fmla="*/ 12020 h 2222785"/>
              <a:gd name="connsiteX95" fmla="*/ 6652390 w 9213448"/>
              <a:gd name="connsiteY95" fmla="*/ 3943 h 2222785"/>
              <a:gd name="connsiteX96" fmla="*/ 7388145 w 9213448"/>
              <a:gd name="connsiteY96" fmla="*/ 0 h 2222785"/>
              <a:gd name="connsiteX97" fmla="*/ 8426369 w 9213448"/>
              <a:gd name="connsiteY97" fmla="*/ 46744 h 2222785"/>
              <a:gd name="connsiteX98" fmla="*/ 8532513 w 9213448"/>
              <a:gd name="connsiteY98" fmla="*/ 76444 h 2222785"/>
              <a:gd name="connsiteX99" fmla="*/ 8650231 w 9213448"/>
              <a:gd name="connsiteY99" fmla="*/ 130820 h 2222785"/>
              <a:gd name="connsiteX100" fmla="*/ 8739331 w 9213448"/>
              <a:gd name="connsiteY100" fmla="*/ 210315 h 2222785"/>
              <a:gd name="connsiteX101" fmla="*/ 8868624 w 9213448"/>
              <a:gd name="connsiteY101" fmla="*/ 317541 h 2222785"/>
              <a:gd name="connsiteX102" fmla="*/ 8993529 w 9213448"/>
              <a:gd name="connsiteY102" fmla="*/ 498157 h 2222785"/>
              <a:gd name="connsiteX103" fmla="*/ 9028253 w 9213448"/>
              <a:gd name="connsiteY103" fmla="*/ 567605 h 2222785"/>
              <a:gd name="connsiteX104" fmla="*/ 9120850 w 9213448"/>
              <a:gd name="connsiteY104" fmla="*/ 752800 h 2222785"/>
              <a:gd name="connsiteX105" fmla="*/ 9144000 w 9213448"/>
              <a:gd name="connsiteY105" fmla="*/ 822248 h 2222785"/>
              <a:gd name="connsiteX106" fmla="*/ 9167149 w 9213448"/>
              <a:gd name="connsiteY106" fmla="*/ 891696 h 2222785"/>
              <a:gd name="connsiteX107" fmla="*/ 9213448 w 9213448"/>
              <a:gd name="connsiteY107" fmla="*/ 1157914 h 2222785"/>
              <a:gd name="connsiteX108" fmla="*/ 9167149 w 9213448"/>
              <a:gd name="connsiteY108" fmla="*/ 1551453 h 2222785"/>
              <a:gd name="connsiteX109" fmla="*/ 9111468 w 9213448"/>
              <a:gd name="connsiteY109" fmla="*/ 1720426 h 2222785"/>
              <a:gd name="connsiteX110" fmla="*/ 8945150 w 9213448"/>
              <a:gd name="connsiteY110" fmla="*/ 1949378 h 2222785"/>
              <a:gd name="connsiteX111" fmla="*/ 8679964 w 9213448"/>
              <a:gd name="connsiteY111"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4039564 w 9213448"/>
              <a:gd name="connsiteY45" fmla="*/ 2002866 h 2222785"/>
              <a:gd name="connsiteX46" fmla="*/ 4282633 w 9213448"/>
              <a:gd name="connsiteY46" fmla="*/ 1979716 h 2222785"/>
              <a:gd name="connsiteX47" fmla="*/ 4386805 w 9213448"/>
              <a:gd name="connsiteY47" fmla="*/ 1933418 h 2222785"/>
              <a:gd name="connsiteX48" fmla="*/ 4433103 w 9213448"/>
              <a:gd name="connsiteY48" fmla="*/ 1875544 h 2222785"/>
              <a:gd name="connsiteX49" fmla="*/ 4421529 w 9213448"/>
              <a:gd name="connsiteY49" fmla="*/ 1713499 h 2222785"/>
              <a:gd name="connsiteX50" fmla="*/ 4305782 w 9213448"/>
              <a:gd name="connsiteY50" fmla="*/ 1424131 h 2222785"/>
              <a:gd name="connsiteX51" fmla="*/ 4247909 w 9213448"/>
              <a:gd name="connsiteY51" fmla="*/ 1319959 h 2222785"/>
              <a:gd name="connsiteX52" fmla="*/ 4213185 w 9213448"/>
              <a:gd name="connsiteY52" fmla="*/ 1215787 h 2222785"/>
              <a:gd name="connsiteX53" fmla="*/ 4224759 w 9213448"/>
              <a:gd name="connsiteY53" fmla="*/ 1042167 h 2222785"/>
              <a:gd name="connsiteX54" fmla="*/ 4236334 w 9213448"/>
              <a:gd name="connsiteY54" fmla="*/ 1007443 h 2222785"/>
              <a:gd name="connsiteX55" fmla="*/ 4271058 w 9213448"/>
              <a:gd name="connsiteY55" fmla="*/ 995868 h 2222785"/>
              <a:gd name="connsiteX56" fmla="*/ 4305782 w 9213448"/>
              <a:gd name="connsiteY56" fmla="*/ 972719 h 2222785"/>
              <a:gd name="connsiteX57" fmla="*/ 4340506 w 9213448"/>
              <a:gd name="connsiteY57" fmla="*/ 961144 h 2222785"/>
              <a:gd name="connsiteX58" fmla="*/ 4375230 w 9213448"/>
              <a:gd name="connsiteY58" fmla="*/ 937995 h 2222785"/>
              <a:gd name="connsiteX59" fmla="*/ 4444678 w 9213448"/>
              <a:gd name="connsiteY59" fmla="*/ 914845 h 2222785"/>
              <a:gd name="connsiteX60" fmla="*/ 4467828 w 9213448"/>
              <a:gd name="connsiteY60" fmla="*/ 891696 h 2222785"/>
              <a:gd name="connsiteX61" fmla="*/ 4502552 w 9213448"/>
              <a:gd name="connsiteY61" fmla="*/ 880121 h 2222785"/>
              <a:gd name="connsiteX62" fmla="*/ 4629873 w 9213448"/>
              <a:gd name="connsiteY62" fmla="*/ 856972 h 2222785"/>
              <a:gd name="connsiteX63" fmla="*/ 4815068 w 9213448"/>
              <a:gd name="connsiteY63" fmla="*/ 822248 h 2222785"/>
              <a:gd name="connsiteX64" fmla="*/ 4919240 w 9213448"/>
              <a:gd name="connsiteY64" fmla="*/ 810673 h 2222785"/>
              <a:gd name="connsiteX65" fmla="*/ 4988688 w 9213448"/>
              <a:gd name="connsiteY65" fmla="*/ 787524 h 2222785"/>
              <a:gd name="connsiteX66" fmla="*/ 5104435 w 9213448"/>
              <a:gd name="connsiteY66" fmla="*/ 752800 h 2222785"/>
              <a:gd name="connsiteX67" fmla="*/ 5139159 w 9213448"/>
              <a:gd name="connsiteY67" fmla="*/ 741225 h 2222785"/>
              <a:gd name="connsiteX68" fmla="*/ 5173883 w 9213448"/>
              <a:gd name="connsiteY68" fmla="*/ 729650 h 2222785"/>
              <a:gd name="connsiteX69" fmla="*/ 5208607 w 9213448"/>
              <a:gd name="connsiteY69" fmla="*/ 694926 h 2222785"/>
              <a:gd name="connsiteX70" fmla="*/ 5243331 w 9213448"/>
              <a:gd name="connsiteY70" fmla="*/ 683352 h 2222785"/>
              <a:gd name="connsiteX71" fmla="*/ 5324354 w 9213448"/>
              <a:gd name="connsiteY71" fmla="*/ 648628 h 2222785"/>
              <a:gd name="connsiteX72" fmla="*/ 5382228 w 9213448"/>
              <a:gd name="connsiteY72" fmla="*/ 613904 h 2222785"/>
              <a:gd name="connsiteX73" fmla="*/ 5451676 w 9213448"/>
              <a:gd name="connsiteY73" fmla="*/ 579180 h 2222785"/>
              <a:gd name="connsiteX74" fmla="*/ 5474825 w 9213448"/>
              <a:gd name="connsiteY74" fmla="*/ 556030 h 2222785"/>
              <a:gd name="connsiteX75" fmla="*/ 5544273 w 9213448"/>
              <a:gd name="connsiteY75" fmla="*/ 509731 h 2222785"/>
              <a:gd name="connsiteX76" fmla="*/ 5578997 w 9213448"/>
              <a:gd name="connsiteY76" fmla="*/ 486582 h 2222785"/>
              <a:gd name="connsiteX77" fmla="*/ 5660020 w 9213448"/>
              <a:gd name="connsiteY77" fmla="*/ 428709 h 2222785"/>
              <a:gd name="connsiteX78" fmla="*/ 5694744 w 9213448"/>
              <a:gd name="connsiteY78" fmla="*/ 417134 h 2222785"/>
              <a:gd name="connsiteX79" fmla="*/ 5764192 w 9213448"/>
              <a:gd name="connsiteY79" fmla="*/ 382410 h 2222785"/>
              <a:gd name="connsiteX80" fmla="*/ 5810491 w 9213448"/>
              <a:gd name="connsiteY80" fmla="*/ 347686 h 2222785"/>
              <a:gd name="connsiteX81" fmla="*/ 5833640 w 9213448"/>
              <a:gd name="connsiteY81" fmla="*/ 324536 h 2222785"/>
              <a:gd name="connsiteX82" fmla="*/ 5868364 w 9213448"/>
              <a:gd name="connsiteY82" fmla="*/ 312962 h 2222785"/>
              <a:gd name="connsiteX83" fmla="*/ 5926238 w 9213448"/>
              <a:gd name="connsiteY83" fmla="*/ 278238 h 2222785"/>
              <a:gd name="connsiteX84" fmla="*/ 5984111 w 9213448"/>
              <a:gd name="connsiteY84" fmla="*/ 243514 h 2222785"/>
              <a:gd name="connsiteX85" fmla="*/ 6076709 w 9213448"/>
              <a:gd name="connsiteY85" fmla="*/ 197215 h 2222785"/>
              <a:gd name="connsiteX86" fmla="*/ 6111433 w 9213448"/>
              <a:gd name="connsiteY86" fmla="*/ 185640 h 2222785"/>
              <a:gd name="connsiteX87" fmla="*/ 6146157 w 9213448"/>
              <a:gd name="connsiteY87" fmla="*/ 174066 h 2222785"/>
              <a:gd name="connsiteX88" fmla="*/ 6204030 w 9213448"/>
              <a:gd name="connsiteY88" fmla="*/ 139342 h 2222785"/>
              <a:gd name="connsiteX89" fmla="*/ 6285053 w 9213448"/>
              <a:gd name="connsiteY89" fmla="*/ 104618 h 2222785"/>
              <a:gd name="connsiteX90" fmla="*/ 6366076 w 9213448"/>
              <a:gd name="connsiteY90" fmla="*/ 69893 h 2222785"/>
              <a:gd name="connsiteX91" fmla="*/ 6435524 w 9213448"/>
              <a:gd name="connsiteY91" fmla="*/ 46744 h 2222785"/>
              <a:gd name="connsiteX92" fmla="*/ 6516547 w 9213448"/>
              <a:gd name="connsiteY92" fmla="*/ 23595 h 2222785"/>
              <a:gd name="connsiteX93" fmla="*/ 6562845 w 9213448"/>
              <a:gd name="connsiteY93" fmla="*/ 12020 h 2222785"/>
              <a:gd name="connsiteX94" fmla="*/ 6652390 w 9213448"/>
              <a:gd name="connsiteY94" fmla="*/ 3943 h 2222785"/>
              <a:gd name="connsiteX95" fmla="*/ 7388145 w 9213448"/>
              <a:gd name="connsiteY95" fmla="*/ 0 h 2222785"/>
              <a:gd name="connsiteX96" fmla="*/ 8426369 w 9213448"/>
              <a:gd name="connsiteY96" fmla="*/ 46744 h 2222785"/>
              <a:gd name="connsiteX97" fmla="*/ 8532513 w 9213448"/>
              <a:gd name="connsiteY97" fmla="*/ 76444 h 2222785"/>
              <a:gd name="connsiteX98" fmla="*/ 8650231 w 9213448"/>
              <a:gd name="connsiteY98" fmla="*/ 130820 h 2222785"/>
              <a:gd name="connsiteX99" fmla="*/ 8739331 w 9213448"/>
              <a:gd name="connsiteY99" fmla="*/ 210315 h 2222785"/>
              <a:gd name="connsiteX100" fmla="*/ 8868624 w 9213448"/>
              <a:gd name="connsiteY100" fmla="*/ 317541 h 2222785"/>
              <a:gd name="connsiteX101" fmla="*/ 8993529 w 9213448"/>
              <a:gd name="connsiteY101" fmla="*/ 498157 h 2222785"/>
              <a:gd name="connsiteX102" fmla="*/ 9028253 w 9213448"/>
              <a:gd name="connsiteY102" fmla="*/ 567605 h 2222785"/>
              <a:gd name="connsiteX103" fmla="*/ 9120850 w 9213448"/>
              <a:gd name="connsiteY103" fmla="*/ 752800 h 2222785"/>
              <a:gd name="connsiteX104" fmla="*/ 9144000 w 9213448"/>
              <a:gd name="connsiteY104" fmla="*/ 822248 h 2222785"/>
              <a:gd name="connsiteX105" fmla="*/ 9167149 w 9213448"/>
              <a:gd name="connsiteY105" fmla="*/ 891696 h 2222785"/>
              <a:gd name="connsiteX106" fmla="*/ 9213448 w 9213448"/>
              <a:gd name="connsiteY106" fmla="*/ 1157914 h 2222785"/>
              <a:gd name="connsiteX107" fmla="*/ 9167149 w 9213448"/>
              <a:gd name="connsiteY107" fmla="*/ 1551453 h 2222785"/>
              <a:gd name="connsiteX108" fmla="*/ 9111468 w 9213448"/>
              <a:gd name="connsiteY108" fmla="*/ 1720426 h 2222785"/>
              <a:gd name="connsiteX109" fmla="*/ 8945150 w 9213448"/>
              <a:gd name="connsiteY109" fmla="*/ 1949378 h 2222785"/>
              <a:gd name="connsiteX110" fmla="*/ 8679964 w 9213448"/>
              <a:gd name="connsiteY110"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4039564 w 9213448"/>
              <a:gd name="connsiteY44" fmla="*/ 2002866 h 2222785"/>
              <a:gd name="connsiteX45" fmla="*/ 4282633 w 9213448"/>
              <a:gd name="connsiteY45" fmla="*/ 1979716 h 2222785"/>
              <a:gd name="connsiteX46" fmla="*/ 4386805 w 9213448"/>
              <a:gd name="connsiteY46" fmla="*/ 1933418 h 2222785"/>
              <a:gd name="connsiteX47" fmla="*/ 4433103 w 9213448"/>
              <a:gd name="connsiteY47" fmla="*/ 1875544 h 2222785"/>
              <a:gd name="connsiteX48" fmla="*/ 4421529 w 9213448"/>
              <a:gd name="connsiteY48" fmla="*/ 1713499 h 2222785"/>
              <a:gd name="connsiteX49" fmla="*/ 4305782 w 9213448"/>
              <a:gd name="connsiteY49" fmla="*/ 1424131 h 2222785"/>
              <a:gd name="connsiteX50" fmla="*/ 4247909 w 9213448"/>
              <a:gd name="connsiteY50" fmla="*/ 1319959 h 2222785"/>
              <a:gd name="connsiteX51" fmla="*/ 4213185 w 9213448"/>
              <a:gd name="connsiteY51" fmla="*/ 1215787 h 2222785"/>
              <a:gd name="connsiteX52" fmla="*/ 4224759 w 9213448"/>
              <a:gd name="connsiteY52" fmla="*/ 1042167 h 2222785"/>
              <a:gd name="connsiteX53" fmla="*/ 4236334 w 9213448"/>
              <a:gd name="connsiteY53" fmla="*/ 1007443 h 2222785"/>
              <a:gd name="connsiteX54" fmla="*/ 4271058 w 9213448"/>
              <a:gd name="connsiteY54" fmla="*/ 995868 h 2222785"/>
              <a:gd name="connsiteX55" fmla="*/ 4305782 w 9213448"/>
              <a:gd name="connsiteY55" fmla="*/ 972719 h 2222785"/>
              <a:gd name="connsiteX56" fmla="*/ 4340506 w 9213448"/>
              <a:gd name="connsiteY56" fmla="*/ 961144 h 2222785"/>
              <a:gd name="connsiteX57" fmla="*/ 4375230 w 9213448"/>
              <a:gd name="connsiteY57" fmla="*/ 937995 h 2222785"/>
              <a:gd name="connsiteX58" fmla="*/ 4444678 w 9213448"/>
              <a:gd name="connsiteY58" fmla="*/ 914845 h 2222785"/>
              <a:gd name="connsiteX59" fmla="*/ 4467828 w 9213448"/>
              <a:gd name="connsiteY59" fmla="*/ 891696 h 2222785"/>
              <a:gd name="connsiteX60" fmla="*/ 4502552 w 9213448"/>
              <a:gd name="connsiteY60" fmla="*/ 880121 h 2222785"/>
              <a:gd name="connsiteX61" fmla="*/ 4629873 w 9213448"/>
              <a:gd name="connsiteY61" fmla="*/ 856972 h 2222785"/>
              <a:gd name="connsiteX62" fmla="*/ 4815068 w 9213448"/>
              <a:gd name="connsiteY62" fmla="*/ 822248 h 2222785"/>
              <a:gd name="connsiteX63" fmla="*/ 4919240 w 9213448"/>
              <a:gd name="connsiteY63" fmla="*/ 810673 h 2222785"/>
              <a:gd name="connsiteX64" fmla="*/ 4988688 w 9213448"/>
              <a:gd name="connsiteY64" fmla="*/ 787524 h 2222785"/>
              <a:gd name="connsiteX65" fmla="*/ 5104435 w 9213448"/>
              <a:gd name="connsiteY65" fmla="*/ 752800 h 2222785"/>
              <a:gd name="connsiteX66" fmla="*/ 5139159 w 9213448"/>
              <a:gd name="connsiteY66" fmla="*/ 741225 h 2222785"/>
              <a:gd name="connsiteX67" fmla="*/ 5173883 w 9213448"/>
              <a:gd name="connsiteY67" fmla="*/ 729650 h 2222785"/>
              <a:gd name="connsiteX68" fmla="*/ 5208607 w 9213448"/>
              <a:gd name="connsiteY68" fmla="*/ 694926 h 2222785"/>
              <a:gd name="connsiteX69" fmla="*/ 5243331 w 9213448"/>
              <a:gd name="connsiteY69" fmla="*/ 683352 h 2222785"/>
              <a:gd name="connsiteX70" fmla="*/ 5324354 w 9213448"/>
              <a:gd name="connsiteY70" fmla="*/ 648628 h 2222785"/>
              <a:gd name="connsiteX71" fmla="*/ 5382228 w 9213448"/>
              <a:gd name="connsiteY71" fmla="*/ 613904 h 2222785"/>
              <a:gd name="connsiteX72" fmla="*/ 5451676 w 9213448"/>
              <a:gd name="connsiteY72" fmla="*/ 579180 h 2222785"/>
              <a:gd name="connsiteX73" fmla="*/ 5474825 w 9213448"/>
              <a:gd name="connsiteY73" fmla="*/ 556030 h 2222785"/>
              <a:gd name="connsiteX74" fmla="*/ 5544273 w 9213448"/>
              <a:gd name="connsiteY74" fmla="*/ 509731 h 2222785"/>
              <a:gd name="connsiteX75" fmla="*/ 5578997 w 9213448"/>
              <a:gd name="connsiteY75" fmla="*/ 486582 h 2222785"/>
              <a:gd name="connsiteX76" fmla="*/ 5660020 w 9213448"/>
              <a:gd name="connsiteY76" fmla="*/ 428709 h 2222785"/>
              <a:gd name="connsiteX77" fmla="*/ 5694744 w 9213448"/>
              <a:gd name="connsiteY77" fmla="*/ 417134 h 2222785"/>
              <a:gd name="connsiteX78" fmla="*/ 5764192 w 9213448"/>
              <a:gd name="connsiteY78" fmla="*/ 382410 h 2222785"/>
              <a:gd name="connsiteX79" fmla="*/ 5810491 w 9213448"/>
              <a:gd name="connsiteY79" fmla="*/ 347686 h 2222785"/>
              <a:gd name="connsiteX80" fmla="*/ 5833640 w 9213448"/>
              <a:gd name="connsiteY80" fmla="*/ 324536 h 2222785"/>
              <a:gd name="connsiteX81" fmla="*/ 5868364 w 9213448"/>
              <a:gd name="connsiteY81" fmla="*/ 312962 h 2222785"/>
              <a:gd name="connsiteX82" fmla="*/ 5926238 w 9213448"/>
              <a:gd name="connsiteY82" fmla="*/ 278238 h 2222785"/>
              <a:gd name="connsiteX83" fmla="*/ 5984111 w 9213448"/>
              <a:gd name="connsiteY83" fmla="*/ 243514 h 2222785"/>
              <a:gd name="connsiteX84" fmla="*/ 6076709 w 9213448"/>
              <a:gd name="connsiteY84" fmla="*/ 197215 h 2222785"/>
              <a:gd name="connsiteX85" fmla="*/ 6111433 w 9213448"/>
              <a:gd name="connsiteY85" fmla="*/ 185640 h 2222785"/>
              <a:gd name="connsiteX86" fmla="*/ 6146157 w 9213448"/>
              <a:gd name="connsiteY86" fmla="*/ 174066 h 2222785"/>
              <a:gd name="connsiteX87" fmla="*/ 6204030 w 9213448"/>
              <a:gd name="connsiteY87" fmla="*/ 139342 h 2222785"/>
              <a:gd name="connsiteX88" fmla="*/ 6285053 w 9213448"/>
              <a:gd name="connsiteY88" fmla="*/ 104618 h 2222785"/>
              <a:gd name="connsiteX89" fmla="*/ 6366076 w 9213448"/>
              <a:gd name="connsiteY89" fmla="*/ 69893 h 2222785"/>
              <a:gd name="connsiteX90" fmla="*/ 6435524 w 9213448"/>
              <a:gd name="connsiteY90" fmla="*/ 46744 h 2222785"/>
              <a:gd name="connsiteX91" fmla="*/ 6516547 w 9213448"/>
              <a:gd name="connsiteY91" fmla="*/ 23595 h 2222785"/>
              <a:gd name="connsiteX92" fmla="*/ 6562845 w 9213448"/>
              <a:gd name="connsiteY92" fmla="*/ 12020 h 2222785"/>
              <a:gd name="connsiteX93" fmla="*/ 6652390 w 9213448"/>
              <a:gd name="connsiteY93" fmla="*/ 3943 h 2222785"/>
              <a:gd name="connsiteX94" fmla="*/ 7388145 w 9213448"/>
              <a:gd name="connsiteY94" fmla="*/ 0 h 2222785"/>
              <a:gd name="connsiteX95" fmla="*/ 8426369 w 9213448"/>
              <a:gd name="connsiteY95" fmla="*/ 46744 h 2222785"/>
              <a:gd name="connsiteX96" fmla="*/ 8532513 w 9213448"/>
              <a:gd name="connsiteY96" fmla="*/ 76444 h 2222785"/>
              <a:gd name="connsiteX97" fmla="*/ 8650231 w 9213448"/>
              <a:gd name="connsiteY97" fmla="*/ 130820 h 2222785"/>
              <a:gd name="connsiteX98" fmla="*/ 8739331 w 9213448"/>
              <a:gd name="connsiteY98" fmla="*/ 210315 h 2222785"/>
              <a:gd name="connsiteX99" fmla="*/ 8868624 w 9213448"/>
              <a:gd name="connsiteY99" fmla="*/ 317541 h 2222785"/>
              <a:gd name="connsiteX100" fmla="*/ 8993529 w 9213448"/>
              <a:gd name="connsiteY100" fmla="*/ 498157 h 2222785"/>
              <a:gd name="connsiteX101" fmla="*/ 9028253 w 9213448"/>
              <a:gd name="connsiteY101" fmla="*/ 567605 h 2222785"/>
              <a:gd name="connsiteX102" fmla="*/ 9120850 w 9213448"/>
              <a:gd name="connsiteY102" fmla="*/ 752800 h 2222785"/>
              <a:gd name="connsiteX103" fmla="*/ 9144000 w 9213448"/>
              <a:gd name="connsiteY103" fmla="*/ 822248 h 2222785"/>
              <a:gd name="connsiteX104" fmla="*/ 9167149 w 9213448"/>
              <a:gd name="connsiteY104" fmla="*/ 891696 h 2222785"/>
              <a:gd name="connsiteX105" fmla="*/ 9213448 w 9213448"/>
              <a:gd name="connsiteY105" fmla="*/ 1157914 h 2222785"/>
              <a:gd name="connsiteX106" fmla="*/ 9167149 w 9213448"/>
              <a:gd name="connsiteY106" fmla="*/ 1551453 h 2222785"/>
              <a:gd name="connsiteX107" fmla="*/ 9111468 w 9213448"/>
              <a:gd name="connsiteY107" fmla="*/ 1720426 h 2222785"/>
              <a:gd name="connsiteX108" fmla="*/ 8945150 w 9213448"/>
              <a:gd name="connsiteY108" fmla="*/ 1949378 h 2222785"/>
              <a:gd name="connsiteX109" fmla="*/ 8679964 w 9213448"/>
              <a:gd name="connsiteY109"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4039564 w 9213448"/>
              <a:gd name="connsiteY43" fmla="*/ 2002866 h 2222785"/>
              <a:gd name="connsiteX44" fmla="*/ 4282633 w 9213448"/>
              <a:gd name="connsiteY44" fmla="*/ 1979716 h 2222785"/>
              <a:gd name="connsiteX45" fmla="*/ 4386805 w 9213448"/>
              <a:gd name="connsiteY45" fmla="*/ 1933418 h 2222785"/>
              <a:gd name="connsiteX46" fmla="*/ 4433103 w 9213448"/>
              <a:gd name="connsiteY46" fmla="*/ 1875544 h 2222785"/>
              <a:gd name="connsiteX47" fmla="*/ 4421529 w 9213448"/>
              <a:gd name="connsiteY47" fmla="*/ 1713499 h 2222785"/>
              <a:gd name="connsiteX48" fmla="*/ 4305782 w 9213448"/>
              <a:gd name="connsiteY48" fmla="*/ 1424131 h 2222785"/>
              <a:gd name="connsiteX49" fmla="*/ 4247909 w 9213448"/>
              <a:gd name="connsiteY49" fmla="*/ 1319959 h 2222785"/>
              <a:gd name="connsiteX50" fmla="*/ 4213185 w 9213448"/>
              <a:gd name="connsiteY50" fmla="*/ 1215787 h 2222785"/>
              <a:gd name="connsiteX51" fmla="*/ 4224759 w 9213448"/>
              <a:gd name="connsiteY51" fmla="*/ 1042167 h 2222785"/>
              <a:gd name="connsiteX52" fmla="*/ 4236334 w 9213448"/>
              <a:gd name="connsiteY52" fmla="*/ 1007443 h 2222785"/>
              <a:gd name="connsiteX53" fmla="*/ 4271058 w 9213448"/>
              <a:gd name="connsiteY53" fmla="*/ 995868 h 2222785"/>
              <a:gd name="connsiteX54" fmla="*/ 4305782 w 9213448"/>
              <a:gd name="connsiteY54" fmla="*/ 972719 h 2222785"/>
              <a:gd name="connsiteX55" fmla="*/ 4340506 w 9213448"/>
              <a:gd name="connsiteY55" fmla="*/ 961144 h 2222785"/>
              <a:gd name="connsiteX56" fmla="*/ 4375230 w 9213448"/>
              <a:gd name="connsiteY56" fmla="*/ 937995 h 2222785"/>
              <a:gd name="connsiteX57" fmla="*/ 4444678 w 9213448"/>
              <a:gd name="connsiteY57" fmla="*/ 914845 h 2222785"/>
              <a:gd name="connsiteX58" fmla="*/ 4467828 w 9213448"/>
              <a:gd name="connsiteY58" fmla="*/ 891696 h 2222785"/>
              <a:gd name="connsiteX59" fmla="*/ 4502552 w 9213448"/>
              <a:gd name="connsiteY59" fmla="*/ 880121 h 2222785"/>
              <a:gd name="connsiteX60" fmla="*/ 4629873 w 9213448"/>
              <a:gd name="connsiteY60" fmla="*/ 856972 h 2222785"/>
              <a:gd name="connsiteX61" fmla="*/ 4815068 w 9213448"/>
              <a:gd name="connsiteY61" fmla="*/ 822248 h 2222785"/>
              <a:gd name="connsiteX62" fmla="*/ 4919240 w 9213448"/>
              <a:gd name="connsiteY62" fmla="*/ 810673 h 2222785"/>
              <a:gd name="connsiteX63" fmla="*/ 4988688 w 9213448"/>
              <a:gd name="connsiteY63" fmla="*/ 787524 h 2222785"/>
              <a:gd name="connsiteX64" fmla="*/ 5104435 w 9213448"/>
              <a:gd name="connsiteY64" fmla="*/ 752800 h 2222785"/>
              <a:gd name="connsiteX65" fmla="*/ 5139159 w 9213448"/>
              <a:gd name="connsiteY65" fmla="*/ 741225 h 2222785"/>
              <a:gd name="connsiteX66" fmla="*/ 5173883 w 9213448"/>
              <a:gd name="connsiteY66" fmla="*/ 729650 h 2222785"/>
              <a:gd name="connsiteX67" fmla="*/ 5208607 w 9213448"/>
              <a:gd name="connsiteY67" fmla="*/ 694926 h 2222785"/>
              <a:gd name="connsiteX68" fmla="*/ 5243331 w 9213448"/>
              <a:gd name="connsiteY68" fmla="*/ 683352 h 2222785"/>
              <a:gd name="connsiteX69" fmla="*/ 5324354 w 9213448"/>
              <a:gd name="connsiteY69" fmla="*/ 648628 h 2222785"/>
              <a:gd name="connsiteX70" fmla="*/ 5382228 w 9213448"/>
              <a:gd name="connsiteY70" fmla="*/ 613904 h 2222785"/>
              <a:gd name="connsiteX71" fmla="*/ 5451676 w 9213448"/>
              <a:gd name="connsiteY71" fmla="*/ 579180 h 2222785"/>
              <a:gd name="connsiteX72" fmla="*/ 5474825 w 9213448"/>
              <a:gd name="connsiteY72" fmla="*/ 556030 h 2222785"/>
              <a:gd name="connsiteX73" fmla="*/ 5544273 w 9213448"/>
              <a:gd name="connsiteY73" fmla="*/ 509731 h 2222785"/>
              <a:gd name="connsiteX74" fmla="*/ 5578997 w 9213448"/>
              <a:gd name="connsiteY74" fmla="*/ 486582 h 2222785"/>
              <a:gd name="connsiteX75" fmla="*/ 5660020 w 9213448"/>
              <a:gd name="connsiteY75" fmla="*/ 428709 h 2222785"/>
              <a:gd name="connsiteX76" fmla="*/ 5694744 w 9213448"/>
              <a:gd name="connsiteY76" fmla="*/ 417134 h 2222785"/>
              <a:gd name="connsiteX77" fmla="*/ 5764192 w 9213448"/>
              <a:gd name="connsiteY77" fmla="*/ 382410 h 2222785"/>
              <a:gd name="connsiteX78" fmla="*/ 5810491 w 9213448"/>
              <a:gd name="connsiteY78" fmla="*/ 347686 h 2222785"/>
              <a:gd name="connsiteX79" fmla="*/ 5833640 w 9213448"/>
              <a:gd name="connsiteY79" fmla="*/ 324536 h 2222785"/>
              <a:gd name="connsiteX80" fmla="*/ 5868364 w 9213448"/>
              <a:gd name="connsiteY80" fmla="*/ 312962 h 2222785"/>
              <a:gd name="connsiteX81" fmla="*/ 5926238 w 9213448"/>
              <a:gd name="connsiteY81" fmla="*/ 278238 h 2222785"/>
              <a:gd name="connsiteX82" fmla="*/ 5984111 w 9213448"/>
              <a:gd name="connsiteY82" fmla="*/ 243514 h 2222785"/>
              <a:gd name="connsiteX83" fmla="*/ 6076709 w 9213448"/>
              <a:gd name="connsiteY83" fmla="*/ 197215 h 2222785"/>
              <a:gd name="connsiteX84" fmla="*/ 6111433 w 9213448"/>
              <a:gd name="connsiteY84" fmla="*/ 185640 h 2222785"/>
              <a:gd name="connsiteX85" fmla="*/ 6146157 w 9213448"/>
              <a:gd name="connsiteY85" fmla="*/ 174066 h 2222785"/>
              <a:gd name="connsiteX86" fmla="*/ 6204030 w 9213448"/>
              <a:gd name="connsiteY86" fmla="*/ 139342 h 2222785"/>
              <a:gd name="connsiteX87" fmla="*/ 6285053 w 9213448"/>
              <a:gd name="connsiteY87" fmla="*/ 104618 h 2222785"/>
              <a:gd name="connsiteX88" fmla="*/ 6366076 w 9213448"/>
              <a:gd name="connsiteY88" fmla="*/ 69893 h 2222785"/>
              <a:gd name="connsiteX89" fmla="*/ 6435524 w 9213448"/>
              <a:gd name="connsiteY89" fmla="*/ 46744 h 2222785"/>
              <a:gd name="connsiteX90" fmla="*/ 6516547 w 9213448"/>
              <a:gd name="connsiteY90" fmla="*/ 23595 h 2222785"/>
              <a:gd name="connsiteX91" fmla="*/ 6562845 w 9213448"/>
              <a:gd name="connsiteY91" fmla="*/ 12020 h 2222785"/>
              <a:gd name="connsiteX92" fmla="*/ 6652390 w 9213448"/>
              <a:gd name="connsiteY92" fmla="*/ 3943 h 2222785"/>
              <a:gd name="connsiteX93" fmla="*/ 7388145 w 9213448"/>
              <a:gd name="connsiteY93" fmla="*/ 0 h 2222785"/>
              <a:gd name="connsiteX94" fmla="*/ 8426369 w 9213448"/>
              <a:gd name="connsiteY94" fmla="*/ 46744 h 2222785"/>
              <a:gd name="connsiteX95" fmla="*/ 8532513 w 9213448"/>
              <a:gd name="connsiteY95" fmla="*/ 76444 h 2222785"/>
              <a:gd name="connsiteX96" fmla="*/ 8650231 w 9213448"/>
              <a:gd name="connsiteY96" fmla="*/ 130820 h 2222785"/>
              <a:gd name="connsiteX97" fmla="*/ 8739331 w 9213448"/>
              <a:gd name="connsiteY97" fmla="*/ 210315 h 2222785"/>
              <a:gd name="connsiteX98" fmla="*/ 8868624 w 9213448"/>
              <a:gd name="connsiteY98" fmla="*/ 317541 h 2222785"/>
              <a:gd name="connsiteX99" fmla="*/ 8993529 w 9213448"/>
              <a:gd name="connsiteY99" fmla="*/ 498157 h 2222785"/>
              <a:gd name="connsiteX100" fmla="*/ 9028253 w 9213448"/>
              <a:gd name="connsiteY100" fmla="*/ 567605 h 2222785"/>
              <a:gd name="connsiteX101" fmla="*/ 9120850 w 9213448"/>
              <a:gd name="connsiteY101" fmla="*/ 752800 h 2222785"/>
              <a:gd name="connsiteX102" fmla="*/ 9144000 w 9213448"/>
              <a:gd name="connsiteY102" fmla="*/ 822248 h 2222785"/>
              <a:gd name="connsiteX103" fmla="*/ 9167149 w 9213448"/>
              <a:gd name="connsiteY103" fmla="*/ 891696 h 2222785"/>
              <a:gd name="connsiteX104" fmla="*/ 9213448 w 9213448"/>
              <a:gd name="connsiteY104" fmla="*/ 1157914 h 2222785"/>
              <a:gd name="connsiteX105" fmla="*/ 9167149 w 9213448"/>
              <a:gd name="connsiteY105" fmla="*/ 1551453 h 2222785"/>
              <a:gd name="connsiteX106" fmla="*/ 9111468 w 9213448"/>
              <a:gd name="connsiteY106" fmla="*/ 1720426 h 2222785"/>
              <a:gd name="connsiteX107" fmla="*/ 8945150 w 9213448"/>
              <a:gd name="connsiteY107" fmla="*/ 1949378 h 2222785"/>
              <a:gd name="connsiteX108" fmla="*/ 8679964 w 9213448"/>
              <a:gd name="connsiteY108"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738258 w 9213448"/>
              <a:gd name="connsiteY43" fmla="*/ 1833314 h 2222785"/>
              <a:gd name="connsiteX44" fmla="*/ 4039564 w 9213448"/>
              <a:gd name="connsiteY44" fmla="*/ 2002866 h 2222785"/>
              <a:gd name="connsiteX45" fmla="*/ 4282633 w 9213448"/>
              <a:gd name="connsiteY45" fmla="*/ 1979716 h 2222785"/>
              <a:gd name="connsiteX46" fmla="*/ 4386805 w 9213448"/>
              <a:gd name="connsiteY46" fmla="*/ 1933418 h 2222785"/>
              <a:gd name="connsiteX47" fmla="*/ 4433103 w 9213448"/>
              <a:gd name="connsiteY47" fmla="*/ 1875544 h 2222785"/>
              <a:gd name="connsiteX48" fmla="*/ 4421529 w 9213448"/>
              <a:gd name="connsiteY48" fmla="*/ 1713499 h 2222785"/>
              <a:gd name="connsiteX49" fmla="*/ 4305782 w 9213448"/>
              <a:gd name="connsiteY49" fmla="*/ 1424131 h 2222785"/>
              <a:gd name="connsiteX50" fmla="*/ 4247909 w 9213448"/>
              <a:gd name="connsiteY50" fmla="*/ 1319959 h 2222785"/>
              <a:gd name="connsiteX51" fmla="*/ 4213185 w 9213448"/>
              <a:gd name="connsiteY51" fmla="*/ 1215787 h 2222785"/>
              <a:gd name="connsiteX52" fmla="*/ 4224759 w 9213448"/>
              <a:gd name="connsiteY52" fmla="*/ 1042167 h 2222785"/>
              <a:gd name="connsiteX53" fmla="*/ 4236334 w 9213448"/>
              <a:gd name="connsiteY53" fmla="*/ 1007443 h 2222785"/>
              <a:gd name="connsiteX54" fmla="*/ 4271058 w 9213448"/>
              <a:gd name="connsiteY54" fmla="*/ 995868 h 2222785"/>
              <a:gd name="connsiteX55" fmla="*/ 4305782 w 9213448"/>
              <a:gd name="connsiteY55" fmla="*/ 972719 h 2222785"/>
              <a:gd name="connsiteX56" fmla="*/ 4340506 w 9213448"/>
              <a:gd name="connsiteY56" fmla="*/ 961144 h 2222785"/>
              <a:gd name="connsiteX57" fmla="*/ 4375230 w 9213448"/>
              <a:gd name="connsiteY57" fmla="*/ 937995 h 2222785"/>
              <a:gd name="connsiteX58" fmla="*/ 4444678 w 9213448"/>
              <a:gd name="connsiteY58" fmla="*/ 914845 h 2222785"/>
              <a:gd name="connsiteX59" fmla="*/ 4467828 w 9213448"/>
              <a:gd name="connsiteY59" fmla="*/ 891696 h 2222785"/>
              <a:gd name="connsiteX60" fmla="*/ 4502552 w 9213448"/>
              <a:gd name="connsiteY60" fmla="*/ 880121 h 2222785"/>
              <a:gd name="connsiteX61" fmla="*/ 4629873 w 9213448"/>
              <a:gd name="connsiteY61" fmla="*/ 856972 h 2222785"/>
              <a:gd name="connsiteX62" fmla="*/ 4815068 w 9213448"/>
              <a:gd name="connsiteY62" fmla="*/ 822248 h 2222785"/>
              <a:gd name="connsiteX63" fmla="*/ 4919240 w 9213448"/>
              <a:gd name="connsiteY63" fmla="*/ 810673 h 2222785"/>
              <a:gd name="connsiteX64" fmla="*/ 4988688 w 9213448"/>
              <a:gd name="connsiteY64" fmla="*/ 787524 h 2222785"/>
              <a:gd name="connsiteX65" fmla="*/ 5104435 w 9213448"/>
              <a:gd name="connsiteY65" fmla="*/ 752800 h 2222785"/>
              <a:gd name="connsiteX66" fmla="*/ 5139159 w 9213448"/>
              <a:gd name="connsiteY66" fmla="*/ 741225 h 2222785"/>
              <a:gd name="connsiteX67" fmla="*/ 5173883 w 9213448"/>
              <a:gd name="connsiteY67" fmla="*/ 729650 h 2222785"/>
              <a:gd name="connsiteX68" fmla="*/ 5208607 w 9213448"/>
              <a:gd name="connsiteY68" fmla="*/ 694926 h 2222785"/>
              <a:gd name="connsiteX69" fmla="*/ 5243331 w 9213448"/>
              <a:gd name="connsiteY69" fmla="*/ 683352 h 2222785"/>
              <a:gd name="connsiteX70" fmla="*/ 5324354 w 9213448"/>
              <a:gd name="connsiteY70" fmla="*/ 648628 h 2222785"/>
              <a:gd name="connsiteX71" fmla="*/ 5382228 w 9213448"/>
              <a:gd name="connsiteY71" fmla="*/ 613904 h 2222785"/>
              <a:gd name="connsiteX72" fmla="*/ 5451676 w 9213448"/>
              <a:gd name="connsiteY72" fmla="*/ 579180 h 2222785"/>
              <a:gd name="connsiteX73" fmla="*/ 5474825 w 9213448"/>
              <a:gd name="connsiteY73" fmla="*/ 556030 h 2222785"/>
              <a:gd name="connsiteX74" fmla="*/ 5544273 w 9213448"/>
              <a:gd name="connsiteY74" fmla="*/ 509731 h 2222785"/>
              <a:gd name="connsiteX75" fmla="*/ 5578997 w 9213448"/>
              <a:gd name="connsiteY75" fmla="*/ 486582 h 2222785"/>
              <a:gd name="connsiteX76" fmla="*/ 5660020 w 9213448"/>
              <a:gd name="connsiteY76" fmla="*/ 428709 h 2222785"/>
              <a:gd name="connsiteX77" fmla="*/ 5694744 w 9213448"/>
              <a:gd name="connsiteY77" fmla="*/ 417134 h 2222785"/>
              <a:gd name="connsiteX78" fmla="*/ 5764192 w 9213448"/>
              <a:gd name="connsiteY78" fmla="*/ 382410 h 2222785"/>
              <a:gd name="connsiteX79" fmla="*/ 5810491 w 9213448"/>
              <a:gd name="connsiteY79" fmla="*/ 347686 h 2222785"/>
              <a:gd name="connsiteX80" fmla="*/ 5833640 w 9213448"/>
              <a:gd name="connsiteY80" fmla="*/ 324536 h 2222785"/>
              <a:gd name="connsiteX81" fmla="*/ 5868364 w 9213448"/>
              <a:gd name="connsiteY81" fmla="*/ 312962 h 2222785"/>
              <a:gd name="connsiteX82" fmla="*/ 5926238 w 9213448"/>
              <a:gd name="connsiteY82" fmla="*/ 278238 h 2222785"/>
              <a:gd name="connsiteX83" fmla="*/ 5984111 w 9213448"/>
              <a:gd name="connsiteY83" fmla="*/ 243514 h 2222785"/>
              <a:gd name="connsiteX84" fmla="*/ 6076709 w 9213448"/>
              <a:gd name="connsiteY84" fmla="*/ 197215 h 2222785"/>
              <a:gd name="connsiteX85" fmla="*/ 6111433 w 9213448"/>
              <a:gd name="connsiteY85" fmla="*/ 185640 h 2222785"/>
              <a:gd name="connsiteX86" fmla="*/ 6146157 w 9213448"/>
              <a:gd name="connsiteY86" fmla="*/ 174066 h 2222785"/>
              <a:gd name="connsiteX87" fmla="*/ 6204030 w 9213448"/>
              <a:gd name="connsiteY87" fmla="*/ 139342 h 2222785"/>
              <a:gd name="connsiteX88" fmla="*/ 6285053 w 9213448"/>
              <a:gd name="connsiteY88" fmla="*/ 104618 h 2222785"/>
              <a:gd name="connsiteX89" fmla="*/ 6366076 w 9213448"/>
              <a:gd name="connsiteY89" fmla="*/ 69893 h 2222785"/>
              <a:gd name="connsiteX90" fmla="*/ 6435524 w 9213448"/>
              <a:gd name="connsiteY90" fmla="*/ 46744 h 2222785"/>
              <a:gd name="connsiteX91" fmla="*/ 6516547 w 9213448"/>
              <a:gd name="connsiteY91" fmla="*/ 23595 h 2222785"/>
              <a:gd name="connsiteX92" fmla="*/ 6562845 w 9213448"/>
              <a:gd name="connsiteY92" fmla="*/ 12020 h 2222785"/>
              <a:gd name="connsiteX93" fmla="*/ 6652390 w 9213448"/>
              <a:gd name="connsiteY93" fmla="*/ 3943 h 2222785"/>
              <a:gd name="connsiteX94" fmla="*/ 7388145 w 9213448"/>
              <a:gd name="connsiteY94" fmla="*/ 0 h 2222785"/>
              <a:gd name="connsiteX95" fmla="*/ 8426369 w 9213448"/>
              <a:gd name="connsiteY95" fmla="*/ 46744 h 2222785"/>
              <a:gd name="connsiteX96" fmla="*/ 8532513 w 9213448"/>
              <a:gd name="connsiteY96" fmla="*/ 76444 h 2222785"/>
              <a:gd name="connsiteX97" fmla="*/ 8650231 w 9213448"/>
              <a:gd name="connsiteY97" fmla="*/ 130820 h 2222785"/>
              <a:gd name="connsiteX98" fmla="*/ 8739331 w 9213448"/>
              <a:gd name="connsiteY98" fmla="*/ 210315 h 2222785"/>
              <a:gd name="connsiteX99" fmla="*/ 8868624 w 9213448"/>
              <a:gd name="connsiteY99" fmla="*/ 317541 h 2222785"/>
              <a:gd name="connsiteX100" fmla="*/ 8993529 w 9213448"/>
              <a:gd name="connsiteY100" fmla="*/ 498157 h 2222785"/>
              <a:gd name="connsiteX101" fmla="*/ 9028253 w 9213448"/>
              <a:gd name="connsiteY101" fmla="*/ 567605 h 2222785"/>
              <a:gd name="connsiteX102" fmla="*/ 9120850 w 9213448"/>
              <a:gd name="connsiteY102" fmla="*/ 752800 h 2222785"/>
              <a:gd name="connsiteX103" fmla="*/ 9144000 w 9213448"/>
              <a:gd name="connsiteY103" fmla="*/ 822248 h 2222785"/>
              <a:gd name="connsiteX104" fmla="*/ 9167149 w 9213448"/>
              <a:gd name="connsiteY104" fmla="*/ 891696 h 2222785"/>
              <a:gd name="connsiteX105" fmla="*/ 9213448 w 9213448"/>
              <a:gd name="connsiteY105" fmla="*/ 1157914 h 2222785"/>
              <a:gd name="connsiteX106" fmla="*/ 9167149 w 9213448"/>
              <a:gd name="connsiteY106" fmla="*/ 1551453 h 2222785"/>
              <a:gd name="connsiteX107" fmla="*/ 9111468 w 9213448"/>
              <a:gd name="connsiteY107" fmla="*/ 1720426 h 2222785"/>
              <a:gd name="connsiteX108" fmla="*/ 8945150 w 9213448"/>
              <a:gd name="connsiteY108" fmla="*/ 1949378 h 2222785"/>
              <a:gd name="connsiteX109" fmla="*/ 8679964 w 9213448"/>
              <a:gd name="connsiteY109"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721782 w 9213448"/>
              <a:gd name="connsiteY43" fmla="*/ 1849790 h 2222785"/>
              <a:gd name="connsiteX44" fmla="*/ 4039564 w 9213448"/>
              <a:gd name="connsiteY44" fmla="*/ 2002866 h 2222785"/>
              <a:gd name="connsiteX45" fmla="*/ 4282633 w 9213448"/>
              <a:gd name="connsiteY45" fmla="*/ 1979716 h 2222785"/>
              <a:gd name="connsiteX46" fmla="*/ 4386805 w 9213448"/>
              <a:gd name="connsiteY46" fmla="*/ 1933418 h 2222785"/>
              <a:gd name="connsiteX47" fmla="*/ 4433103 w 9213448"/>
              <a:gd name="connsiteY47" fmla="*/ 1875544 h 2222785"/>
              <a:gd name="connsiteX48" fmla="*/ 4421529 w 9213448"/>
              <a:gd name="connsiteY48" fmla="*/ 1713499 h 2222785"/>
              <a:gd name="connsiteX49" fmla="*/ 4305782 w 9213448"/>
              <a:gd name="connsiteY49" fmla="*/ 1424131 h 2222785"/>
              <a:gd name="connsiteX50" fmla="*/ 4247909 w 9213448"/>
              <a:gd name="connsiteY50" fmla="*/ 1319959 h 2222785"/>
              <a:gd name="connsiteX51" fmla="*/ 4213185 w 9213448"/>
              <a:gd name="connsiteY51" fmla="*/ 1215787 h 2222785"/>
              <a:gd name="connsiteX52" fmla="*/ 4224759 w 9213448"/>
              <a:gd name="connsiteY52" fmla="*/ 1042167 h 2222785"/>
              <a:gd name="connsiteX53" fmla="*/ 4236334 w 9213448"/>
              <a:gd name="connsiteY53" fmla="*/ 1007443 h 2222785"/>
              <a:gd name="connsiteX54" fmla="*/ 4271058 w 9213448"/>
              <a:gd name="connsiteY54" fmla="*/ 995868 h 2222785"/>
              <a:gd name="connsiteX55" fmla="*/ 4305782 w 9213448"/>
              <a:gd name="connsiteY55" fmla="*/ 972719 h 2222785"/>
              <a:gd name="connsiteX56" fmla="*/ 4340506 w 9213448"/>
              <a:gd name="connsiteY56" fmla="*/ 961144 h 2222785"/>
              <a:gd name="connsiteX57" fmla="*/ 4375230 w 9213448"/>
              <a:gd name="connsiteY57" fmla="*/ 937995 h 2222785"/>
              <a:gd name="connsiteX58" fmla="*/ 4444678 w 9213448"/>
              <a:gd name="connsiteY58" fmla="*/ 914845 h 2222785"/>
              <a:gd name="connsiteX59" fmla="*/ 4467828 w 9213448"/>
              <a:gd name="connsiteY59" fmla="*/ 891696 h 2222785"/>
              <a:gd name="connsiteX60" fmla="*/ 4502552 w 9213448"/>
              <a:gd name="connsiteY60" fmla="*/ 880121 h 2222785"/>
              <a:gd name="connsiteX61" fmla="*/ 4629873 w 9213448"/>
              <a:gd name="connsiteY61" fmla="*/ 856972 h 2222785"/>
              <a:gd name="connsiteX62" fmla="*/ 4815068 w 9213448"/>
              <a:gd name="connsiteY62" fmla="*/ 822248 h 2222785"/>
              <a:gd name="connsiteX63" fmla="*/ 4919240 w 9213448"/>
              <a:gd name="connsiteY63" fmla="*/ 810673 h 2222785"/>
              <a:gd name="connsiteX64" fmla="*/ 4988688 w 9213448"/>
              <a:gd name="connsiteY64" fmla="*/ 787524 h 2222785"/>
              <a:gd name="connsiteX65" fmla="*/ 5104435 w 9213448"/>
              <a:gd name="connsiteY65" fmla="*/ 752800 h 2222785"/>
              <a:gd name="connsiteX66" fmla="*/ 5139159 w 9213448"/>
              <a:gd name="connsiteY66" fmla="*/ 741225 h 2222785"/>
              <a:gd name="connsiteX67" fmla="*/ 5173883 w 9213448"/>
              <a:gd name="connsiteY67" fmla="*/ 729650 h 2222785"/>
              <a:gd name="connsiteX68" fmla="*/ 5208607 w 9213448"/>
              <a:gd name="connsiteY68" fmla="*/ 694926 h 2222785"/>
              <a:gd name="connsiteX69" fmla="*/ 5243331 w 9213448"/>
              <a:gd name="connsiteY69" fmla="*/ 683352 h 2222785"/>
              <a:gd name="connsiteX70" fmla="*/ 5324354 w 9213448"/>
              <a:gd name="connsiteY70" fmla="*/ 648628 h 2222785"/>
              <a:gd name="connsiteX71" fmla="*/ 5382228 w 9213448"/>
              <a:gd name="connsiteY71" fmla="*/ 613904 h 2222785"/>
              <a:gd name="connsiteX72" fmla="*/ 5451676 w 9213448"/>
              <a:gd name="connsiteY72" fmla="*/ 579180 h 2222785"/>
              <a:gd name="connsiteX73" fmla="*/ 5474825 w 9213448"/>
              <a:gd name="connsiteY73" fmla="*/ 556030 h 2222785"/>
              <a:gd name="connsiteX74" fmla="*/ 5544273 w 9213448"/>
              <a:gd name="connsiteY74" fmla="*/ 509731 h 2222785"/>
              <a:gd name="connsiteX75" fmla="*/ 5578997 w 9213448"/>
              <a:gd name="connsiteY75" fmla="*/ 486582 h 2222785"/>
              <a:gd name="connsiteX76" fmla="*/ 5660020 w 9213448"/>
              <a:gd name="connsiteY76" fmla="*/ 428709 h 2222785"/>
              <a:gd name="connsiteX77" fmla="*/ 5694744 w 9213448"/>
              <a:gd name="connsiteY77" fmla="*/ 417134 h 2222785"/>
              <a:gd name="connsiteX78" fmla="*/ 5764192 w 9213448"/>
              <a:gd name="connsiteY78" fmla="*/ 382410 h 2222785"/>
              <a:gd name="connsiteX79" fmla="*/ 5810491 w 9213448"/>
              <a:gd name="connsiteY79" fmla="*/ 347686 h 2222785"/>
              <a:gd name="connsiteX80" fmla="*/ 5833640 w 9213448"/>
              <a:gd name="connsiteY80" fmla="*/ 324536 h 2222785"/>
              <a:gd name="connsiteX81" fmla="*/ 5868364 w 9213448"/>
              <a:gd name="connsiteY81" fmla="*/ 312962 h 2222785"/>
              <a:gd name="connsiteX82" fmla="*/ 5926238 w 9213448"/>
              <a:gd name="connsiteY82" fmla="*/ 278238 h 2222785"/>
              <a:gd name="connsiteX83" fmla="*/ 5984111 w 9213448"/>
              <a:gd name="connsiteY83" fmla="*/ 243514 h 2222785"/>
              <a:gd name="connsiteX84" fmla="*/ 6076709 w 9213448"/>
              <a:gd name="connsiteY84" fmla="*/ 197215 h 2222785"/>
              <a:gd name="connsiteX85" fmla="*/ 6111433 w 9213448"/>
              <a:gd name="connsiteY85" fmla="*/ 185640 h 2222785"/>
              <a:gd name="connsiteX86" fmla="*/ 6146157 w 9213448"/>
              <a:gd name="connsiteY86" fmla="*/ 174066 h 2222785"/>
              <a:gd name="connsiteX87" fmla="*/ 6204030 w 9213448"/>
              <a:gd name="connsiteY87" fmla="*/ 139342 h 2222785"/>
              <a:gd name="connsiteX88" fmla="*/ 6285053 w 9213448"/>
              <a:gd name="connsiteY88" fmla="*/ 104618 h 2222785"/>
              <a:gd name="connsiteX89" fmla="*/ 6366076 w 9213448"/>
              <a:gd name="connsiteY89" fmla="*/ 69893 h 2222785"/>
              <a:gd name="connsiteX90" fmla="*/ 6435524 w 9213448"/>
              <a:gd name="connsiteY90" fmla="*/ 46744 h 2222785"/>
              <a:gd name="connsiteX91" fmla="*/ 6516547 w 9213448"/>
              <a:gd name="connsiteY91" fmla="*/ 23595 h 2222785"/>
              <a:gd name="connsiteX92" fmla="*/ 6562845 w 9213448"/>
              <a:gd name="connsiteY92" fmla="*/ 12020 h 2222785"/>
              <a:gd name="connsiteX93" fmla="*/ 6652390 w 9213448"/>
              <a:gd name="connsiteY93" fmla="*/ 3943 h 2222785"/>
              <a:gd name="connsiteX94" fmla="*/ 7388145 w 9213448"/>
              <a:gd name="connsiteY94" fmla="*/ 0 h 2222785"/>
              <a:gd name="connsiteX95" fmla="*/ 8426369 w 9213448"/>
              <a:gd name="connsiteY95" fmla="*/ 46744 h 2222785"/>
              <a:gd name="connsiteX96" fmla="*/ 8532513 w 9213448"/>
              <a:gd name="connsiteY96" fmla="*/ 76444 h 2222785"/>
              <a:gd name="connsiteX97" fmla="*/ 8650231 w 9213448"/>
              <a:gd name="connsiteY97" fmla="*/ 130820 h 2222785"/>
              <a:gd name="connsiteX98" fmla="*/ 8739331 w 9213448"/>
              <a:gd name="connsiteY98" fmla="*/ 210315 h 2222785"/>
              <a:gd name="connsiteX99" fmla="*/ 8868624 w 9213448"/>
              <a:gd name="connsiteY99" fmla="*/ 317541 h 2222785"/>
              <a:gd name="connsiteX100" fmla="*/ 8993529 w 9213448"/>
              <a:gd name="connsiteY100" fmla="*/ 498157 h 2222785"/>
              <a:gd name="connsiteX101" fmla="*/ 9028253 w 9213448"/>
              <a:gd name="connsiteY101" fmla="*/ 567605 h 2222785"/>
              <a:gd name="connsiteX102" fmla="*/ 9120850 w 9213448"/>
              <a:gd name="connsiteY102" fmla="*/ 752800 h 2222785"/>
              <a:gd name="connsiteX103" fmla="*/ 9144000 w 9213448"/>
              <a:gd name="connsiteY103" fmla="*/ 822248 h 2222785"/>
              <a:gd name="connsiteX104" fmla="*/ 9167149 w 9213448"/>
              <a:gd name="connsiteY104" fmla="*/ 891696 h 2222785"/>
              <a:gd name="connsiteX105" fmla="*/ 9213448 w 9213448"/>
              <a:gd name="connsiteY105" fmla="*/ 1157914 h 2222785"/>
              <a:gd name="connsiteX106" fmla="*/ 9167149 w 9213448"/>
              <a:gd name="connsiteY106" fmla="*/ 1551453 h 2222785"/>
              <a:gd name="connsiteX107" fmla="*/ 9111468 w 9213448"/>
              <a:gd name="connsiteY107" fmla="*/ 1720426 h 2222785"/>
              <a:gd name="connsiteX108" fmla="*/ 8945150 w 9213448"/>
              <a:gd name="connsiteY108" fmla="*/ 1949378 h 2222785"/>
              <a:gd name="connsiteX109" fmla="*/ 8679964 w 9213448"/>
              <a:gd name="connsiteY109"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721782 w 9213448"/>
              <a:gd name="connsiteY42" fmla="*/ 1849790 h 2222785"/>
              <a:gd name="connsiteX43" fmla="*/ 4039564 w 9213448"/>
              <a:gd name="connsiteY43" fmla="*/ 2002866 h 2222785"/>
              <a:gd name="connsiteX44" fmla="*/ 4282633 w 9213448"/>
              <a:gd name="connsiteY44" fmla="*/ 1979716 h 2222785"/>
              <a:gd name="connsiteX45" fmla="*/ 4386805 w 9213448"/>
              <a:gd name="connsiteY45" fmla="*/ 1933418 h 2222785"/>
              <a:gd name="connsiteX46" fmla="*/ 4433103 w 9213448"/>
              <a:gd name="connsiteY46" fmla="*/ 1875544 h 2222785"/>
              <a:gd name="connsiteX47" fmla="*/ 4421529 w 9213448"/>
              <a:gd name="connsiteY47" fmla="*/ 1713499 h 2222785"/>
              <a:gd name="connsiteX48" fmla="*/ 4305782 w 9213448"/>
              <a:gd name="connsiteY48" fmla="*/ 1424131 h 2222785"/>
              <a:gd name="connsiteX49" fmla="*/ 4247909 w 9213448"/>
              <a:gd name="connsiteY49" fmla="*/ 1319959 h 2222785"/>
              <a:gd name="connsiteX50" fmla="*/ 4213185 w 9213448"/>
              <a:gd name="connsiteY50" fmla="*/ 1215787 h 2222785"/>
              <a:gd name="connsiteX51" fmla="*/ 4224759 w 9213448"/>
              <a:gd name="connsiteY51" fmla="*/ 1042167 h 2222785"/>
              <a:gd name="connsiteX52" fmla="*/ 4236334 w 9213448"/>
              <a:gd name="connsiteY52" fmla="*/ 1007443 h 2222785"/>
              <a:gd name="connsiteX53" fmla="*/ 4271058 w 9213448"/>
              <a:gd name="connsiteY53" fmla="*/ 995868 h 2222785"/>
              <a:gd name="connsiteX54" fmla="*/ 4305782 w 9213448"/>
              <a:gd name="connsiteY54" fmla="*/ 972719 h 2222785"/>
              <a:gd name="connsiteX55" fmla="*/ 4340506 w 9213448"/>
              <a:gd name="connsiteY55" fmla="*/ 961144 h 2222785"/>
              <a:gd name="connsiteX56" fmla="*/ 4375230 w 9213448"/>
              <a:gd name="connsiteY56" fmla="*/ 937995 h 2222785"/>
              <a:gd name="connsiteX57" fmla="*/ 4444678 w 9213448"/>
              <a:gd name="connsiteY57" fmla="*/ 914845 h 2222785"/>
              <a:gd name="connsiteX58" fmla="*/ 4467828 w 9213448"/>
              <a:gd name="connsiteY58" fmla="*/ 891696 h 2222785"/>
              <a:gd name="connsiteX59" fmla="*/ 4502552 w 9213448"/>
              <a:gd name="connsiteY59" fmla="*/ 880121 h 2222785"/>
              <a:gd name="connsiteX60" fmla="*/ 4629873 w 9213448"/>
              <a:gd name="connsiteY60" fmla="*/ 856972 h 2222785"/>
              <a:gd name="connsiteX61" fmla="*/ 4815068 w 9213448"/>
              <a:gd name="connsiteY61" fmla="*/ 822248 h 2222785"/>
              <a:gd name="connsiteX62" fmla="*/ 4919240 w 9213448"/>
              <a:gd name="connsiteY62" fmla="*/ 810673 h 2222785"/>
              <a:gd name="connsiteX63" fmla="*/ 4988688 w 9213448"/>
              <a:gd name="connsiteY63" fmla="*/ 787524 h 2222785"/>
              <a:gd name="connsiteX64" fmla="*/ 5104435 w 9213448"/>
              <a:gd name="connsiteY64" fmla="*/ 752800 h 2222785"/>
              <a:gd name="connsiteX65" fmla="*/ 5139159 w 9213448"/>
              <a:gd name="connsiteY65" fmla="*/ 741225 h 2222785"/>
              <a:gd name="connsiteX66" fmla="*/ 5173883 w 9213448"/>
              <a:gd name="connsiteY66" fmla="*/ 729650 h 2222785"/>
              <a:gd name="connsiteX67" fmla="*/ 5208607 w 9213448"/>
              <a:gd name="connsiteY67" fmla="*/ 694926 h 2222785"/>
              <a:gd name="connsiteX68" fmla="*/ 5243331 w 9213448"/>
              <a:gd name="connsiteY68" fmla="*/ 683352 h 2222785"/>
              <a:gd name="connsiteX69" fmla="*/ 5324354 w 9213448"/>
              <a:gd name="connsiteY69" fmla="*/ 648628 h 2222785"/>
              <a:gd name="connsiteX70" fmla="*/ 5382228 w 9213448"/>
              <a:gd name="connsiteY70" fmla="*/ 613904 h 2222785"/>
              <a:gd name="connsiteX71" fmla="*/ 5451676 w 9213448"/>
              <a:gd name="connsiteY71" fmla="*/ 579180 h 2222785"/>
              <a:gd name="connsiteX72" fmla="*/ 5474825 w 9213448"/>
              <a:gd name="connsiteY72" fmla="*/ 556030 h 2222785"/>
              <a:gd name="connsiteX73" fmla="*/ 5544273 w 9213448"/>
              <a:gd name="connsiteY73" fmla="*/ 509731 h 2222785"/>
              <a:gd name="connsiteX74" fmla="*/ 5578997 w 9213448"/>
              <a:gd name="connsiteY74" fmla="*/ 486582 h 2222785"/>
              <a:gd name="connsiteX75" fmla="*/ 5660020 w 9213448"/>
              <a:gd name="connsiteY75" fmla="*/ 428709 h 2222785"/>
              <a:gd name="connsiteX76" fmla="*/ 5694744 w 9213448"/>
              <a:gd name="connsiteY76" fmla="*/ 417134 h 2222785"/>
              <a:gd name="connsiteX77" fmla="*/ 5764192 w 9213448"/>
              <a:gd name="connsiteY77" fmla="*/ 382410 h 2222785"/>
              <a:gd name="connsiteX78" fmla="*/ 5810491 w 9213448"/>
              <a:gd name="connsiteY78" fmla="*/ 347686 h 2222785"/>
              <a:gd name="connsiteX79" fmla="*/ 5833640 w 9213448"/>
              <a:gd name="connsiteY79" fmla="*/ 324536 h 2222785"/>
              <a:gd name="connsiteX80" fmla="*/ 5868364 w 9213448"/>
              <a:gd name="connsiteY80" fmla="*/ 312962 h 2222785"/>
              <a:gd name="connsiteX81" fmla="*/ 5926238 w 9213448"/>
              <a:gd name="connsiteY81" fmla="*/ 278238 h 2222785"/>
              <a:gd name="connsiteX82" fmla="*/ 5984111 w 9213448"/>
              <a:gd name="connsiteY82" fmla="*/ 243514 h 2222785"/>
              <a:gd name="connsiteX83" fmla="*/ 6076709 w 9213448"/>
              <a:gd name="connsiteY83" fmla="*/ 197215 h 2222785"/>
              <a:gd name="connsiteX84" fmla="*/ 6111433 w 9213448"/>
              <a:gd name="connsiteY84" fmla="*/ 185640 h 2222785"/>
              <a:gd name="connsiteX85" fmla="*/ 6146157 w 9213448"/>
              <a:gd name="connsiteY85" fmla="*/ 174066 h 2222785"/>
              <a:gd name="connsiteX86" fmla="*/ 6204030 w 9213448"/>
              <a:gd name="connsiteY86" fmla="*/ 139342 h 2222785"/>
              <a:gd name="connsiteX87" fmla="*/ 6285053 w 9213448"/>
              <a:gd name="connsiteY87" fmla="*/ 104618 h 2222785"/>
              <a:gd name="connsiteX88" fmla="*/ 6366076 w 9213448"/>
              <a:gd name="connsiteY88" fmla="*/ 69893 h 2222785"/>
              <a:gd name="connsiteX89" fmla="*/ 6435524 w 9213448"/>
              <a:gd name="connsiteY89" fmla="*/ 46744 h 2222785"/>
              <a:gd name="connsiteX90" fmla="*/ 6516547 w 9213448"/>
              <a:gd name="connsiteY90" fmla="*/ 23595 h 2222785"/>
              <a:gd name="connsiteX91" fmla="*/ 6562845 w 9213448"/>
              <a:gd name="connsiteY91" fmla="*/ 12020 h 2222785"/>
              <a:gd name="connsiteX92" fmla="*/ 6652390 w 9213448"/>
              <a:gd name="connsiteY92" fmla="*/ 3943 h 2222785"/>
              <a:gd name="connsiteX93" fmla="*/ 7388145 w 9213448"/>
              <a:gd name="connsiteY93" fmla="*/ 0 h 2222785"/>
              <a:gd name="connsiteX94" fmla="*/ 8426369 w 9213448"/>
              <a:gd name="connsiteY94" fmla="*/ 46744 h 2222785"/>
              <a:gd name="connsiteX95" fmla="*/ 8532513 w 9213448"/>
              <a:gd name="connsiteY95" fmla="*/ 76444 h 2222785"/>
              <a:gd name="connsiteX96" fmla="*/ 8650231 w 9213448"/>
              <a:gd name="connsiteY96" fmla="*/ 130820 h 2222785"/>
              <a:gd name="connsiteX97" fmla="*/ 8739331 w 9213448"/>
              <a:gd name="connsiteY97" fmla="*/ 210315 h 2222785"/>
              <a:gd name="connsiteX98" fmla="*/ 8868624 w 9213448"/>
              <a:gd name="connsiteY98" fmla="*/ 317541 h 2222785"/>
              <a:gd name="connsiteX99" fmla="*/ 8993529 w 9213448"/>
              <a:gd name="connsiteY99" fmla="*/ 498157 h 2222785"/>
              <a:gd name="connsiteX100" fmla="*/ 9028253 w 9213448"/>
              <a:gd name="connsiteY100" fmla="*/ 567605 h 2222785"/>
              <a:gd name="connsiteX101" fmla="*/ 9120850 w 9213448"/>
              <a:gd name="connsiteY101" fmla="*/ 752800 h 2222785"/>
              <a:gd name="connsiteX102" fmla="*/ 9144000 w 9213448"/>
              <a:gd name="connsiteY102" fmla="*/ 822248 h 2222785"/>
              <a:gd name="connsiteX103" fmla="*/ 9167149 w 9213448"/>
              <a:gd name="connsiteY103" fmla="*/ 891696 h 2222785"/>
              <a:gd name="connsiteX104" fmla="*/ 9213448 w 9213448"/>
              <a:gd name="connsiteY104" fmla="*/ 1157914 h 2222785"/>
              <a:gd name="connsiteX105" fmla="*/ 9167149 w 9213448"/>
              <a:gd name="connsiteY105" fmla="*/ 1551453 h 2222785"/>
              <a:gd name="connsiteX106" fmla="*/ 9111468 w 9213448"/>
              <a:gd name="connsiteY106" fmla="*/ 1720426 h 2222785"/>
              <a:gd name="connsiteX107" fmla="*/ 8945150 w 9213448"/>
              <a:gd name="connsiteY107" fmla="*/ 1949378 h 2222785"/>
              <a:gd name="connsiteX108" fmla="*/ 8679964 w 9213448"/>
              <a:gd name="connsiteY108"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29444 w 9213448"/>
              <a:gd name="connsiteY39" fmla="*/ 1531640 h 2222785"/>
              <a:gd name="connsiteX40" fmla="*/ 3495554 w 9213448"/>
              <a:gd name="connsiteY40" fmla="*/ 1586177 h 2222785"/>
              <a:gd name="connsiteX41" fmla="*/ 3530278 w 9213448"/>
              <a:gd name="connsiteY41" fmla="*/ 1655625 h 2222785"/>
              <a:gd name="connsiteX42" fmla="*/ 3721782 w 9213448"/>
              <a:gd name="connsiteY42" fmla="*/ 1849790 h 2222785"/>
              <a:gd name="connsiteX43" fmla="*/ 4039564 w 9213448"/>
              <a:gd name="connsiteY43" fmla="*/ 2002866 h 2222785"/>
              <a:gd name="connsiteX44" fmla="*/ 4282633 w 9213448"/>
              <a:gd name="connsiteY44" fmla="*/ 1979716 h 2222785"/>
              <a:gd name="connsiteX45" fmla="*/ 4386805 w 9213448"/>
              <a:gd name="connsiteY45" fmla="*/ 1933418 h 2222785"/>
              <a:gd name="connsiteX46" fmla="*/ 4433103 w 9213448"/>
              <a:gd name="connsiteY46" fmla="*/ 1875544 h 2222785"/>
              <a:gd name="connsiteX47" fmla="*/ 4421529 w 9213448"/>
              <a:gd name="connsiteY47" fmla="*/ 1713499 h 2222785"/>
              <a:gd name="connsiteX48" fmla="*/ 4305782 w 9213448"/>
              <a:gd name="connsiteY48" fmla="*/ 1424131 h 2222785"/>
              <a:gd name="connsiteX49" fmla="*/ 4247909 w 9213448"/>
              <a:gd name="connsiteY49" fmla="*/ 1319959 h 2222785"/>
              <a:gd name="connsiteX50" fmla="*/ 4213185 w 9213448"/>
              <a:gd name="connsiteY50" fmla="*/ 1215787 h 2222785"/>
              <a:gd name="connsiteX51" fmla="*/ 4224759 w 9213448"/>
              <a:gd name="connsiteY51" fmla="*/ 1042167 h 2222785"/>
              <a:gd name="connsiteX52" fmla="*/ 4236334 w 9213448"/>
              <a:gd name="connsiteY52" fmla="*/ 1007443 h 2222785"/>
              <a:gd name="connsiteX53" fmla="*/ 4271058 w 9213448"/>
              <a:gd name="connsiteY53" fmla="*/ 995868 h 2222785"/>
              <a:gd name="connsiteX54" fmla="*/ 4305782 w 9213448"/>
              <a:gd name="connsiteY54" fmla="*/ 972719 h 2222785"/>
              <a:gd name="connsiteX55" fmla="*/ 4340506 w 9213448"/>
              <a:gd name="connsiteY55" fmla="*/ 961144 h 2222785"/>
              <a:gd name="connsiteX56" fmla="*/ 4375230 w 9213448"/>
              <a:gd name="connsiteY56" fmla="*/ 937995 h 2222785"/>
              <a:gd name="connsiteX57" fmla="*/ 4444678 w 9213448"/>
              <a:gd name="connsiteY57" fmla="*/ 914845 h 2222785"/>
              <a:gd name="connsiteX58" fmla="*/ 4467828 w 9213448"/>
              <a:gd name="connsiteY58" fmla="*/ 891696 h 2222785"/>
              <a:gd name="connsiteX59" fmla="*/ 4502552 w 9213448"/>
              <a:gd name="connsiteY59" fmla="*/ 880121 h 2222785"/>
              <a:gd name="connsiteX60" fmla="*/ 4629873 w 9213448"/>
              <a:gd name="connsiteY60" fmla="*/ 856972 h 2222785"/>
              <a:gd name="connsiteX61" fmla="*/ 4815068 w 9213448"/>
              <a:gd name="connsiteY61" fmla="*/ 822248 h 2222785"/>
              <a:gd name="connsiteX62" fmla="*/ 4919240 w 9213448"/>
              <a:gd name="connsiteY62" fmla="*/ 810673 h 2222785"/>
              <a:gd name="connsiteX63" fmla="*/ 4988688 w 9213448"/>
              <a:gd name="connsiteY63" fmla="*/ 787524 h 2222785"/>
              <a:gd name="connsiteX64" fmla="*/ 5104435 w 9213448"/>
              <a:gd name="connsiteY64" fmla="*/ 752800 h 2222785"/>
              <a:gd name="connsiteX65" fmla="*/ 5139159 w 9213448"/>
              <a:gd name="connsiteY65" fmla="*/ 741225 h 2222785"/>
              <a:gd name="connsiteX66" fmla="*/ 5173883 w 9213448"/>
              <a:gd name="connsiteY66" fmla="*/ 729650 h 2222785"/>
              <a:gd name="connsiteX67" fmla="*/ 5208607 w 9213448"/>
              <a:gd name="connsiteY67" fmla="*/ 694926 h 2222785"/>
              <a:gd name="connsiteX68" fmla="*/ 5243331 w 9213448"/>
              <a:gd name="connsiteY68" fmla="*/ 683352 h 2222785"/>
              <a:gd name="connsiteX69" fmla="*/ 5324354 w 9213448"/>
              <a:gd name="connsiteY69" fmla="*/ 648628 h 2222785"/>
              <a:gd name="connsiteX70" fmla="*/ 5382228 w 9213448"/>
              <a:gd name="connsiteY70" fmla="*/ 613904 h 2222785"/>
              <a:gd name="connsiteX71" fmla="*/ 5451676 w 9213448"/>
              <a:gd name="connsiteY71" fmla="*/ 579180 h 2222785"/>
              <a:gd name="connsiteX72" fmla="*/ 5474825 w 9213448"/>
              <a:gd name="connsiteY72" fmla="*/ 556030 h 2222785"/>
              <a:gd name="connsiteX73" fmla="*/ 5544273 w 9213448"/>
              <a:gd name="connsiteY73" fmla="*/ 509731 h 2222785"/>
              <a:gd name="connsiteX74" fmla="*/ 5578997 w 9213448"/>
              <a:gd name="connsiteY74" fmla="*/ 486582 h 2222785"/>
              <a:gd name="connsiteX75" fmla="*/ 5660020 w 9213448"/>
              <a:gd name="connsiteY75" fmla="*/ 428709 h 2222785"/>
              <a:gd name="connsiteX76" fmla="*/ 5694744 w 9213448"/>
              <a:gd name="connsiteY76" fmla="*/ 417134 h 2222785"/>
              <a:gd name="connsiteX77" fmla="*/ 5764192 w 9213448"/>
              <a:gd name="connsiteY77" fmla="*/ 382410 h 2222785"/>
              <a:gd name="connsiteX78" fmla="*/ 5810491 w 9213448"/>
              <a:gd name="connsiteY78" fmla="*/ 347686 h 2222785"/>
              <a:gd name="connsiteX79" fmla="*/ 5833640 w 9213448"/>
              <a:gd name="connsiteY79" fmla="*/ 324536 h 2222785"/>
              <a:gd name="connsiteX80" fmla="*/ 5868364 w 9213448"/>
              <a:gd name="connsiteY80" fmla="*/ 312962 h 2222785"/>
              <a:gd name="connsiteX81" fmla="*/ 5926238 w 9213448"/>
              <a:gd name="connsiteY81" fmla="*/ 278238 h 2222785"/>
              <a:gd name="connsiteX82" fmla="*/ 5984111 w 9213448"/>
              <a:gd name="connsiteY82" fmla="*/ 243514 h 2222785"/>
              <a:gd name="connsiteX83" fmla="*/ 6076709 w 9213448"/>
              <a:gd name="connsiteY83" fmla="*/ 197215 h 2222785"/>
              <a:gd name="connsiteX84" fmla="*/ 6111433 w 9213448"/>
              <a:gd name="connsiteY84" fmla="*/ 185640 h 2222785"/>
              <a:gd name="connsiteX85" fmla="*/ 6146157 w 9213448"/>
              <a:gd name="connsiteY85" fmla="*/ 174066 h 2222785"/>
              <a:gd name="connsiteX86" fmla="*/ 6204030 w 9213448"/>
              <a:gd name="connsiteY86" fmla="*/ 139342 h 2222785"/>
              <a:gd name="connsiteX87" fmla="*/ 6285053 w 9213448"/>
              <a:gd name="connsiteY87" fmla="*/ 104618 h 2222785"/>
              <a:gd name="connsiteX88" fmla="*/ 6366076 w 9213448"/>
              <a:gd name="connsiteY88" fmla="*/ 69893 h 2222785"/>
              <a:gd name="connsiteX89" fmla="*/ 6435524 w 9213448"/>
              <a:gd name="connsiteY89" fmla="*/ 46744 h 2222785"/>
              <a:gd name="connsiteX90" fmla="*/ 6516547 w 9213448"/>
              <a:gd name="connsiteY90" fmla="*/ 23595 h 2222785"/>
              <a:gd name="connsiteX91" fmla="*/ 6562845 w 9213448"/>
              <a:gd name="connsiteY91" fmla="*/ 12020 h 2222785"/>
              <a:gd name="connsiteX92" fmla="*/ 6652390 w 9213448"/>
              <a:gd name="connsiteY92" fmla="*/ 3943 h 2222785"/>
              <a:gd name="connsiteX93" fmla="*/ 7388145 w 9213448"/>
              <a:gd name="connsiteY93" fmla="*/ 0 h 2222785"/>
              <a:gd name="connsiteX94" fmla="*/ 8426369 w 9213448"/>
              <a:gd name="connsiteY94" fmla="*/ 46744 h 2222785"/>
              <a:gd name="connsiteX95" fmla="*/ 8532513 w 9213448"/>
              <a:gd name="connsiteY95" fmla="*/ 76444 h 2222785"/>
              <a:gd name="connsiteX96" fmla="*/ 8650231 w 9213448"/>
              <a:gd name="connsiteY96" fmla="*/ 130820 h 2222785"/>
              <a:gd name="connsiteX97" fmla="*/ 8739331 w 9213448"/>
              <a:gd name="connsiteY97" fmla="*/ 210315 h 2222785"/>
              <a:gd name="connsiteX98" fmla="*/ 8868624 w 9213448"/>
              <a:gd name="connsiteY98" fmla="*/ 317541 h 2222785"/>
              <a:gd name="connsiteX99" fmla="*/ 8993529 w 9213448"/>
              <a:gd name="connsiteY99" fmla="*/ 498157 h 2222785"/>
              <a:gd name="connsiteX100" fmla="*/ 9028253 w 9213448"/>
              <a:gd name="connsiteY100" fmla="*/ 567605 h 2222785"/>
              <a:gd name="connsiteX101" fmla="*/ 9120850 w 9213448"/>
              <a:gd name="connsiteY101" fmla="*/ 752800 h 2222785"/>
              <a:gd name="connsiteX102" fmla="*/ 9144000 w 9213448"/>
              <a:gd name="connsiteY102" fmla="*/ 822248 h 2222785"/>
              <a:gd name="connsiteX103" fmla="*/ 9167149 w 9213448"/>
              <a:gd name="connsiteY103" fmla="*/ 891696 h 2222785"/>
              <a:gd name="connsiteX104" fmla="*/ 9213448 w 9213448"/>
              <a:gd name="connsiteY104" fmla="*/ 1157914 h 2222785"/>
              <a:gd name="connsiteX105" fmla="*/ 9167149 w 9213448"/>
              <a:gd name="connsiteY105" fmla="*/ 1551453 h 2222785"/>
              <a:gd name="connsiteX106" fmla="*/ 9111468 w 9213448"/>
              <a:gd name="connsiteY106" fmla="*/ 1720426 h 2222785"/>
              <a:gd name="connsiteX107" fmla="*/ 8945150 w 9213448"/>
              <a:gd name="connsiteY107" fmla="*/ 1949378 h 2222785"/>
              <a:gd name="connsiteX108" fmla="*/ 8679964 w 9213448"/>
              <a:gd name="connsiteY108"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29444 w 9213448"/>
              <a:gd name="connsiteY39" fmla="*/ 1531640 h 2222785"/>
              <a:gd name="connsiteX40" fmla="*/ 3483198 w 9213448"/>
              <a:gd name="connsiteY40" fmla="*/ 1586177 h 2222785"/>
              <a:gd name="connsiteX41" fmla="*/ 3530278 w 9213448"/>
              <a:gd name="connsiteY41" fmla="*/ 1655625 h 2222785"/>
              <a:gd name="connsiteX42" fmla="*/ 3721782 w 9213448"/>
              <a:gd name="connsiteY42" fmla="*/ 1849790 h 2222785"/>
              <a:gd name="connsiteX43" fmla="*/ 4039564 w 9213448"/>
              <a:gd name="connsiteY43" fmla="*/ 2002866 h 2222785"/>
              <a:gd name="connsiteX44" fmla="*/ 4282633 w 9213448"/>
              <a:gd name="connsiteY44" fmla="*/ 1979716 h 2222785"/>
              <a:gd name="connsiteX45" fmla="*/ 4386805 w 9213448"/>
              <a:gd name="connsiteY45" fmla="*/ 1933418 h 2222785"/>
              <a:gd name="connsiteX46" fmla="*/ 4433103 w 9213448"/>
              <a:gd name="connsiteY46" fmla="*/ 1875544 h 2222785"/>
              <a:gd name="connsiteX47" fmla="*/ 4421529 w 9213448"/>
              <a:gd name="connsiteY47" fmla="*/ 1713499 h 2222785"/>
              <a:gd name="connsiteX48" fmla="*/ 4305782 w 9213448"/>
              <a:gd name="connsiteY48" fmla="*/ 1424131 h 2222785"/>
              <a:gd name="connsiteX49" fmla="*/ 4247909 w 9213448"/>
              <a:gd name="connsiteY49" fmla="*/ 1319959 h 2222785"/>
              <a:gd name="connsiteX50" fmla="*/ 4213185 w 9213448"/>
              <a:gd name="connsiteY50" fmla="*/ 1215787 h 2222785"/>
              <a:gd name="connsiteX51" fmla="*/ 4224759 w 9213448"/>
              <a:gd name="connsiteY51" fmla="*/ 1042167 h 2222785"/>
              <a:gd name="connsiteX52" fmla="*/ 4236334 w 9213448"/>
              <a:gd name="connsiteY52" fmla="*/ 1007443 h 2222785"/>
              <a:gd name="connsiteX53" fmla="*/ 4271058 w 9213448"/>
              <a:gd name="connsiteY53" fmla="*/ 995868 h 2222785"/>
              <a:gd name="connsiteX54" fmla="*/ 4305782 w 9213448"/>
              <a:gd name="connsiteY54" fmla="*/ 972719 h 2222785"/>
              <a:gd name="connsiteX55" fmla="*/ 4340506 w 9213448"/>
              <a:gd name="connsiteY55" fmla="*/ 961144 h 2222785"/>
              <a:gd name="connsiteX56" fmla="*/ 4375230 w 9213448"/>
              <a:gd name="connsiteY56" fmla="*/ 937995 h 2222785"/>
              <a:gd name="connsiteX57" fmla="*/ 4444678 w 9213448"/>
              <a:gd name="connsiteY57" fmla="*/ 914845 h 2222785"/>
              <a:gd name="connsiteX58" fmla="*/ 4467828 w 9213448"/>
              <a:gd name="connsiteY58" fmla="*/ 891696 h 2222785"/>
              <a:gd name="connsiteX59" fmla="*/ 4502552 w 9213448"/>
              <a:gd name="connsiteY59" fmla="*/ 880121 h 2222785"/>
              <a:gd name="connsiteX60" fmla="*/ 4629873 w 9213448"/>
              <a:gd name="connsiteY60" fmla="*/ 856972 h 2222785"/>
              <a:gd name="connsiteX61" fmla="*/ 4815068 w 9213448"/>
              <a:gd name="connsiteY61" fmla="*/ 822248 h 2222785"/>
              <a:gd name="connsiteX62" fmla="*/ 4919240 w 9213448"/>
              <a:gd name="connsiteY62" fmla="*/ 810673 h 2222785"/>
              <a:gd name="connsiteX63" fmla="*/ 4988688 w 9213448"/>
              <a:gd name="connsiteY63" fmla="*/ 787524 h 2222785"/>
              <a:gd name="connsiteX64" fmla="*/ 5104435 w 9213448"/>
              <a:gd name="connsiteY64" fmla="*/ 752800 h 2222785"/>
              <a:gd name="connsiteX65" fmla="*/ 5139159 w 9213448"/>
              <a:gd name="connsiteY65" fmla="*/ 741225 h 2222785"/>
              <a:gd name="connsiteX66" fmla="*/ 5173883 w 9213448"/>
              <a:gd name="connsiteY66" fmla="*/ 729650 h 2222785"/>
              <a:gd name="connsiteX67" fmla="*/ 5208607 w 9213448"/>
              <a:gd name="connsiteY67" fmla="*/ 694926 h 2222785"/>
              <a:gd name="connsiteX68" fmla="*/ 5243331 w 9213448"/>
              <a:gd name="connsiteY68" fmla="*/ 683352 h 2222785"/>
              <a:gd name="connsiteX69" fmla="*/ 5324354 w 9213448"/>
              <a:gd name="connsiteY69" fmla="*/ 648628 h 2222785"/>
              <a:gd name="connsiteX70" fmla="*/ 5382228 w 9213448"/>
              <a:gd name="connsiteY70" fmla="*/ 613904 h 2222785"/>
              <a:gd name="connsiteX71" fmla="*/ 5451676 w 9213448"/>
              <a:gd name="connsiteY71" fmla="*/ 579180 h 2222785"/>
              <a:gd name="connsiteX72" fmla="*/ 5474825 w 9213448"/>
              <a:gd name="connsiteY72" fmla="*/ 556030 h 2222785"/>
              <a:gd name="connsiteX73" fmla="*/ 5544273 w 9213448"/>
              <a:gd name="connsiteY73" fmla="*/ 509731 h 2222785"/>
              <a:gd name="connsiteX74" fmla="*/ 5578997 w 9213448"/>
              <a:gd name="connsiteY74" fmla="*/ 486582 h 2222785"/>
              <a:gd name="connsiteX75" fmla="*/ 5660020 w 9213448"/>
              <a:gd name="connsiteY75" fmla="*/ 428709 h 2222785"/>
              <a:gd name="connsiteX76" fmla="*/ 5694744 w 9213448"/>
              <a:gd name="connsiteY76" fmla="*/ 417134 h 2222785"/>
              <a:gd name="connsiteX77" fmla="*/ 5764192 w 9213448"/>
              <a:gd name="connsiteY77" fmla="*/ 382410 h 2222785"/>
              <a:gd name="connsiteX78" fmla="*/ 5810491 w 9213448"/>
              <a:gd name="connsiteY78" fmla="*/ 347686 h 2222785"/>
              <a:gd name="connsiteX79" fmla="*/ 5833640 w 9213448"/>
              <a:gd name="connsiteY79" fmla="*/ 324536 h 2222785"/>
              <a:gd name="connsiteX80" fmla="*/ 5868364 w 9213448"/>
              <a:gd name="connsiteY80" fmla="*/ 312962 h 2222785"/>
              <a:gd name="connsiteX81" fmla="*/ 5926238 w 9213448"/>
              <a:gd name="connsiteY81" fmla="*/ 278238 h 2222785"/>
              <a:gd name="connsiteX82" fmla="*/ 5984111 w 9213448"/>
              <a:gd name="connsiteY82" fmla="*/ 243514 h 2222785"/>
              <a:gd name="connsiteX83" fmla="*/ 6076709 w 9213448"/>
              <a:gd name="connsiteY83" fmla="*/ 197215 h 2222785"/>
              <a:gd name="connsiteX84" fmla="*/ 6111433 w 9213448"/>
              <a:gd name="connsiteY84" fmla="*/ 185640 h 2222785"/>
              <a:gd name="connsiteX85" fmla="*/ 6146157 w 9213448"/>
              <a:gd name="connsiteY85" fmla="*/ 174066 h 2222785"/>
              <a:gd name="connsiteX86" fmla="*/ 6204030 w 9213448"/>
              <a:gd name="connsiteY86" fmla="*/ 139342 h 2222785"/>
              <a:gd name="connsiteX87" fmla="*/ 6285053 w 9213448"/>
              <a:gd name="connsiteY87" fmla="*/ 104618 h 2222785"/>
              <a:gd name="connsiteX88" fmla="*/ 6366076 w 9213448"/>
              <a:gd name="connsiteY88" fmla="*/ 69893 h 2222785"/>
              <a:gd name="connsiteX89" fmla="*/ 6435524 w 9213448"/>
              <a:gd name="connsiteY89" fmla="*/ 46744 h 2222785"/>
              <a:gd name="connsiteX90" fmla="*/ 6516547 w 9213448"/>
              <a:gd name="connsiteY90" fmla="*/ 23595 h 2222785"/>
              <a:gd name="connsiteX91" fmla="*/ 6562845 w 9213448"/>
              <a:gd name="connsiteY91" fmla="*/ 12020 h 2222785"/>
              <a:gd name="connsiteX92" fmla="*/ 6652390 w 9213448"/>
              <a:gd name="connsiteY92" fmla="*/ 3943 h 2222785"/>
              <a:gd name="connsiteX93" fmla="*/ 7388145 w 9213448"/>
              <a:gd name="connsiteY93" fmla="*/ 0 h 2222785"/>
              <a:gd name="connsiteX94" fmla="*/ 8426369 w 9213448"/>
              <a:gd name="connsiteY94" fmla="*/ 46744 h 2222785"/>
              <a:gd name="connsiteX95" fmla="*/ 8532513 w 9213448"/>
              <a:gd name="connsiteY95" fmla="*/ 76444 h 2222785"/>
              <a:gd name="connsiteX96" fmla="*/ 8650231 w 9213448"/>
              <a:gd name="connsiteY96" fmla="*/ 130820 h 2222785"/>
              <a:gd name="connsiteX97" fmla="*/ 8739331 w 9213448"/>
              <a:gd name="connsiteY97" fmla="*/ 210315 h 2222785"/>
              <a:gd name="connsiteX98" fmla="*/ 8868624 w 9213448"/>
              <a:gd name="connsiteY98" fmla="*/ 317541 h 2222785"/>
              <a:gd name="connsiteX99" fmla="*/ 8993529 w 9213448"/>
              <a:gd name="connsiteY99" fmla="*/ 498157 h 2222785"/>
              <a:gd name="connsiteX100" fmla="*/ 9028253 w 9213448"/>
              <a:gd name="connsiteY100" fmla="*/ 567605 h 2222785"/>
              <a:gd name="connsiteX101" fmla="*/ 9120850 w 9213448"/>
              <a:gd name="connsiteY101" fmla="*/ 752800 h 2222785"/>
              <a:gd name="connsiteX102" fmla="*/ 9144000 w 9213448"/>
              <a:gd name="connsiteY102" fmla="*/ 822248 h 2222785"/>
              <a:gd name="connsiteX103" fmla="*/ 9167149 w 9213448"/>
              <a:gd name="connsiteY103" fmla="*/ 891696 h 2222785"/>
              <a:gd name="connsiteX104" fmla="*/ 9213448 w 9213448"/>
              <a:gd name="connsiteY104" fmla="*/ 1157914 h 2222785"/>
              <a:gd name="connsiteX105" fmla="*/ 9167149 w 9213448"/>
              <a:gd name="connsiteY105" fmla="*/ 1551453 h 2222785"/>
              <a:gd name="connsiteX106" fmla="*/ 9111468 w 9213448"/>
              <a:gd name="connsiteY106" fmla="*/ 1720426 h 2222785"/>
              <a:gd name="connsiteX107" fmla="*/ 8945150 w 9213448"/>
              <a:gd name="connsiteY107" fmla="*/ 1949378 h 2222785"/>
              <a:gd name="connsiteX108" fmla="*/ 8679964 w 9213448"/>
              <a:gd name="connsiteY108"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29444 w 9213448"/>
              <a:gd name="connsiteY39" fmla="*/ 1531640 h 2222785"/>
              <a:gd name="connsiteX40" fmla="*/ 3530278 w 9213448"/>
              <a:gd name="connsiteY40" fmla="*/ 1655625 h 2222785"/>
              <a:gd name="connsiteX41" fmla="*/ 3721782 w 9213448"/>
              <a:gd name="connsiteY41" fmla="*/ 1849790 h 2222785"/>
              <a:gd name="connsiteX42" fmla="*/ 4039564 w 9213448"/>
              <a:gd name="connsiteY42" fmla="*/ 2002866 h 2222785"/>
              <a:gd name="connsiteX43" fmla="*/ 4282633 w 9213448"/>
              <a:gd name="connsiteY43" fmla="*/ 1979716 h 2222785"/>
              <a:gd name="connsiteX44" fmla="*/ 4386805 w 9213448"/>
              <a:gd name="connsiteY44" fmla="*/ 1933418 h 2222785"/>
              <a:gd name="connsiteX45" fmla="*/ 4433103 w 9213448"/>
              <a:gd name="connsiteY45" fmla="*/ 1875544 h 2222785"/>
              <a:gd name="connsiteX46" fmla="*/ 4421529 w 9213448"/>
              <a:gd name="connsiteY46" fmla="*/ 1713499 h 2222785"/>
              <a:gd name="connsiteX47" fmla="*/ 4305782 w 9213448"/>
              <a:gd name="connsiteY47" fmla="*/ 1424131 h 2222785"/>
              <a:gd name="connsiteX48" fmla="*/ 4247909 w 9213448"/>
              <a:gd name="connsiteY48" fmla="*/ 1319959 h 2222785"/>
              <a:gd name="connsiteX49" fmla="*/ 4213185 w 9213448"/>
              <a:gd name="connsiteY49" fmla="*/ 1215787 h 2222785"/>
              <a:gd name="connsiteX50" fmla="*/ 4224759 w 9213448"/>
              <a:gd name="connsiteY50" fmla="*/ 1042167 h 2222785"/>
              <a:gd name="connsiteX51" fmla="*/ 4236334 w 9213448"/>
              <a:gd name="connsiteY51" fmla="*/ 1007443 h 2222785"/>
              <a:gd name="connsiteX52" fmla="*/ 4271058 w 9213448"/>
              <a:gd name="connsiteY52" fmla="*/ 995868 h 2222785"/>
              <a:gd name="connsiteX53" fmla="*/ 4305782 w 9213448"/>
              <a:gd name="connsiteY53" fmla="*/ 972719 h 2222785"/>
              <a:gd name="connsiteX54" fmla="*/ 4340506 w 9213448"/>
              <a:gd name="connsiteY54" fmla="*/ 961144 h 2222785"/>
              <a:gd name="connsiteX55" fmla="*/ 4375230 w 9213448"/>
              <a:gd name="connsiteY55" fmla="*/ 937995 h 2222785"/>
              <a:gd name="connsiteX56" fmla="*/ 4444678 w 9213448"/>
              <a:gd name="connsiteY56" fmla="*/ 914845 h 2222785"/>
              <a:gd name="connsiteX57" fmla="*/ 4467828 w 9213448"/>
              <a:gd name="connsiteY57" fmla="*/ 891696 h 2222785"/>
              <a:gd name="connsiteX58" fmla="*/ 4502552 w 9213448"/>
              <a:gd name="connsiteY58" fmla="*/ 880121 h 2222785"/>
              <a:gd name="connsiteX59" fmla="*/ 4629873 w 9213448"/>
              <a:gd name="connsiteY59" fmla="*/ 856972 h 2222785"/>
              <a:gd name="connsiteX60" fmla="*/ 4815068 w 9213448"/>
              <a:gd name="connsiteY60" fmla="*/ 822248 h 2222785"/>
              <a:gd name="connsiteX61" fmla="*/ 4919240 w 9213448"/>
              <a:gd name="connsiteY61" fmla="*/ 810673 h 2222785"/>
              <a:gd name="connsiteX62" fmla="*/ 4988688 w 9213448"/>
              <a:gd name="connsiteY62" fmla="*/ 787524 h 2222785"/>
              <a:gd name="connsiteX63" fmla="*/ 5104435 w 9213448"/>
              <a:gd name="connsiteY63" fmla="*/ 752800 h 2222785"/>
              <a:gd name="connsiteX64" fmla="*/ 5139159 w 9213448"/>
              <a:gd name="connsiteY64" fmla="*/ 741225 h 2222785"/>
              <a:gd name="connsiteX65" fmla="*/ 5173883 w 9213448"/>
              <a:gd name="connsiteY65" fmla="*/ 729650 h 2222785"/>
              <a:gd name="connsiteX66" fmla="*/ 5208607 w 9213448"/>
              <a:gd name="connsiteY66" fmla="*/ 694926 h 2222785"/>
              <a:gd name="connsiteX67" fmla="*/ 5243331 w 9213448"/>
              <a:gd name="connsiteY67" fmla="*/ 683352 h 2222785"/>
              <a:gd name="connsiteX68" fmla="*/ 5324354 w 9213448"/>
              <a:gd name="connsiteY68" fmla="*/ 648628 h 2222785"/>
              <a:gd name="connsiteX69" fmla="*/ 5382228 w 9213448"/>
              <a:gd name="connsiteY69" fmla="*/ 613904 h 2222785"/>
              <a:gd name="connsiteX70" fmla="*/ 5451676 w 9213448"/>
              <a:gd name="connsiteY70" fmla="*/ 579180 h 2222785"/>
              <a:gd name="connsiteX71" fmla="*/ 5474825 w 9213448"/>
              <a:gd name="connsiteY71" fmla="*/ 556030 h 2222785"/>
              <a:gd name="connsiteX72" fmla="*/ 5544273 w 9213448"/>
              <a:gd name="connsiteY72" fmla="*/ 509731 h 2222785"/>
              <a:gd name="connsiteX73" fmla="*/ 5578997 w 9213448"/>
              <a:gd name="connsiteY73" fmla="*/ 486582 h 2222785"/>
              <a:gd name="connsiteX74" fmla="*/ 5660020 w 9213448"/>
              <a:gd name="connsiteY74" fmla="*/ 428709 h 2222785"/>
              <a:gd name="connsiteX75" fmla="*/ 5694744 w 9213448"/>
              <a:gd name="connsiteY75" fmla="*/ 417134 h 2222785"/>
              <a:gd name="connsiteX76" fmla="*/ 5764192 w 9213448"/>
              <a:gd name="connsiteY76" fmla="*/ 382410 h 2222785"/>
              <a:gd name="connsiteX77" fmla="*/ 5810491 w 9213448"/>
              <a:gd name="connsiteY77" fmla="*/ 347686 h 2222785"/>
              <a:gd name="connsiteX78" fmla="*/ 5833640 w 9213448"/>
              <a:gd name="connsiteY78" fmla="*/ 324536 h 2222785"/>
              <a:gd name="connsiteX79" fmla="*/ 5868364 w 9213448"/>
              <a:gd name="connsiteY79" fmla="*/ 312962 h 2222785"/>
              <a:gd name="connsiteX80" fmla="*/ 5926238 w 9213448"/>
              <a:gd name="connsiteY80" fmla="*/ 278238 h 2222785"/>
              <a:gd name="connsiteX81" fmla="*/ 5984111 w 9213448"/>
              <a:gd name="connsiteY81" fmla="*/ 243514 h 2222785"/>
              <a:gd name="connsiteX82" fmla="*/ 6076709 w 9213448"/>
              <a:gd name="connsiteY82" fmla="*/ 197215 h 2222785"/>
              <a:gd name="connsiteX83" fmla="*/ 6111433 w 9213448"/>
              <a:gd name="connsiteY83" fmla="*/ 185640 h 2222785"/>
              <a:gd name="connsiteX84" fmla="*/ 6146157 w 9213448"/>
              <a:gd name="connsiteY84" fmla="*/ 174066 h 2222785"/>
              <a:gd name="connsiteX85" fmla="*/ 6204030 w 9213448"/>
              <a:gd name="connsiteY85" fmla="*/ 139342 h 2222785"/>
              <a:gd name="connsiteX86" fmla="*/ 6285053 w 9213448"/>
              <a:gd name="connsiteY86" fmla="*/ 104618 h 2222785"/>
              <a:gd name="connsiteX87" fmla="*/ 6366076 w 9213448"/>
              <a:gd name="connsiteY87" fmla="*/ 69893 h 2222785"/>
              <a:gd name="connsiteX88" fmla="*/ 6435524 w 9213448"/>
              <a:gd name="connsiteY88" fmla="*/ 46744 h 2222785"/>
              <a:gd name="connsiteX89" fmla="*/ 6516547 w 9213448"/>
              <a:gd name="connsiteY89" fmla="*/ 23595 h 2222785"/>
              <a:gd name="connsiteX90" fmla="*/ 6562845 w 9213448"/>
              <a:gd name="connsiteY90" fmla="*/ 12020 h 2222785"/>
              <a:gd name="connsiteX91" fmla="*/ 6652390 w 9213448"/>
              <a:gd name="connsiteY91" fmla="*/ 3943 h 2222785"/>
              <a:gd name="connsiteX92" fmla="*/ 7388145 w 9213448"/>
              <a:gd name="connsiteY92" fmla="*/ 0 h 2222785"/>
              <a:gd name="connsiteX93" fmla="*/ 8426369 w 9213448"/>
              <a:gd name="connsiteY93" fmla="*/ 46744 h 2222785"/>
              <a:gd name="connsiteX94" fmla="*/ 8532513 w 9213448"/>
              <a:gd name="connsiteY94" fmla="*/ 76444 h 2222785"/>
              <a:gd name="connsiteX95" fmla="*/ 8650231 w 9213448"/>
              <a:gd name="connsiteY95" fmla="*/ 130820 h 2222785"/>
              <a:gd name="connsiteX96" fmla="*/ 8739331 w 9213448"/>
              <a:gd name="connsiteY96" fmla="*/ 210315 h 2222785"/>
              <a:gd name="connsiteX97" fmla="*/ 8868624 w 9213448"/>
              <a:gd name="connsiteY97" fmla="*/ 317541 h 2222785"/>
              <a:gd name="connsiteX98" fmla="*/ 8993529 w 9213448"/>
              <a:gd name="connsiteY98" fmla="*/ 498157 h 2222785"/>
              <a:gd name="connsiteX99" fmla="*/ 9028253 w 9213448"/>
              <a:gd name="connsiteY99" fmla="*/ 567605 h 2222785"/>
              <a:gd name="connsiteX100" fmla="*/ 9120850 w 9213448"/>
              <a:gd name="connsiteY100" fmla="*/ 752800 h 2222785"/>
              <a:gd name="connsiteX101" fmla="*/ 9144000 w 9213448"/>
              <a:gd name="connsiteY101" fmla="*/ 822248 h 2222785"/>
              <a:gd name="connsiteX102" fmla="*/ 9167149 w 9213448"/>
              <a:gd name="connsiteY102" fmla="*/ 891696 h 2222785"/>
              <a:gd name="connsiteX103" fmla="*/ 9213448 w 9213448"/>
              <a:gd name="connsiteY103" fmla="*/ 1157914 h 2222785"/>
              <a:gd name="connsiteX104" fmla="*/ 9167149 w 9213448"/>
              <a:gd name="connsiteY104" fmla="*/ 1551453 h 2222785"/>
              <a:gd name="connsiteX105" fmla="*/ 9111468 w 9213448"/>
              <a:gd name="connsiteY105" fmla="*/ 1720426 h 2222785"/>
              <a:gd name="connsiteX106" fmla="*/ 8945150 w 9213448"/>
              <a:gd name="connsiteY106" fmla="*/ 1949378 h 2222785"/>
              <a:gd name="connsiteX107" fmla="*/ 8679964 w 9213448"/>
              <a:gd name="connsiteY107"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68233 w 9213448"/>
              <a:gd name="connsiteY37" fmla="*/ 1493580 h 2222785"/>
              <a:gd name="connsiteX38" fmla="*/ 3429444 w 9213448"/>
              <a:gd name="connsiteY38" fmla="*/ 1531640 h 2222785"/>
              <a:gd name="connsiteX39" fmla="*/ 3530278 w 9213448"/>
              <a:gd name="connsiteY39" fmla="*/ 1655625 h 2222785"/>
              <a:gd name="connsiteX40" fmla="*/ 3721782 w 9213448"/>
              <a:gd name="connsiteY40" fmla="*/ 1849790 h 2222785"/>
              <a:gd name="connsiteX41" fmla="*/ 4039564 w 9213448"/>
              <a:gd name="connsiteY41" fmla="*/ 2002866 h 2222785"/>
              <a:gd name="connsiteX42" fmla="*/ 4282633 w 9213448"/>
              <a:gd name="connsiteY42" fmla="*/ 1979716 h 2222785"/>
              <a:gd name="connsiteX43" fmla="*/ 4386805 w 9213448"/>
              <a:gd name="connsiteY43" fmla="*/ 1933418 h 2222785"/>
              <a:gd name="connsiteX44" fmla="*/ 4433103 w 9213448"/>
              <a:gd name="connsiteY44" fmla="*/ 1875544 h 2222785"/>
              <a:gd name="connsiteX45" fmla="*/ 4421529 w 9213448"/>
              <a:gd name="connsiteY45" fmla="*/ 1713499 h 2222785"/>
              <a:gd name="connsiteX46" fmla="*/ 4305782 w 9213448"/>
              <a:gd name="connsiteY46" fmla="*/ 1424131 h 2222785"/>
              <a:gd name="connsiteX47" fmla="*/ 4247909 w 9213448"/>
              <a:gd name="connsiteY47" fmla="*/ 1319959 h 2222785"/>
              <a:gd name="connsiteX48" fmla="*/ 4213185 w 9213448"/>
              <a:gd name="connsiteY48" fmla="*/ 1215787 h 2222785"/>
              <a:gd name="connsiteX49" fmla="*/ 4224759 w 9213448"/>
              <a:gd name="connsiteY49" fmla="*/ 1042167 h 2222785"/>
              <a:gd name="connsiteX50" fmla="*/ 4236334 w 9213448"/>
              <a:gd name="connsiteY50" fmla="*/ 1007443 h 2222785"/>
              <a:gd name="connsiteX51" fmla="*/ 4271058 w 9213448"/>
              <a:gd name="connsiteY51" fmla="*/ 995868 h 2222785"/>
              <a:gd name="connsiteX52" fmla="*/ 4305782 w 9213448"/>
              <a:gd name="connsiteY52" fmla="*/ 972719 h 2222785"/>
              <a:gd name="connsiteX53" fmla="*/ 4340506 w 9213448"/>
              <a:gd name="connsiteY53" fmla="*/ 961144 h 2222785"/>
              <a:gd name="connsiteX54" fmla="*/ 4375230 w 9213448"/>
              <a:gd name="connsiteY54" fmla="*/ 937995 h 2222785"/>
              <a:gd name="connsiteX55" fmla="*/ 4444678 w 9213448"/>
              <a:gd name="connsiteY55" fmla="*/ 914845 h 2222785"/>
              <a:gd name="connsiteX56" fmla="*/ 4467828 w 9213448"/>
              <a:gd name="connsiteY56" fmla="*/ 891696 h 2222785"/>
              <a:gd name="connsiteX57" fmla="*/ 4502552 w 9213448"/>
              <a:gd name="connsiteY57" fmla="*/ 880121 h 2222785"/>
              <a:gd name="connsiteX58" fmla="*/ 4629873 w 9213448"/>
              <a:gd name="connsiteY58" fmla="*/ 856972 h 2222785"/>
              <a:gd name="connsiteX59" fmla="*/ 4815068 w 9213448"/>
              <a:gd name="connsiteY59" fmla="*/ 822248 h 2222785"/>
              <a:gd name="connsiteX60" fmla="*/ 4919240 w 9213448"/>
              <a:gd name="connsiteY60" fmla="*/ 810673 h 2222785"/>
              <a:gd name="connsiteX61" fmla="*/ 4988688 w 9213448"/>
              <a:gd name="connsiteY61" fmla="*/ 787524 h 2222785"/>
              <a:gd name="connsiteX62" fmla="*/ 5104435 w 9213448"/>
              <a:gd name="connsiteY62" fmla="*/ 752800 h 2222785"/>
              <a:gd name="connsiteX63" fmla="*/ 5139159 w 9213448"/>
              <a:gd name="connsiteY63" fmla="*/ 741225 h 2222785"/>
              <a:gd name="connsiteX64" fmla="*/ 5173883 w 9213448"/>
              <a:gd name="connsiteY64" fmla="*/ 729650 h 2222785"/>
              <a:gd name="connsiteX65" fmla="*/ 5208607 w 9213448"/>
              <a:gd name="connsiteY65" fmla="*/ 694926 h 2222785"/>
              <a:gd name="connsiteX66" fmla="*/ 5243331 w 9213448"/>
              <a:gd name="connsiteY66" fmla="*/ 683352 h 2222785"/>
              <a:gd name="connsiteX67" fmla="*/ 5324354 w 9213448"/>
              <a:gd name="connsiteY67" fmla="*/ 648628 h 2222785"/>
              <a:gd name="connsiteX68" fmla="*/ 5382228 w 9213448"/>
              <a:gd name="connsiteY68" fmla="*/ 613904 h 2222785"/>
              <a:gd name="connsiteX69" fmla="*/ 5451676 w 9213448"/>
              <a:gd name="connsiteY69" fmla="*/ 579180 h 2222785"/>
              <a:gd name="connsiteX70" fmla="*/ 5474825 w 9213448"/>
              <a:gd name="connsiteY70" fmla="*/ 556030 h 2222785"/>
              <a:gd name="connsiteX71" fmla="*/ 5544273 w 9213448"/>
              <a:gd name="connsiteY71" fmla="*/ 509731 h 2222785"/>
              <a:gd name="connsiteX72" fmla="*/ 5578997 w 9213448"/>
              <a:gd name="connsiteY72" fmla="*/ 486582 h 2222785"/>
              <a:gd name="connsiteX73" fmla="*/ 5660020 w 9213448"/>
              <a:gd name="connsiteY73" fmla="*/ 428709 h 2222785"/>
              <a:gd name="connsiteX74" fmla="*/ 5694744 w 9213448"/>
              <a:gd name="connsiteY74" fmla="*/ 417134 h 2222785"/>
              <a:gd name="connsiteX75" fmla="*/ 5764192 w 9213448"/>
              <a:gd name="connsiteY75" fmla="*/ 382410 h 2222785"/>
              <a:gd name="connsiteX76" fmla="*/ 5810491 w 9213448"/>
              <a:gd name="connsiteY76" fmla="*/ 347686 h 2222785"/>
              <a:gd name="connsiteX77" fmla="*/ 5833640 w 9213448"/>
              <a:gd name="connsiteY77" fmla="*/ 324536 h 2222785"/>
              <a:gd name="connsiteX78" fmla="*/ 5868364 w 9213448"/>
              <a:gd name="connsiteY78" fmla="*/ 312962 h 2222785"/>
              <a:gd name="connsiteX79" fmla="*/ 5926238 w 9213448"/>
              <a:gd name="connsiteY79" fmla="*/ 278238 h 2222785"/>
              <a:gd name="connsiteX80" fmla="*/ 5984111 w 9213448"/>
              <a:gd name="connsiteY80" fmla="*/ 243514 h 2222785"/>
              <a:gd name="connsiteX81" fmla="*/ 6076709 w 9213448"/>
              <a:gd name="connsiteY81" fmla="*/ 197215 h 2222785"/>
              <a:gd name="connsiteX82" fmla="*/ 6111433 w 9213448"/>
              <a:gd name="connsiteY82" fmla="*/ 185640 h 2222785"/>
              <a:gd name="connsiteX83" fmla="*/ 6146157 w 9213448"/>
              <a:gd name="connsiteY83" fmla="*/ 174066 h 2222785"/>
              <a:gd name="connsiteX84" fmla="*/ 6204030 w 9213448"/>
              <a:gd name="connsiteY84" fmla="*/ 139342 h 2222785"/>
              <a:gd name="connsiteX85" fmla="*/ 6285053 w 9213448"/>
              <a:gd name="connsiteY85" fmla="*/ 104618 h 2222785"/>
              <a:gd name="connsiteX86" fmla="*/ 6366076 w 9213448"/>
              <a:gd name="connsiteY86" fmla="*/ 69893 h 2222785"/>
              <a:gd name="connsiteX87" fmla="*/ 6435524 w 9213448"/>
              <a:gd name="connsiteY87" fmla="*/ 46744 h 2222785"/>
              <a:gd name="connsiteX88" fmla="*/ 6516547 w 9213448"/>
              <a:gd name="connsiteY88" fmla="*/ 23595 h 2222785"/>
              <a:gd name="connsiteX89" fmla="*/ 6562845 w 9213448"/>
              <a:gd name="connsiteY89" fmla="*/ 12020 h 2222785"/>
              <a:gd name="connsiteX90" fmla="*/ 6652390 w 9213448"/>
              <a:gd name="connsiteY90" fmla="*/ 3943 h 2222785"/>
              <a:gd name="connsiteX91" fmla="*/ 7388145 w 9213448"/>
              <a:gd name="connsiteY91" fmla="*/ 0 h 2222785"/>
              <a:gd name="connsiteX92" fmla="*/ 8426369 w 9213448"/>
              <a:gd name="connsiteY92" fmla="*/ 46744 h 2222785"/>
              <a:gd name="connsiteX93" fmla="*/ 8532513 w 9213448"/>
              <a:gd name="connsiteY93" fmla="*/ 76444 h 2222785"/>
              <a:gd name="connsiteX94" fmla="*/ 8650231 w 9213448"/>
              <a:gd name="connsiteY94" fmla="*/ 130820 h 2222785"/>
              <a:gd name="connsiteX95" fmla="*/ 8739331 w 9213448"/>
              <a:gd name="connsiteY95" fmla="*/ 210315 h 2222785"/>
              <a:gd name="connsiteX96" fmla="*/ 8868624 w 9213448"/>
              <a:gd name="connsiteY96" fmla="*/ 317541 h 2222785"/>
              <a:gd name="connsiteX97" fmla="*/ 8993529 w 9213448"/>
              <a:gd name="connsiteY97" fmla="*/ 498157 h 2222785"/>
              <a:gd name="connsiteX98" fmla="*/ 9028253 w 9213448"/>
              <a:gd name="connsiteY98" fmla="*/ 567605 h 2222785"/>
              <a:gd name="connsiteX99" fmla="*/ 9120850 w 9213448"/>
              <a:gd name="connsiteY99" fmla="*/ 752800 h 2222785"/>
              <a:gd name="connsiteX100" fmla="*/ 9144000 w 9213448"/>
              <a:gd name="connsiteY100" fmla="*/ 822248 h 2222785"/>
              <a:gd name="connsiteX101" fmla="*/ 9167149 w 9213448"/>
              <a:gd name="connsiteY101" fmla="*/ 891696 h 2222785"/>
              <a:gd name="connsiteX102" fmla="*/ 9213448 w 9213448"/>
              <a:gd name="connsiteY102" fmla="*/ 1157914 h 2222785"/>
              <a:gd name="connsiteX103" fmla="*/ 9167149 w 9213448"/>
              <a:gd name="connsiteY103" fmla="*/ 1551453 h 2222785"/>
              <a:gd name="connsiteX104" fmla="*/ 9111468 w 9213448"/>
              <a:gd name="connsiteY104" fmla="*/ 1720426 h 2222785"/>
              <a:gd name="connsiteX105" fmla="*/ 8945150 w 9213448"/>
              <a:gd name="connsiteY105" fmla="*/ 1949378 h 2222785"/>
              <a:gd name="connsiteX106" fmla="*/ 8679964 w 9213448"/>
              <a:gd name="connsiteY106"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47909 w 9213448"/>
              <a:gd name="connsiteY46" fmla="*/ 1319959 h 2222785"/>
              <a:gd name="connsiteX47" fmla="*/ 4213185 w 9213448"/>
              <a:gd name="connsiteY47" fmla="*/ 1215787 h 2222785"/>
              <a:gd name="connsiteX48" fmla="*/ 4224759 w 9213448"/>
              <a:gd name="connsiteY48" fmla="*/ 1042167 h 2222785"/>
              <a:gd name="connsiteX49" fmla="*/ 4236334 w 9213448"/>
              <a:gd name="connsiteY49" fmla="*/ 1007443 h 2222785"/>
              <a:gd name="connsiteX50" fmla="*/ 4271058 w 9213448"/>
              <a:gd name="connsiteY50" fmla="*/ 995868 h 2222785"/>
              <a:gd name="connsiteX51" fmla="*/ 4305782 w 9213448"/>
              <a:gd name="connsiteY51" fmla="*/ 972719 h 2222785"/>
              <a:gd name="connsiteX52" fmla="*/ 4340506 w 9213448"/>
              <a:gd name="connsiteY52" fmla="*/ 961144 h 2222785"/>
              <a:gd name="connsiteX53" fmla="*/ 4375230 w 9213448"/>
              <a:gd name="connsiteY53" fmla="*/ 937995 h 2222785"/>
              <a:gd name="connsiteX54" fmla="*/ 4444678 w 9213448"/>
              <a:gd name="connsiteY54" fmla="*/ 914845 h 2222785"/>
              <a:gd name="connsiteX55" fmla="*/ 4467828 w 9213448"/>
              <a:gd name="connsiteY55" fmla="*/ 891696 h 2222785"/>
              <a:gd name="connsiteX56" fmla="*/ 4502552 w 9213448"/>
              <a:gd name="connsiteY56" fmla="*/ 880121 h 2222785"/>
              <a:gd name="connsiteX57" fmla="*/ 4629873 w 9213448"/>
              <a:gd name="connsiteY57" fmla="*/ 856972 h 2222785"/>
              <a:gd name="connsiteX58" fmla="*/ 4815068 w 9213448"/>
              <a:gd name="connsiteY58" fmla="*/ 822248 h 2222785"/>
              <a:gd name="connsiteX59" fmla="*/ 4919240 w 9213448"/>
              <a:gd name="connsiteY59" fmla="*/ 810673 h 2222785"/>
              <a:gd name="connsiteX60" fmla="*/ 4988688 w 9213448"/>
              <a:gd name="connsiteY60" fmla="*/ 787524 h 2222785"/>
              <a:gd name="connsiteX61" fmla="*/ 5104435 w 9213448"/>
              <a:gd name="connsiteY61" fmla="*/ 752800 h 2222785"/>
              <a:gd name="connsiteX62" fmla="*/ 5139159 w 9213448"/>
              <a:gd name="connsiteY62" fmla="*/ 741225 h 2222785"/>
              <a:gd name="connsiteX63" fmla="*/ 5173883 w 9213448"/>
              <a:gd name="connsiteY63" fmla="*/ 729650 h 2222785"/>
              <a:gd name="connsiteX64" fmla="*/ 5208607 w 9213448"/>
              <a:gd name="connsiteY64" fmla="*/ 694926 h 2222785"/>
              <a:gd name="connsiteX65" fmla="*/ 5243331 w 9213448"/>
              <a:gd name="connsiteY65" fmla="*/ 683352 h 2222785"/>
              <a:gd name="connsiteX66" fmla="*/ 5324354 w 9213448"/>
              <a:gd name="connsiteY66" fmla="*/ 648628 h 2222785"/>
              <a:gd name="connsiteX67" fmla="*/ 5382228 w 9213448"/>
              <a:gd name="connsiteY67" fmla="*/ 613904 h 2222785"/>
              <a:gd name="connsiteX68" fmla="*/ 5451676 w 9213448"/>
              <a:gd name="connsiteY68" fmla="*/ 579180 h 2222785"/>
              <a:gd name="connsiteX69" fmla="*/ 5474825 w 9213448"/>
              <a:gd name="connsiteY69" fmla="*/ 556030 h 2222785"/>
              <a:gd name="connsiteX70" fmla="*/ 5544273 w 9213448"/>
              <a:gd name="connsiteY70" fmla="*/ 509731 h 2222785"/>
              <a:gd name="connsiteX71" fmla="*/ 5578997 w 9213448"/>
              <a:gd name="connsiteY71" fmla="*/ 486582 h 2222785"/>
              <a:gd name="connsiteX72" fmla="*/ 5660020 w 9213448"/>
              <a:gd name="connsiteY72" fmla="*/ 428709 h 2222785"/>
              <a:gd name="connsiteX73" fmla="*/ 5694744 w 9213448"/>
              <a:gd name="connsiteY73" fmla="*/ 417134 h 2222785"/>
              <a:gd name="connsiteX74" fmla="*/ 5764192 w 9213448"/>
              <a:gd name="connsiteY74" fmla="*/ 382410 h 2222785"/>
              <a:gd name="connsiteX75" fmla="*/ 5810491 w 9213448"/>
              <a:gd name="connsiteY75" fmla="*/ 347686 h 2222785"/>
              <a:gd name="connsiteX76" fmla="*/ 5833640 w 9213448"/>
              <a:gd name="connsiteY76" fmla="*/ 324536 h 2222785"/>
              <a:gd name="connsiteX77" fmla="*/ 5868364 w 9213448"/>
              <a:gd name="connsiteY77" fmla="*/ 312962 h 2222785"/>
              <a:gd name="connsiteX78" fmla="*/ 5926238 w 9213448"/>
              <a:gd name="connsiteY78" fmla="*/ 278238 h 2222785"/>
              <a:gd name="connsiteX79" fmla="*/ 5984111 w 9213448"/>
              <a:gd name="connsiteY79" fmla="*/ 243514 h 2222785"/>
              <a:gd name="connsiteX80" fmla="*/ 6076709 w 9213448"/>
              <a:gd name="connsiteY80" fmla="*/ 197215 h 2222785"/>
              <a:gd name="connsiteX81" fmla="*/ 6111433 w 9213448"/>
              <a:gd name="connsiteY81" fmla="*/ 185640 h 2222785"/>
              <a:gd name="connsiteX82" fmla="*/ 6146157 w 9213448"/>
              <a:gd name="connsiteY82" fmla="*/ 174066 h 2222785"/>
              <a:gd name="connsiteX83" fmla="*/ 6204030 w 9213448"/>
              <a:gd name="connsiteY83" fmla="*/ 139342 h 2222785"/>
              <a:gd name="connsiteX84" fmla="*/ 6285053 w 9213448"/>
              <a:gd name="connsiteY84" fmla="*/ 104618 h 2222785"/>
              <a:gd name="connsiteX85" fmla="*/ 6366076 w 9213448"/>
              <a:gd name="connsiteY85" fmla="*/ 69893 h 2222785"/>
              <a:gd name="connsiteX86" fmla="*/ 6435524 w 9213448"/>
              <a:gd name="connsiteY86" fmla="*/ 46744 h 2222785"/>
              <a:gd name="connsiteX87" fmla="*/ 6516547 w 9213448"/>
              <a:gd name="connsiteY87" fmla="*/ 23595 h 2222785"/>
              <a:gd name="connsiteX88" fmla="*/ 6562845 w 9213448"/>
              <a:gd name="connsiteY88" fmla="*/ 12020 h 2222785"/>
              <a:gd name="connsiteX89" fmla="*/ 6652390 w 9213448"/>
              <a:gd name="connsiteY89" fmla="*/ 3943 h 2222785"/>
              <a:gd name="connsiteX90" fmla="*/ 7388145 w 9213448"/>
              <a:gd name="connsiteY90" fmla="*/ 0 h 2222785"/>
              <a:gd name="connsiteX91" fmla="*/ 8426369 w 9213448"/>
              <a:gd name="connsiteY91" fmla="*/ 46744 h 2222785"/>
              <a:gd name="connsiteX92" fmla="*/ 8532513 w 9213448"/>
              <a:gd name="connsiteY92" fmla="*/ 76444 h 2222785"/>
              <a:gd name="connsiteX93" fmla="*/ 8650231 w 9213448"/>
              <a:gd name="connsiteY93" fmla="*/ 130820 h 2222785"/>
              <a:gd name="connsiteX94" fmla="*/ 8739331 w 9213448"/>
              <a:gd name="connsiteY94" fmla="*/ 210315 h 2222785"/>
              <a:gd name="connsiteX95" fmla="*/ 8868624 w 9213448"/>
              <a:gd name="connsiteY95" fmla="*/ 317541 h 2222785"/>
              <a:gd name="connsiteX96" fmla="*/ 8993529 w 9213448"/>
              <a:gd name="connsiteY96" fmla="*/ 498157 h 2222785"/>
              <a:gd name="connsiteX97" fmla="*/ 9028253 w 9213448"/>
              <a:gd name="connsiteY97" fmla="*/ 567605 h 2222785"/>
              <a:gd name="connsiteX98" fmla="*/ 9120850 w 9213448"/>
              <a:gd name="connsiteY98" fmla="*/ 752800 h 2222785"/>
              <a:gd name="connsiteX99" fmla="*/ 9144000 w 9213448"/>
              <a:gd name="connsiteY99" fmla="*/ 822248 h 2222785"/>
              <a:gd name="connsiteX100" fmla="*/ 9167149 w 9213448"/>
              <a:gd name="connsiteY100" fmla="*/ 891696 h 2222785"/>
              <a:gd name="connsiteX101" fmla="*/ 9213448 w 9213448"/>
              <a:gd name="connsiteY101" fmla="*/ 1157914 h 2222785"/>
              <a:gd name="connsiteX102" fmla="*/ 9167149 w 9213448"/>
              <a:gd name="connsiteY102" fmla="*/ 1551453 h 2222785"/>
              <a:gd name="connsiteX103" fmla="*/ 9111468 w 9213448"/>
              <a:gd name="connsiteY103" fmla="*/ 1720426 h 2222785"/>
              <a:gd name="connsiteX104" fmla="*/ 8945150 w 9213448"/>
              <a:gd name="connsiteY104" fmla="*/ 1949378 h 2222785"/>
              <a:gd name="connsiteX105" fmla="*/ 8679964 w 9213448"/>
              <a:gd name="connsiteY105"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47909 w 9213448"/>
              <a:gd name="connsiteY46" fmla="*/ 1319959 h 2222785"/>
              <a:gd name="connsiteX47" fmla="*/ 4213185 w 9213448"/>
              <a:gd name="connsiteY47" fmla="*/ 1215787 h 2222785"/>
              <a:gd name="connsiteX48" fmla="*/ 4224759 w 9213448"/>
              <a:gd name="connsiteY48" fmla="*/ 1042167 h 2222785"/>
              <a:gd name="connsiteX49" fmla="*/ 4236334 w 9213448"/>
              <a:gd name="connsiteY49" fmla="*/ 1007443 h 2222785"/>
              <a:gd name="connsiteX50" fmla="*/ 4305782 w 9213448"/>
              <a:gd name="connsiteY50" fmla="*/ 972719 h 2222785"/>
              <a:gd name="connsiteX51" fmla="*/ 4340506 w 9213448"/>
              <a:gd name="connsiteY51" fmla="*/ 961144 h 2222785"/>
              <a:gd name="connsiteX52" fmla="*/ 4375230 w 9213448"/>
              <a:gd name="connsiteY52" fmla="*/ 937995 h 2222785"/>
              <a:gd name="connsiteX53" fmla="*/ 4444678 w 9213448"/>
              <a:gd name="connsiteY53" fmla="*/ 914845 h 2222785"/>
              <a:gd name="connsiteX54" fmla="*/ 4467828 w 9213448"/>
              <a:gd name="connsiteY54" fmla="*/ 891696 h 2222785"/>
              <a:gd name="connsiteX55" fmla="*/ 4502552 w 9213448"/>
              <a:gd name="connsiteY55" fmla="*/ 880121 h 2222785"/>
              <a:gd name="connsiteX56" fmla="*/ 4629873 w 9213448"/>
              <a:gd name="connsiteY56" fmla="*/ 856972 h 2222785"/>
              <a:gd name="connsiteX57" fmla="*/ 4815068 w 9213448"/>
              <a:gd name="connsiteY57" fmla="*/ 822248 h 2222785"/>
              <a:gd name="connsiteX58" fmla="*/ 4919240 w 9213448"/>
              <a:gd name="connsiteY58" fmla="*/ 810673 h 2222785"/>
              <a:gd name="connsiteX59" fmla="*/ 4988688 w 9213448"/>
              <a:gd name="connsiteY59" fmla="*/ 787524 h 2222785"/>
              <a:gd name="connsiteX60" fmla="*/ 5104435 w 9213448"/>
              <a:gd name="connsiteY60" fmla="*/ 752800 h 2222785"/>
              <a:gd name="connsiteX61" fmla="*/ 5139159 w 9213448"/>
              <a:gd name="connsiteY61" fmla="*/ 741225 h 2222785"/>
              <a:gd name="connsiteX62" fmla="*/ 5173883 w 9213448"/>
              <a:gd name="connsiteY62" fmla="*/ 729650 h 2222785"/>
              <a:gd name="connsiteX63" fmla="*/ 5208607 w 9213448"/>
              <a:gd name="connsiteY63" fmla="*/ 694926 h 2222785"/>
              <a:gd name="connsiteX64" fmla="*/ 5243331 w 9213448"/>
              <a:gd name="connsiteY64" fmla="*/ 683352 h 2222785"/>
              <a:gd name="connsiteX65" fmla="*/ 5324354 w 9213448"/>
              <a:gd name="connsiteY65" fmla="*/ 648628 h 2222785"/>
              <a:gd name="connsiteX66" fmla="*/ 5382228 w 9213448"/>
              <a:gd name="connsiteY66" fmla="*/ 613904 h 2222785"/>
              <a:gd name="connsiteX67" fmla="*/ 5451676 w 9213448"/>
              <a:gd name="connsiteY67" fmla="*/ 579180 h 2222785"/>
              <a:gd name="connsiteX68" fmla="*/ 5474825 w 9213448"/>
              <a:gd name="connsiteY68" fmla="*/ 556030 h 2222785"/>
              <a:gd name="connsiteX69" fmla="*/ 5544273 w 9213448"/>
              <a:gd name="connsiteY69" fmla="*/ 509731 h 2222785"/>
              <a:gd name="connsiteX70" fmla="*/ 5578997 w 9213448"/>
              <a:gd name="connsiteY70" fmla="*/ 486582 h 2222785"/>
              <a:gd name="connsiteX71" fmla="*/ 5660020 w 9213448"/>
              <a:gd name="connsiteY71" fmla="*/ 428709 h 2222785"/>
              <a:gd name="connsiteX72" fmla="*/ 5694744 w 9213448"/>
              <a:gd name="connsiteY72" fmla="*/ 417134 h 2222785"/>
              <a:gd name="connsiteX73" fmla="*/ 5764192 w 9213448"/>
              <a:gd name="connsiteY73" fmla="*/ 382410 h 2222785"/>
              <a:gd name="connsiteX74" fmla="*/ 5810491 w 9213448"/>
              <a:gd name="connsiteY74" fmla="*/ 347686 h 2222785"/>
              <a:gd name="connsiteX75" fmla="*/ 5833640 w 9213448"/>
              <a:gd name="connsiteY75" fmla="*/ 324536 h 2222785"/>
              <a:gd name="connsiteX76" fmla="*/ 5868364 w 9213448"/>
              <a:gd name="connsiteY76" fmla="*/ 312962 h 2222785"/>
              <a:gd name="connsiteX77" fmla="*/ 5926238 w 9213448"/>
              <a:gd name="connsiteY77" fmla="*/ 278238 h 2222785"/>
              <a:gd name="connsiteX78" fmla="*/ 5984111 w 9213448"/>
              <a:gd name="connsiteY78" fmla="*/ 243514 h 2222785"/>
              <a:gd name="connsiteX79" fmla="*/ 6076709 w 9213448"/>
              <a:gd name="connsiteY79" fmla="*/ 197215 h 2222785"/>
              <a:gd name="connsiteX80" fmla="*/ 6111433 w 9213448"/>
              <a:gd name="connsiteY80" fmla="*/ 185640 h 2222785"/>
              <a:gd name="connsiteX81" fmla="*/ 6146157 w 9213448"/>
              <a:gd name="connsiteY81" fmla="*/ 174066 h 2222785"/>
              <a:gd name="connsiteX82" fmla="*/ 6204030 w 9213448"/>
              <a:gd name="connsiteY82" fmla="*/ 139342 h 2222785"/>
              <a:gd name="connsiteX83" fmla="*/ 6285053 w 9213448"/>
              <a:gd name="connsiteY83" fmla="*/ 104618 h 2222785"/>
              <a:gd name="connsiteX84" fmla="*/ 6366076 w 9213448"/>
              <a:gd name="connsiteY84" fmla="*/ 69893 h 2222785"/>
              <a:gd name="connsiteX85" fmla="*/ 6435524 w 9213448"/>
              <a:gd name="connsiteY85" fmla="*/ 46744 h 2222785"/>
              <a:gd name="connsiteX86" fmla="*/ 6516547 w 9213448"/>
              <a:gd name="connsiteY86" fmla="*/ 23595 h 2222785"/>
              <a:gd name="connsiteX87" fmla="*/ 6562845 w 9213448"/>
              <a:gd name="connsiteY87" fmla="*/ 12020 h 2222785"/>
              <a:gd name="connsiteX88" fmla="*/ 6652390 w 9213448"/>
              <a:gd name="connsiteY88" fmla="*/ 3943 h 2222785"/>
              <a:gd name="connsiteX89" fmla="*/ 7388145 w 9213448"/>
              <a:gd name="connsiteY89" fmla="*/ 0 h 2222785"/>
              <a:gd name="connsiteX90" fmla="*/ 8426369 w 9213448"/>
              <a:gd name="connsiteY90" fmla="*/ 46744 h 2222785"/>
              <a:gd name="connsiteX91" fmla="*/ 8532513 w 9213448"/>
              <a:gd name="connsiteY91" fmla="*/ 76444 h 2222785"/>
              <a:gd name="connsiteX92" fmla="*/ 8650231 w 9213448"/>
              <a:gd name="connsiteY92" fmla="*/ 130820 h 2222785"/>
              <a:gd name="connsiteX93" fmla="*/ 8739331 w 9213448"/>
              <a:gd name="connsiteY93" fmla="*/ 210315 h 2222785"/>
              <a:gd name="connsiteX94" fmla="*/ 8868624 w 9213448"/>
              <a:gd name="connsiteY94" fmla="*/ 317541 h 2222785"/>
              <a:gd name="connsiteX95" fmla="*/ 8993529 w 9213448"/>
              <a:gd name="connsiteY95" fmla="*/ 498157 h 2222785"/>
              <a:gd name="connsiteX96" fmla="*/ 9028253 w 9213448"/>
              <a:gd name="connsiteY96" fmla="*/ 567605 h 2222785"/>
              <a:gd name="connsiteX97" fmla="*/ 9120850 w 9213448"/>
              <a:gd name="connsiteY97" fmla="*/ 752800 h 2222785"/>
              <a:gd name="connsiteX98" fmla="*/ 9144000 w 9213448"/>
              <a:gd name="connsiteY98" fmla="*/ 822248 h 2222785"/>
              <a:gd name="connsiteX99" fmla="*/ 9167149 w 9213448"/>
              <a:gd name="connsiteY99" fmla="*/ 891696 h 2222785"/>
              <a:gd name="connsiteX100" fmla="*/ 9213448 w 9213448"/>
              <a:gd name="connsiteY100" fmla="*/ 1157914 h 2222785"/>
              <a:gd name="connsiteX101" fmla="*/ 9167149 w 9213448"/>
              <a:gd name="connsiteY101" fmla="*/ 1551453 h 2222785"/>
              <a:gd name="connsiteX102" fmla="*/ 9111468 w 9213448"/>
              <a:gd name="connsiteY102" fmla="*/ 1720426 h 2222785"/>
              <a:gd name="connsiteX103" fmla="*/ 8945150 w 9213448"/>
              <a:gd name="connsiteY103" fmla="*/ 1949378 h 2222785"/>
              <a:gd name="connsiteX104" fmla="*/ 8679964 w 9213448"/>
              <a:gd name="connsiteY104"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47909 w 9213448"/>
              <a:gd name="connsiteY46" fmla="*/ 1319959 h 2222785"/>
              <a:gd name="connsiteX47" fmla="*/ 4213185 w 9213448"/>
              <a:gd name="connsiteY47" fmla="*/ 1215787 h 2222785"/>
              <a:gd name="connsiteX48" fmla="*/ 4224759 w 9213448"/>
              <a:gd name="connsiteY48" fmla="*/ 1042167 h 2222785"/>
              <a:gd name="connsiteX49" fmla="*/ 4305782 w 9213448"/>
              <a:gd name="connsiteY49" fmla="*/ 972719 h 2222785"/>
              <a:gd name="connsiteX50" fmla="*/ 4340506 w 9213448"/>
              <a:gd name="connsiteY50" fmla="*/ 961144 h 2222785"/>
              <a:gd name="connsiteX51" fmla="*/ 4375230 w 9213448"/>
              <a:gd name="connsiteY51" fmla="*/ 937995 h 2222785"/>
              <a:gd name="connsiteX52" fmla="*/ 4444678 w 9213448"/>
              <a:gd name="connsiteY52" fmla="*/ 914845 h 2222785"/>
              <a:gd name="connsiteX53" fmla="*/ 4467828 w 9213448"/>
              <a:gd name="connsiteY53" fmla="*/ 891696 h 2222785"/>
              <a:gd name="connsiteX54" fmla="*/ 4502552 w 9213448"/>
              <a:gd name="connsiteY54" fmla="*/ 880121 h 2222785"/>
              <a:gd name="connsiteX55" fmla="*/ 4629873 w 9213448"/>
              <a:gd name="connsiteY55" fmla="*/ 856972 h 2222785"/>
              <a:gd name="connsiteX56" fmla="*/ 4815068 w 9213448"/>
              <a:gd name="connsiteY56" fmla="*/ 822248 h 2222785"/>
              <a:gd name="connsiteX57" fmla="*/ 4919240 w 9213448"/>
              <a:gd name="connsiteY57" fmla="*/ 810673 h 2222785"/>
              <a:gd name="connsiteX58" fmla="*/ 4988688 w 9213448"/>
              <a:gd name="connsiteY58" fmla="*/ 787524 h 2222785"/>
              <a:gd name="connsiteX59" fmla="*/ 5104435 w 9213448"/>
              <a:gd name="connsiteY59" fmla="*/ 752800 h 2222785"/>
              <a:gd name="connsiteX60" fmla="*/ 5139159 w 9213448"/>
              <a:gd name="connsiteY60" fmla="*/ 741225 h 2222785"/>
              <a:gd name="connsiteX61" fmla="*/ 5173883 w 9213448"/>
              <a:gd name="connsiteY61" fmla="*/ 729650 h 2222785"/>
              <a:gd name="connsiteX62" fmla="*/ 5208607 w 9213448"/>
              <a:gd name="connsiteY62" fmla="*/ 694926 h 2222785"/>
              <a:gd name="connsiteX63" fmla="*/ 5243331 w 9213448"/>
              <a:gd name="connsiteY63" fmla="*/ 683352 h 2222785"/>
              <a:gd name="connsiteX64" fmla="*/ 5324354 w 9213448"/>
              <a:gd name="connsiteY64" fmla="*/ 648628 h 2222785"/>
              <a:gd name="connsiteX65" fmla="*/ 5382228 w 9213448"/>
              <a:gd name="connsiteY65" fmla="*/ 613904 h 2222785"/>
              <a:gd name="connsiteX66" fmla="*/ 5451676 w 9213448"/>
              <a:gd name="connsiteY66" fmla="*/ 579180 h 2222785"/>
              <a:gd name="connsiteX67" fmla="*/ 5474825 w 9213448"/>
              <a:gd name="connsiteY67" fmla="*/ 556030 h 2222785"/>
              <a:gd name="connsiteX68" fmla="*/ 5544273 w 9213448"/>
              <a:gd name="connsiteY68" fmla="*/ 509731 h 2222785"/>
              <a:gd name="connsiteX69" fmla="*/ 5578997 w 9213448"/>
              <a:gd name="connsiteY69" fmla="*/ 486582 h 2222785"/>
              <a:gd name="connsiteX70" fmla="*/ 5660020 w 9213448"/>
              <a:gd name="connsiteY70" fmla="*/ 428709 h 2222785"/>
              <a:gd name="connsiteX71" fmla="*/ 5694744 w 9213448"/>
              <a:gd name="connsiteY71" fmla="*/ 417134 h 2222785"/>
              <a:gd name="connsiteX72" fmla="*/ 5764192 w 9213448"/>
              <a:gd name="connsiteY72" fmla="*/ 382410 h 2222785"/>
              <a:gd name="connsiteX73" fmla="*/ 5810491 w 9213448"/>
              <a:gd name="connsiteY73" fmla="*/ 347686 h 2222785"/>
              <a:gd name="connsiteX74" fmla="*/ 5833640 w 9213448"/>
              <a:gd name="connsiteY74" fmla="*/ 324536 h 2222785"/>
              <a:gd name="connsiteX75" fmla="*/ 5868364 w 9213448"/>
              <a:gd name="connsiteY75" fmla="*/ 312962 h 2222785"/>
              <a:gd name="connsiteX76" fmla="*/ 5926238 w 9213448"/>
              <a:gd name="connsiteY76" fmla="*/ 278238 h 2222785"/>
              <a:gd name="connsiteX77" fmla="*/ 5984111 w 9213448"/>
              <a:gd name="connsiteY77" fmla="*/ 243514 h 2222785"/>
              <a:gd name="connsiteX78" fmla="*/ 6076709 w 9213448"/>
              <a:gd name="connsiteY78" fmla="*/ 197215 h 2222785"/>
              <a:gd name="connsiteX79" fmla="*/ 6111433 w 9213448"/>
              <a:gd name="connsiteY79" fmla="*/ 185640 h 2222785"/>
              <a:gd name="connsiteX80" fmla="*/ 6146157 w 9213448"/>
              <a:gd name="connsiteY80" fmla="*/ 174066 h 2222785"/>
              <a:gd name="connsiteX81" fmla="*/ 6204030 w 9213448"/>
              <a:gd name="connsiteY81" fmla="*/ 139342 h 2222785"/>
              <a:gd name="connsiteX82" fmla="*/ 6285053 w 9213448"/>
              <a:gd name="connsiteY82" fmla="*/ 104618 h 2222785"/>
              <a:gd name="connsiteX83" fmla="*/ 6366076 w 9213448"/>
              <a:gd name="connsiteY83" fmla="*/ 69893 h 2222785"/>
              <a:gd name="connsiteX84" fmla="*/ 6435524 w 9213448"/>
              <a:gd name="connsiteY84" fmla="*/ 46744 h 2222785"/>
              <a:gd name="connsiteX85" fmla="*/ 6516547 w 9213448"/>
              <a:gd name="connsiteY85" fmla="*/ 23595 h 2222785"/>
              <a:gd name="connsiteX86" fmla="*/ 6562845 w 9213448"/>
              <a:gd name="connsiteY86" fmla="*/ 12020 h 2222785"/>
              <a:gd name="connsiteX87" fmla="*/ 6652390 w 9213448"/>
              <a:gd name="connsiteY87" fmla="*/ 3943 h 2222785"/>
              <a:gd name="connsiteX88" fmla="*/ 7388145 w 9213448"/>
              <a:gd name="connsiteY88" fmla="*/ 0 h 2222785"/>
              <a:gd name="connsiteX89" fmla="*/ 8426369 w 9213448"/>
              <a:gd name="connsiteY89" fmla="*/ 46744 h 2222785"/>
              <a:gd name="connsiteX90" fmla="*/ 8532513 w 9213448"/>
              <a:gd name="connsiteY90" fmla="*/ 76444 h 2222785"/>
              <a:gd name="connsiteX91" fmla="*/ 8650231 w 9213448"/>
              <a:gd name="connsiteY91" fmla="*/ 130820 h 2222785"/>
              <a:gd name="connsiteX92" fmla="*/ 8739331 w 9213448"/>
              <a:gd name="connsiteY92" fmla="*/ 210315 h 2222785"/>
              <a:gd name="connsiteX93" fmla="*/ 8868624 w 9213448"/>
              <a:gd name="connsiteY93" fmla="*/ 317541 h 2222785"/>
              <a:gd name="connsiteX94" fmla="*/ 8993529 w 9213448"/>
              <a:gd name="connsiteY94" fmla="*/ 498157 h 2222785"/>
              <a:gd name="connsiteX95" fmla="*/ 9028253 w 9213448"/>
              <a:gd name="connsiteY95" fmla="*/ 567605 h 2222785"/>
              <a:gd name="connsiteX96" fmla="*/ 9120850 w 9213448"/>
              <a:gd name="connsiteY96" fmla="*/ 752800 h 2222785"/>
              <a:gd name="connsiteX97" fmla="*/ 9144000 w 9213448"/>
              <a:gd name="connsiteY97" fmla="*/ 822248 h 2222785"/>
              <a:gd name="connsiteX98" fmla="*/ 9167149 w 9213448"/>
              <a:gd name="connsiteY98" fmla="*/ 891696 h 2222785"/>
              <a:gd name="connsiteX99" fmla="*/ 9213448 w 9213448"/>
              <a:gd name="connsiteY99" fmla="*/ 1157914 h 2222785"/>
              <a:gd name="connsiteX100" fmla="*/ 9167149 w 9213448"/>
              <a:gd name="connsiteY100" fmla="*/ 1551453 h 2222785"/>
              <a:gd name="connsiteX101" fmla="*/ 9111468 w 9213448"/>
              <a:gd name="connsiteY101" fmla="*/ 1720426 h 2222785"/>
              <a:gd name="connsiteX102" fmla="*/ 8945150 w 9213448"/>
              <a:gd name="connsiteY102" fmla="*/ 1949378 h 2222785"/>
              <a:gd name="connsiteX103" fmla="*/ 8679964 w 9213448"/>
              <a:gd name="connsiteY103"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47909 w 9213448"/>
              <a:gd name="connsiteY46" fmla="*/ 1319959 h 2222785"/>
              <a:gd name="connsiteX47" fmla="*/ 4213185 w 9213448"/>
              <a:gd name="connsiteY47" fmla="*/ 1215787 h 2222785"/>
              <a:gd name="connsiteX48" fmla="*/ 4224759 w 9213448"/>
              <a:gd name="connsiteY48" fmla="*/ 1042167 h 2222785"/>
              <a:gd name="connsiteX49" fmla="*/ 4305782 w 9213448"/>
              <a:gd name="connsiteY49" fmla="*/ 972719 h 2222785"/>
              <a:gd name="connsiteX50" fmla="*/ 4340506 w 9213448"/>
              <a:gd name="connsiteY50" fmla="*/ 961144 h 2222785"/>
              <a:gd name="connsiteX51" fmla="*/ 4444678 w 9213448"/>
              <a:gd name="connsiteY51" fmla="*/ 914845 h 2222785"/>
              <a:gd name="connsiteX52" fmla="*/ 4467828 w 9213448"/>
              <a:gd name="connsiteY52" fmla="*/ 891696 h 2222785"/>
              <a:gd name="connsiteX53" fmla="*/ 4502552 w 9213448"/>
              <a:gd name="connsiteY53" fmla="*/ 880121 h 2222785"/>
              <a:gd name="connsiteX54" fmla="*/ 4629873 w 9213448"/>
              <a:gd name="connsiteY54" fmla="*/ 856972 h 2222785"/>
              <a:gd name="connsiteX55" fmla="*/ 4815068 w 9213448"/>
              <a:gd name="connsiteY55" fmla="*/ 822248 h 2222785"/>
              <a:gd name="connsiteX56" fmla="*/ 4919240 w 9213448"/>
              <a:gd name="connsiteY56" fmla="*/ 810673 h 2222785"/>
              <a:gd name="connsiteX57" fmla="*/ 4988688 w 9213448"/>
              <a:gd name="connsiteY57" fmla="*/ 787524 h 2222785"/>
              <a:gd name="connsiteX58" fmla="*/ 5104435 w 9213448"/>
              <a:gd name="connsiteY58" fmla="*/ 752800 h 2222785"/>
              <a:gd name="connsiteX59" fmla="*/ 5139159 w 9213448"/>
              <a:gd name="connsiteY59" fmla="*/ 741225 h 2222785"/>
              <a:gd name="connsiteX60" fmla="*/ 5173883 w 9213448"/>
              <a:gd name="connsiteY60" fmla="*/ 729650 h 2222785"/>
              <a:gd name="connsiteX61" fmla="*/ 5208607 w 9213448"/>
              <a:gd name="connsiteY61" fmla="*/ 694926 h 2222785"/>
              <a:gd name="connsiteX62" fmla="*/ 5243331 w 9213448"/>
              <a:gd name="connsiteY62" fmla="*/ 683352 h 2222785"/>
              <a:gd name="connsiteX63" fmla="*/ 5324354 w 9213448"/>
              <a:gd name="connsiteY63" fmla="*/ 648628 h 2222785"/>
              <a:gd name="connsiteX64" fmla="*/ 5382228 w 9213448"/>
              <a:gd name="connsiteY64" fmla="*/ 613904 h 2222785"/>
              <a:gd name="connsiteX65" fmla="*/ 5451676 w 9213448"/>
              <a:gd name="connsiteY65" fmla="*/ 579180 h 2222785"/>
              <a:gd name="connsiteX66" fmla="*/ 5474825 w 9213448"/>
              <a:gd name="connsiteY66" fmla="*/ 556030 h 2222785"/>
              <a:gd name="connsiteX67" fmla="*/ 5544273 w 9213448"/>
              <a:gd name="connsiteY67" fmla="*/ 509731 h 2222785"/>
              <a:gd name="connsiteX68" fmla="*/ 5578997 w 9213448"/>
              <a:gd name="connsiteY68" fmla="*/ 486582 h 2222785"/>
              <a:gd name="connsiteX69" fmla="*/ 5660020 w 9213448"/>
              <a:gd name="connsiteY69" fmla="*/ 428709 h 2222785"/>
              <a:gd name="connsiteX70" fmla="*/ 5694744 w 9213448"/>
              <a:gd name="connsiteY70" fmla="*/ 417134 h 2222785"/>
              <a:gd name="connsiteX71" fmla="*/ 5764192 w 9213448"/>
              <a:gd name="connsiteY71" fmla="*/ 382410 h 2222785"/>
              <a:gd name="connsiteX72" fmla="*/ 5810491 w 9213448"/>
              <a:gd name="connsiteY72" fmla="*/ 347686 h 2222785"/>
              <a:gd name="connsiteX73" fmla="*/ 5833640 w 9213448"/>
              <a:gd name="connsiteY73" fmla="*/ 324536 h 2222785"/>
              <a:gd name="connsiteX74" fmla="*/ 5868364 w 9213448"/>
              <a:gd name="connsiteY74" fmla="*/ 312962 h 2222785"/>
              <a:gd name="connsiteX75" fmla="*/ 5926238 w 9213448"/>
              <a:gd name="connsiteY75" fmla="*/ 278238 h 2222785"/>
              <a:gd name="connsiteX76" fmla="*/ 5984111 w 9213448"/>
              <a:gd name="connsiteY76" fmla="*/ 243514 h 2222785"/>
              <a:gd name="connsiteX77" fmla="*/ 6076709 w 9213448"/>
              <a:gd name="connsiteY77" fmla="*/ 197215 h 2222785"/>
              <a:gd name="connsiteX78" fmla="*/ 6111433 w 9213448"/>
              <a:gd name="connsiteY78" fmla="*/ 185640 h 2222785"/>
              <a:gd name="connsiteX79" fmla="*/ 6146157 w 9213448"/>
              <a:gd name="connsiteY79" fmla="*/ 174066 h 2222785"/>
              <a:gd name="connsiteX80" fmla="*/ 6204030 w 9213448"/>
              <a:gd name="connsiteY80" fmla="*/ 139342 h 2222785"/>
              <a:gd name="connsiteX81" fmla="*/ 6285053 w 9213448"/>
              <a:gd name="connsiteY81" fmla="*/ 104618 h 2222785"/>
              <a:gd name="connsiteX82" fmla="*/ 6366076 w 9213448"/>
              <a:gd name="connsiteY82" fmla="*/ 69893 h 2222785"/>
              <a:gd name="connsiteX83" fmla="*/ 6435524 w 9213448"/>
              <a:gd name="connsiteY83" fmla="*/ 46744 h 2222785"/>
              <a:gd name="connsiteX84" fmla="*/ 6516547 w 9213448"/>
              <a:gd name="connsiteY84" fmla="*/ 23595 h 2222785"/>
              <a:gd name="connsiteX85" fmla="*/ 6562845 w 9213448"/>
              <a:gd name="connsiteY85" fmla="*/ 12020 h 2222785"/>
              <a:gd name="connsiteX86" fmla="*/ 6652390 w 9213448"/>
              <a:gd name="connsiteY86" fmla="*/ 3943 h 2222785"/>
              <a:gd name="connsiteX87" fmla="*/ 7388145 w 9213448"/>
              <a:gd name="connsiteY87" fmla="*/ 0 h 2222785"/>
              <a:gd name="connsiteX88" fmla="*/ 8426369 w 9213448"/>
              <a:gd name="connsiteY88" fmla="*/ 46744 h 2222785"/>
              <a:gd name="connsiteX89" fmla="*/ 8532513 w 9213448"/>
              <a:gd name="connsiteY89" fmla="*/ 76444 h 2222785"/>
              <a:gd name="connsiteX90" fmla="*/ 8650231 w 9213448"/>
              <a:gd name="connsiteY90" fmla="*/ 130820 h 2222785"/>
              <a:gd name="connsiteX91" fmla="*/ 8739331 w 9213448"/>
              <a:gd name="connsiteY91" fmla="*/ 210315 h 2222785"/>
              <a:gd name="connsiteX92" fmla="*/ 8868624 w 9213448"/>
              <a:gd name="connsiteY92" fmla="*/ 317541 h 2222785"/>
              <a:gd name="connsiteX93" fmla="*/ 8993529 w 9213448"/>
              <a:gd name="connsiteY93" fmla="*/ 498157 h 2222785"/>
              <a:gd name="connsiteX94" fmla="*/ 9028253 w 9213448"/>
              <a:gd name="connsiteY94" fmla="*/ 567605 h 2222785"/>
              <a:gd name="connsiteX95" fmla="*/ 9120850 w 9213448"/>
              <a:gd name="connsiteY95" fmla="*/ 752800 h 2222785"/>
              <a:gd name="connsiteX96" fmla="*/ 9144000 w 9213448"/>
              <a:gd name="connsiteY96" fmla="*/ 822248 h 2222785"/>
              <a:gd name="connsiteX97" fmla="*/ 9167149 w 9213448"/>
              <a:gd name="connsiteY97" fmla="*/ 891696 h 2222785"/>
              <a:gd name="connsiteX98" fmla="*/ 9213448 w 9213448"/>
              <a:gd name="connsiteY98" fmla="*/ 1157914 h 2222785"/>
              <a:gd name="connsiteX99" fmla="*/ 9167149 w 9213448"/>
              <a:gd name="connsiteY99" fmla="*/ 1551453 h 2222785"/>
              <a:gd name="connsiteX100" fmla="*/ 9111468 w 9213448"/>
              <a:gd name="connsiteY100" fmla="*/ 1720426 h 2222785"/>
              <a:gd name="connsiteX101" fmla="*/ 8945150 w 9213448"/>
              <a:gd name="connsiteY101" fmla="*/ 1949378 h 2222785"/>
              <a:gd name="connsiteX102" fmla="*/ 8679964 w 9213448"/>
              <a:gd name="connsiteY102"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47909 w 9213448"/>
              <a:gd name="connsiteY46" fmla="*/ 1319959 h 2222785"/>
              <a:gd name="connsiteX47" fmla="*/ 4213185 w 9213448"/>
              <a:gd name="connsiteY47" fmla="*/ 1215787 h 2222785"/>
              <a:gd name="connsiteX48" fmla="*/ 4224759 w 9213448"/>
              <a:gd name="connsiteY48" fmla="*/ 1042167 h 2222785"/>
              <a:gd name="connsiteX49" fmla="*/ 4305782 w 9213448"/>
              <a:gd name="connsiteY49" fmla="*/ 972719 h 2222785"/>
              <a:gd name="connsiteX50" fmla="*/ 4340506 w 9213448"/>
              <a:gd name="connsiteY50" fmla="*/ 961144 h 2222785"/>
              <a:gd name="connsiteX51" fmla="*/ 4467828 w 9213448"/>
              <a:gd name="connsiteY51" fmla="*/ 891696 h 2222785"/>
              <a:gd name="connsiteX52" fmla="*/ 4502552 w 9213448"/>
              <a:gd name="connsiteY52" fmla="*/ 880121 h 2222785"/>
              <a:gd name="connsiteX53" fmla="*/ 4629873 w 9213448"/>
              <a:gd name="connsiteY53" fmla="*/ 856972 h 2222785"/>
              <a:gd name="connsiteX54" fmla="*/ 4815068 w 9213448"/>
              <a:gd name="connsiteY54" fmla="*/ 822248 h 2222785"/>
              <a:gd name="connsiteX55" fmla="*/ 4919240 w 9213448"/>
              <a:gd name="connsiteY55" fmla="*/ 810673 h 2222785"/>
              <a:gd name="connsiteX56" fmla="*/ 4988688 w 9213448"/>
              <a:gd name="connsiteY56" fmla="*/ 787524 h 2222785"/>
              <a:gd name="connsiteX57" fmla="*/ 5104435 w 9213448"/>
              <a:gd name="connsiteY57" fmla="*/ 752800 h 2222785"/>
              <a:gd name="connsiteX58" fmla="*/ 5139159 w 9213448"/>
              <a:gd name="connsiteY58" fmla="*/ 741225 h 2222785"/>
              <a:gd name="connsiteX59" fmla="*/ 5173883 w 9213448"/>
              <a:gd name="connsiteY59" fmla="*/ 729650 h 2222785"/>
              <a:gd name="connsiteX60" fmla="*/ 5208607 w 9213448"/>
              <a:gd name="connsiteY60" fmla="*/ 694926 h 2222785"/>
              <a:gd name="connsiteX61" fmla="*/ 5243331 w 9213448"/>
              <a:gd name="connsiteY61" fmla="*/ 683352 h 2222785"/>
              <a:gd name="connsiteX62" fmla="*/ 5324354 w 9213448"/>
              <a:gd name="connsiteY62" fmla="*/ 648628 h 2222785"/>
              <a:gd name="connsiteX63" fmla="*/ 5382228 w 9213448"/>
              <a:gd name="connsiteY63" fmla="*/ 613904 h 2222785"/>
              <a:gd name="connsiteX64" fmla="*/ 5451676 w 9213448"/>
              <a:gd name="connsiteY64" fmla="*/ 579180 h 2222785"/>
              <a:gd name="connsiteX65" fmla="*/ 5474825 w 9213448"/>
              <a:gd name="connsiteY65" fmla="*/ 556030 h 2222785"/>
              <a:gd name="connsiteX66" fmla="*/ 5544273 w 9213448"/>
              <a:gd name="connsiteY66" fmla="*/ 509731 h 2222785"/>
              <a:gd name="connsiteX67" fmla="*/ 5578997 w 9213448"/>
              <a:gd name="connsiteY67" fmla="*/ 486582 h 2222785"/>
              <a:gd name="connsiteX68" fmla="*/ 5660020 w 9213448"/>
              <a:gd name="connsiteY68" fmla="*/ 428709 h 2222785"/>
              <a:gd name="connsiteX69" fmla="*/ 5694744 w 9213448"/>
              <a:gd name="connsiteY69" fmla="*/ 417134 h 2222785"/>
              <a:gd name="connsiteX70" fmla="*/ 5764192 w 9213448"/>
              <a:gd name="connsiteY70" fmla="*/ 382410 h 2222785"/>
              <a:gd name="connsiteX71" fmla="*/ 5810491 w 9213448"/>
              <a:gd name="connsiteY71" fmla="*/ 347686 h 2222785"/>
              <a:gd name="connsiteX72" fmla="*/ 5833640 w 9213448"/>
              <a:gd name="connsiteY72" fmla="*/ 324536 h 2222785"/>
              <a:gd name="connsiteX73" fmla="*/ 5868364 w 9213448"/>
              <a:gd name="connsiteY73" fmla="*/ 312962 h 2222785"/>
              <a:gd name="connsiteX74" fmla="*/ 5926238 w 9213448"/>
              <a:gd name="connsiteY74" fmla="*/ 278238 h 2222785"/>
              <a:gd name="connsiteX75" fmla="*/ 5984111 w 9213448"/>
              <a:gd name="connsiteY75" fmla="*/ 243514 h 2222785"/>
              <a:gd name="connsiteX76" fmla="*/ 6076709 w 9213448"/>
              <a:gd name="connsiteY76" fmla="*/ 197215 h 2222785"/>
              <a:gd name="connsiteX77" fmla="*/ 6111433 w 9213448"/>
              <a:gd name="connsiteY77" fmla="*/ 185640 h 2222785"/>
              <a:gd name="connsiteX78" fmla="*/ 6146157 w 9213448"/>
              <a:gd name="connsiteY78" fmla="*/ 174066 h 2222785"/>
              <a:gd name="connsiteX79" fmla="*/ 6204030 w 9213448"/>
              <a:gd name="connsiteY79" fmla="*/ 139342 h 2222785"/>
              <a:gd name="connsiteX80" fmla="*/ 6285053 w 9213448"/>
              <a:gd name="connsiteY80" fmla="*/ 104618 h 2222785"/>
              <a:gd name="connsiteX81" fmla="*/ 6366076 w 9213448"/>
              <a:gd name="connsiteY81" fmla="*/ 69893 h 2222785"/>
              <a:gd name="connsiteX82" fmla="*/ 6435524 w 9213448"/>
              <a:gd name="connsiteY82" fmla="*/ 46744 h 2222785"/>
              <a:gd name="connsiteX83" fmla="*/ 6516547 w 9213448"/>
              <a:gd name="connsiteY83" fmla="*/ 23595 h 2222785"/>
              <a:gd name="connsiteX84" fmla="*/ 6562845 w 9213448"/>
              <a:gd name="connsiteY84" fmla="*/ 12020 h 2222785"/>
              <a:gd name="connsiteX85" fmla="*/ 6652390 w 9213448"/>
              <a:gd name="connsiteY85" fmla="*/ 3943 h 2222785"/>
              <a:gd name="connsiteX86" fmla="*/ 7388145 w 9213448"/>
              <a:gd name="connsiteY86" fmla="*/ 0 h 2222785"/>
              <a:gd name="connsiteX87" fmla="*/ 8426369 w 9213448"/>
              <a:gd name="connsiteY87" fmla="*/ 46744 h 2222785"/>
              <a:gd name="connsiteX88" fmla="*/ 8532513 w 9213448"/>
              <a:gd name="connsiteY88" fmla="*/ 76444 h 2222785"/>
              <a:gd name="connsiteX89" fmla="*/ 8650231 w 9213448"/>
              <a:gd name="connsiteY89" fmla="*/ 130820 h 2222785"/>
              <a:gd name="connsiteX90" fmla="*/ 8739331 w 9213448"/>
              <a:gd name="connsiteY90" fmla="*/ 210315 h 2222785"/>
              <a:gd name="connsiteX91" fmla="*/ 8868624 w 9213448"/>
              <a:gd name="connsiteY91" fmla="*/ 317541 h 2222785"/>
              <a:gd name="connsiteX92" fmla="*/ 8993529 w 9213448"/>
              <a:gd name="connsiteY92" fmla="*/ 498157 h 2222785"/>
              <a:gd name="connsiteX93" fmla="*/ 9028253 w 9213448"/>
              <a:gd name="connsiteY93" fmla="*/ 567605 h 2222785"/>
              <a:gd name="connsiteX94" fmla="*/ 9120850 w 9213448"/>
              <a:gd name="connsiteY94" fmla="*/ 752800 h 2222785"/>
              <a:gd name="connsiteX95" fmla="*/ 9144000 w 9213448"/>
              <a:gd name="connsiteY95" fmla="*/ 822248 h 2222785"/>
              <a:gd name="connsiteX96" fmla="*/ 9167149 w 9213448"/>
              <a:gd name="connsiteY96" fmla="*/ 891696 h 2222785"/>
              <a:gd name="connsiteX97" fmla="*/ 9213448 w 9213448"/>
              <a:gd name="connsiteY97" fmla="*/ 1157914 h 2222785"/>
              <a:gd name="connsiteX98" fmla="*/ 9167149 w 9213448"/>
              <a:gd name="connsiteY98" fmla="*/ 1551453 h 2222785"/>
              <a:gd name="connsiteX99" fmla="*/ 9111468 w 9213448"/>
              <a:gd name="connsiteY99" fmla="*/ 1720426 h 2222785"/>
              <a:gd name="connsiteX100" fmla="*/ 8945150 w 9213448"/>
              <a:gd name="connsiteY100" fmla="*/ 1949378 h 2222785"/>
              <a:gd name="connsiteX101" fmla="*/ 8679964 w 9213448"/>
              <a:gd name="connsiteY101"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47909 w 9213448"/>
              <a:gd name="connsiteY46" fmla="*/ 1319959 h 2222785"/>
              <a:gd name="connsiteX47" fmla="*/ 4213185 w 9213448"/>
              <a:gd name="connsiteY47" fmla="*/ 1215787 h 2222785"/>
              <a:gd name="connsiteX48" fmla="*/ 4224759 w 9213448"/>
              <a:gd name="connsiteY48" fmla="*/ 1042167 h 2222785"/>
              <a:gd name="connsiteX49" fmla="*/ 4305782 w 9213448"/>
              <a:gd name="connsiteY49" fmla="*/ 972719 h 2222785"/>
              <a:gd name="connsiteX50" fmla="*/ 4340506 w 9213448"/>
              <a:gd name="connsiteY50" fmla="*/ 961144 h 2222785"/>
              <a:gd name="connsiteX51" fmla="*/ 4502552 w 9213448"/>
              <a:gd name="connsiteY51" fmla="*/ 880121 h 2222785"/>
              <a:gd name="connsiteX52" fmla="*/ 4629873 w 9213448"/>
              <a:gd name="connsiteY52" fmla="*/ 856972 h 2222785"/>
              <a:gd name="connsiteX53" fmla="*/ 4815068 w 9213448"/>
              <a:gd name="connsiteY53" fmla="*/ 822248 h 2222785"/>
              <a:gd name="connsiteX54" fmla="*/ 4919240 w 9213448"/>
              <a:gd name="connsiteY54" fmla="*/ 810673 h 2222785"/>
              <a:gd name="connsiteX55" fmla="*/ 4988688 w 9213448"/>
              <a:gd name="connsiteY55" fmla="*/ 787524 h 2222785"/>
              <a:gd name="connsiteX56" fmla="*/ 5104435 w 9213448"/>
              <a:gd name="connsiteY56" fmla="*/ 752800 h 2222785"/>
              <a:gd name="connsiteX57" fmla="*/ 5139159 w 9213448"/>
              <a:gd name="connsiteY57" fmla="*/ 741225 h 2222785"/>
              <a:gd name="connsiteX58" fmla="*/ 5173883 w 9213448"/>
              <a:gd name="connsiteY58" fmla="*/ 729650 h 2222785"/>
              <a:gd name="connsiteX59" fmla="*/ 5208607 w 9213448"/>
              <a:gd name="connsiteY59" fmla="*/ 694926 h 2222785"/>
              <a:gd name="connsiteX60" fmla="*/ 5243331 w 9213448"/>
              <a:gd name="connsiteY60" fmla="*/ 683352 h 2222785"/>
              <a:gd name="connsiteX61" fmla="*/ 5324354 w 9213448"/>
              <a:gd name="connsiteY61" fmla="*/ 648628 h 2222785"/>
              <a:gd name="connsiteX62" fmla="*/ 5382228 w 9213448"/>
              <a:gd name="connsiteY62" fmla="*/ 613904 h 2222785"/>
              <a:gd name="connsiteX63" fmla="*/ 5451676 w 9213448"/>
              <a:gd name="connsiteY63" fmla="*/ 579180 h 2222785"/>
              <a:gd name="connsiteX64" fmla="*/ 5474825 w 9213448"/>
              <a:gd name="connsiteY64" fmla="*/ 556030 h 2222785"/>
              <a:gd name="connsiteX65" fmla="*/ 5544273 w 9213448"/>
              <a:gd name="connsiteY65" fmla="*/ 509731 h 2222785"/>
              <a:gd name="connsiteX66" fmla="*/ 5578997 w 9213448"/>
              <a:gd name="connsiteY66" fmla="*/ 486582 h 2222785"/>
              <a:gd name="connsiteX67" fmla="*/ 5660020 w 9213448"/>
              <a:gd name="connsiteY67" fmla="*/ 428709 h 2222785"/>
              <a:gd name="connsiteX68" fmla="*/ 5694744 w 9213448"/>
              <a:gd name="connsiteY68" fmla="*/ 417134 h 2222785"/>
              <a:gd name="connsiteX69" fmla="*/ 5764192 w 9213448"/>
              <a:gd name="connsiteY69" fmla="*/ 382410 h 2222785"/>
              <a:gd name="connsiteX70" fmla="*/ 5810491 w 9213448"/>
              <a:gd name="connsiteY70" fmla="*/ 347686 h 2222785"/>
              <a:gd name="connsiteX71" fmla="*/ 5833640 w 9213448"/>
              <a:gd name="connsiteY71" fmla="*/ 324536 h 2222785"/>
              <a:gd name="connsiteX72" fmla="*/ 5868364 w 9213448"/>
              <a:gd name="connsiteY72" fmla="*/ 312962 h 2222785"/>
              <a:gd name="connsiteX73" fmla="*/ 5926238 w 9213448"/>
              <a:gd name="connsiteY73" fmla="*/ 278238 h 2222785"/>
              <a:gd name="connsiteX74" fmla="*/ 5984111 w 9213448"/>
              <a:gd name="connsiteY74" fmla="*/ 243514 h 2222785"/>
              <a:gd name="connsiteX75" fmla="*/ 6076709 w 9213448"/>
              <a:gd name="connsiteY75" fmla="*/ 197215 h 2222785"/>
              <a:gd name="connsiteX76" fmla="*/ 6111433 w 9213448"/>
              <a:gd name="connsiteY76" fmla="*/ 185640 h 2222785"/>
              <a:gd name="connsiteX77" fmla="*/ 6146157 w 9213448"/>
              <a:gd name="connsiteY77" fmla="*/ 174066 h 2222785"/>
              <a:gd name="connsiteX78" fmla="*/ 6204030 w 9213448"/>
              <a:gd name="connsiteY78" fmla="*/ 139342 h 2222785"/>
              <a:gd name="connsiteX79" fmla="*/ 6285053 w 9213448"/>
              <a:gd name="connsiteY79" fmla="*/ 104618 h 2222785"/>
              <a:gd name="connsiteX80" fmla="*/ 6366076 w 9213448"/>
              <a:gd name="connsiteY80" fmla="*/ 69893 h 2222785"/>
              <a:gd name="connsiteX81" fmla="*/ 6435524 w 9213448"/>
              <a:gd name="connsiteY81" fmla="*/ 46744 h 2222785"/>
              <a:gd name="connsiteX82" fmla="*/ 6516547 w 9213448"/>
              <a:gd name="connsiteY82" fmla="*/ 23595 h 2222785"/>
              <a:gd name="connsiteX83" fmla="*/ 6562845 w 9213448"/>
              <a:gd name="connsiteY83" fmla="*/ 12020 h 2222785"/>
              <a:gd name="connsiteX84" fmla="*/ 6652390 w 9213448"/>
              <a:gd name="connsiteY84" fmla="*/ 3943 h 2222785"/>
              <a:gd name="connsiteX85" fmla="*/ 7388145 w 9213448"/>
              <a:gd name="connsiteY85" fmla="*/ 0 h 2222785"/>
              <a:gd name="connsiteX86" fmla="*/ 8426369 w 9213448"/>
              <a:gd name="connsiteY86" fmla="*/ 46744 h 2222785"/>
              <a:gd name="connsiteX87" fmla="*/ 8532513 w 9213448"/>
              <a:gd name="connsiteY87" fmla="*/ 76444 h 2222785"/>
              <a:gd name="connsiteX88" fmla="*/ 8650231 w 9213448"/>
              <a:gd name="connsiteY88" fmla="*/ 130820 h 2222785"/>
              <a:gd name="connsiteX89" fmla="*/ 8739331 w 9213448"/>
              <a:gd name="connsiteY89" fmla="*/ 210315 h 2222785"/>
              <a:gd name="connsiteX90" fmla="*/ 8868624 w 9213448"/>
              <a:gd name="connsiteY90" fmla="*/ 317541 h 2222785"/>
              <a:gd name="connsiteX91" fmla="*/ 8993529 w 9213448"/>
              <a:gd name="connsiteY91" fmla="*/ 498157 h 2222785"/>
              <a:gd name="connsiteX92" fmla="*/ 9028253 w 9213448"/>
              <a:gd name="connsiteY92" fmla="*/ 567605 h 2222785"/>
              <a:gd name="connsiteX93" fmla="*/ 9120850 w 9213448"/>
              <a:gd name="connsiteY93" fmla="*/ 752800 h 2222785"/>
              <a:gd name="connsiteX94" fmla="*/ 9144000 w 9213448"/>
              <a:gd name="connsiteY94" fmla="*/ 822248 h 2222785"/>
              <a:gd name="connsiteX95" fmla="*/ 9167149 w 9213448"/>
              <a:gd name="connsiteY95" fmla="*/ 891696 h 2222785"/>
              <a:gd name="connsiteX96" fmla="*/ 9213448 w 9213448"/>
              <a:gd name="connsiteY96" fmla="*/ 1157914 h 2222785"/>
              <a:gd name="connsiteX97" fmla="*/ 9167149 w 9213448"/>
              <a:gd name="connsiteY97" fmla="*/ 1551453 h 2222785"/>
              <a:gd name="connsiteX98" fmla="*/ 9111468 w 9213448"/>
              <a:gd name="connsiteY98" fmla="*/ 1720426 h 2222785"/>
              <a:gd name="connsiteX99" fmla="*/ 8945150 w 9213448"/>
              <a:gd name="connsiteY99" fmla="*/ 1949378 h 2222785"/>
              <a:gd name="connsiteX100" fmla="*/ 8679964 w 9213448"/>
              <a:gd name="connsiteY100"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47909 w 9213448"/>
              <a:gd name="connsiteY46" fmla="*/ 1319959 h 2222785"/>
              <a:gd name="connsiteX47" fmla="*/ 4213185 w 9213448"/>
              <a:gd name="connsiteY47" fmla="*/ 1215787 h 2222785"/>
              <a:gd name="connsiteX48" fmla="*/ 4224759 w 9213448"/>
              <a:gd name="connsiteY48" fmla="*/ 1042167 h 2222785"/>
              <a:gd name="connsiteX49" fmla="*/ 4305782 w 9213448"/>
              <a:gd name="connsiteY49" fmla="*/ 972719 h 2222785"/>
              <a:gd name="connsiteX50" fmla="*/ 4502552 w 9213448"/>
              <a:gd name="connsiteY50" fmla="*/ 880121 h 2222785"/>
              <a:gd name="connsiteX51" fmla="*/ 4629873 w 9213448"/>
              <a:gd name="connsiteY51" fmla="*/ 856972 h 2222785"/>
              <a:gd name="connsiteX52" fmla="*/ 4815068 w 9213448"/>
              <a:gd name="connsiteY52" fmla="*/ 822248 h 2222785"/>
              <a:gd name="connsiteX53" fmla="*/ 4919240 w 9213448"/>
              <a:gd name="connsiteY53" fmla="*/ 810673 h 2222785"/>
              <a:gd name="connsiteX54" fmla="*/ 4988688 w 9213448"/>
              <a:gd name="connsiteY54" fmla="*/ 787524 h 2222785"/>
              <a:gd name="connsiteX55" fmla="*/ 5104435 w 9213448"/>
              <a:gd name="connsiteY55" fmla="*/ 752800 h 2222785"/>
              <a:gd name="connsiteX56" fmla="*/ 5139159 w 9213448"/>
              <a:gd name="connsiteY56" fmla="*/ 741225 h 2222785"/>
              <a:gd name="connsiteX57" fmla="*/ 5173883 w 9213448"/>
              <a:gd name="connsiteY57" fmla="*/ 729650 h 2222785"/>
              <a:gd name="connsiteX58" fmla="*/ 5208607 w 9213448"/>
              <a:gd name="connsiteY58" fmla="*/ 694926 h 2222785"/>
              <a:gd name="connsiteX59" fmla="*/ 5243331 w 9213448"/>
              <a:gd name="connsiteY59" fmla="*/ 683352 h 2222785"/>
              <a:gd name="connsiteX60" fmla="*/ 5324354 w 9213448"/>
              <a:gd name="connsiteY60" fmla="*/ 648628 h 2222785"/>
              <a:gd name="connsiteX61" fmla="*/ 5382228 w 9213448"/>
              <a:gd name="connsiteY61" fmla="*/ 613904 h 2222785"/>
              <a:gd name="connsiteX62" fmla="*/ 5451676 w 9213448"/>
              <a:gd name="connsiteY62" fmla="*/ 579180 h 2222785"/>
              <a:gd name="connsiteX63" fmla="*/ 5474825 w 9213448"/>
              <a:gd name="connsiteY63" fmla="*/ 556030 h 2222785"/>
              <a:gd name="connsiteX64" fmla="*/ 5544273 w 9213448"/>
              <a:gd name="connsiteY64" fmla="*/ 509731 h 2222785"/>
              <a:gd name="connsiteX65" fmla="*/ 5578997 w 9213448"/>
              <a:gd name="connsiteY65" fmla="*/ 486582 h 2222785"/>
              <a:gd name="connsiteX66" fmla="*/ 5660020 w 9213448"/>
              <a:gd name="connsiteY66" fmla="*/ 428709 h 2222785"/>
              <a:gd name="connsiteX67" fmla="*/ 5694744 w 9213448"/>
              <a:gd name="connsiteY67" fmla="*/ 417134 h 2222785"/>
              <a:gd name="connsiteX68" fmla="*/ 5764192 w 9213448"/>
              <a:gd name="connsiteY68" fmla="*/ 382410 h 2222785"/>
              <a:gd name="connsiteX69" fmla="*/ 5810491 w 9213448"/>
              <a:gd name="connsiteY69" fmla="*/ 347686 h 2222785"/>
              <a:gd name="connsiteX70" fmla="*/ 5833640 w 9213448"/>
              <a:gd name="connsiteY70" fmla="*/ 324536 h 2222785"/>
              <a:gd name="connsiteX71" fmla="*/ 5868364 w 9213448"/>
              <a:gd name="connsiteY71" fmla="*/ 312962 h 2222785"/>
              <a:gd name="connsiteX72" fmla="*/ 5926238 w 9213448"/>
              <a:gd name="connsiteY72" fmla="*/ 278238 h 2222785"/>
              <a:gd name="connsiteX73" fmla="*/ 5984111 w 9213448"/>
              <a:gd name="connsiteY73" fmla="*/ 243514 h 2222785"/>
              <a:gd name="connsiteX74" fmla="*/ 6076709 w 9213448"/>
              <a:gd name="connsiteY74" fmla="*/ 197215 h 2222785"/>
              <a:gd name="connsiteX75" fmla="*/ 6111433 w 9213448"/>
              <a:gd name="connsiteY75" fmla="*/ 185640 h 2222785"/>
              <a:gd name="connsiteX76" fmla="*/ 6146157 w 9213448"/>
              <a:gd name="connsiteY76" fmla="*/ 174066 h 2222785"/>
              <a:gd name="connsiteX77" fmla="*/ 6204030 w 9213448"/>
              <a:gd name="connsiteY77" fmla="*/ 139342 h 2222785"/>
              <a:gd name="connsiteX78" fmla="*/ 6285053 w 9213448"/>
              <a:gd name="connsiteY78" fmla="*/ 104618 h 2222785"/>
              <a:gd name="connsiteX79" fmla="*/ 6366076 w 9213448"/>
              <a:gd name="connsiteY79" fmla="*/ 69893 h 2222785"/>
              <a:gd name="connsiteX80" fmla="*/ 6435524 w 9213448"/>
              <a:gd name="connsiteY80" fmla="*/ 46744 h 2222785"/>
              <a:gd name="connsiteX81" fmla="*/ 6516547 w 9213448"/>
              <a:gd name="connsiteY81" fmla="*/ 23595 h 2222785"/>
              <a:gd name="connsiteX82" fmla="*/ 6562845 w 9213448"/>
              <a:gd name="connsiteY82" fmla="*/ 12020 h 2222785"/>
              <a:gd name="connsiteX83" fmla="*/ 6652390 w 9213448"/>
              <a:gd name="connsiteY83" fmla="*/ 3943 h 2222785"/>
              <a:gd name="connsiteX84" fmla="*/ 7388145 w 9213448"/>
              <a:gd name="connsiteY84" fmla="*/ 0 h 2222785"/>
              <a:gd name="connsiteX85" fmla="*/ 8426369 w 9213448"/>
              <a:gd name="connsiteY85" fmla="*/ 46744 h 2222785"/>
              <a:gd name="connsiteX86" fmla="*/ 8532513 w 9213448"/>
              <a:gd name="connsiteY86" fmla="*/ 76444 h 2222785"/>
              <a:gd name="connsiteX87" fmla="*/ 8650231 w 9213448"/>
              <a:gd name="connsiteY87" fmla="*/ 130820 h 2222785"/>
              <a:gd name="connsiteX88" fmla="*/ 8739331 w 9213448"/>
              <a:gd name="connsiteY88" fmla="*/ 210315 h 2222785"/>
              <a:gd name="connsiteX89" fmla="*/ 8868624 w 9213448"/>
              <a:gd name="connsiteY89" fmla="*/ 317541 h 2222785"/>
              <a:gd name="connsiteX90" fmla="*/ 8993529 w 9213448"/>
              <a:gd name="connsiteY90" fmla="*/ 498157 h 2222785"/>
              <a:gd name="connsiteX91" fmla="*/ 9028253 w 9213448"/>
              <a:gd name="connsiteY91" fmla="*/ 567605 h 2222785"/>
              <a:gd name="connsiteX92" fmla="*/ 9120850 w 9213448"/>
              <a:gd name="connsiteY92" fmla="*/ 752800 h 2222785"/>
              <a:gd name="connsiteX93" fmla="*/ 9144000 w 9213448"/>
              <a:gd name="connsiteY93" fmla="*/ 822248 h 2222785"/>
              <a:gd name="connsiteX94" fmla="*/ 9167149 w 9213448"/>
              <a:gd name="connsiteY94" fmla="*/ 891696 h 2222785"/>
              <a:gd name="connsiteX95" fmla="*/ 9213448 w 9213448"/>
              <a:gd name="connsiteY95" fmla="*/ 1157914 h 2222785"/>
              <a:gd name="connsiteX96" fmla="*/ 9167149 w 9213448"/>
              <a:gd name="connsiteY96" fmla="*/ 1551453 h 2222785"/>
              <a:gd name="connsiteX97" fmla="*/ 9111468 w 9213448"/>
              <a:gd name="connsiteY97" fmla="*/ 1720426 h 2222785"/>
              <a:gd name="connsiteX98" fmla="*/ 8945150 w 9213448"/>
              <a:gd name="connsiteY98" fmla="*/ 1949378 h 2222785"/>
              <a:gd name="connsiteX99" fmla="*/ 8679964 w 9213448"/>
              <a:gd name="connsiteY99"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47909 w 9213448"/>
              <a:gd name="connsiteY46" fmla="*/ 1319959 h 2222785"/>
              <a:gd name="connsiteX47" fmla="*/ 4213185 w 9213448"/>
              <a:gd name="connsiteY47" fmla="*/ 1215787 h 2222785"/>
              <a:gd name="connsiteX48" fmla="*/ 4224759 w 9213448"/>
              <a:gd name="connsiteY48" fmla="*/ 1042167 h 2222785"/>
              <a:gd name="connsiteX49" fmla="*/ 4305782 w 9213448"/>
              <a:gd name="connsiteY49" fmla="*/ 972719 h 2222785"/>
              <a:gd name="connsiteX50" fmla="*/ 4502552 w 9213448"/>
              <a:gd name="connsiteY50" fmla="*/ 880121 h 2222785"/>
              <a:gd name="connsiteX51" fmla="*/ 4815068 w 9213448"/>
              <a:gd name="connsiteY51" fmla="*/ 822248 h 2222785"/>
              <a:gd name="connsiteX52" fmla="*/ 4919240 w 9213448"/>
              <a:gd name="connsiteY52" fmla="*/ 810673 h 2222785"/>
              <a:gd name="connsiteX53" fmla="*/ 4988688 w 9213448"/>
              <a:gd name="connsiteY53" fmla="*/ 787524 h 2222785"/>
              <a:gd name="connsiteX54" fmla="*/ 5104435 w 9213448"/>
              <a:gd name="connsiteY54" fmla="*/ 752800 h 2222785"/>
              <a:gd name="connsiteX55" fmla="*/ 5139159 w 9213448"/>
              <a:gd name="connsiteY55" fmla="*/ 741225 h 2222785"/>
              <a:gd name="connsiteX56" fmla="*/ 5173883 w 9213448"/>
              <a:gd name="connsiteY56" fmla="*/ 729650 h 2222785"/>
              <a:gd name="connsiteX57" fmla="*/ 5208607 w 9213448"/>
              <a:gd name="connsiteY57" fmla="*/ 694926 h 2222785"/>
              <a:gd name="connsiteX58" fmla="*/ 5243331 w 9213448"/>
              <a:gd name="connsiteY58" fmla="*/ 683352 h 2222785"/>
              <a:gd name="connsiteX59" fmla="*/ 5324354 w 9213448"/>
              <a:gd name="connsiteY59" fmla="*/ 648628 h 2222785"/>
              <a:gd name="connsiteX60" fmla="*/ 5382228 w 9213448"/>
              <a:gd name="connsiteY60" fmla="*/ 613904 h 2222785"/>
              <a:gd name="connsiteX61" fmla="*/ 5451676 w 9213448"/>
              <a:gd name="connsiteY61" fmla="*/ 579180 h 2222785"/>
              <a:gd name="connsiteX62" fmla="*/ 5474825 w 9213448"/>
              <a:gd name="connsiteY62" fmla="*/ 556030 h 2222785"/>
              <a:gd name="connsiteX63" fmla="*/ 5544273 w 9213448"/>
              <a:gd name="connsiteY63" fmla="*/ 509731 h 2222785"/>
              <a:gd name="connsiteX64" fmla="*/ 5578997 w 9213448"/>
              <a:gd name="connsiteY64" fmla="*/ 486582 h 2222785"/>
              <a:gd name="connsiteX65" fmla="*/ 5660020 w 9213448"/>
              <a:gd name="connsiteY65" fmla="*/ 428709 h 2222785"/>
              <a:gd name="connsiteX66" fmla="*/ 5694744 w 9213448"/>
              <a:gd name="connsiteY66" fmla="*/ 417134 h 2222785"/>
              <a:gd name="connsiteX67" fmla="*/ 5764192 w 9213448"/>
              <a:gd name="connsiteY67" fmla="*/ 382410 h 2222785"/>
              <a:gd name="connsiteX68" fmla="*/ 5810491 w 9213448"/>
              <a:gd name="connsiteY68" fmla="*/ 347686 h 2222785"/>
              <a:gd name="connsiteX69" fmla="*/ 5833640 w 9213448"/>
              <a:gd name="connsiteY69" fmla="*/ 324536 h 2222785"/>
              <a:gd name="connsiteX70" fmla="*/ 5868364 w 9213448"/>
              <a:gd name="connsiteY70" fmla="*/ 312962 h 2222785"/>
              <a:gd name="connsiteX71" fmla="*/ 5926238 w 9213448"/>
              <a:gd name="connsiteY71" fmla="*/ 278238 h 2222785"/>
              <a:gd name="connsiteX72" fmla="*/ 5984111 w 9213448"/>
              <a:gd name="connsiteY72" fmla="*/ 243514 h 2222785"/>
              <a:gd name="connsiteX73" fmla="*/ 6076709 w 9213448"/>
              <a:gd name="connsiteY73" fmla="*/ 197215 h 2222785"/>
              <a:gd name="connsiteX74" fmla="*/ 6111433 w 9213448"/>
              <a:gd name="connsiteY74" fmla="*/ 185640 h 2222785"/>
              <a:gd name="connsiteX75" fmla="*/ 6146157 w 9213448"/>
              <a:gd name="connsiteY75" fmla="*/ 174066 h 2222785"/>
              <a:gd name="connsiteX76" fmla="*/ 6204030 w 9213448"/>
              <a:gd name="connsiteY76" fmla="*/ 139342 h 2222785"/>
              <a:gd name="connsiteX77" fmla="*/ 6285053 w 9213448"/>
              <a:gd name="connsiteY77" fmla="*/ 104618 h 2222785"/>
              <a:gd name="connsiteX78" fmla="*/ 6366076 w 9213448"/>
              <a:gd name="connsiteY78" fmla="*/ 69893 h 2222785"/>
              <a:gd name="connsiteX79" fmla="*/ 6435524 w 9213448"/>
              <a:gd name="connsiteY79" fmla="*/ 46744 h 2222785"/>
              <a:gd name="connsiteX80" fmla="*/ 6516547 w 9213448"/>
              <a:gd name="connsiteY80" fmla="*/ 23595 h 2222785"/>
              <a:gd name="connsiteX81" fmla="*/ 6562845 w 9213448"/>
              <a:gd name="connsiteY81" fmla="*/ 12020 h 2222785"/>
              <a:gd name="connsiteX82" fmla="*/ 6652390 w 9213448"/>
              <a:gd name="connsiteY82" fmla="*/ 3943 h 2222785"/>
              <a:gd name="connsiteX83" fmla="*/ 7388145 w 9213448"/>
              <a:gd name="connsiteY83" fmla="*/ 0 h 2222785"/>
              <a:gd name="connsiteX84" fmla="*/ 8426369 w 9213448"/>
              <a:gd name="connsiteY84" fmla="*/ 46744 h 2222785"/>
              <a:gd name="connsiteX85" fmla="*/ 8532513 w 9213448"/>
              <a:gd name="connsiteY85" fmla="*/ 76444 h 2222785"/>
              <a:gd name="connsiteX86" fmla="*/ 8650231 w 9213448"/>
              <a:gd name="connsiteY86" fmla="*/ 130820 h 2222785"/>
              <a:gd name="connsiteX87" fmla="*/ 8739331 w 9213448"/>
              <a:gd name="connsiteY87" fmla="*/ 210315 h 2222785"/>
              <a:gd name="connsiteX88" fmla="*/ 8868624 w 9213448"/>
              <a:gd name="connsiteY88" fmla="*/ 317541 h 2222785"/>
              <a:gd name="connsiteX89" fmla="*/ 8993529 w 9213448"/>
              <a:gd name="connsiteY89" fmla="*/ 498157 h 2222785"/>
              <a:gd name="connsiteX90" fmla="*/ 9028253 w 9213448"/>
              <a:gd name="connsiteY90" fmla="*/ 567605 h 2222785"/>
              <a:gd name="connsiteX91" fmla="*/ 9120850 w 9213448"/>
              <a:gd name="connsiteY91" fmla="*/ 752800 h 2222785"/>
              <a:gd name="connsiteX92" fmla="*/ 9144000 w 9213448"/>
              <a:gd name="connsiteY92" fmla="*/ 822248 h 2222785"/>
              <a:gd name="connsiteX93" fmla="*/ 9167149 w 9213448"/>
              <a:gd name="connsiteY93" fmla="*/ 891696 h 2222785"/>
              <a:gd name="connsiteX94" fmla="*/ 9213448 w 9213448"/>
              <a:gd name="connsiteY94" fmla="*/ 1157914 h 2222785"/>
              <a:gd name="connsiteX95" fmla="*/ 9167149 w 9213448"/>
              <a:gd name="connsiteY95" fmla="*/ 1551453 h 2222785"/>
              <a:gd name="connsiteX96" fmla="*/ 9111468 w 9213448"/>
              <a:gd name="connsiteY96" fmla="*/ 1720426 h 2222785"/>
              <a:gd name="connsiteX97" fmla="*/ 8945150 w 9213448"/>
              <a:gd name="connsiteY97" fmla="*/ 1949378 h 2222785"/>
              <a:gd name="connsiteX98" fmla="*/ 8679964 w 9213448"/>
              <a:gd name="connsiteY98"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47909 w 9213448"/>
              <a:gd name="connsiteY46" fmla="*/ 1319959 h 2222785"/>
              <a:gd name="connsiteX47" fmla="*/ 4213185 w 9213448"/>
              <a:gd name="connsiteY47" fmla="*/ 1215787 h 2222785"/>
              <a:gd name="connsiteX48" fmla="*/ 4224759 w 9213448"/>
              <a:gd name="connsiteY48" fmla="*/ 1042167 h 2222785"/>
              <a:gd name="connsiteX49" fmla="*/ 4305782 w 9213448"/>
              <a:gd name="connsiteY49" fmla="*/ 960362 h 2222785"/>
              <a:gd name="connsiteX50" fmla="*/ 4502552 w 9213448"/>
              <a:gd name="connsiteY50" fmla="*/ 880121 h 2222785"/>
              <a:gd name="connsiteX51" fmla="*/ 4815068 w 9213448"/>
              <a:gd name="connsiteY51" fmla="*/ 822248 h 2222785"/>
              <a:gd name="connsiteX52" fmla="*/ 4919240 w 9213448"/>
              <a:gd name="connsiteY52" fmla="*/ 810673 h 2222785"/>
              <a:gd name="connsiteX53" fmla="*/ 4988688 w 9213448"/>
              <a:gd name="connsiteY53" fmla="*/ 787524 h 2222785"/>
              <a:gd name="connsiteX54" fmla="*/ 5104435 w 9213448"/>
              <a:gd name="connsiteY54" fmla="*/ 752800 h 2222785"/>
              <a:gd name="connsiteX55" fmla="*/ 5139159 w 9213448"/>
              <a:gd name="connsiteY55" fmla="*/ 741225 h 2222785"/>
              <a:gd name="connsiteX56" fmla="*/ 5173883 w 9213448"/>
              <a:gd name="connsiteY56" fmla="*/ 729650 h 2222785"/>
              <a:gd name="connsiteX57" fmla="*/ 5208607 w 9213448"/>
              <a:gd name="connsiteY57" fmla="*/ 694926 h 2222785"/>
              <a:gd name="connsiteX58" fmla="*/ 5243331 w 9213448"/>
              <a:gd name="connsiteY58" fmla="*/ 683352 h 2222785"/>
              <a:gd name="connsiteX59" fmla="*/ 5324354 w 9213448"/>
              <a:gd name="connsiteY59" fmla="*/ 648628 h 2222785"/>
              <a:gd name="connsiteX60" fmla="*/ 5382228 w 9213448"/>
              <a:gd name="connsiteY60" fmla="*/ 613904 h 2222785"/>
              <a:gd name="connsiteX61" fmla="*/ 5451676 w 9213448"/>
              <a:gd name="connsiteY61" fmla="*/ 579180 h 2222785"/>
              <a:gd name="connsiteX62" fmla="*/ 5474825 w 9213448"/>
              <a:gd name="connsiteY62" fmla="*/ 556030 h 2222785"/>
              <a:gd name="connsiteX63" fmla="*/ 5544273 w 9213448"/>
              <a:gd name="connsiteY63" fmla="*/ 509731 h 2222785"/>
              <a:gd name="connsiteX64" fmla="*/ 5578997 w 9213448"/>
              <a:gd name="connsiteY64" fmla="*/ 486582 h 2222785"/>
              <a:gd name="connsiteX65" fmla="*/ 5660020 w 9213448"/>
              <a:gd name="connsiteY65" fmla="*/ 428709 h 2222785"/>
              <a:gd name="connsiteX66" fmla="*/ 5694744 w 9213448"/>
              <a:gd name="connsiteY66" fmla="*/ 417134 h 2222785"/>
              <a:gd name="connsiteX67" fmla="*/ 5764192 w 9213448"/>
              <a:gd name="connsiteY67" fmla="*/ 382410 h 2222785"/>
              <a:gd name="connsiteX68" fmla="*/ 5810491 w 9213448"/>
              <a:gd name="connsiteY68" fmla="*/ 347686 h 2222785"/>
              <a:gd name="connsiteX69" fmla="*/ 5833640 w 9213448"/>
              <a:gd name="connsiteY69" fmla="*/ 324536 h 2222785"/>
              <a:gd name="connsiteX70" fmla="*/ 5868364 w 9213448"/>
              <a:gd name="connsiteY70" fmla="*/ 312962 h 2222785"/>
              <a:gd name="connsiteX71" fmla="*/ 5926238 w 9213448"/>
              <a:gd name="connsiteY71" fmla="*/ 278238 h 2222785"/>
              <a:gd name="connsiteX72" fmla="*/ 5984111 w 9213448"/>
              <a:gd name="connsiteY72" fmla="*/ 243514 h 2222785"/>
              <a:gd name="connsiteX73" fmla="*/ 6076709 w 9213448"/>
              <a:gd name="connsiteY73" fmla="*/ 197215 h 2222785"/>
              <a:gd name="connsiteX74" fmla="*/ 6111433 w 9213448"/>
              <a:gd name="connsiteY74" fmla="*/ 185640 h 2222785"/>
              <a:gd name="connsiteX75" fmla="*/ 6146157 w 9213448"/>
              <a:gd name="connsiteY75" fmla="*/ 174066 h 2222785"/>
              <a:gd name="connsiteX76" fmla="*/ 6204030 w 9213448"/>
              <a:gd name="connsiteY76" fmla="*/ 139342 h 2222785"/>
              <a:gd name="connsiteX77" fmla="*/ 6285053 w 9213448"/>
              <a:gd name="connsiteY77" fmla="*/ 104618 h 2222785"/>
              <a:gd name="connsiteX78" fmla="*/ 6366076 w 9213448"/>
              <a:gd name="connsiteY78" fmla="*/ 69893 h 2222785"/>
              <a:gd name="connsiteX79" fmla="*/ 6435524 w 9213448"/>
              <a:gd name="connsiteY79" fmla="*/ 46744 h 2222785"/>
              <a:gd name="connsiteX80" fmla="*/ 6516547 w 9213448"/>
              <a:gd name="connsiteY80" fmla="*/ 23595 h 2222785"/>
              <a:gd name="connsiteX81" fmla="*/ 6562845 w 9213448"/>
              <a:gd name="connsiteY81" fmla="*/ 12020 h 2222785"/>
              <a:gd name="connsiteX82" fmla="*/ 6652390 w 9213448"/>
              <a:gd name="connsiteY82" fmla="*/ 3943 h 2222785"/>
              <a:gd name="connsiteX83" fmla="*/ 7388145 w 9213448"/>
              <a:gd name="connsiteY83" fmla="*/ 0 h 2222785"/>
              <a:gd name="connsiteX84" fmla="*/ 8426369 w 9213448"/>
              <a:gd name="connsiteY84" fmla="*/ 46744 h 2222785"/>
              <a:gd name="connsiteX85" fmla="*/ 8532513 w 9213448"/>
              <a:gd name="connsiteY85" fmla="*/ 76444 h 2222785"/>
              <a:gd name="connsiteX86" fmla="*/ 8650231 w 9213448"/>
              <a:gd name="connsiteY86" fmla="*/ 130820 h 2222785"/>
              <a:gd name="connsiteX87" fmla="*/ 8739331 w 9213448"/>
              <a:gd name="connsiteY87" fmla="*/ 210315 h 2222785"/>
              <a:gd name="connsiteX88" fmla="*/ 8868624 w 9213448"/>
              <a:gd name="connsiteY88" fmla="*/ 317541 h 2222785"/>
              <a:gd name="connsiteX89" fmla="*/ 8993529 w 9213448"/>
              <a:gd name="connsiteY89" fmla="*/ 498157 h 2222785"/>
              <a:gd name="connsiteX90" fmla="*/ 9028253 w 9213448"/>
              <a:gd name="connsiteY90" fmla="*/ 567605 h 2222785"/>
              <a:gd name="connsiteX91" fmla="*/ 9120850 w 9213448"/>
              <a:gd name="connsiteY91" fmla="*/ 752800 h 2222785"/>
              <a:gd name="connsiteX92" fmla="*/ 9144000 w 9213448"/>
              <a:gd name="connsiteY92" fmla="*/ 822248 h 2222785"/>
              <a:gd name="connsiteX93" fmla="*/ 9167149 w 9213448"/>
              <a:gd name="connsiteY93" fmla="*/ 891696 h 2222785"/>
              <a:gd name="connsiteX94" fmla="*/ 9213448 w 9213448"/>
              <a:gd name="connsiteY94" fmla="*/ 1157914 h 2222785"/>
              <a:gd name="connsiteX95" fmla="*/ 9167149 w 9213448"/>
              <a:gd name="connsiteY95" fmla="*/ 1551453 h 2222785"/>
              <a:gd name="connsiteX96" fmla="*/ 9111468 w 9213448"/>
              <a:gd name="connsiteY96" fmla="*/ 1720426 h 2222785"/>
              <a:gd name="connsiteX97" fmla="*/ 8945150 w 9213448"/>
              <a:gd name="connsiteY97" fmla="*/ 1949378 h 2222785"/>
              <a:gd name="connsiteX98" fmla="*/ 8679964 w 9213448"/>
              <a:gd name="connsiteY98"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39159 w 9213448"/>
              <a:gd name="connsiteY54" fmla="*/ 741225 h 2222785"/>
              <a:gd name="connsiteX55" fmla="*/ 5173883 w 9213448"/>
              <a:gd name="connsiteY55" fmla="*/ 729650 h 2222785"/>
              <a:gd name="connsiteX56" fmla="*/ 5208607 w 9213448"/>
              <a:gd name="connsiteY56" fmla="*/ 694926 h 2222785"/>
              <a:gd name="connsiteX57" fmla="*/ 5243331 w 9213448"/>
              <a:gd name="connsiteY57" fmla="*/ 683352 h 2222785"/>
              <a:gd name="connsiteX58" fmla="*/ 5324354 w 9213448"/>
              <a:gd name="connsiteY58" fmla="*/ 648628 h 2222785"/>
              <a:gd name="connsiteX59" fmla="*/ 5382228 w 9213448"/>
              <a:gd name="connsiteY59" fmla="*/ 613904 h 2222785"/>
              <a:gd name="connsiteX60" fmla="*/ 5451676 w 9213448"/>
              <a:gd name="connsiteY60" fmla="*/ 579180 h 2222785"/>
              <a:gd name="connsiteX61" fmla="*/ 5474825 w 9213448"/>
              <a:gd name="connsiteY61" fmla="*/ 556030 h 2222785"/>
              <a:gd name="connsiteX62" fmla="*/ 5544273 w 9213448"/>
              <a:gd name="connsiteY62" fmla="*/ 509731 h 2222785"/>
              <a:gd name="connsiteX63" fmla="*/ 5578997 w 9213448"/>
              <a:gd name="connsiteY63" fmla="*/ 486582 h 2222785"/>
              <a:gd name="connsiteX64" fmla="*/ 5660020 w 9213448"/>
              <a:gd name="connsiteY64" fmla="*/ 428709 h 2222785"/>
              <a:gd name="connsiteX65" fmla="*/ 5694744 w 9213448"/>
              <a:gd name="connsiteY65" fmla="*/ 417134 h 2222785"/>
              <a:gd name="connsiteX66" fmla="*/ 5764192 w 9213448"/>
              <a:gd name="connsiteY66" fmla="*/ 382410 h 2222785"/>
              <a:gd name="connsiteX67" fmla="*/ 5810491 w 9213448"/>
              <a:gd name="connsiteY67" fmla="*/ 347686 h 2222785"/>
              <a:gd name="connsiteX68" fmla="*/ 5833640 w 9213448"/>
              <a:gd name="connsiteY68" fmla="*/ 324536 h 2222785"/>
              <a:gd name="connsiteX69" fmla="*/ 5868364 w 9213448"/>
              <a:gd name="connsiteY69" fmla="*/ 312962 h 2222785"/>
              <a:gd name="connsiteX70" fmla="*/ 5926238 w 9213448"/>
              <a:gd name="connsiteY70" fmla="*/ 278238 h 2222785"/>
              <a:gd name="connsiteX71" fmla="*/ 5984111 w 9213448"/>
              <a:gd name="connsiteY71" fmla="*/ 243514 h 2222785"/>
              <a:gd name="connsiteX72" fmla="*/ 6076709 w 9213448"/>
              <a:gd name="connsiteY72" fmla="*/ 197215 h 2222785"/>
              <a:gd name="connsiteX73" fmla="*/ 6111433 w 9213448"/>
              <a:gd name="connsiteY73" fmla="*/ 185640 h 2222785"/>
              <a:gd name="connsiteX74" fmla="*/ 6146157 w 9213448"/>
              <a:gd name="connsiteY74" fmla="*/ 174066 h 2222785"/>
              <a:gd name="connsiteX75" fmla="*/ 6204030 w 9213448"/>
              <a:gd name="connsiteY75" fmla="*/ 139342 h 2222785"/>
              <a:gd name="connsiteX76" fmla="*/ 6285053 w 9213448"/>
              <a:gd name="connsiteY76" fmla="*/ 104618 h 2222785"/>
              <a:gd name="connsiteX77" fmla="*/ 6366076 w 9213448"/>
              <a:gd name="connsiteY77" fmla="*/ 69893 h 2222785"/>
              <a:gd name="connsiteX78" fmla="*/ 6435524 w 9213448"/>
              <a:gd name="connsiteY78" fmla="*/ 46744 h 2222785"/>
              <a:gd name="connsiteX79" fmla="*/ 6516547 w 9213448"/>
              <a:gd name="connsiteY79" fmla="*/ 23595 h 2222785"/>
              <a:gd name="connsiteX80" fmla="*/ 6562845 w 9213448"/>
              <a:gd name="connsiteY80" fmla="*/ 12020 h 2222785"/>
              <a:gd name="connsiteX81" fmla="*/ 6652390 w 9213448"/>
              <a:gd name="connsiteY81" fmla="*/ 3943 h 2222785"/>
              <a:gd name="connsiteX82" fmla="*/ 7388145 w 9213448"/>
              <a:gd name="connsiteY82" fmla="*/ 0 h 2222785"/>
              <a:gd name="connsiteX83" fmla="*/ 8426369 w 9213448"/>
              <a:gd name="connsiteY83" fmla="*/ 46744 h 2222785"/>
              <a:gd name="connsiteX84" fmla="*/ 8532513 w 9213448"/>
              <a:gd name="connsiteY84" fmla="*/ 76444 h 2222785"/>
              <a:gd name="connsiteX85" fmla="*/ 8650231 w 9213448"/>
              <a:gd name="connsiteY85" fmla="*/ 130820 h 2222785"/>
              <a:gd name="connsiteX86" fmla="*/ 8739331 w 9213448"/>
              <a:gd name="connsiteY86" fmla="*/ 210315 h 2222785"/>
              <a:gd name="connsiteX87" fmla="*/ 8868624 w 9213448"/>
              <a:gd name="connsiteY87" fmla="*/ 317541 h 2222785"/>
              <a:gd name="connsiteX88" fmla="*/ 8993529 w 9213448"/>
              <a:gd name="connsiteY88" fmla="*/ 498157 h 2222785"/>
              <a:gd name="connsiteX89" fmla="*/ 9028253 w 9213448"/>
              <a:gd name="connsiteY89" fmla="*/ 567605 h 2222785"/>
              <a:gd name="connsiteX90" fmla="*/ 9120850 w 9213448"/>
              <a:gd name="connsiteY90" fmla="*/ 752800 h 2222785"/>
              <a:gd name="connsiteX91" fmla="*/ 9144000 w 9213448"/>
              <a:gd name="connsiteY91" fmla="*/ 822248 h 2222785"/>
              <a:gd name="connsiteX92" fmla="*/ 9167149 w 9213448"/>
              <a:gd name="connsiteY92" fmla="*/ 891696 h 2222785"/>
              <a:gd name="connsiteX93" fmla="*/ 9213448 w 9213448"/>
              <a:gd name="connsiteY93" fmla="*/ 1157914 h 2222785"/>
              <a:gd name="connsiteX94" fmla="*/ 9167149 w 9213448"/>
              <a:gd name="connsiteY94" fmla="*/ 1551453 h 2222785"/>
              <a:gd name="connsiteX95" fmla="*/ 9111468 w 9213448"/>
              <a:gd name="connsiteY95" fmla="*/ 1720426 h 2222785"/>
              <a:gd name="connsiteX96" fmla="*/ 8945150 w 9213448"/>
              <a:gd name="connsiteY96" fmla="*/ 1949378 h 2222785"/>
              <a:gd name="connsiteX97" fmla="*/ 8679964 w 9213448"/>
              <a:gd name="connsiteY97"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39159 w 9213448"/>
              <a:gd name="connsiteY54" fmla="*/ 741225 h 2222785"/>
              <a:gd name="connsiteX55" fmla="*/ 5173883 w 9213448"/>
              <a:gd name="connsiteY55" fmla="*/ 729650 h 2222785"/>
              <a:gd name="connsiteX56" fmla="*/ 5243331 w 9213448"/>
              <a:gd name="connsiteY56" fmla="*/ 683352 h 2222785"/>
              <a:gd name="connsiteX57" fmla="*/ 5324354 w 9213448"/>
              <a:gd name="connsiteY57" fmla="*/ 648628 h 2222785"/>
              <a:gd name="connsiteX58" fmla="*/ 5382228 w 9213448"/>
              <a:gd name="connsiteY58" fmla="*/ 613904 h 2222785"/>
              <a:gd name="connsiteX59" fmla="*/ 5451676 w 9213448"/>
              <a:gd name="connsiteY59" fmla="*/ 579180 h 2222785"/>
              <a:gd name="connsiteX60" fmla="*/ 5474825 w 9213448"/>
              <a:gd name="connsiteY60" fmla="*/ 556030 h 2222785"/>
              <a:gd name="connsiteX61" fmla="*/ 5544273 w 9213448"/>
              <a:gd name="connsiteY61" fmla="*/ 509731 h 2222785"/>
              <a:gd name="connsiteX62" fmla="*/ 5578997 w 9213448"/>
              <a:gd name="connsiteY62" fmla="*/ 486582 h 2222785"/>
              <a:gd name="connsiteX63" fmla="*/ 5660020 w 9213448"/>
              <a:gd name="connsiteY63" fmla="*/ 428709 h 2222785"/>
              <a:gd name="connsiteX64" fmla="*/ 5694744 w 9213448"/>
              <a:gd name="connsiteY64" fmla="*/ 417134 h 2222785"/>
              <a:gd name="connsiteX65" fmla="*/ 5764192 w 9213448"/>
              <a:gd name="connsiteY65" fmla="*/ 382410 h 2222785"/>
              <a:gd name="connsiteX66" fmla="*/ 5810491 w 9213448"/>
              <a:gd name="connsiteY66" fmla="*/ 347686 h 2222785"/>
              <a:gd name="connsiteX67" fmla="*/ 5833640 w 9213448"/>
              <a:gd name="connsiteY67" fmla="*/ 324536 h 2222785"/>
              <a:gd name="connsiteX68" fmla="*/ 5868364 w 9213448"/>
              <a:gd name="connsiteY68" fmla="*/ 312962 h 2222785"/>
              <a:gd name="connsiteX69" fmla="*/ 5926238 w 9213448"/>
              <a:gd name="connsiteY69" fmla="*/ 278238 h 2222785"/>
              <a:gd name="connsiteX70" fmla="*/ 5984111 w 9213448"/>
              <a:gd name="connsiteY70" fmla="*/ 243514 h 2222785"/>
              <a:gd name="connsiteX71" fmla="*/ 6076709 w 9213448"/>
              <a:gd name="connsiteY71" fmla="*/ 197215 h 2222785"/>
              <a:gd name="connsiteX72" fmla="*/ 6111433 w 9213448"/>
              <a:gd name="connsiteY72" fmla="*/ 185640 h 2222785"/>
              <a:gd name="connsiteX73" fmla="*/ 6146157 w 9213448"/>
              <a:gd name="connsiteY73" fmla="*/ 174066 h 2222785"/>
              <a:gd name="connsiteX74" fmla="*/ 6204030 w 9213448"/>
              <a:gd name="connsiteY74" fmla="*/ 139342 h 2222785"/>
              <a:gd name="connsiteX75" fmla="*/ 6285053 w 9213448"/>
              <a:gd name="connsiteY75" fmla="*/ 104618 h 2222785"/>
              <a:gd name="connsiteX76" fmla="*/ 6366076 w 9213448"/>
              <a:gd name="connsiteY76" fmla="*/ 69893 h 2222785"/>
              <a:gd name="connsiteX77" fmla="*/ 6435524 w 9213448"/>
              <a:gd name="connsiteY77" fmla="*/ 46744 h 2222785"/>
              <a:gd name="connsiteX78" fmla="*/ 6516547 w 9213448"/>
              <a:gd name="connsiteY78" fmla="*/ 23595 h 2222785"/>
              <a:gd name="connsiteX79" fmla="*/ 6562845 w 9213448"/>
              <a:gd name="connsiteY79" fmla="*/ 12020 h 2222785"/>
              <a:gd name="connsiteX80" fmla="*/ 6652390 w 9213448"/>
              <a:gd name="connsiteY80" fmla="*/ 3943 h 2222785"/>
              <a:gd name="connsiteX81" fmla="*/ 7388145 w 9213448"/>
              <a:gd name="connsiteY81" fmla="*/ 0 h 2222785"/>
              <a:gd name="connsiteX82" fmla="*/ 8426369 w 9213448"/>
              <a:gd name="connsiteY82" fmla="*/ 46744 h 2222785"/>
              <a:gd name="connsiteX83" fmla="*/ 8532513 w 9213448"/>
              <a:gd name="connsiteY83" fmla="*/ 76444 h 2222785"/>
              <a:gd name="connsiteX84" fmla="*/ 8650231 w 9213448"/>
              <a:gd name="connsiteY84" fmla="*/ 130820 h 2222785"/>
              <a:gd name="connsiteX85" fmla="*/ 8739331 w 9213448"/>
              <a:gd name="connsiteY85" fmla="*/ 210315 h 2222785"/>
              <a:gd name="connsiteX86" fmla="*/ 8868624 w 9213448"/>
              <a:gd name="connsiteY86" fmla="*/ 317541 h 2222785"/>
              <a:gd name="connsiteX87" fmla="*/ 8993529 w 9213448"/>
              <a:gd name="connsiteY87" fmla="*/ 498157 h 2222785"/>
              <a:gd name="connsiteX88" fmla="*/ 9028253 w 9213448"/>
              <a:gd name="connsiteY88" fmla="*/ 567605 h 2222785"/>
              <a:gd name="connsiteX89" fmla="*/ 9120850 w 9213448"/>
              <a:gd name="connsiteY89" fmla="*/ 752800 h 2222785"/>
              <a:gd name="connsiteX90" fmla="*/ 9144000 w 9213448"/>
              <a:gd name="connsiteY90" fmla="*/ 822248 h 2222785"/>
              <a:gd name="connsiteX91" fmla="*/ 9167149 w 9213448"/>
              <a:gd name="connsiteY91" fmla="*/ 891696 h 2222785"/>
              <a:gd name="connsiteX92" fmla="*/ 9213448 w 9213448"/>
              <a:gd name="connsiteY92" fmla="*/ 1157914 h 2222785"/>
              <a:gd name="connsiteX93" fmla="*/ 9167149 w 9213448"/>
              <a:gd name="connsiteY93" fmla="*/ 1551453 h 2222785"/>
              <a:gd name="connsiteX94" fmla="*/ 9111468 w 9213448"/>
              <a:gd name="connsiteY94" fmla="*/ 1720426 h 2222785"/>
              <a:gd name="connsiteX95" fmla="*/ 8945150 w 9213448"/>
              <a:gd name="connsiteY95" fmla="*/ 1949378 h 2222785"/>
              <a:gd name="connsiteX96" fmla="*/ 8679964 w 9213448"/>
              <a:gd name="connsiteY96"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243331 w 9213448"/>
              <a:gd name="connsiteY55" fmla="*/ 683352 h 2222785"/>
              <a:gd name="connsiteX56" fmla="*/ 5324354 w 9213448"/>
              <a:gd name="connsiteY56" fmla="*/ 648628 h 2222785"/>
              <a:gd name="connsiteX57" fmla="*/ 5382228 w 9213448"/>
              <a:gd name="connsiteY57" fmla="*/ 613904 h 2222785"/>
              <a:gd name="connsiteX58" fmla="*/ 5451676 w 9213448"/>
              <a:gd name="connsiteY58" fmla="*/ 579180 h 2222785"/>
              <a:gd name="connsiteX59" fmla="*/ 5474825 w 9213448"/>
              <a:gd name="connsiteY59" fmla="*/ 556030 h 2222785"/>
              <a:gd name="connsiteX60" fmla="*/ 5544273 w 9213448"/>
              <a:gd name="connsiteY60" fmla="*/ 509731 h 2222785"/>
              <a:gd name="connsiteX61" fmla="*/ 5578997 w 9213448"/>
              <a:gd name="connsiteY61" fmla="*/ 486582 h 2222785"/>
              <a:gd name="connsiteX62" fmla="*/ 5660020 w 9213448"/>
              <a:gd name="connsiteY62" fmla="*/ 428709 h 2222785"/>
              <a:gd name="connsiteX63" fmla="*/ 5694744 w 9213448"/>
              <a:gd name="connsiteY63" fmla="*/ 417134 h 2222785"/>
              <a:gd name="connsiteX64" fmla="*/ 5764192 w 9213448"/>
              <a:gd name="connsiteY64" fmla="*/ 382410 h 2222785"/>
              <a:gd name="connsiteX65" fmla="*/ 5810491 w 9213448"/>
              <a:gd name="connsiteY65" fmla="*/ 347686 h 2222785"/>
              <a:gd name="connsiteX66" fmla="*/ 5833640 w 9213448"/>
              <a:gd name="connsiteY66" fmla="*/ 324536 h 2222785"/>
              <a:gd name="connsiteX67" fmla="*/ 5868364 w 9213448"/>
              <a:gd name="connsiteY67" fmla="*/ 312962 h 2222785"/>
              <a:gd name="connsiteX68" fmla="*/ 5926238 w 9213448"/>
              <a:gd name="connsiteY68" fmla="*/ 278238 h 2222785"/>
              <a:gd name="connsiteX69" fmla="*/ 5984111 w 9213448"/>
              <a:gd name="connsiteY69" fmla="*/ 243514 h 2222785"/>
              <a:gd name="connsiteX70" fmla="*/ 6076709 w 9213448"/>
              <a:gd name="connsiteY70" fmla="*/ 197215 h 2222785"/>
              <a:gd name="connsiteX71" fmla="*/ 6111433 w 9213448"/>
              <a:gd name="connsiteY71" fmla="*/ 185640 h 2222785"/>
              <a:gd name="connsiteX72" fmla="*/ 6146157 w 9213448"/>
              <a:gd name="connsiteY72" fmla="*/ 174066 h 2222785"/>
              <a:gd name="connsiteX73" fmla="*/ 6204030 w 9213448"/>
              <a:gd name="connsiteY73" fmla="*/ 139342 h 2222785"/>
              <a:gd name="connsiteX74" fmla="*/ 6285053 w 9213448"/>
              <a:gd name="connsiteY74" fmla="*/ 104618 h 2222785"/>
              <a:gd name="connsiteX75" fmla="*/ 6366076 w 9213448"/>
              <a:gd name="connsiteY75" fmla="*/ 69893 h 2222785"/>
              <a:gd name="connsiteX76" fmla="*/ 6435524 w 9213448"/>
              <a:gd name="connsiteY76" fmla="*/ 46744 h 2222785"/>
              <a:gd name="connsiteX77" fmla="*/ 6516547 w 9213448"/>
              <a:gd name="connsiteY77" fmla="*/ 23595 h 2222785"/>
              <a:gd name="connsiteX78" fmla="*/ 6562845 w 9213448"/>
              <a:gd name="connsiteY78" fmla="*/ 12020 h 2222785"/>
              <a:gd name="connsiteX79" fmla="*/ 6652390 w 9213448"/>
              <a:gd name="connsiteY79" fmla="*/ 3943 h 2222785"/>
              <a:gd name="connsiteX80" fmla="*/ 7388145 w 9213448"/>
              <a:gd name="connsiteY80" fmla="*/ 0 h 2222785"/>
              <a:gd name="connsiteX81" fmla="*/ 8426369 w 9213448"/>
              <a:gd name="connsiteY81" fmla="*/ 46744 h 2222785"/>
              <a:gd name="connsiteX82" fmla="*/ 8532513 w 9213448"/>
              <a:gd name="connsiteY82" fmla="*/ 76444 h 2222785"/>
              <a:gd name="connsiteX83" fmla="*/ 8650231 w 9213448"/>
              <a:gd name="connsiteY83" fmla="*/ 130820 h 2222785"/>
              <a:gd name="connsiteX84" fmla="*/ 8739331 w 9213448"/>
              <a:gd name="connsiteY84" fmla="*/ 210315 h 2222785"/>
              <a:gd name="connsiteX85" fmla="*/ 8868624 w 9213448"/>
              <a:gd name="connsiteY85" fmla="*/ 317541 h 2222785"/>
              <a:gd name="connsiteX86" fmla="*/ 8993529 w 9213448"/>
              <a:gd name="connsiteY86" fmla="*/ 498157 h 2222785"/>
              <a:gd name="connsiteX87" fmla="*/ 9028253 w 9213448"/>
              <a:gd name="connsiteY87" fmla="*/ 567605 h 2222785"/>
              <a:gd name="connsiteX88" fmla="*/ 9120850 w 9213448"/>
              <a:gd name="connsiteY88" fmla="*/ 752800 h 2222785"/>
              <a:gd name="connsiteX89" fmla="*/ 9144000 w 9213448"/>
              <a:gd name="connsiteY89" fmla="*/ 822248 h 2222785"/>
              <a:gd name="connsiteX90" fmla="*/ 9167149 w 9213448"/>
              <a:gd name="connsiteY90" fmla="*/ 891696 h 2222785"/>
              <a:gd name="connsiteX91" fmla="*/ 9213448 w 9213448"/>
              <a:gd name="connsiteY91" fmla="*/ 1157914 h 2222785"/>
              <a:gd name="connsiteX92" fmla="*/ 9167149 w 9213448"/>
              <a:gd name="connsiteY92" fmla="*/ 1551453 h 2222785"/>
              <a:gd name="connsiteX93" fmla="*/ 9111468 w 9213448"/>
              <a:gd name="connsiteY93" fmla="*/ 1720426 h 2222785"/>
              <a:gd name="connsiteX94" fmla="*/ 8945150 w 9213448"/>
              <a:gd name="connsiteY94" fmla="*/ 1949378 h 2222785"/>
              <a:gd name="connsiteX95" fmla="*/ 8679964 w 9213448"/>
              <a:gd name="connsiteY95"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382228 w 9213448"/>
              <a:gd name="connsiteY56" fmla="*/ 613904 h 2222785"/>
              <a:gd name="connsiteX57" fmla="*/ 5451676 w 9213448"/>
              <a:gd name="connsiteY57" fmla="*/ 579180 h 2222785"/>
              <a:gd name="connsiteX58" fmla="*/ 5474825 w 9213448"/>
              <a:gd name="connsiteY58" fmla="*/ 556030 h 2222785"/>
              <a:gd name="connsiteX59" fmla="*/ 5544273 w 9213448"/>
              <a:gd name="connsiteY59" fmla="*/ 509731 h 2222785"/>
              <a:gd name="connsiteX60" fmla="*/ 5578997 w 9213448"/>
              <a:gd name="connsiteY60" fmla="*/ 486582 h 2222785"/>
              <a:gd name="connsiteX61" fmla="*/ 5660020 w 9213448"/>
              <a:gd name="connsiteY61" fmla="*/ 428709 h 2222785"/>
              <a:gd name="connsiteX62" fmla="*/ 5694744 w 9213448"/>
              <a:gd name="connsiteY62" fmla="*/ 417134 h 2222785"/>
              <a:gd name="connsiteX63" fmla="*/ 5764192 w 9213448"/>
              <a:gd name="connsiteY63" fmla="*/ 382410 h 2222785"/>
              <a:gd name="connsiteX64" fmla="*/ 5810491 w 9213448"/>
              <a:gd name="connsiteY64" fmla="*/ 347686 h 2222785"/>
              <a:gd name="connsiteX65" fmla="*/ 5833640 w 9213448"/>
              <a:gd name="connsiteY65" fmla="*/ 324536 h 2222785"/>
              <a:gd name="connsiteX66" fmla="*/ 5868364 w 9213448"/>
              <a:gd name="connsiteY66" fmla="*/ 312962 h 2222785"/>
              <a:gd name="connsiteX67" fmla="*/ 5926238 w 9213448"/>
              <a:gd name="connsiteY67" fmla="*/ 278238 h 2222785"/>
              <a:gd name="connsiteX68" fmla="*/ 5984111 w 9213448"/>
              <a:gd name="connsiteY68" fmla="*/ 243514 h 2222785"/>
              <a:gd name="connsiteX69" fmla="*/ 6076709 w 9213448"/>
              <a:gd name="connsiteY69" fmla="*/ 197215 h 2222785"/>
              <a:gd name="connsiteX70" fmla="*/ 6111433 w 9213448"/>
              <a:gd name="connsiteY70" fmla="*/ 185640 h 2222785"/>
              <a:gd name="connsiteX71" fmla="*/ 6146157 w 9213448"/>
              <a:gd name="connsiteY71" fmla="*/ 174066 h 2222785"/>
              <a:gd name="connsiteX72" fmla="*/ 6204030 w 9213448"/>
              <a:gd name="connsiteY72" fmla="*/ 139342 h 2222785"/>
              <a:gd name="connsiteX73" fmla="*/ 6285053 w 9213448"/>
              <a:gd name="connsiteY73" fmla="*/ 104618 h 2222785"/>
              <a:gd name="connsiteX74" fmla="*/ 6366076 w 9213448"/>
              <a:gd name="connsiteY74" fmla="*/ 69893 h 2222785"/>
              <a:gd name="connsiteX75" fmla="*/ 6435524 w 9213448"/>
              <a:gd name="connsiteY75" fmla="*/ 46744 h 2222785"/>
              <a:gd name="connsiteX76" fmla="*/ 6516547 w 9213448"/>
              <a:gd name="connsiteY76" fmla="*/ 23595 h 2222785"/>
              <a:gd name="connsiteX77" fmla="*/ 6562845 w 9213448"/>
              <a:gd name="connsiteY77" fmla="*/ 12020 h 2222785"/>
              <a:gd name="connsiteX78" fmla="*/ 6652390 w 9213448"/>
              <a:gd name="connsiteY78" fmla="*/ 3943 h 2222785"/>
              <a:gd name="connsiteX79" fmla="*/ 7388145 w 9213448"/>
              <a:gd name="connsiteY79" fmla="*/ 0 h 2222785"/>
              <a:gd name="connsiteX80" fmla="*/ 8426369 w 9213448"/>
              <a:gd name="connsiteY80" fmla="*/ 46744 h 2222785"/>
              <a:gd name="connsiteX81" fmla="*/ 8532513 w 9213448"/>
              <a:gd name="connsiteY81" fmla="*/ 76444 h 2222785"/>
              <a:gd name="connsiteX82" fmla="*/ 8650231 w 9213448"/>
              <a:gd name="connsiteY82" fmla="*/ 130820 h 2222785"/>
              <a:gd name="connsiteX83" fmla="*/ 8739331 w 9213448"/>
              <a:gd name="connsiteY83" fmla="*/ 210315 h 2222785"/>
              <a:gd name="connsiteX84" fmla="*/ 8868624 w 9213448"/>
              <a:gd name="connsiteY84" fmla="*/ 317541 h 2222785"/>
              <a:gd name="connsiteX85" fmla="*/ 8993529 w 9213448"/>
              <a:gd name="connsiteY85" fmla="*/ 498157 h 2222785"/>
              <a:gd name="connsiteX86" fmla="*/ 9028253 w 9213448"/>
              <a:gd name="connsiteY86" fmla="*/ 567605 h 2222785"/>
              <a:gd name="connsiteX87" fmla="*/ 9120850 w 9213448"/>
              <a:gd name="connsiteY87" fmla="*/ 752800 h 2222785"/>
              <a:gd name="connsiteX88" fmla="*/ 9144000 w 9213448"/>
              <a:gd name="connsiteY88" fmla="*/ 822248 h 2222785"/>
              <a:gd name="connsiteX89" fmla="*/ 9167149 w 9213448"/>
              <a:gd name="connsiteY89" fmla="*/ 891696 h 2222785"/>
              <a:gd name="connsiteX90" fmla="*/ 9213448 w 9213448"/>
              <a:gd name="connsiteY90" fmla="*/ 1157914 h 2222785"/>
              <a:gd name="connsiteX91" fmla="*/ 9167149 w 9213448"/>
              <a:gd name="connsiteY91" fmla="*/ 1551453 h 2222785"/>
              <a:gd name="connsiteX92" fmla="*/ 9111468 w 9213448"/>
              <a:gd name="connsiteY92" fmla="*/ 1720426 h 2222785"/>
              <a:gd name="connsiteX93" fmla="*/ 8945150 w 9213448"/>
              <a:gd name="connsiteY93" fmla="*/ 1949378 h 2222785"/>
              <a:gd name="connsiteX94" fmla="*/ 8679964 w 9213448"/>
              <a:gd name="connsiteY94"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382228 w 9213448"/>
              <a:gd name="connsiteY56" fmla="*/ 613904 h 2222785"/>
              <a:gd name="connsiteX57" fmla="*/ 5451676 w 9213448"/>
              <a:gd name="connsiteY57" fmla="*/ 579180 h 2222785"/>
              <a:gd name="connsiteX58" fmla="*/ 5544273 w 9213448"/>
              <a:gd name="connsiteY58" fmla="*/ 509731 h 2222785"/>
              <a:gd name="connsiteX59" fmla="*/ 5578997 w 9213448"/>
              <a:gd name="connsiteY59" fmla="*/ 486582 h 2222785"/>
              <a:gd name="connsiteX60" fmla="*/ 5660020 w 9213448"/>
              <a:gd name="connsiteY60" fmla="*/ 428709 h 2222785"/>
              <a:gd name="connsiteX61" fmla="*/ 5694744 w 9213448"/>
              <a:gd name="connsiteY61" fmla="*/ 417134 h 2222785"/>
              <a:gd name="connsiteX62" fmla="*/ 5764192 w 9213448"/>
              <a:gd name="connsiteY62" fmla="*/ 382410 h 2222785"/>
              <a:gd name="connsiteX63" fmla="*/ 5810491 w 9213448"/>
              <a:gd name="connsiteY63" fmla="*/ 347686 h 2222785"/>
              <a:gd name="connsiteX64" fmla="*/ 5833640 w 9213448"/>
              <a:gd name="connsiteY64" fmla="*/ 324536 h 2222785"/>
              <a:gd name="connsiteX65" fmla="*/ 5868364 w 9213448"/>
              <a:gd name="connsiteY65" fmla="*/ 312962 h 2222785"/>
              <a:gd name="connsiteX66" fmla="*/ 5926238 w 9213448"/>
              <a:gd name="connsiteY66" fmla="*/ 278238 h 2222785"/>
              <a:gd name="connsiteX67" fmla="*/ 5984111 w 9213448"/>
              <a:gd name="connsiteY67" fmla="*/ 243514 h 2222785"/>
              <a:gd name="connsiteX68" fmla="*/ 6076709 w 9213448"/>
              <a:gd name="connsiteY68" fmla="*/ 197215 h 2222785"/>
              <a:gd name="connsiteX69" fmla="*/ 6111433 w 9213448"/>
              <a:gd name="connsiteY69" fmla="*/ 185640 h 2222785"/>
              <a:gd name="connsiteX70" fmla="*/ 6146157 w 9213448"/>
              <a:gd name="connsiteY70" fmla="*/ 174066 h 2222785"/>
              <a:gd name="connsiteX71" fmla="*/ 6204030 w 9213448"/>
              <a:gd name="connsiteY71" fmla="*/ 139342 h 2222785"/>
              <a:gd name="connsiteX72" fmla="*/ 6285053 w 9213448"/>
              <a:gd name="connsiteY72" fmla="*/ 104618 h 2222785"/>
              <a:gd name="connsiteX73" fmla="*/ 6366076 w 9213448"/>
              <a:gd name="connsiteY73" fmla="*/ 69893 h 2222785"/>
              <a:gd name="connsiteX74" fmla="*/ 6435524 w 9213448"/>
              <a:gd name="connsiteY74" fmla="*/ 46744 h 2222785"/>
              <a:gd name="connsiteX75" fmla="*/ 6516547 w 9213448"/>
              <a:gd name="connsiteY75" fmla="*/ 23595 h 2222785"/>
              <a:gd name="connsiteX76" fmla="*/ 6562845 w 9213448"/>
              <a:gd name="connsiteY76" fmla="*/ 12020 h 2222785"/>
              <a:gd name="connsiteX77" fmla="*/ 6652390 w 9213448"/>
              <a:gd name="connsiteY77" fmla="*/ 3943 h 2222785"/>
              <a:gd name="connsiteX78" fmla="*/ 7388145 w 9213448"/>
              <a:gd name="connsiteY78" fmla="*/ 0 h 2222785"/>
              <a:gd name="connsiteX79" fmla="*/ 8426369 w 9213448"/>
              <a:gd name="connsiteY79" fmla="*/ 46744 h 2222785"/>
              <a:gd name="connsiteX80" fmla="*/ 8532513 w 9213448"/>
              <a:gd name="connsiteY80" fmla="*/ 76444 h 2222785"/>
              <a:gd name="connsiteX81" fmla="*/ 8650231 w 9213448"/>
              <a:gd name="connsiteY81" fmla="*/ 130820 h 2222785"/>
              <a:gd name="connsiteX82" fmla="*/ 8739331 w 9213448"/>
              <a:gd name="connsiteY82" fmla="*/ 210315 h 2222785"/>
              <a:gd name="connsiteX83" fmla="*/ 8868624 w 9213448"/>
              <a:gd name="connsiteY83" fmla="*/ 317541 h 2222785"/>
              <a:gd name="connsiteX84" fmla="*/ 8993529 w 9213448"/>
              <a:gd name="connsiteY84" fmla="*/ 498157 h 2222785"/>
              <a:gd name="connsiteX85" fmla="*/ 9028253 w 9213448"/>
              <a:gd name="connsiteY85" fmla="*/ 567605 h 2222785"/>
              <a:gd name="connsiteX86" fmla="*/ 9120850 w 9213448"/>
              <a:gd name="connsiteY86" fmla="*/ 752800 h 2222785"/>
              <a:gd name="connsiteX87" fmla="*/ 9144000 w 9213448"/>
              <a:gd name="connsiteY87" fmla="*/ 822248 h 2222785"/>
              <a:gd name="connsiteX88" fmla="*/ 9167149 w 9213448"/>
              <a:gd name="connsiteY88" fmla="*/ 891696 h 2222785"/>
              <a:gd name="connsiteX89" fmla="*/ 9213448 w 9213448"/>
              <a:gd name="connsiteY89" fmla="*/ 1157914 h 2222785"/>
              <a:gd name="connsiteX90" fmla="*/ 9167149 w 9213448"/>
              <a:gd name="connsiteY90" fmla="*/ 1551453 h 2222785"/>
              <a:gd name="connsiteX91" fmla="*/ 9111468 w 9213448"/>
              <a:gd name="connsiteY91" fmla="*/ 1720426 h 2222785"/>
              <a:gd name="connsiteX92" fmla="*/ 8945150 w 9213448"/>
              <a:gd name="connsiteY92" fmla="*/ 1949378 h 2222785"/>
              <a:gd name="connsiteX93" fmla="*/ 8679964 w 9213448"/>
              <a:gd name="connsiteY93"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382228 w 9213448"/>
              <a:gd name="connsiteY56" fmla="*/ 613904 h 2222785"/>
              <a:gd name="connsiteX57" fmla="*/ 5451676 w 9213448"/>
              <a:gd name="connsiteY57" fmla="*/ 579180 h 2222785"/>
              <a:gd name="connsiteX58" fmla="*/ 5578997 w 9213448"/>
              <a:gd name="connsiteY58" fmla="*/ 486582 h 2222785"/>
              <a:gd name="connsiteX59" fmla="*/ 5660020 w 9213448"/>
              <a:gd name="connsiteY59" fmla="*/ 428709 h 2222785"/>
              <a:gd name="connsiteX60" fmla="*/ 5694744 w 9213448"/>
              <a:gd name="connsiteY60" fmla="*/ 417134 h 2222785"/>
              <a:gd name="connsiteX61" fmla="*/ 5764192 w 9213448"/>
              <a:gd name="connsiteY61" fmla="*/ 382410 h 2222785"/>
              <a:gd name="connsiteX62" fmla="*/ 5810491 w 9213448"/>
              <a:gd name="connsiteY62" fmla="*/ 347686 h 2222785"/>
              <a:gd name="connsiteX63" fmla="*/ 5833640 w 9213448"/>
              <a:gd name="connsiteY63" fmla="*/ 324536 h 2222785"/>
              <a:gd name="connsiteX64" fmla="*/ 5868364 w 9213448"/>
              <a:gd name="connsiteY64" fmla="*/ 312962 h 2222785"/>
              <a:gd name="connsiteX65" fmla="*/ 5926238 w 9213448"/>
              <a:gd name="connsiteY65" fmla="*/ 278238 h 2222785"/>
              <a:gd name="connsiteX66" fmla="*/ 5984111 w 9213448"/>
              <a:gd name="connsiteY66" fmla="*/ 243514 h 2222785"/>
              <a:gd name="connsiteX67" fmla="*/ 6076709 w 9213448"/>
              <a:gd name="connsiteY67" fmla="*/ 197215 h 2222785"/>
              <a:gd name="connsiteX68" fmla="*/ 6111433 w 9213448"/>
              <a:gd name="connsiteY68" fmla="*/ 185640 h 2222785"/>
              <a:gd name="connsiteX69" fmla="*/ 6146157 w 9213448"/>
              <a:gd name="connsiteY69" fmla="*/ 174066 h 2222785"/>
              <a:gd name="connsiteX70" fmla="*/ 6204030 w 9213448"/>
              <a:gd name="connsiteY70" fmla="*/ 139342 h 2222785"/>
              <a:gd name="connsiteX71" fmla="*/ 6285053 w 9213448"/>
              <a:gd name="connsiteY71" fmla="*/ 104618 h 2222785"/>
              <a:gd name="connsiteX72" fmla="*/ 6366076 w 9213448"/>
              <a:gd name="connsiteY72" fmla="*/ 69893 h 2222785"/>
              <a:gd name="connsiteX73" fmla="*/ 6435524 w 9213448"/>
              <a:gd name="connsiteY73" fmla="*/ 46744 h 2222785"/>
              <a:gd name="connsiteX74" fmla="*/ 6516547 w 9213448"/>
              <a:gd name="connsiteY74" fmla="*/ 23595 h 2222785"/>
              <a:gd name="connsiteX75" fmla="*/ 6562845 w 9213448"/>
              <a:gd name="connsiteY75" fmla="*/ 12020 h 2222785"/>
              <a:gd name="connsiteX76" fmla="*/ 6652390 w 9213448"/>
              <a:gd name="connsiteY76" fmla="*/ 3943 h 2222785"/>
              <a:gd name="connsiteX77" fmla="*/ 7388145 w 9213448"/>
              <a:gd name="connsiteY77" fmla="*/ 0 h 2222785"/>
              <a:gd name="connsiteX78" fmla="*/ 8426369 w 9213448"/>
              <a:gd name="connsiteY78" fmla="*/ 46744 h 2222785"/>
              <a:gd name="connsiteX79" fmla="*/ 8532513 w 9213448"/>
              <a:gd name="connsiteY79" fmla="*/ 76444 h 2222785"/>
              <a:gd name="connsiteX80" fmla="*/ 8650231 w 9213448"/>
              <a:gd name="connsiteY80" fmla="*/ 130820 h 2222785"/>
              <a:gd name="connsiteX81" fmla="*/ 8739331 w 9213448"/>
              <a:gd name="connsiteY81" fmla="*/ 210315 h 2222785"/>
              <a:gd name="connsiteX82" fmla="*/ 8868624 w 9213448"/>
              <a:gd name="connsiteY82" fmla="*/ 317541 h 2222785"/>
              <a:gd name="connsiteX83" fmla="*/ 8993529 w 9213448"/>
              <a:gd name="connsiteY83" fmla="*/ 498157 h 2222785"/>
              <a:gd name="connsiteX84" fmla="*/ 9028253 w 9213448"/>
              <a:gd name="connsiteY84" fmla="*/ 567605 h 2222785"/>
              <a:gd name="connsiteX85" fmla="*/ 9120850 w 9213448"/>
              <a:gd name="connsiteY85" fmla="*/ 752800 h 2222785"/>
              <a:gd name="connsiteX86" fmla="*/ 9144000 w 9213448"/>
              <a:gd name="connsiteY86" fmla="*/ 822248 h 2222785"/>
              <a:gd name="connsiteX87" fmla="*/ 9167149 w 9213448"/>
              <a:gd name="connsiteY87" fmla="*/ 891696 h 2222785"/>
              <a:gd name="connsiteX88" fmla="*/ 9213448 w 9213448"/>
              <a:gd name="connsiteY88" fmla="*/ 1157914 h 2222785"/>
              <a:gd name="connsiteX89" fmla="*/ 9167149 w 9213448"/>
              <a:gd name="connsiteY89" fmla="*/ 1551453 h 2222785"/>
              <a:gd name="connsiteX90" fmla="*/ 9111468 w 9213448"/>
              <a:gd name="connsiteY90" fmla="*/ 1720426 h 2222785"/>
              <a:gd name="connsiteX91" fmla="*/ 8945150 w 9213448"/>
              <a:gd name="connsiteY91" fmla="*/ 1949378 h 2222785"/>
              <a:gd name="connsiteX92" fmla="*/ 8679964 w 9213448"/>
              <a:gd name="connsiteY92"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451676 w 9213448"/>
              <a:gd name="connsiteY56" fmla="*/ 579180 h 2222785"/>
              <a:gd name="connsiteX57" fmla="*/ 5578997 w 9213448"/>
              <a:gd name="connsiteY57" fmla="*/ 486582 h 2222785"/>
              <a:gd name="connsiteX58" fmla="*/ 5660020 w 9213448"/>
              <a:gd name="connsiteY58" fmla="*/ 428709 h 2222785"/>
              <a:gd name="connsiteX59" fmla="*/ 5694744 w 9213448"/>
              <a:gd name="connsiteY59" fmla="*/ 417134 h 2222785"/>
              <a:gd name="connsiteX60" fmla="*/ 5764192 w 9213448"/>
              <a:gd name="connsiteY60" fmla="*/ 382410 h 2222785"/>
              <a:gd name="connsiteX61" fmla="*/ 5810491 w 9213448"/>
              <a:gd name="connsiteY61" fmla="*/ 347686 h 2222785"/>
              <a:gd name="connsiteX62" fmla="*/ 5833640 w 9213448"/>
              <a:gd name="connsiteY62" fmla="*/ 324536 h 2222785"/>
              <a:gd name="connsiteX63" fmla="*/ 5868364 w 9213448"/>
              <a:gd name="connsiteY63" fmla="*/ 312962 h 2222785"/>
              <a:gd name="connsiteX64" fmla="*/ 5926238 w 9213448"/>
              <a:gd name="connsiteY64" fmla="*/ 278238 h 2222785"/>
              <a:gd name="connsiteX65" fmla="*/ 5984111 w 9213448"/>
              <a:gd name="connsiteY65" fmla="*/ 243514 h 2222785"/>
              <a:gd name="connsiteX66" fmla="*/ 6076709 w 9213448"/>
              <a:gd name="connsiteY66" fmla="*/ 197215 h 2222785"/>
              <a:gd name="connsiteX67" fmla="*/ 6111433 w 9213448"/>
              <a:gd name="connsiteY67" fmla="*/ 185640 h 2222785"/>
              <a:gd name="connsiteX68" fmla="*/ 6146157 w 9213448"/>
              <a:gd name="connsiteY68" fmla="*/ 174066 h 2222785"/>
              <a:gd name="connsiteX69" fmla="*/ 6204030 w 9213448"/>
              <a:gd name="connsiteY69" fmla="*/ 139342 h 2222785"/>
              <a:gd name="connsiteX70" fmla="*/ 6285053 w 9213448"/>
              <a:gd name="connsiteY70" fmla="*/ 104618 h 2222785"/>
              <a:gd name="connsiteX71" fmla="*/ 6366076 w 9213448"/>
              <a:gd name="connsiteY71" fmla="*/ 69893 h 2222785"/>
              <a:gd name="connsiteX72" fmla="*/ 6435524 w 9213448"/>
              <a:gd name="connsiteY72" fmla="*/ 46744 h 2222785"/>
              <a:gd name="connsiteX73" fmla="*/ 6516547 w 9213448"/>
              <a:gd name="connsiteY73" fmla="*/ 23595 h 2222785"/>
              <a:gd name="connsiteX74" fmla="*/ 6562845 w 9213448"/>
              <a:gd name="connsiteY74" fmla="*/ 12020 h 2222785"/>
              <a:gd name="connsiteX75" fmla="*/ 6652390 w 9213448"/>
              <a:gd name="connsiteY75" fmla="*/ 3943 h 2222785"/>
              <a:gd name="connsiteX76" fmla="*/ 7388145 w 9213448"/>
              <a:gd name="connsiteY76" fmla="*/ 0 h 2222785"/>
              <a:gd name="connsiteX77" fmla="*/ 8426369 w 9213448"/>
              <a:gd name="connsiteY77" fmla="*/ 46744 h 2222785"/>
              <a:gd name="connsiteX78" fmla="*/ 8532513 w 9213448"/>
              <a:gd name="connsiteY78" fmla="*/ 76444 h 2222785"/>
              <a:gd name="connsiteX79" fmla="*/ 8650231 w 9213448"/>
              <a:gd name="connsiteY79" fmla="*/ 130820 h 2222785"/>
              <a:gd name="connsiteX80" fmla="*/ 8739331 w 9213448"/>
              <a:gd name="connsiteY80" fmla="*/ 210315 h 2222785"/>
              <a:gd name="connsiteX81" fmla="*/ 8868624 w 9213448"/>
              <a:gd name="connsiteY81" fmla="*/ 317541 h 2222785"/>
              <a:gd name="connsiteX82" fmla="*/ 8993529 w 9213448"/>
              <a:gd name="connsiteY82" fmla="*/ 498157 h 2222785"/>
              <a:gd name="connsiteX83" fmla="*/ 9028253 w 9213448"/>
              <a:gd name="connsiteY83" fmla="*/ 567605 h 2222785"/>
              <a:gd name="connsiteX84" fmla="*/ 9120850 w 9213448"/>
              <a:gd name="connsiteY84" fmla="*/ 752800 h 2222785"/>
              <a:gd name="connsiteX85" fmla="*/ 9144000 w 9213448"/>
              <a:gd name="connsiteY85" fmla="*/ 822248 h 2222785"/>
              <a:gd name="connsiteX86" fmla="*/ 9167149 w 9213448"/>
              <a:gd name="connsiteY86" fmla="*/ 891696 h 2222785"/>
              <a:gd name="connsiteX87" fmla="*/ 9213448 w 9213448"/>
              <a:gd name="connsiteY87" fmla="*/ 1157914 h 2222785"/>
              <a:gd name="connsiteX88" fmla="*/ 9167149 w 9213448"/>
              <a:gd name="connsiteY88" fmla="*/ 1551453 h 2222785"/>
              <a:gd name="connsiteX89" fmla="*/ 9111468 w 9213448"/>
              <a:gd name="connsiteY89" fmla="*/ 1720426 h 2222785"/>
              <a:gd name="connsiteX90" fmla="*/ 8945150 w 9213448"/>
              <a:gd name="connsiteY90" fmla="*/ 1949378 h 2222785"/>
              <a:gd name="connsiteX91" fmla="*/ 8679964 w 9213448"/>
              <a:gd name="connsiteY91"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451676 w 9213448"/>
              <a:gd name="connsiteY56" fmla="*/ 579180 h 2222785"/>
              <a:gd name="connsiteX57" fmla="*/ 5578997 w 9213448"/>
              <a:gd name="connsiteY57" fmla="*/ 486582 h 2222785"/>
              <a:gd name="connsiteX58" fmla="*/ 5660020 w 9213448"/>
              <a:gd name="connsiteY58" fmla="*/ 428709 h 2222785"/>
              <a:gd name="connsiteX59" fmla="*/ 5694744 w 9213448"/>
              <a:gd name="connsiteY59" fmla="*/ 408896 h 2222785"/>
              <a:gd name="connsiteX60" fmla="*/ 5764192 w 9213448"/>
              <a:gd name="connsiteY60" fmla="*/ 382410 h 2222785"/>
              <a:gd name="connsiteX61" fmla="*/ 5810491 w 9213448"/>
              <a:gd name="connsiteY61" fmla="*/ 347686 h 2222785"/>
              <a:gd name="connsiteX62" fmla="*/ 5833640 w 9213448"/>
              <a:gd name="connsiteY62" fmla="*/ 324536 h 2222785"/>
              <a:gd name="connsiteX63" fmla="*/ 5868364 w 9213448"/>
              <a:gd name="connsiteY63" fmla="*/ 312962 h 2222785"/>
              <a:gd name="connsiteX64" fmla="*/ 5926238 w 9213448"/>
              <a:gd name="connsiteY64" fmla="*/ 278238 h 2222785"/>
              <a:gd name="connsiteX65" fmla="*/ 5984111 w 9213448"/>
              <a:gd name="connsiteY65" fmla="*/ 243514 h 2222785"/>
              <a:gd name="connsiteX66" fmla="*/ 6076709 w 9213448"/>
              <a:gd name="connsiteY66" fmla="*/ 197215 h 2222785"/>
              <a:gd name="connsiteX67" fmla="*/ 6111433 w 9213448"/>
              <a:gd name="connsiteY67" fmla="*/ 185640 h 2222785"/>
              <a:gd name="connsiteX68" fmla="*/ 6146157 w 9213448"/>
              <a:gd name="connsiteY68" fmla="*/ 174066 h 2222785"/>
              <a:gd name="connsiteX69" fmla="*/ 6204030 w 9213448"/>
              <a:gd name="connsiteY69" fmla="*/ 139342 h 2222785"/>
              <a:gd name="connsiteX70" fmla="*/ 6285053 w 9213448"/>
              <a:gd name="connsiteY70" fmla="*/ 104618 h 2222785"/>
              <a:gd name="connsiteX71" fmla="*/ 6366076 w 9213448"/>
              <a:gd name="connsiteY71" fmla="*/ 69893 h 2222785"/>
              <a:gd name="connsiteX72" fmla="*/ 6435524 w 9213448"/>
              <a:gd name="connsiteY72" fmla="*/ 46744 h 2222785"/>
              <a:gd name="connsiteX73" fmla="*/ 6516547 w 9213448"/>
              <a:gd name="connsiteY73" fmla="*/ 23595 h 2222785"/>
              <a:gd name="connsiteX74" fmla="*/ 6562845 w 9213448"/>
              <a:gd name="connsiteY74" fmla="*/ 12020 h 2222785"/>
              <a:gd name="connsiteX75" fmla="*/ 6652390 w 9213448"/>
              <a:gd name="connsiteY75" fmla="*/ 3943 h 2222785"/>
              <a:gd name="connsiteX76" fmla="*/ 7388145 w 9213448"/>
              <a:gd name="connsiteY76" fmla="*/ 0 h 2222785"/>
              <a:gd name="connsiteX77" fmla="*/ 8426369 w 9213448"/>
              <a:gd name="connsiteY77" fmla="*/ 46744 h 2222785"/>
              <a:gd name="connsiteX78" fmla="*/ 8532513 w 9213448"/>
              <a:gd name="connsiteY78" fmla="*/ 76444 h 2222785"/>
              <a:gd name="connsiteX79" fmla="*/ 8650231 w 9213448"/>
              <a:gd name="connsiteY79" fmla="*/ 130820 h 2222785"/>
              <a:gd name="connsiteX80" fmla="*/ 8739331 w 9213448"/>
              <a:gd name="connsiteY80" fmla="*/ 210315 h 2222785"/>
              <a:gd name="connsiteX81" fmla="*/ 8868624 w 9213448"/>
              <a:gd name="connsiteY81" fmla="*/ 317541 h 2222785"/>
              <a:gd name="connsiteX82" fmla="*/ 8993529 w 9213448"/>
              <a:gd name="connsiteY82" fmla="*/ 498157 h 2222785"/>
              <a:gd name="connsiteX83" fmla="*/ 9028253 w 9213448"/>
              <a:gd name="connsiteY83" fmla="*/ 567605 h 2222785"/>
              <a:gd name="connsiteX84" fmla="*/ 9120850 w 9213448"/>
              <a:gd name="connsiteY84" fmla="*/ 752800 h 2222785"/>
              <a:gd name="connsiteX85" fmla="*/ 9144000 w 9213448"/>
              <a:gd name="connsiteY85" fmla="*/ 822248 h 2222785"/>
              <a:gd name="connsiteX86" fmla="*/ 9167149 w 9213448"/>
              <a:gd name="connsiteY86" fmla="*/ 891696 h 2222785"/>
              <a:gd name="connsiteX87" fmla="*/ 9213448 w 9213448"/>
              <a:gd name="connsiteY87" fmla="*/ 1157914 h 2222785"/>
              <a:gd name="connsiteX88" fmla="*/ 9167149 w 9213448"/>
              <a:gd name="connsiteY88" fmla="*/ 1551453 h 2222785"/>
              <a:gd name="connsiteX89" fmla="*/ 9111468 w 9213448"/>
              <a:gd name="connsiteY89" fmla="*/ 1720426 h 2222785"/>
              <a:gd name="connsiteX90" fmla="*/ 8945150 w 9213448"/>
              <a:gd name="connsiteY90" fmla="*/ 1949378 h 2222785"/>
              <a:gd name="connsiteX91" fmla="*/ 8679964 w 9213448"/>
              <a:gd name="connsiteY91"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451676 w 9213448"/>
              <a:gd name="connsiteY56" fmla="*/ 579180 h 2222785"/>
              <a:gd name="connsiteX57" fmla="*/ 5578997 w 9213448"/>
              <a:gd name="connsiteY57" fmla="*/ 486582 h 2222785"/>
              <a:gd name="connsiteX58" fmla="*/ 5660020 w 9213448"/>
              <a:gd name="connsiteY58" fmla="*/ 428709 h 2222785"/>
              <a:gd name="connsiteX59" fmla="*/ 5694744 w 9213448"/>
              <a:gd name="connsiteY59" fmla="*/ 408896 h 2222785"/>
              <a:gd name="connsiteX60" fmla="*/ 5810491 w 9213448"/>
              <a:gd name="connsiteY60" fmla="*/ 347686 h 2222785"/>
              <a:gd name="connsiteX61" fmla="*/ 5833640 w 9213448"/>
              <a:gd name="connsiteY61" fmla="*/ 324536 h 2222785"/>
              <a:gd name="connsiteX62" fmla="*/ 5868364 w 9213448"/>
              <a:gd name="connsiteY62" fmla="*/ 312962 h 2222785"/>
              <a:gd name="connsiteX63" fmla="*/ 5926238 w 9213448"/>
              <a:gd name="connsiteY63" fmla="*/ 278238 h 2222785"/>
              <a:gd name="connsiteX64" fmla="*/ 5984111 w 9213448"/>
              <a:gd name="connsiteY64" fmla="*/ 243514 h 2222785"/>
              <a:gd name="connsiteX65" fmla="*/ 6076709 w 9213448"/>
              <a:gd name="connsiteY65" fmla="*/ 197215 h 2222785"/>
              <a:gd name="connsiteX66" fmla="*/ 6111433 w 9213448"/>
              <a:gd name="connsiteY66" fmla="*/ 185640 h 2222785"/>
              <a:gd name="connsiteX67" fmla="*/ 6146157 w 9213448"/>
              <a:gd name="connsiteY67" fmla="*/ 174066 h 2222785"/>
              <a:gd name="connsiteX68" fmla="*/ 6204030 w 9213448"/>
              <a:gd name="connsiteY68" fmla="*/ 139342 h 2222785"/>
              <a:gd name="connsiteX69" fmla="*/ 6285053 w 9213448"/>
              <a:gd name="connsiteY69" fmla="*/ 104618 h 2222785"/>
              <a:gd name="connsiteX70" fmla="*/ 6366076 w 9213448"/>
              <a:gd name="connsiteY70" fmla="*/ 69893 h 2222785"/>
              <a:gd name="connsiteX71" fmla="*/ 6435524 w 9213448"/>
              <a:gd name="connsiteY71" fmla="*/ 46744 h 2222785"/>
              <a:gd name="connsiteX72" fmla="*/ 6516547 w 9213448"/>
              <a:gd name="connsiteY72" fmla="*/ 23595 h 2222785"/>
              <a:gd name="connsiteX73" fmla="*/ 6562845 w 9213448"/>
              <a:gd name="connsiteY73" fmla="*/ 12020 h 2222785"/>
              <a:gd name="connsiteX74" fmla="*/ 6652390 w 9213448"/>
              <a:gd name="connsiteY74" fmla="*/ 3943 h 2222785"/>
              <a:gd name="connsiteX75" fmla="*/ 7388145 w 9213448"/>
              <a:gd name="connsiteY75" fmla="*/ 0 h 2222785"/>
              <a:gd name="connsiteX76" fmla="*/ 8426369 w 9213448"/>
              <a:gd name="connsiteY76" fmla="*/ 46744 h 2222785"/>
              <a:gd name="connsiteX77" fmla="*/ 8532513 w 9213448"/>
              <a:gd name="connsiteY77" fmla="*/ 76444 h 2222785"/>
              <a:gd name="connsiteX78" fmla="*/ 8650231 w 9213448"/>
              <a:gd name="connsiteY78" fmla="*/ 130820 h 2222785"/>
              <a:gd name="connsiteX79" fmla="*/ 8739331 w 9213448"/>
              <a:gd name="connsiteY79" fmla="*/ 210315 h 2222785"/>
              <a:gd name="connsiteX80" fmla="*/ 8868624 w 9213448"/>
              <a:gd name="connsiteY80" fmla="*/ 317541 h 2222785"/>
              <a:gd name="connsiteX81" fmla="*/ 8993529 w 9213448"/>
              <a:gd name="connsiteY81" fmla="*/ 498157 h 2222785"/>
              <a:gd name="connsiteX82" fmla="*/ 9028253 w 9213448"/>
              <a:gd name="connsiteY82" fmla="*/ 567605 h 2222785"/>
              <a:gd name="connsiteX83" fmla="*/ 9120850 w 9213448"/>
              <a:gd name="connsiteY83" fmla="*/ 752800 h 2222785"/>
              <a:gd name="connsiteX84" fmla="*/ 9144000 w 9213448"/>
              <a:gd name="connsiteY84" fmla="*/ 822248 h 2222785"/>
              <a:gd name="connsiteX85" fmla="*/ 9167149 w 9213448"/>
              <a:gd name="connsiteY85" fmla="*/ 891696 h 2222785"/>
              <a:gd name="connsiteX86" fmla="*/ 9213448 w 9213448"/>
              <a:gd name="connsiteY86" fmla="*/ 1157914 h 2222785"/>
              <a:gd name="connsiteX87" fmla="*/ 9167149 w 9213448"/>
              <a:gd name="connsiteY87" fmla="*/ 1551453 h 2222785"/>
              <a:gd name="connsiteX88" fmla="*/ 9111468 w 9213448"/>
              <a:gd name="connsiteY88" fmla="*/ 1720426 h 2222785"/>
              <a:gd name="connsiteX89" fmla="*/ 8945150 w 9213448"/>
              <a:gd name="connsiteY89" fmla="*/ 1949378 h 2222785"/>
              <a:gd name="connsiteX90" fmla="*/ 8679964 w 9213448"/>
              <a:gd name="connsiteY90"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451676 w 9213448"/>
              <a:gd name="connsiteY56" fmla="*/ 579180 h 2222785"/>
              <a:gd name="connsiteX57" fmla="*/ 5578997 w 9213448"/>
              <a:gd name="connsiteY57" fmla="*/ 486582 h 2222785"/>
              <a:gd name="connsiteX58" fmla="*/ 5660020 w 9213448"/>
              <a:gd name="connsiteY58" fmla="*/ 428709 h 2222785"/>
              <a:gd name="connsiteX59" fmla="*/ 5694744 w 9213448"/>
              <a:gd name="connsiteY59" fmla="*/ 408896 h 2222785"/>
              <a:gd name="connsiteX60" fmla="*/ 5810491 w 9213448"/>
              <a:gd name="connsiteY60" fmla="*/ 347686 h 2222785"/>
              <a:gd name="connsiteX61" fmla="*/ 5868364 w 9213448"/>
              <a:gd name="connsiteY61" fmla="*/ 312962 h 2222785"/>
              <a:gd name="connsiteX62" fmla="*/ 5926238 w 9213448"/>
              <a:gd name="connsiteY62" fmla="*/ 278238 h 2222785"/>
              <a:gd name="connsiteX63" fmla="*/ 5984111 w 9213448"/>
              <a:gd name="connsiteY63" fmla="*/ 243514 h 2222785"/>
              <a:gd name="connsiteX64" fmla="*/ 6076709 w 9213448"/>
              <a:gd name="connsiteY64" fmla="*/ 197215 h 2222785"/>
              <a:gd name="connsiteX65" fmla="*/ 6111433 w 9213448"/>
              <a:gd name="connsiteY65" fmla="*/ 185640 h 2222785"/>
              <a:gd name="connsiteX66" fmla="*/ 6146157 w 9213448"/>
              <a:gd name="connsiteY66" fmla="*/ 174066 h 2222785"/>
              <a:gd name="connsiteX67" fmla="*/ 6204030 w 9213448"/>
              <a:gd name="connsiteY67" fmla="*/ 139342 h 2222785"/>
              <a:gd name="connsiteX68" fmla="*/ 6285053 w 9213448"/>
              <a:gd name="connsiteY68" fmla="*/ 104618 h 2222785"/>
              <a:gd name="connsiteX69" fmla="*/ 6366076 w 9213448"/>
              <a:gd name="connsiteY69" fmla="*/ 69893 h 2222785"/>
              <a:gd name="connsiteX70" fmla="*/ 6435524 w 9213448"/>
              <a:gd name="connsiteY70" fmla="*/ 46744 h 2222785"/>
              <a:gd name="connsiteX71" fmla="*/ 6516547 w 9213448"/>
              <a:gd name="connsiteY71" fmla="*/ 23595 h 2222785"/>
              <a:gd name="connsiteX72" fmla="*/ 6562845 w 9213448"/>
              <a:gd name="connsiteY72" fmla="*/ 12020 h 2222785"/>
              <a:gd name="connsiteX73" fmla="*/ 6652390 w 9213448"/>
              <a:gd name="connsiteY73" fmla="*/ 3943 h 2222785"/>
              <a:gd name="connsiteX74" fmla="*/ 7388145 w 9213448"/>
              <a:gd name="connsiteY74" fmla="*/ 0 h 2222785"/>
              <a:gd name="connsiteX75" fmla="*/ 8426369 w 9213448"/>
              <a:gd name="connsiteY75" fmla="*/ 46744 h 2222785"/>
              <a:gd name="connsiteX76" fmla="*/ 8532513 w 9213448"/>
              <a:gd name="connsiteY76" fmla="*/ 76444 h 2222785"/>
              <a:gd name="connsiteX77" fmla="*/ 8650231 w 9213448"/>
              <a:gd name="connsiteY77" fmla="*/ 130820 h 2222785"/>
              <a:gd name="connsiteX78" fmla="*/ 8739331 w 9213448"/>
              <a:gd name="connsiteY78" fmla="*/ 210315 h 2222785"/>
              <a:gd name="connsiteX79" fmla="*/ 8868624 w 9213448"/>
              <a:gd name="connsiteY79" fmla="*/ 317541 h 2222785"/>
              <a:gd name="connsiteX80" fmla="*/ 8993529 w 9213448"/>
              <a:gd name="connsiteY80" fmla="*/ 498157 h 2222785"/>
              <a:gd name="connsiteX81" fmla="*/ 9028253 w 9213448"/>
              <a:gd name="connsiteY81" fmla="*/ 567605 h 2222785"/>
              <a:gd name="connsiteX82" fmla="*/ 9120850 w 9213448"/>
              <a:gd name="connsiteY82" fmla="*/ 752800 h 2222785"/>
              <a:gd name="connsiteX83" fmla="*/ 9144000 w 9213448"/>
              <a:gd name="connsiteY83" fmla="*/ 822248 h 2222785"/>
              <a:gd name="connsiteX84" fmla="*/ 9167149 w 9213448"/>
              <a:gd name="connsiteY84" fmla="*/ 891696 h 2222785"/>
              <a:gd name="connsiteX85" fmla="*/ 9213448 w 9213448"/>
              <a:gd name="connsiteY85" fmla="*/ 1157914 h 2222785"/>
              <a:gd name="connsiteX86" fmla="*/ 9167149 w 9213448"/>
              <a:gd name="connsiteY86" fmla="*/ 1551453 h 2222785"/>
              <a:gd name="connsiteX87" fmla="*/ 9111468 w 9213448"/>
              <a:gd name="connsiteY87" fmla="*/ 1720426 h 2222785"/>
              <a:gd name="connsiteX88" fmla="*/ 8945150 w 9213448"/>
              <a:gd name="connsiteY88" fmla="*/ 1949378 h 2222785"/>
              <a:gd name="connsiteX89" fmla="*/ 8679964 w 9213448"/>
              <a:gd name="connsiteY89"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451676 w 9213448"/>
              <a:gd name="connsiteY56" fmla="*/ 579180 h 2222785"/>
              <a:gd name="connsiteX57" fmla="*/ 5578997 w 9213448"/>
              <a:gd name="connsiteY57" fmla="*/ 486582 h 2222785"/>
              <a:gd name="connsiteX58" fmla="*/ 5660020 w 9213448"/>
              <a:gd name="connsiteY58" fmla="*/ 428709 h 2222785"/>
              <a:gd name="connsiteX59" fmla="*/ 5694744 w 9213448"/>
              <a:gd name="connsiteY59" fmla="*/ 408896 h 2222785"/>
              <a:gd name="connsiteX60" fmla="*/ 5810491 w 9213448"/>
              <a:gd name="connsiteY60" fmla="*/ 347686 h 2222785"/>
              <a:gd name="connsiteX61" fmla="*/ 5868364 w 9213448"/>
              <a:gd name="connsiteY61" fmla="*/ 312962 h 2222785"/>
              <a:gd name="connsiteX62" fmla="*/ 5926238 w 9213448"/>
              <a:gd name="connsiteY62" fmla="*/ 278238 h 2222785"/>
              <a:gd name="connsiteX63" fmla="*/ 5984111 w 9213448"/>
              <a:gd name="connsiteY63" fmla="*/ 243514 h 2222785"/>
              <a:gd name="connsiteX64" fmla="*/ 6076709 w 9213448"/>
              <a:gd name="connsiteY64" fmla="*/ 197215 h 2222785"/>
              <a:gd name="connsiteX65" fmla="*/ 6111433 w 9213448"/>
              <a:gd name="connsiteY65" fmla="*/ 185640 h 2222785"/>
              <a:gd name="connsiteX66" fmla="*/ 6146157 w 9213448"/>
              <a:gd name="connsiteY66" fmla="*/ 174066 h 2222785"/>
              <a:gd name="connsiteX67" fmla="*/ 6204030 w 9213448"/>
              <a:gd name="connsiteY67" fmla="*/ 139342 h 2222785"/>
              <a:gd name="connsiteX68" fmla="*/ 6285053 w 9213448"/>
              <a:gd name="connsiteY68" fmla="*/ 104618 h 2222785"/>
              <a:gd name="connsiteX69" fmla="*/ 6366076 w 9213448"/>
              <a:gd name="connsiteY69" fmla="*/ 69893 h 2222785"/>
              <a:gd name="connsiteX70" fmla="*/ 6435524 w 9213448"/>
              <a:gd name="connsiteY70" fmla="*/ 46744 h 2222785"/>
              <a:gd name="connsiteX71" fmla="*/ 6516547 w 9213448"/>
              <a:gd name="connsiteY71" fmla="*/ 23595 h 2222785"/>
              <a:gd name="connsiteX72" fmla="*/ 6562845 w 9213448"/>
              <a:gd name="connsiteY72" fmla="*/ 12020 h 2222785"/>
              <a:gd name="connsiteX73" fmla="*/ 6652390 w 9213448"/>
              <a:gd name="connsiteY73" fmla="*/ 3943 h 2222785"/>
              <a:gd name="connsiteX74" fmla="*/ 7388145 w 9213448"/>
              <a:gd name="connsiteY74" fmla="*/ 0 h 2222785"/>
              <a:gd name="connsiteX75" fmla="*/ 8426369 w 9213448"/>
              <a:gd name="connsiteY75" fmla="*/ 46744 h 2222785"/>
              <a:gd name="connsiteX76" fmla="*/ 8532513 w 9213448"/>
              <a:gd name="connsiteY76" fmla="*/ 76444 h 2222785"/>
              <a:gd name="connsiteX77" fmla="*/ 8650231 w 9213448"/>
              <a:gd name="connsiteY77" fmla="*/ 130820 h 2222785"/>
              <a:gd name="connsiteX78" fmla="*/ 8739331 w 9213448"/>
              <a:gd name="connsiteY78" fmla="*/ 210315 h 2222785"/>
              <a:gd name="connsiteX79" fmla="*/ 8868624 w 9213448"/>
              <a:gd name="connsiteY79" fmla="*/ 317541 h 2222785"/>
              <a:gd name="connsiteX80" fmla="*/ 8993529 w 9213448"/>
              <a:gd name="connsiteY80" fmla="*/ 498157 h 2222785"/>
              <a:gd name="connsiteX81" fmla="*/ 9028253 w 9213448"/>
              <a:gd name="connsiteY81" fmla="*/ 567605 h 2222785"/>
              <a:gd name="connsiteX82" fmla="*/ 9120850 w 9213448"/>
              <a:gd name="connsiteY82" fmla="*/ 752800 h 2222785"/>
              <a:gd name="connsiteX83" fmla="*/ 9144000 w 9213448"/>
              <a:gd name="connsiteY83" fmla="*/ 822248 h 2222785"/>
              <a:gd name="connsiteX84" fmla="*/ 9167149 w 9213448"/>
              <a:gd name="connsiteY84" fmla="*/ 891696 h 2222785"/>
              <a:gd name="connsiteX85" fmla="*/ 9213448 w 9213448"/>
              <a:gd name="connsiteY85" fmla="*/ 1157914 h 2222785"/>
              <a:gd name="connsiteX86" fmla="*/ 9167149 w 9213448"/>
              <a:gd name="connsiteY86" fmla="*/ 1551453 h 2222785"/>
              <a:gd name="connsiteX87" fmla="*/ 9111468 w 9213448"/>
              <a:gd name="connsiteY87" fmla="*/ 1720426 h 2222785"/>
              <a:gd name="connsiteX88" fmla="*/ 8945150 w 9213448"/>
              <a:gd name="connsiteY88" fmla="*/ 1949378 h 2222785"/>
              <a:gd name="connsiteX89" fmla="*/ 8679964 w 9213448"/>
              <a:gd name="connsiteY89"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451676 w 9213448"/>
              <a:gd name="connsiteY56" fmla="*/ 579180 h 2222785"/>
              <a:gd name="connsiteX57" fmla="*/ 5578997 w 9213448"/>
              <a:gd name="connsiteY57" fmla="*/ 486582 h 2222785"/>
              <a:gd name="connsiteX58" fmla="*/ 5660020 w 9213448"/>
              <a:gd name="connsiteY58" fmla="*/ 428709 h 2222785"/>
              <a:gd name="connsiteX59" fmla="*/ 5694744 w 9213448"/>
              <a:gd name="connsiteY59" fmla="*/ 408896 h 2222785"/>
              <a:gd name="connsiteX60" fmla="*/ 5810491 w 9213448"/>
              <a:gd name="connsiteY60" fmla="*/ 347686 h 2222785"/>
              <a:gd name="connsiteX61" fmla="*/ 5926238 w 9213448"/>
              <a:gd name="connsiteY61" fmla="*/ 278238 h 2222785"/>
              <a:gd name="connsiteX62" fmla="*/ 5984111 w 9213448"/>
              <a:gd name="connsiteY62" fmla="*/ 243514 h 2222785"/>
              <a:gd name="connsiteX63" fmla="*/ 6076709 w 9213448"/>
              <a:gd name="connsiteY63" fmla="*/ 197215 h 2222785"/>
              <a:gd name="connsiteX64" fmla="*/ 6111433 w 9213448"/>
              <a:gd name="connsiteY64" fmla="*/ 185640 h 2222785"/>
              <a:gd name="connsiteX65" fmla="*/ 6146157 w 9213448"/>
              <a:gd name="connsiteY65" fmla="*/ 174066 h 2222785"/>
              <a:gd name="connsiteX66" fmla="*/ 6204030 w 9213448"/>
              <a:gd name="connsiteY66" fmla="*/ 139342 h 2222785"/>
              <a:gd name="connsiteX67" fmla="*/ 6285053 w 9213448"/>
              <a:gd name="connsiteY67" fmla="*/ 104618 h 2222785"/>
              <a:gd name="connsiteX68" fmla="*/ 6366076 w 9213448"/>
              <a:gd name="connsiteY68" fmla="*/ 69893 h 2222785"/>
              <a:gd name="connsiteX69" fmla="*/ 6435524 w 9213448"/>
              <a:gd name="connsiteY69" fmla="*/ 46744 h 2222785"/>
              <a:gd name="connsiteX70" fmla="*/ 6516547 w 9213448"/>
              <a:gd name="connsiteY70" fmla="*/ 23595 h 2222785"/>
              <a:gd name="connsiteX71" fmla="*/ 6562845 w 9213448"/>
              <a:gd name="connsiteY71" fmla="*/ 12020 h 2222785"/>
              <a:gd name="connsiteX72" fmla="*/ 6652390 w 9213448"/>
              <a:gd name="connsiteY72" fmla="*/ 3943 h 2222785"/>
              <a:gd name="connsiteX73" fmla="*/ 7388145 w 9213448"/>
              <a:gd name="connsiteY73" fmla="*/ 0 h 2222785"/>
              <a:gd name="connsiteX74" fmla="*/ 8426369 w 9213448"/>
              <a:gd name="connsiteY74" fmla="*/ 46744 h 2222785"/>
              <a:gd name="connsiteX75" fmla="*/ 8532513 w 9213448"/>
              <a:gd name="connsiteY75" fmla="*/ 76444 h 2222785"/>
              <a:gd name="connsiteX76" fmla="*/ 8650231 w 9213448"/>
              <a:gd name="connsiteY76" fmla="*/ 130820 h 2222785"/>
              <a:gd name="connsiteX77" fmla="*/ 8739331 w 9213448"/>
              <a:gd name="connsiteY77" fmla="*/ 210315 h 2222785"/>
              <a:gd name="connsiteX78" fmla="*/ 8868624 w 9213448"/>
              <a:gd name="connsiteY78" fmla="*/ 317541 h 2222785"/>
              <a:gd name="connsiteX79" fmla="*/ 8993529 w 9213448"/>
              <a:gd name="connsiteY79" fmla="*/ 498157 h 2222785"/>
              <a:gd name="connsiteX80" fmla="*/ 9028253 w 9213448"/>
              <a:gd name="connsiteY80" fmla="*/ 567605 h 2222785"/>
              <a:gd name="connsiteX81" fmla="*/ 9120850 w 9213448"/>
              <a:gd name="connsiteY81" fmla="*/ 752800 h 2222785"/>
              <a:gd name="connsiteX82" fmla="*/ 9144000 w 9213448"/>
              <a:gd name="connsiteY82" fmla="*/ 822248 h 2222785"/>
              <a:gd name="connsiteX83" fmla="*/ 9167149 w 9213448"/>
              <a:gd name="connsiteY83" fmla="*/ 891696 h 2222785"/>
              <a:gd name="connsiteX84" fmla="*/ 9213448 w 9213448"/>
              <a:gd name="connsiteY84" fmla="*/ 1157914 h 2222785"/>
              <a:gd name="connsiteX85" fmla="*/ 9167149 w 9213448"/>
              <a:gd name="connsiteY85" fmla="*/ 1551453 h 2222785"/>
              <a:gd name="connsiteX86" fmla="*/ 9111468 w 9213448"/>
              <a:gd name="connsiteY86" fmla="*/ 1720426 h 2222785"/>
              <a:gd name="connsiteX87" fmla="*/ 8945150 w 9213448"/>
              <a:gd name="connsiteY87" fmla="*/ 1949378 h 2222785"/>
              <a:gd name="connsiteX88" fmla="*/ 8679964 w 9213448"/>
              <a:gd name="connsiteY88"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451676 w 9213448"/>
              <a:gd name="connsiteY56" fmla="*/ 579180 h 2222785"/>
              <a:gd name="connsiteX57" fmla="*/ 5578997 w 9213448"/>
              <a:gd name="connsiteY57" fmla="*/ 486582 h 2222785"/>
              <a:gd name="connsiteX58" fmla="*/ 5660020 w 9213448"/>
              <a:gd name="connsiteY58" fmla="*/ 428709 h 2222785"/>
              <a:gd name="connsiteX59" fmla="*/ 5694744 w 9213448"/>
              <a:gd name="connsiteY59" fmla="*/ 408896 h 2222785"/>
              <a:gd name="connsiteX60" fmla="*/ 5810491 w 9213448"/>
              <a:gd name="connsiteY60" fmla="*/ 347686 h 2222785"/>
              <a:gd name="connsiteX61" fmla="*/ 5926238 w 9213448"/>
              <a:gd name="connsiteY61" fmla="*/ 278238 h 2222785"/>
              <a:gd name="connsiteX62" fmla="*/ 5984111 w 9213448"/>
              <a:gd name="connsiteY62" fmla="*/ 243514 h 2222785"/>
              <a:gd name="connsiteX63" fmla="*/ 6076709 w 9213448"/>
              <a:gd name="connsiteY63" fmla="*/ 197215 h 2222785"/>
              <a:gd name="connsiteX64" fmla="*/ 6146157 w 9213448"/>
              <a:gd name="connsiteY64" fmla="*/ 174066 h 2222785"/>
              <a:gd name="connsiteX65" fmla="*/ 6204030 w 9213448"/>
              <a:gd name="connsiteY65" fmla="*/ 139342 h 2222785"/>
              <a:gd name="connsiteX66" fmla="*/ 6285053 w 9213448"/>
              <a:gd name="connsiteY66" fmla="*/ 104618 h 2222785"/>
              <a:gd name="connsiteX67" fmla="*/ 6366076 w 9213448"/>
              <a:gd name="connsiteY67" fmla="*/ 69893 h 2222785"/>
              <a:gd name="connsiteX68" fmla="*/ 6435524 w 9213448"/>
              <a:gd name="connsiteY68" fmla="*/ 46744 h 2222785"/>
              <a:gd name="connsiteX69" fmla="*/ 6516547 w 9213448"/>
              <a:gd name="connsiteY69" fmla="*/ 23595 h 2222785"/>
              <a:gd name="connsiteX70" fmla="*/ 6562845 w 9213448"/>
              <a:gd name="connsiteY70" fmla="*/ 12020 h 2222785"/>
              <a:gd name="connsiteX71" fmla="*/ 6652390 w 9213448"/>
              <a:gd name="connsiteY71" fmla="*/ 3943 h 2222785"/>
              <a:gd name="connsiteX72" fmla="*/ 7388145 w 9213448"/>
              <a:gd name="connsiteY72" fmla="*/ 0 h 2222785"/>
              <a:gd name="connsiteX73" fmla="*/ 8426369 w 9213448"/>
              <a:gd name="connsiteY73" fmla="*/ 46744 h 2222785"/>
              <a:gd name="connsiteX74" fmla="*/ 8532513 w 9213448"/>
              <a:gd name="connsiteY74" fmla="*/ 76444 h 2222785"/>
              <a:gd name="connsiteX75" fmla="*/ 8650231 w 9213448"/>
              <a:gd name="connsiteY75" fmla="*/ 130820 h 2222785"/>
              <a:gd name="connsiteX76" fmla="*/ 8739331 w 9213448"/>
              <a:gd name="connsiteY76" fmla="*/ 210315 h 2222785"/>
              <a:gd name="connsiteX77" fmla="*/ 8868624 w 9213448"/>
              <a:gd name="connsiteY77" fmla="*/ 317541 h 2222785"/>
              <a:gd name="connsiteX78" fmla="*/ 8993529 w 9213448"/>
              <a:gd name="connsiteY78" fmla="*/ 498157 h 2222785"/>
              <a:gd name="connsiteX79" fmla="*/ 9028253 w 9213448"/>
              <a:gd name="connsiteY79" fmla="*/ 567605 h 2222785"/>
              <a:gd name="connsiteX80" fmla="*/ 9120850 w 9213448"/>
              <a:gd name="connsiteY80" fmla="*/ 752800 h 2222785"/>
              <a:gd name="connsiteX81" fmla="*/ 9144000 w 9213448"/>
              <a:gd name="connsiteY81" fmla="*/ 822248 h 2222785"/>
              <a:gd name="connsiteX82" fmla="*/ 9167149 w 9213448"/>
              <a:gd name="connsiteY82" fmla="*/ 891696 h 2222785"/>
              <a:gd name="connsiteX83" fmla="*/ 9213448 w 9213448"/>
              <a:gd name="connsiteY83" fmla="*/ 1157914 h 2222785"/>
              <a:gd name="connsiteX84" fmla="*/ 9167149 w 9213448"/>
              <a:gd name="connsiteY84" fmla="*/ 1551453 h 2222785"/>
              <a:gd name="connsiteX85" fmla="*/ 9111468 w 9213448"/>
              <a:gd name="connsiteY85" fmla="*/ 1720426 h 2222785"/>
              <a:gd name="connsiteX86" fmla="*/ 8945150 w 9213448"/>
              <a:gd name="connsiteY86" fmla="*/ 1949378 h 2222785"/>
              <a:gd name="connsiteX87" fmla="*/ 8679964 w 9213448"/>
              <a:gd name="connsiteY87"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451676 w 9213448"/>
              <a:gd name="connsiteY56" fmla="*/ 579180 h 2222785"/>
              <a:gd name="connsiteX57" fmla="*/ 5578997 w 9213448"/>
              <a:gd name="connsiteY57" fmla="*/ 486582 h 2222785"/>
              <a:gd name="connsiteX58" fmla="*/ 5660020 w 9213448"/>
              <a:gd name="connsiteY58" fmla="*/ 428709 h 2222785"/>
              <a:gd name="connsiteX59" fmla="*/ 5694744 w 9213448"/>
              <a:gd name="connsiteY59" fmla="*/ 408896 h 2222785"/>
              <a:gd name="connsiteX60" fmla="*/ 5810491 w 9213448"/>
              <a:gd name="connsiteY60" fmla="*/ 347686 h 2222785"/>
              <a:gd name="connsiteX61" fmla="*/ 5926238 w 9213448"/>
              <a:gd name="connsiteY61" fmla="*/ 278238 h 2222785"/>
              <a:gd name="connsiteX62" fmla="*/ 6076709 w 9213448"/>
              <a:gd name="connsiteY62" fmla="*/ 197215 h 2222785"/>
              <a:gd name="connsiteX63" fmla="*/ 6146157 w 9213448"/>
              <a:gd name="connsiteY63" fmla="*/ 174066 h 2222785"/>
              <a:gd name="connsiteX64" fmla="*/ 6204030 w 9213448"/>
              <a:gd name="connsiteY64" fmla="*/ 139342 h 2222785"/>
              <a:gd name="connsiteX65" fmla="*/ 6285053 w 9213448"/>
              <a:gd name="connsiteY65" fmla="*/ 104618 h 2222785"/>
              <a:gd name="connsiteX66" fmla="*/ 6366076 w 9213448"/>
              <a:gd name="connsiteY66" fmla="*/ 69893 h 2222785"/>
              <a:gd name="connsiteX67" fmla="*/ 6435524 w 9213448"/>
              <a:gd name="connsiteY67" fmla="*/ 46744 h 2222785"/>
              <a:gd name="connsiteX68" fmla="*/ 6516547 w 9213448"/>
              <a:gd name="connsiteY68" fmla="*/ 23595 h 2222785"/>
              <a:gd name="connsiteX69" fmla="*/ 6562845 w 9213448"/>
              <a:gd name="connsiteY69" fmla="*/ 12020 h 2222785"/>
              <a:gd name="connsiteX70" fmla="*/ 6652390 w 9213448"/>
              <a:gd name="connsiteY70" fmla="*/ 3943 h 2222785"/>
              <a:gd name="connsiteX71" fmla="*/ 7388145 w 9213448"/>
              <a:gd name="connsiteY71" fmla="*/ 0 h 2222785"/>
              <a:gd name="connsiteX72" fmla="*/ 8426369 w 9213448"/>
              <a:gd name="connsiteY72" fmla="*/ 46744 h 2222785"/>
              <a:gd name="connsiteX73" fmla="*/ 8532513 w 9213448"/>
              <a:gd name="connsiteY73" fmla="*/ 76444 h 2222785"/>
              <a:gd name="connsiteX74" fmla="*/ 8650231 w 9213448"/>
              <a:gd name="connsiteY74" fmla="*/ 130820 h 2222785"/>
              <a:gd name="connsiteX75" fmla="*/ 8739331 w 9213448"/>
              <a:gd name="connsiteY75" fmla="*/ 210315 h 2222785"/>
              <a:gd name="connsiteX76" fmla="*/ 8868624 w 9213448"/>
              <a:gd name="connsiteY76" fmla="*/ 317541 h 2222785"/>
              <a:gd name="connsiteX77" fmla="*/ 8993529 w 9213448"/>
              <a:gd name="connsiteY77" fmla="*/ 498157 h 2222785"/>
              <a:gd name="connsiteX78" fmla="*/ 9028253 w 9213448"/>
              <a:gd name="connsiteY78" fmla="*/ 567605 h 2222785"/>
              <a:gd name="connsiteX79" fmla="*/ 9120850 w 9213448"/>
              <a:gd name="connsiteY79" fmla="*/ 752800 h 2222785"/>
              <a:gd name="connsiteX80" fmla="*/ 9144000 w 9213448"/>
              <a:gd name="connsiteY80" fmla="*/ 822248 h 2222785"/>
              <a:gd name="connsiteX81" fmla="*/ 9167149 w 9213448"/>
              <a:gd name="connsiteY81" fmla="*/ 891696 h 2222785"/>
              <a:gd name="connsiteX82" fmla="*/ 9213448 w 9213448"/>
              <a:gd name="connsiteY82" fmla="*/ 1157914 h 2222785"/>
              <a:gd name="connsiteX83" fmla="*/ 9167149 w 9213448"/>
              <a:gd name="connsiteY83" fmla="*/ 1551453 h 2222785"/>
              <a:gd name="connsiteX84" fmla="*/ 9111468 w 9213448"/>
              <a:gd name="connsiteY84" fmla="*/ 1720426 h 2222785"/>
              <a:gd name="connsiteX85" fmla="*/ 8945150 w 9213448"/>
              <a:gd name="connsiteY85" fmla="*/ 1949378 h 2222785"/>
              <a:gd name="connsiteX86" fmla="*/ 8679964 w 9213448"/>
              <a:gd name="connsiteY86"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451676 w 9213448"/>
              <a:gd name="connsiteY56" fmla="*/ 579180 h 2222785"/>
              <a:gd name="connsiteX57" fmla="*/ 5578997 w 9213448"/>
              <a:gd name="connsiteY57" fmla="*/ 486582 h 2222785"/>
              <a:gd name="connsiteX58" fmla="*/ 5660020 w 9213448"/>
              <a:gd name="connsiteY58" fmla="*/ 428709 h 2222785"/>
              <a:gd name="connsiteX59" fmla="*/ 5694744 w 9213448"/>
              <a:gd name="connsiteY59" fmla="*/ 408896 h 2222785"/>
              <a:gd name="connsiteX60" fmla="*/ 5810491 w 9213448"/>
              <a:gd name="connsiteY60" fmla="*/ 347686 h 2222785"/>
              <a:gd name="connsiteX61" fmla="*/ 5926238 w 9213448"/>
              <a:gd name="connsiteY61" fmla="*/ 278238 h 2222785"/>
              <a:gd name="connsiteX62" fmla="*/ 6076709 w 9213448"/>
              <a:gd name="connsiteY62" fmla="*/ 197215 h 2222785"/>
              <a:gd name="connsiteX63" fmla="*/ 6146157 w 9213448"/>
              <a:gd name="connsiteY63" fmla="*/ 174066 h 2222785"/>
              <a:gd name="connsiteX64" fmla="*/ 6285053 w 9213448"/>
              <a:gd name="connsiteY64" fmla="*/ 104618 h 2222785"/>
              <a:gd name="connsiteX65" fmla="*/ 6366076 w 9213448"/>
              <a:gd name="connsiteY65" fmla="*/ 69893 h 2222785"/>
              <a:gd name="connsiteX66" fmla="*/ 6435524 w 9213448"/>
              <a:gd name="connsiteY66" fmla="*/ 46744 h 2222785"/>
              <a:gd name="connsiteX67" fmla="*/ 6516547 w 9213448"/>
              <a:gd name="connsiteY67" fmla="*/ 23595 h 2222785"/>
              <a:gd name="connsiteX68" fmla="*/ 6562845 w 9213448"/>
              <a:gd name="connsiteY68" fmla="*/ 12020 h 2222785"/>
              <a:gd name="connsiteX69" fmla="*/ 6652390 w 9213448"/>
              <a:gd name="connsiteY69" fmla="*/ 3943 h 2222785"/>
              <a:gd name="connsiteX70" fmla="*/ 7388145 w 9213448"/>
              <a:gd name="connsiteY70" fmla="*/ 0 h 2222785"/>
              <a:gd name="connsiteX71" fmla="*/ 8426369 w 9213448"/>
              <a:gd name="connsiteY71" fmla="*/ 46744 h 2222785"/>
              <a:gd name="connsiteX72" fmla="*/ 8532513 w 9213448"/>
              <a:gd name="connsiteY72" fmla="*/ 76444 h 2222785"/>
              <a:gd name="connsiteX73" fmla="*/ 8650231 w 9213448"/>
              <a:gd name="connsiteY73" fmla="*/ 130820 h 2222785"/>
              <a:gd name="connsiteX74" fmla="*/ 8739331 w 9213448"/>
              <a:gd name="connsiteY74" fmla="*/ 210315 h 2222785"/>
              <a:gd name="connsiteX75" fmla="*/ 8868624 w 9213448"/>
              <a:gd name="connsiteY75" fmla="*/ 317541 h 2222785"/>
              <a:gd name="connsiteX76" fmla="*/ 8993529 w 9213448"/>
              <a:gd name="connsiteY76" fmla="*/ 498157 h 2222785"/>
              <a:gd name="connsiteX77" fmla="*/ 9028253 w 9213448"/>
              <a:gd name="connsiteY77" fmla="*/ 567605 h 2222785"/>
              <a:gd name="connsiteX78" fmla="*/ 9120850 w 9213448"/>
              <a:gd name="connsiteY78" fmla="*/ 752800 h 2222785"/>
              <a:gd name="connsiteX79" fmla="*/ 9144000 w 9213448"/>
              <a:gd name="connsiteY79" fmla="*/ 822248 h 2222785"/>
              <a:gd name="connsiteX80" fmla="*/ 9167149 w 9213448"/>
              <a:gd name="connsiteY80" fmla="*/ 891696 h 2222785"/>
              <a:gd name="connsiteX81" fmla="*/ 9213448 w 9213448"/>
              <a:gd name="connsiteY81" fmla="*/ 1157914 h 2222785"/>
              <a:gd name="connsiteX82" fmla="*/ 9167149 w 9213448"/>
              <a:gd name="connsiteY82" fmla="*/ 1551453 h 2222785"/>
              <a:gd name="connsiteX83" fmla="*/ 9111468 w 9213448"/>
              <a:gd name="connsiteY83" fmla="*/ 1720426 h 2222785"/>
              <a:gd name="connsiteX84" fmla="*/ 8945150 w 9213448"/>
              <a:gd name="connsiteY84" fmla="*/ 1949378 h 2222785"/>
              <a:gd name="connsiteX85" fmla="*/ 8679964 w 9213448"/>
              <a:gd name="connsiteY85"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451676 w 9213448"/>
              <a:gd name="connsiteY56" fmla="*/ 579180 h 2222785"/>
              <a:gd name="connsiteX57" fmla="*/ 5578997 w 9213448"/>
              <a:gd name="connsiteY57" fmla="*/ 486582 h 2222785"/>
              <a:gd name="connsiteX58" fmla="*/ 5660020 w 9213448"/>
              <a:gd name="connsiteY58" fmla="*/ 428709 h 2222785"/>
              <a:gd name="connsiteX59" fmla="*/ 5694744 w 9213448"/>
              <a:gd name="connsiteY59" fmla="*/ 408896 h 2222785"/>
              <a:gd name="connsiteX60" fmla="*/ 5810491 w 9213448"/>
              <a:gd name="connsiteY60" fmla="*/ 347686 h 2222785"/>
              <a:gd name="connsiteX61" fmla="*/ 5926238 w 9213448"/>
              <a:gd name="connsiteY61" fmla="*/ 278238 h 2222785"/>
              <a:gd name="connsiteX62" fmla="*/ 6076709 w 9213448"/>
              <a:gd name="connsiteY62" fmla="*/ 197215 h 2222785"/>
              <a:gd name="connsiteX63" fmla="*/ 6146157 w 9213448"/>
              <a:gd name="connsiteY63" fmla="*/ 174066 h 2222785"/>
              <a:gd name="connsiteX64" fmla="*/ 6285053 w 9213448"/>
              <a:gd name="connsiteY64" fmla="*/ 104618 h 2222785"/>
              <a:gd name="connsiteX65" fmla="*/ 6435524 w 9213448"/>
              <a:gd name="connsiteY65" fmla="*/ 46744 h 2222785"/>
              <a:gd name="connsiteX66" fmla="*/ 6516547 w 9213448"/>
              <a:gd name="connsiteY66" fmla="*/ 23595 h 2222785"/>
              <a:gd name="connsiteX67" fmla="*/ 6562845 w 9213448"/>
              <a:gd name="connsiteY67" fmla="*/ 12020 h 2222785"/>
              <a:gd name="connsiteX68" fmla="*/ 6652390 w 9213448"/>
              <a:gd name="connsiteY68" fmla="*/ 3943 h 2222785"/>
              <a:gd name="connsiteX69" fmla="*/ 7388145 w 9213448"/>
              <a:gd name="connsiteY69" fmla="*/ 0 h 2222785"/>
              <a:gd name="connsiteX70" fmla="*/ 8426369 w 9213448"/>
              <a:gd name="connsiteY70" fmla="*/ 46744 h 2222785"/>
              <a:gd name="connsiteX71" fmla="*/ 8532513 w 9213448"/>
              <a:gd name="connsiteY71" fmla="*/ 76444 h 2222785"/>
              <a:gd name="connsiteX72" fmla="*/ 8650231 w 9213448"/>
              <a:gd name="connsiteY72" fmla="*/ 130820 h 2222785"/>
              <a:gd name="connsiteX73" fmla="*/ 8739331 w 9213448"/>
              <a:gd name="connsiteY73" fmla="*/ 210315 h 2222785"/>
              <a:gd name="connsiteX74" fmla="*/ 8868624 w 9213448"/>
              <a:gd name="connsiteY74" fmla="*/ 317541 h 2222785"/>
              <a:gd name="connsiteX75" fmla="*/ 8993529 w 9213448"/>
              <a:gd name="connsiteY75" fmla="*/ 498157 h 2222785"/>
              <a:gd name="connsiteX76" fmla="*/ 9028253 w 9213448"/>
              <a:gd name="connsiteY76" fmla="*/ 567605 h 2222785"/>
              <a:gd name="connsiteX77" fmla="*/ 9120850 w 9213448"/>
              <a:gd name="connsiteY77" fmla="*/ 752800 h 2222785"/>
              <a:gd name="connsiteX78" fmla="*/ 9144000 w 9213448"/>
              <a:gd name="connsiteY78" fmla="*/ 822248 h 2222785"/>
              <a:gd name="connsiteX79" fmla="*/ 9167149 w 9213448"/>
              <a:gd name="connsiteY79" fmla="*/ 891696 h 2222785"/>
              <a:gd name="connsiteX80" fmla="*/ 9213448 w 9213448"/>
              <a:gd name="connsiteY80" fmla="*/ 1157914 h 2222785"/>
              <a:gd name="connsiteX81" fmla="*/ 9167149 w 9213448"/>
              <a:gd name="connsiteY81" fmla="*/ 1551453 h 2222785"/>
              <a:gd name="connsiteX82" fmla="*/ 9111468 w 9213448"/>
              <a:gd name="connsiteY82" fmla="*/ 1720426 h 2222785"/>
              <a:gd name="connsiteX83" fmla="*/ 8945150 w 9213448"/>
              <a:gd name="connsiteY83" fmla="*/ 1949378 h 2222785"/>
              <a:gd name="connsiteX84" fmla="*/ 8679964 w 9213448"/>
              <a:gd name="connsiteY84"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88688 w 9213448"/>
              <a:gd name="connsiteY51" fmla="*/ 787524 h 2222785"/>
              <a:gd name="connsiteX52" fmla="*/ 5104435 w 9213448"/>
              <a:gd name="connsiteY52" fmla="*/ 752800 h 2222785"/>
              <a:gd name="connsiteX53" fmla="*/ 5173883 w 9213448"/>
              <a:gd name="connsiteY53" fmla="*/ 729650 h 2222785"/>
              <a:gd name="connsiteX54" fmla="*/ 5324354 w 9213448"/>
              <a:gd name="connsiteY54" fmla="*/ 648628 h 2222785"/>
              <a:gd name="connsiteX55" fmla="*/ 5451676 w 9213448"/>
              <a:gd name="connsiteY55" fmla="*/ 579180 h 2222785"/>
              <a:gd name="connsiteX56" fmla="*/ 5578997 w 9213448"/>
              <a:gd name="connsiteY56" fmla="*/ 486582 h 2222785"/>
              <a:gd name="connsiteX57" fmla="*/ 5660020 w 9213448"/>
              <a:gd name="connsiteY57" fmla="*/ 428709 h 2222785"/>
              <a:gd name="connsiteX58" fmla="*/ 5694744 w 9213448"/>
              <a:gd name="connsiteY58" fmla="*/ 408896 h 2222785"/>
              <a:gd name="connsiteX59" fmla="*/ 5810491 w 9213448"/>
              <a:gd name="connsiteY59" fmla="*/ 347686 h 2222785"/>
              <a:gd name="connsiteX60" fmla="*/ 5926238 w 9213448"/>
              <a:gd name="connsiteY60" fmla="*/ 278238 h 2222785"/>
              <a:gd name="connsiteX61" fmla="*/ 6076709 w 9213448"/>
              <a:gd name="connsiteY61" fmla="*/ 197215 h 2222785"/>
              <a:gd name="connsiteX62" fmla="*/ 6146157 w 9213448"/>
              <a:gd name="connsiteY62" fmla="*/ 174066 h 2222785"/>
              <a:gd name="connsiteX63" fmla="*/ 6285053 w 9213448"/>
              <a:gd name="connsiteY63" fmla="*/ 104618 h 2222785"/>
              <a:gd name="connsiteX64" fmla="*/ 6435524 w 9213448"/>
              <a:gd name="connsiteY64" fmla="*/ 46744 h 2222785"/>
              <a:gd name="connsiteX65" fmla="*/ 6516547 w 9213448"/>
              <a:gd name="connsiteY65" fmla="*/ 23595 h 2222785"/>
              <a:gd name="connsiteX66" fmla="*/ 6562845 w 9213448"/>
              <a:gd name="connsiteY66" fmla="*/ 12020 h 2222785"/>
              <a:gd name="connsiteX67" fmla="*/ 6652390 w 9213448"/>
              <a:gd name="connsiteY67" fmla="*/ 3943 h 2222785"/>
              <a:gd name="connsiteX68" fmla="*/ 7388145 w 9213448"/>
              <a:gd name="connsiteY68" fmla="*/ 0 h 2222785"/>
              <a:gd name="connsiteX69" fmla="*/ 8426369 w 9213448"/>
              <a:gd name="connsiteY69" fmla="*/ 46744 h 2222785"/>
              <a:gd name="connsiteX70" fmla="*/ 8532513 w 9213448"/>
              <a:gd name="connsiteY70" fmla="*/ 76444 h 2222785"/>
              <a:gd name="connsiteX71" fmla="*/ 8650231 w 9213448"/>
              <a:gd name="connsiteY71" fmla="*/ 130820 h 2222785"/>
              <a:gd name="connsiteX72" fmla="*/ 8739331 w 9213448"/>
              <a:gd name="connsiteY72" fmla="*/ 210315 h 2222785"/>
              <a:gd name="connsiteX73" fmla="*/ 8868624 w 9213448"/>
              <a:gd name="connsiteY73" fmla="*/ 317541 h 2222785"/>
              <a:gd name="connsiteX74" fmla="*/ 8993529 w 9213448"/>
              <a:gd name="connsiteY74" fmla="*/ 498157 h 2222785"/>
              <a:gd name="connsiteX75" fmla="*/ 9028253 w 9213448"/>
              <a:gd name="connsiteY75" fmla="*/ 567605 h 2222785"/>
              <a:gd name="connsiteX76" fmla="*/ 9120850 w 9213448"/>
              <a:gd name="connsiteY76" fmla="*/ 752800 h 2222785"/>
              <a:gd name="connsiteX77" fmla="*/ 9144000 w 9213448"/>
              <a:gd name="connsiteY77" fmla="*/ 822248 h 2222785"/>
              <a:gd name="connsiteX78" fmla="*/ 9167149 w 9213448"/>
              <a:gd name="connsiteY78" fmla="*/ 891696 h 2222785"/>
              <a:gd name="connsiteX79" fmla="*/ 9213448 w 9213448"/>
              <a:gd name="connsiteY79" fmla="*/ 1157914 h 2222785"/>
              <a:gd name="connsiteX80" fmla="*/ 9167149 w 9213448"/>
              <a:gd name="connsiteY80" fmla="*/ 1551453 h 2222785"/>
              <a:gd name="connsiteX81" fmla="*/ 9111468 w 9213448"/>
              <a:gd name="connsiteY81" fmla="*/ 1720426 h 2222785"/>
              <a:gd name="connsiteX82" fmla="*/ 8945150 w 9213448"/>
              <a:gd name="connsiteY82" fmla="*/ 1949378 h 2222785"/>
              <a:gd name="connsiteX83" fmla="*/ 8679964 w 9213448"/>
              <a:gd name="connsiteY83"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956121 w 9213448"/>
              <a:gd name="connsiteY25" fmla="*/ 1620901 h 2222785"/>
              <a:gd name="connsiteX26" fmla="*/ 1990845 w 9213448"/>
              <a:gd name="connsiteY26" fmla="*/ 1609326 h 2222785"/>
              <a:gd name="connsiteX27" fmla="*/ 2060293 w 9213448"/>
              <a:gd name="connsiteY27" fmla="*/ 1597752 h 2222785"/>
              <a:gd name="connsiteX28" fmla="*/ 2141316 w 9213448"/>
              <a:gd name="connsiteY28" fmla="*/ 1574602 h 2222785"/>
              <a:gd name="connsiteX29" fmla="*/ 2210764 w 9213448"/>
              <a:gd name="connsiteY29" fmla="*/ 1563028 h 2222785"/>
              <a:gd name="connsiteX30" fmla="*/ 2257063 w 9213448"/>
              <a:gd name="connsiteY30" fmla="*/ 1551453 h 2222785"/>
              <a:gd name="connsiteX31" fmla="*/ 2419109 w 9213448"/>
              <a:gd name="connsiteY31" fmla="*/ 1528304 h 2222785"/>
              <a:gd name="connsiteX32" fmla="*/ 2546430 w 9213448"/>
              <a:gd name="connsiteY32" fmla="*/ 1493580 h 2222785"/>
              <a:gd name="connsiteX33" fmla="*/ 2731625 w 9213448"/>
              <a:gd name="connsiteY33" fmla="*/ 1447281 h 2222785"/>
              <a:gd name="connsiteX34" fmla="*/ 2882096 w 9213448"/>
              <a:gd name="connsiteY34" fmla="*/ 1435706 h 2222785"/>
              <a:gd name="connsiteX35" fmla="*/ 3310359 w 9213448"/>
              <a:gd name="connsiteY35" fmla="*/ 1458855 h 2222785"/>
              <a:gd name="connsiteX36" fmla="*/ 3429444 w 9213448"/>
              <a:gd name="connsiteY36" fmla="*/ 1531640 h 2222785"/>
              <a:gd name="connsiteX37" fmla="*/ 3530278 w 9213448"/>
              <a:gd name="connsiteY37" fmla="*/ 1655625 h 2222785"/>
              <a:gd name="connsiteX38" fmla="*/ 3721782 w 9213448"/>
              <a:gd name="connsiteY38" fmla="*/ 1849790 h 2222785"/>
              <a:gd name="connsiteX39" fmla="*/ 4039564 w 9213448"/>
              <a:gd name="connsiteY39" fmla="*/ 2002866 h 2222785"/>
              <a:gd name="connsiteX40" fmla="*/ 4282633 w 9213448"/>
              <a:gd name="connsiteY40" fmla="*/ 1979716 h 2222785"/>
              <a:gd name="connsiteX41" fmla="*/ 4386805 w 9213448"/>
              <a:gd name="connsiteY41" fmla="*/ 1933418 h 2222785"/>
              <a:gd name="connsiteX42" fmla="*/ 4433103 w 9213448"/>
              <a:gd name="connsiteY42" fmla="*/ 1875544 h 2222785"/>
              <a:gd name="connsiteX43" fmla="*/ 4421529 w 9213448"/>
              <a:gd name="connsiteY43" fmla="*/ 1713499 h 2222785"/>
              <a:gd name="connsiteX44" fmla="*/ 4305782 w 9213448"/>
              <a:gd name="connsiteY44" fmla="*/ 1424131 h 2222785"/>
              <a:gd name="connsiteX45" fmla="*/ 4213185 w 9213448"/>
              <a:gd name="connsiteY45" fmla="*/ 1215787 h 2222785"/>
              <a:gd name="connsiteX46" fmla="*/ 4224759 w 9213448"/>
              <a:gd name="connsiteY46" fmla="*/ 1042167 h 2222785"/>
              <a:gd name="connsiteX47" fmla="*/ 4305782 w 9213448"/>
              <a:gd name="connsiteY47" fmla="*/ 960362 h 2222785"/>
              <a:gd name="connsiteX48" fmla="*/ 4502552 w 9213448"/>
              <a:gd name="connsiteY48" fmla="*/ 880121 h 2222785"/>
              <a:gd name="connsiteX49" fmla="*/ 4815068 w 9213448"/>
              <a:gd name="connsiteY49" fmla="*/ 822248 h 2222785"/>
              <a:gd name="connsiteX50" fmla="*/ 4988688 w 9213448"/>
              <a:gd name="connsiteY50" fmla="*/ 787524 h 2222785"/>
              <a:gd name="connsiteX51" fmla="*/ 5104435 w 9213448"/>
              <a:gd name="connsiteY51" fmla="*/ 752800 h 2222785"/>
              <a:gd name="connsiteX52" fmla="*/ 5173883 w 9213448"/>
              <a:gd name="connsiteY52" fmla="*/ 729650 h 2222785"/>
              <a:gd name="connsiteX53" fmla="*/ 5324354 w 9213448"/>
              <a:gd name="connsiteY53" fmla="*/ 648628 h 2222785"/>
              <a:gd name="connsiteX54" fmla="*/ 5451676 w 9213448"/>
              <a:gd name="connsiteY54" fmla="*/ 579180 h 2222785"/>
              <a:gd name="connsiteX55" fmla="*/ 5578997 w 9213448"/>
              <a:gd name="connsiteY55" fmla="*/ 486582 h 2222785"/>
              <a:gd name="connsiteX56" fmla="*/ 5660020 w 9213448"/>
              <a:gd name="connsiteY56" fmla="*/ 428709 h 2222785"/>
              <a:gd name="connsiteX57" fmla="*/ 5694744 w 9213448"/>
              <a:gd name="connsiteY57" fmla="*/ 408896 h 2222785"/>
              <a:gd name="connsiteX58" fmla="*/ 5810491 w 9213448"/>
              <a:gd name="connsiteY58" fmla="*/ 347686 h 2222785"/>
              <a:gd name="connsiteX59" fmla="*/ 5926238 w 9213448"/>
              <a:gd name="connsiteY59" fmla="*/ 278238 h 2222785"/>
              <a:gd name="connsiteX60" fmla="*/ 6076709 w 9213448"/>
              <a:gd name="connsiteY60" fmla="*/ 197215 h 2222785"/>
              <a:gd name="connsiteX61" fmla="*/ 6146157 w 9213448"/>
              <a:gd name="connsiteY61" fmla="*/ 174066 h 2222785"/>
              <a:gd name="connsiteX62" fmla="*/ 6285053 w 9213448"/>
              <a:gd name="connsiteY62" fmla="*/ 104618 h 2222785"/>
              <a:gd name="connsiteX63" fmla="*/ 6435524 w 9213448"/>
              <a:gd name="connsiteY63" fmla="*/ 46744 h 2222785"/>
              <a:gd name="connsiteX64" fmla="*/ 6516547 w 9213448"/>
              <a:gd name="connsiteY64" fmla="*/ 23595 h 2222785"/>
              <a:gd name="connsiteX65" fmla="*/ 6562845 w 9213448"/>
              <a:gd name="connsiteY65" fmla="*/ 12020 h 2222785"/>
              <a:gd name="connsiteX66" fmla="*/ 6652390 w 9213448"/>
              <a:gd name="connsiteY66" fmla="*/ 3943 h 2222785"/>
              <a:gd name="connsiteX67" fmla="*/ 7388145 w 9213448"/>
              <a:gd name="connsiteY67" fmla="*/ 0 h 2222785"/>
              <a:gd name="connsiteX68" fmla="*/ 8426369 w 9213448"/>
              <a:gd name="connsiteY68" fmla="*/ 46744 h 2222785"/>
              <a:gd name="connsiteX69" fmla="*/ 8532513 w 9213448"/>
              <a:gd name="connsiteY69" fmla="*/ 76444 h 2222785"/>
              <a:gd name="connsiteX70" fmla="*/ 8650231 w 9213448"/>
              <a:gd name="connsiteY70" fmla="*/ 130820 h 2222785"/>
              <a:gd name="connsiteX71" fmla="*/ 8739331 w 9213448"/>
              <a:gd name="connsiteY71" fmla="*/ 210315 h 2222785"/>
              <a:gd name="connsiteX72" fmla="*/ 8868624 w 9213448"/>
              <a:gd name="connsiteY72" fmla="*/ 317541 h 2222785"/>
              <a:gd name="connsiteX73" fmla="*/ 8993529 w 9213448"/>
              <a:gd name="connsiteY73" fmla="*/ 498157 h 2222785"/>
              <a:gd name="connsiteX74" fmla="*/ 9028253 w 9213448"/>
              <a:gd name="connsiteY74" fmla="*/ 567605 h 2222785"/>
              <a:gd name="connsiteX75" fmla="*/ 9120850 w 9213448"/>
              <a:gd name="connsiteY75" fmla="*/ 752800 h 2222785"/>
              <a:gd name="connsiteX76" fmla="*/ 9144000 w 9213448"/>
              <a:gd name="connsiteY76" fmla="*/ 822248 h 2222785"/>
              <a:gd name="connsiteX77" fmla="*/ 9167149 w 9213448"/>
              <a:gd name="connsiteY77" fmla="*/ 891696 h 2222785"/>
              <a:gd name="connsiteX78" fmla="*/ 9213448 w 9213448"/>
              <a:gd name="connsiteY78" fmla="*/ 1157914 h 2222785"/>
              <a:gd name="connsiteX79" fmla="*/ 9167149 w 9213448"/>
              <a:gd name="connsiteY79" fmla="*/ 1551453 h 2222785"/>
              <a:gd name="connsiteX80" fmla="*/ 9111468 w 9213448"/>
              <a:gd name="connsiteY80" fmla="*/ 1720426 h 2222785"/>
              <a:gd name="connsiteX81" fmla="*/ 8945150 w 9213448"/>
              <a:gd name="connsiteY81" fmla="*/ 1949378 h 2222785"/>
              <a:gd name="connsiteX82" fmla="*/ 8679964 w 9213448"/>
              <a:gd name="connsiteY82"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817225 w 9213448"/>
              <a:gd name="connsiteY23" fmla="*/ 1655625 h 2222785"/>
              <a:gd name="connsiteX24" fmla="*/ 1956121 w 9213448"/>
              <a:gd name="connsiteY24" fmla="*/ 1620901 h 2222785"/>
              <a:gd name="connsiteX25" fmla="*/ 1990845 w 9213448"/>
              <a:gd name="connsiteY25" fmla="*/ 1609326 h 2222785"/>
              <a:gd name="connsiteX26" fmla="*/ 2060293 w 9213448"/>
              <a:gd name="connsiteY26" fmla="*/ 1597752 h 2222785"/>
              <a:gd name="connsiteX27" fmla="*/ 2141316 w 9213448"/>
              <a:gd name="connsiteY27" fmla="*/ 1574602 h 2222785"/>
              <a:gd name="connsiteX28" fmla="*/ 2210764 w 9213448"/>
              <a:gd name="connsiteY28" fmla="*/ 1563028 h 2222785"/>
              <a:gd name="connsiteX29" fmla="*/ 2257063 w 9213448"/>
              <a:gd name="connsiteY29" fmla="*/ 1551453 h 2222785"/>
              <a:gd name="connsiteX30" fmla="*/ 2419109 w 9213448"/>
              <a:gd name="connsiteY30" fmla="*/ 1528304 h 2222785"/>
              <a:gd name="connsiteX31" fmla="*/ 2546430 w 9213448"/>
              <a:gd name="connsiteY31" fmla="*/ 1493580 h 2222785"/>
              <a:gd name="connsiteX32" fmla="*/ 2731625 w 9213448"/>
              <a:gd name="connsiteY32" fmla="*/ 1447281 h 2222785"/>
              <a:gd name="connsiteX33" fmla="*/ 2882096 w 9213448"/>
              <a:gd name="connsiteY33" fmla="*/ 1435706 h 2222785"/>
              <a:gd name="connsiteX34" fmla="*/ 3310359 w 9213448"/>
              <a:gd name="connsiteY34" fmla="*/ 1458855 h 2222785"/>
              <a:gd name="connsiteX35" fmla="*/ 3429444 w 9213448"/>
              <a:gd name="connsiteY35" fmla="*/ 1531640 h 2222785"/>
              <a:gd name="connsiteX36" fmla="*/ 3530278 w 9213448"/>
              <a:gd name="connsiteY36" fmla="*/ 1655625 h 2222785"/>
              <a:gd name="connsiteX37" fmla="*/ 3721782 w 9213448"/>
              <a:gd name="connsiteY37" fmla="*/ 1849790 h 2222785"/>
              <a:gd name="connsiteX38" fmla="*/ 4039564 w 9213448"/>
              <a:gd name="connsiteY38" fmla="*/ 2002866 h 2222785"/>
              <a:gd name="connsiteX39" fmla="*/ 4282633 w 9213448"/>
              <a:gd name="connsiteY39" fmla="*/ 1979716 h 2222785"/>
              <a:gd name="connsiteX40" fmla="*/ 4386805 w 9213448"/>
              <a:gd name="connsiteY40" fmla="*/ 1933418 h 2222785"/>
              <a:gd name="connsiteX41" fmla="*/ 4433103 w 9213448"/>
              <a:gd name="connsiteY41" fmla="*/ 1875544 h 2222785"/>
              <a:gd name="connsiteX42" fmla="*/ 4421529 w 9213448"/>
              <a:gd name="connsiteY42" fmla="*/ 1713499 h 2222785"/>
              <a:gd name="connsiteX43" fmla="*/ 4305782 w 9213448"/>
              <a:gd name="connsiteY43" fmla="*/ 1424131 h 2222785"/>
              <a:gd name="connsiteX44" fmla="*/ 4213185 w 9213448"/>
              <a:gd name="connsiteY44" fmla="*/ 1215787 h 2222785"/>
              <a:gd name="connsiteX45" fmla="*/ 4224759 w 9213448"/>
              <a:gd name="connsiteY45" fmla="*/ 1042167 h 2222785"/>
              <a:gd name="connsiteX46" fmla="*/ 4305782 w 9213448"/>
              <a:gd name="connsiteY46" fmla="*/ 960362 h 2222785"/>
              <a:gd name="connsiteX47" fmla="*/ 4502552 w 9213448"/>
              <a:gd name="connsiteY47" fmla="*/ 880121 h 2222785"/>
              <a:gd name="connsiteX48" fmla="*/ 4815068 w 9213448"/>
              <a:gd name="connsiteY48" fmla="*/ 822248 h 2222785"/>
              <a:gd name="connsiteX49" fmla="*/ 4988688 w 9213448"/>
              <a:gd name="connsiteY49" fmla="*/ 787524 h 2222785"/>
              <a:gd name="connsiteX50" fmla="*/ 5104435 w 9213448"/>
              <a:gd name="connsiteY50" fmla="*/ 752800 h 2222785"/>
              <a:gd name="connsiteX51" fmla="*/ 5173883 w 9213448"/>
              <a:gd name="connsiteY51" fmla="*/ 729650 h 2222785"/>
              <a:gd name="connsiteX52" fmla="*/ 5324354 w 9213448"/>
              <a:gd name="connsiteY52" fmla="*/ 648628 h 2222785"/>
              <a:gd name="connsiteX53" fmla="*/ 5451676 w 9213448"/>
              <a:gd name="connsiteY53" fmla="*/ 579180 h 2222785"/>
              <a:gd name="connsiteX54" fmla="*/ 5578997 w 9213448"/>
              <a:gd name="connsiteY54" fmla="*/ 486582 h 2222785"/>
              <a:gd name="connsiteX55" fmla="*/ 5660020 w 9213448"/>
              <a:gd name="connsiteY55" fmla="*/ 428709 h 2222785"/>
              <a:gd name="connsiteX56" fmla="*/ 5694744 w 9213448"/>
              <a:gd name="connsiteY56" fmla="*/ 408896 h 2222785"/>
              <a:gd name="connsiteX57" fmla="*/ 5810491 w 9213448"/>
              <a:gd name="connsiteY57" fmla="*/ 347686 h 2222785"/>
              <a:gd name="connsiteX58" fmla="*/ 5926238 w 9213448"/>
              <a:gd name="connsiteY58" fmla="*/ 278238 h 2222785"/>
              <a:gd name="connsiteX59" fmla="*/ 6076709 w 9213448"/>
              <a:gd name="connsiteY59" fmla="*/ 197215 h 2222785"/>
              <a:gd name="connsiteX60" fmla="*/ 6146157 w 9213448"/>
              <a:gd name="connsiteY60" fmla="*/ 174066 h 2222785"/>
              <a:gd name="connsiteX61" fmla="*/ 6285053 w 9213448"/>
              <a:gd name="connsiteY61" fmla="*/ 104618 h 2222785"/>
              <a:gd name="connsiteX62" fmla="*/ 6435524 w 9213448"/>
              <a:gd name="connsiteY62" fmla="*/ 46744 h 2222785"/>
              <a:gd name="connsiteX63" fmla="*/ 6516547 w 9213448"/>
              <a:gd name="connsiteY63" fmla="*/ 23595 h 2222785"/>
              <a:gd name="connsiteX64" fmla="*/ 6562845 w 9213448"/>
              <a:gd name="connsiteY64" fmla="*/ 12020 h 2222785"/>
              <a:gd name="connsiteX65" fmla="*/ 6652390 w 9213448"/>
              <a:gd name="connsiteY65" fmla="*/ 3943 h 2222785"/>
              <a:gd name="connsiteX66" fmla="*/ 7388145 w 9213448"/>
              <a:gd name="connsiteY66" fmla="*/ 0 h 2222785"/>
              <a:gd name="connsiteX67" fmla="*/ 8426369 w 9213448"/>
              <a:gd name="connsiteY67" fmla="*/ 46744 h 2222785"/>
              <a:gd name="connsiteX68" fmla="*/ 8532513 w 9213448"/>
              <a:gd name="connsiteY68" fmla="*/ 76444 h 2222785"/>
              <a:gd name="connsiteX69" fmla="*/ 8650231 w 9213448"/>
              <a:gd name="connsiteY69" fmla="*/ 130820 h 2222785"/>
              <a:gd name="connsiteX70" fmla="*/ 8739331 w 9213448"/>
              <a:gd name="connsiteY70" fmla="*/ 210315 h 2222785"/>
              <a:gd name="connsiteX71" fmla="*/ 8868624 w 9213448"/>
              <a:gd name="connsiteY71" fmla="*/ 317541 h 2222785"/>
              <a:gd name="connsiteX72" fmla="*/ 8993529 w 9213448"/>
              <a:gd name="connsiteY72" fmla="*/ 498157 h 2222785"/>
              <a:gd name="connsiteX73" fmla="*/ 9028253 w 9213448"/>
              <a:gd name="connsiteY73" fmla="*/ 567605 h 2222785"/>
              <a:gd name="connsiteX74" fmla="*/ 9120850 w 9213448"/>
              <a:gd name="connsiteY74" fmla="*/ 752800 h 2222785"/>
              <a:gd name="connsiteX75" fmla="*/ 9144000 w 9213448"/>
              <a:gd name="connsiteY75" fmla="*/ 822248 h 2222785"/>
              <a:gd name="connsiteX76" fmla="*/ 9167149 w 9213448"/>
              <a:gd name="connsiteY76" fmla="*/ 891696 h 2222785"/>
              <a:gd name="connsiteX77" fmla="*/ 9213448 w 9213448"/>
              <a:gd name="connsiteY77" fmla="*/ 1157914 h 2222785"/>
              <a:gd name="connsiteX78" fmla="*/ 9167149 w 9213448"/>
              <a:gd name="connsiteY78" fmla="*/ 1551453 h 2222785"/>
              <a:gd name="connsiteX79" fmla="*/ 9111468 w 9213448"/>
              <a:gd name="connsiteY79" fmla="*/ 1720426 h 2222785"/>
              <a:gd name="connsiteX80" fmla="*/ 8945150 w 9213448"/>
              <a:gd name="connsiteY80" fmla="*/ 1949378 h 2222785"/>
              <a:gd name="connsiteX81" fmla="*/ 8679964 w 9213448"/>
              <a:gd name="connsiteY81"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817225 w 9213448"/>
              <a:gd name="connsiteY22" fmla="*/ 1655625 h 2222785"/>
              <a:gd name="connsiteX23" fmla="*/ 1956121 w 9213448"/>
              <a:gd name="connsiteY23" fmla="*/ 1620901 h 2222785"/>
              <a:gd name="connsiteX24" fmla="*/ 1990845 w 9213448"/>
              <a:gd name="connsiteY24" fmla="*/ 1609326 h 2222785"/>
              <a:gd name="connsiteX25" fmla="*/ 2060293 w 9213448"/>
              <a:gd name="connsiteY25" fmla="*/ 1597752 h 2222785"/>
              <a:gd name="connsiteX26" fmla="*/ 2141316 w 9213448"/>
              <a:gd name="connsiteY26" fmla="*/ 1574602 h 2222785"/>
              <a:gd name="connsiteX27" fmla="*/ 2210764 w 9213448"/>
              <a:gd name="connsiteY27" fmla="*/ 1563028 h 2222785"/>
              <a:gd name="connsiteX28" fmla="*/ 2257063 w 9213448"/>
              <a:gd name="connsiteY28" fmla="*/ 1551453 h 2222785"/>
              <a:gd name="connsiteX29" fmla="*/ 2419109 w 9213448"/>
              <a:gd name="connsiteY29" fmla="*/ 1528304 h 2222785"/>
              <a:gd name="connsiteX30" fmla="*/ 2546430 w 9213448"/>
              <a:gd name="connsiteY30" fmla="*/ 1493580 h 2222785"/>
              <a:gd name="connsiteX31" fmla="*/ 2731625 w 9213448"/>
              <a:gd name="connsiteY31" fmla="*/ 1447281 h 2222785"/>
              <a:gd name="connsiteX32" fmla="*/ 2882096 w 9213448"/>
              <a:gd name="connsiteY32" fmla="*/ 1435706 h 2222785"/>
              <a:gd name="connsiteX33" fmla="*/ 3310359 w 9213448"/>
              <a:gd name="connsiteY33" fmla="*/ 1458855 h 2222785"/>
              <a:gd name="connsiteX34" fmla="*/ 3429444 w 9213448"/>
              <a:gd name="connsiteY34" fmla="*/ 1531640 h 2222785"/>
              <a:gd name="connsiteX35" fmla="*/ 3530278 w 9213448"/>
              <a:gd name="connsiteY35" fmla="*/ 1655625 h 2222785"/>
              <a:gd name="connsiteX36" fmla="*/ 3721782 w 9213448"/>
              <a:gd name="connsiteY36" fmla="*/ 1849790 h 2222785"/>
              <a:gd name="connsiteX37" fmla="*/ 4039564 w 9213448"/>
              <a:gd name="connsiteY37" fmla="*/ 2002866 h 2222785"/>
              <a:gd name="connsiteX38" fmla="*/ 4282633 w 9213448"/>
              <a:gd name="connsiteY38" fmla="*/ 1979716 h 2222785"/>
              <a:gd name="connsiteX39" fmla="*/ 4386805 w 9213448"/>
              <a:gd name="connsiteY39" fmla="*/ 1933418 h 2222785"/>
              <a:gd name="connsiteX40" fmla="*/ 4433103 w 9213448"/>
              <a:gd name="connsiteY40" fmla="*/ 1875544 h 2222785"/>
              <a:gd name="connsiteX41" fmla="*/ 4421529 w 9213448"/>
              <a:gd name="connsiteY41" fmla="*/ 1713499 h 2222785"/>
              <a:gd name="connsiteX42" fmla="*/ 4305782 w 9213448"/>
              <a:gd name="connsiteY42" fmla="*/ 1424131 h 2222785"/>
              <a:gd name="connsiteX43" fmla="*/ 4213185 w 9213448"/>
              <a:gd name="connsiteY43" fmla="*/ 1215787 h 2222785"/>
              <a:gd name="connsiteX44" fmla="*/ 4224759 w 9213448"/>
              <a:gd name="connsiteY44" fmla="*/ 1042167 h 2222785"/>
              <a:gd name="connsiteX45" fmla="*/ 4305782 w 9213448"/>
              <a:gd name="connsiteY45" fmla="*/ 960362 h 2222785"/>
              <a:gd name="connsiteX46" fmla="*/ 4502552 w 9213448"/>
              <a:gd name="connsiteY46" fmla="*/ 880121 h 2222785"/>
              <a:gd name="connsiteX47" fmla="*/ 4815068 w 9213448"/>
              <a:gd name="connsiteY47" fmla="*/ 822248 h 2222785"/>
              <a:gd name="connsiteX48" fmla="*/ 4988688 w 9213448"/>
              <a:gd name="connsiteY48" fmla="*/ 787524 h 2222785"/>
              <a:gd name="connsiteX49" fmla="*/ 5104435 w 9213448"/>
              <a:gd name="connsiteY49" fmla="*/ 752800 h 2222785"/>
              <a:gd name="connsiteX50" fmla="*/ 5173883 w 9213448"/>
              <a:gd name="connsiteY50" fmla="*/ 729650 h 2222785"/>
              <a:gd name="connsiteX51" fmla="*/ 5324354 w 9213448"/>
              <a:gd name="connsiteY51" fmla="*/ 648628 h 2222785"/>
              <a:gd name="connsiteX52" fmla="*/ 5451676 w 9213448"/>
              <a:gd name="connsiteY52" fmla="*/ 579180 h 2222785"/>
              <a:gd name="connsiteX53" fmla="*/ 5578997 w 9213448"/>
              <a:gd name="connsiteY53" fmla="*/ 486582 h 2222785"/>
              <a:gd name="connsiteX54" fmla="*/ 5660020 w 9213448"/>
              <a:gd name="connsiteY54" fmla="*/ 428709 h 2222785"/>
              <a:gd name="connsiteX55" fmla="*/ 5694744 w 9213448"/>
              <a:gd name="connsiteY55" fmla="*/ 408896 h 2222785"/>
              <a:gd name="connsiteX56" fmla="*/ 5810491 w 9213448"/>
              <a:gd name="connsiteY56" fmla="*/ 347686 h 2222785"/>
              <a:gd name="connsiteX57" fmla="*/ 5926238 w 9213448"/>
              <a:gd name="connsiteY57" fmla="*/ 278238 h 2222785"/>
              <a:gd name="connsiteX58" fmla="*/ 6076709 w 9213448"/>
              <a:gd name="connsiteY58" fmla="*/ 197215 h 2222785"/>
              <a:gd name="connsiteX59" fmla="*/ 6146157 w 9213448"/>
              <a:gd name="connsiteY59" fmla="*/ 174066 h 2222785"/>
              <a:gd name="connsiteX60" fmla="*/ 6285053 w 9213448"/>
              <a:gd name="connsiteY60" fmla="*/ 104618 h 2222785"/>
              <a:gd name="connsiteX61" fmla="*/ 6435524 w 9213448"/>
              <a:gd name="connsiteY61" fmla="*/ 46744 h 2222785"/>
              <a:gd name="connsiteX62" fmla="*/ 6516547 w 9213448"/>
              <a:gd name="connsiteY62" fmla="*/ 23595 h 2222785"/>
              <a:gd name="connsiteX63" fmla="*/ 6562845 w 9213448"/>
              <a:gd name="connsiteY63" fmla="*/ 12020 h 2222785"/>
              <a:gd name="connsiteX64" fmla="*/ 6652390 w 9213448"/>
              <a:gd name="connsiteY64" fmla="*/ 3943 h 2222785"/>
              <a:gd name="connsiteX65" fmla="*/ 7388145 w 9213448"/>
              <a:gd name="connsiteY65" fmla="*/ 0 h 2222785"/>
              <a:gd name="connsiteX66" fmla="*/ 8426369 w 9213448"/>
              <a:gd name="connsiteY66" fmla="*/ 46744 h 2222785"/>
              <a:gd name="connsiteX67" fmla="*/ 8532513 w 9213448"/>
              <a:gd name="connsiteY67" fmla="*/ 76444 h 2222785"/>
              <a:gd name="connsiteX68" fmla="*/ 8650231 w 9213448"/>
              <a:gd name="connsiteY68" fmla="*/ 130820 h 2222785"/>
              <a:gd name="connsiteX69" fmla="*/ 8739331 w 9213448"/>
              <a:gd name="connsiteY69" fmla="*/ 210315 h 2222785"/>
              <a:gd name="connsiteX70" fmla="*/ 8868624 w 9213448"/>
              <a:gd name="connsiteY70" fmla="*/ 317541 h 2222785"/>
              <a:gd name="connsiteX71" fmla="*/ 8993529 w 9213448"/>
              <a:gd name="connsiteY71" fmla="*/ 498157 h 2222785"/>
              <a:gd name="connsiteX72" fmla="*/ 9028253 w 9213448"/>
              <a:gd name="connsiteY72" fmla="*/ 567605 h 2222785"/>
              <a:gd name="connsiteX73" fmla="*/ 9120850 w 9213448"/>
              <a:gd name="connsiteY73" fmla="*/ 752800 h 2222785"/>
              <a:gd name="connsiteX74" fmla="*/ 9144000 w 9213448"/>
              <a:gd name="connsiteY74" fmla="*/ 822248 h 2222785"/>
              <a:gd name="connsiteX75" fmla="*/ 9167149 w 9213448"/>
              <a:gd name="connsiteY75" fmla="*/ 891696 h 2222785"/>
              <a:gd name="connsiteX76" fmla="*/ 9213448 w 9213448"/>
              <a:gd name="connsiteY76" fmla="*/ 1157914 h 2222785"/>
              <a:gd name="connsiteX77" fmla="*/ 9167149 w 9213448"/>
              <a:gd name="connsiteY77" fmla="*/ 1551453 h 2222785"/>
              <a:gd name="connsiteX78" fmla="*/ 9111468 w 9213448"/>
              <a:gd name="connsiteY78" fmla="*/ 1720426 h 2222785"/>
              <a:gd name="connsiteX79" fmla="*/ 8945150 w 9213448"/>
              <a:gd name="connsiteY79" fmla="*/ 1949378 h 2222785"/>
              <a:gd name="connsiteX80" fmla="*/ 8679964 w 9213448"/>
              <a:gd name="connsiteY80"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817225 w 9213448"/>
              <a:gd name="connsiteY21" fmla="*/ 1655625 h 2222785"/>
              <a:gd name="connsiteX22" fmla="*/ 1956121 w 9213448"/>
              <a:gd name="connsiteY22" fmla="*/ 1620901 h 2222785"/>
              <a:gd name="connsiteX23" fmla="*/ 1990845 w 9213448"/>
              <a:gd name="connsiteY23" fmla="*/ 1609326 h 2222785"/>
              <a:gd name="connsiteX24" fmla="*/ 2060293 w 9213448"/>
              <a:gd name="connsiteY24" fmla="*/ 1597752 h 2222785"/>
              <a:gd name="connsiteX25" fmla="*/ 2141316 w 9213448"/>
              <a:gd name="connsiteY25" fmla="*/ 1574602 h 2222785"/>
              <a:gd name="connsiteX26" fmla="*/ 2210764 w 9213448"/>
              <a:gd name="connsiteY26" fmla="*/ 1563028 h 2222785"/>
              <a:gd name="connsiteX27" fmla="*/ 2257063 w 9213448"/>
              <a:gd name="connsiteY27" fmla="*/ 1551453 h 2222785"/>
              <a:gd name="connsiteX28" fmla="*/ 2419109 w 9213448"/>
              <a:gd name="connsiteY28" fmla="*/ 1528304 h 2222785"/>
              <a:gd name="connsiteX29" fmla="*/ 2546430 w 9213448"/>
              <a:gd name="connsiteY29" fmla="*/ 1493580 h 2222785"/>
              <a:gd name="connsiteX30" fmla="*/ 2731625 w 9213448"/>
              <a:gd name="connsiteY30" fmla="*/ 1447281 h 2222785"/>
              <a:gd name="connsiteX31" fmla="*/ 2882096 w 9213448"/>
              <a:gd name="connsiteY31" fmla="*/ 1435706 h 2222785"/>
              <a:gd name="connsiteX32" fmla="*/ 3310359 w 9213448"/>
              <a:gd name="connsiteY32" fmla="*/ 1458855 h 2222785"/>
              <a:gd name="connsiteX33" fmla="*/ 3429444 w 9213448"/>
              <a:gd name="connsiteY33" fmla="*/ 1531640 h 2222785"/>
              <a:gd name="connsiteX34" fmla="*/ 3530278 w 9213448"/>
              <a:gd name="connsiteY34" fmla="*/ 1655625 h 2222785"/>
              <a:gd name="connsiteX35" fmla="*/ 3721782 w 9213448"/>
              <a:gd name="connsiteY35" fmla="*/ 1849790 h 2222785"/>
              <a:gd name="connsiteX36" fmla="*/ 4039564 w 9213448"/>
              <a:gd name="connsiteY36" fmla="*/ 2002866 h 2222785"/>
              <a:gd name="connsiteX37" fmla="*/ 4282633 w 9213448"/>
              <a:gd name="connsiteY37" fmla="*/ 1979716 h 2222785"/>
              <a:gd name="connsiteX38" fmla="*/ 4386805 w 9213448"/>
              <a:gd name="connsiteY38" fmla="*/ 1933418 h 2222785"/>
              <a:gd name="connsiteX39" fmla="*/ 4433103 w 9213448"/>
              <a:gd name="connsiteY39" fmla="*/ 1875544 h 2222785"/>
              <a:gd name="connsiteX40" fmla="*/ 4421529 w 9213448"/>
              <a:gd name="connsiteY40" fmla="*/ 1713499 h 2222785"/>
              <a:gd name="connsiteX41" fmla="*/ 4305782 w 9213448"/>
              <a:gd name="connsiteY41" fmla="*/ 1424131 h 2222785"/>
              <a:gd name="connsiteX42" fmla="*/ 4213185 w 9213448"/>
              <a:gd name="connsiteY42" fmla="*/ 1215787 h 2222785"/>
              <a:gd name="connsiteX43" fmla="*/ 4224759 w 9213448"/>
              <a:gd name="connsiteY43" fmla="*/ 1042167 h 2222785"/>
              <a:gd name="connsiteX44" fmla="*/ 4305782 w 9213448"/>
              <a:gd name="connsiteY44" fmla="*/ 960362 h 2222785"/>
              <a:gd name="connsiteX45" fmla="*/ 4502552 w 9213448"/>
              <a:gd name="connsiteY45" fmla="*/ 880121 h 2222785"/>
              <a:gd name="connsiteX46" fmla="*/ 4815068 w 9213448"/>
              <a:gd name="connsiteY46" fmla="*/ 822248 h 2222785"/>
              <a:gd name="connsiteX47" fmla="*/ 4988688 w 9213448"/>
              <a:gd name="connsiteY47" fmla="*/ 787524 h 2222785"/>
              <a:gd name="connsiteX48" fmla="*/ 5104435 w 9213448"/>
              <a:gd name="connsiteY48" fmla="*/ 752800 h 2222785"/>
              <a:gd name="connsiteX49" fmla="*/ 5173883 w 9213448"/>
              <a:gd name="connsiteY49" fmla="*/ 729650 h 2222785"/>
              <a:gd name="connsiteX50" fmla="*/ 5324354 w 9213448"/>
              <a:gd name="connsiteY50" fmla="*/ 648628 h 2222785"/>
              <a:gd name="connsiteX51" fmla="*/ 5451676 w 9213448"/>
              <a:gd name="connsiteY51" fmla="*/ 579180 h 2222785"/>
              <a:gd name="connsiteX52" fmla="*/ 5578997 w 9213448"/>
              <a:gd name="connsiteY52" fmla="*/ 486582 h 2222785"/>
              <a:gd name="connsiteX53" fmla="*/ 5660020 w 9213448"/>
              <a:gd name="connsiteY53" fmla="*/ 428709 h 2222785"/>
              <a:gd name="connsiteX54" fmla="*/ 5694744 w 9213448"/>
              <a:gd name="connsiteY54" fmla="*/ 408896 h 2222785"/>
              <a:gd name="connsiteX55" fmla="*/ 5810491 w 9213448"/>
              <a:gd name="connsiteY55" fmla="*/ 347686 h 2222785"/>
              <a:gd name="connsiteX56" fmla="*/ 5926238 w 9213448"/>
              <a:gd name="connsiteY56" fmla="*/ 278238 h 2222785"/>
              <a:gd name="connsiteX57" fmla="*/ 6076709 w 9213448"/>
              <a:gd name="connsiteY57" fmla="*/ 197215 h 2222785"/>
              <a:gd name="connsiteX58" fmla="*/ 6146157 w 9213448"/>
              <a:gd name="connsiteY58" fmla="*/ 174066 h 2222785"/>
              <a:gd name="connsiteX59" fmla="*/ 6285053 w 9213448"/>
              <a:gd name="connsiteY59" fmla="*/ 104618 h 2222785"/>
              <a:gd name="connsiteX60" fmla="*/ 6435524 w 9213448"/>
              <a:gd name="connsiteY60" fmla="*/ 46744 h 2222785"/>
              <a:gd name="connsiteX61" fmla="*/ 6516547 w 9213448"/>
              <a:gd name="connsiteY61" fmla="*/ 23595 h 2222785"/>
              <a:gd name="connsiteX62" fmla="*/ 6562845 w 9213448"/>
              <a:gd name="connsiteY62" fmla="*/ 12020 h 2222785"/>
              <a:gd name="connsiteX63" fmla="*/ 6652390 w 9213448"/>
              <a:gd name="connsiteY63" fmla="*/ 3943 h 2222785"/>
              <a:gd name="connsiteX64" fmla="*/ 7388145 w 9213448"/>
              <a:gd name="connsiteY64" fmla="*/ 0 h 2222785"/>
              <a:gd name="connsiteX65" fmla="*/ 8426369 w 9213448"/>
              <a:gd name="connsiteY65" fmla="*/ 46744 h 2222785"/>
              <a:gd name="connsiteX66" fmla="*/ 8532513 w 9213448"/>
              <a:gd name="connsiteY66" fmla="*/ 76444 h 2222785"/>
              <a:gd name="connsiteX67" fmla="*/ 8650231 w 9213448"/>
              <a:gd name="connsiteY67" fmla="*/ 130820 h 2222785"/>
              <a:gd name="connsiteX68" fmla="*/ 8739331 w 9213448"/>
              <a:gd name="connsiteY68" fmla="*/ 210315 h 2222785"/>
              <a:gd name="connsiteX69" fmla="*/ 8868624 w 9213448"/>
              <a:gd name="connsiteY69" fmla="*/ 317541 h 2222785"/>
              <a:gd name="connsiteX70" fmla="*/ 8993529 w 9213448"/>
              <a:gd name="connsiteY70" fmla="*/ 498157 h 2222785"/>
              <a:gd name="connsiteX71" fmla="*/ 9028253 w 9213448"/>
              <a:gd name="connsiteY71" fmla="*/ 567605 h 2222785"/>
              <a:gd name="connsiteX72" fmla="*/ 9120850 w 9213448"/>
              <a:gd name="connsiteY72" fmla="*/ 752800 h 2222785"/>
              <a:gd name="connsiteX73" fmla="*/ 9144000 w 9213448"/>
              <a:gd name="connsiteY73" fmla="*/ 822248 h 2222785"/>
              <a:gd name="connsiteX74" fmla="*/ 9167149 w 9213448"/>
              <a:gd name="connsiteY74" fmla="*/ 891696 h 2222785"/>
              <a:gd name="connsiteX75" fmla="*/ 9213448 w 9213448"/>
              <a:gd name="connsiteY75" fmla="*/ 1157914 h 2222785"/>
              <a:gd name="connsiteX76" fmla="*/ 9167149 w 9213448"/>
              <a:gd name="connsiteY76" fmla="*/ 1551453 h 2222785"/>
              <a:gd name="connsiteX77" fmla="*/ 9111468 w 9213448"/>
              <a:gd name="connsiteY77" fmla="*/ 1720426 h 2222785"/>
              <a:gd name="connsiteX78" fmla="*/ 8945150 w 9213448"/>
              <a:gd name="connsiteY78" fmla="*/ 1949378 h 2222785"/>
              <a:gd name="connsiteX79" fmla="*/ 8679964 w 9213448"/>
              <a:gd name="connsiteY79"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69985 w 9213448"/>
              <a:gd name="connsiteY18" fmla="*/ 1771372 h 2222785"/>
              <a:gd name="connsiteX19" fmla="*/ 1504709 w 9213448"/>
              <a:gd name="connsiteY19" fmla="*/ 1759797 h 2222785"/>
              <a:gd name="connsiteX20" fmla="*/ 1817225 w 9213448"/>
              <a:gd name="connsiteY20" fmla="*/ 1655625 h 2222785"/>
              <a:gd name="connsiteX21" fmla="*/ 1956121 w 9213448"/>
              <a:gd name="connsiteY21" fmla="*/ 1620901 h 2222785"/>
              <a:gd name="connsiteX22" fmla="*/ 1990845 w 9213448"/>
              <a:gd name="connsiteY22" fmla="*/ 1609326 h 2222785"/>
              <a:gd name="connsiteX23" fmla="*/ 2060293 w 9213448"/>
              <a:gd name="connsiteY23" fmla="*/ 1597752 h 2222785"/>
              <a:gd name="connsiteX24" fmla="*/ 2141316 w 9213448"/>
              <a:gd name="connsiteY24" fmla="*/ 1574602 h 2222785"/>
              <a:gd name="connsiteX25" fmla="*/ 2210764 w 9213448"/>
              <a:gd name="connsiteY25" fmla="*/ 1563028 h 2222785"/>
              <a:gd name="connsiteX26" fmla="*/ 2257063 w 9213448"/>
              <a:gd name="connsiteY26" fmla="*/ 1551453 h 2222785"/>
              <a:gd name="connsiteX27" fmla="*/ 2419109 w 9213448"/>
              <a:gd name="connsiteY27" fmla="*/ 1528304 h 2222785"/>
              <a:gd name="connsiteX28" fmla="*/ 2546430 w 9213448"/>
              <a:gd name="connsiteY28" fmla="*/ 1493580 h 2222785"/>
              <a:gd name="connsiteX29" fmla="*/ 2731625 w 9213448"/>
              <a:gd name="connsiteY29" fmla="*/ 1447281 h 2222785"/>
              <a:gd name="connsiteX30" fmla="*/ 2882096 w 9213448"/>
              <a:gd name="connsiteY30" fmla="*/ 1435706 h 2222785"/>
              <a:gd name="connsiteX31" fmla="*/ 3310359 w 9213448"/>
              <a:gd name="connsiteY31" fmla="*/ 1458855 h 2222785"/>
              <a:gd name="connsiteX32" fmla="*/ 3429444 w 9213448"/>
              <a:gd name="connsiteY32" fmla="*/ 1531640 h 2222785"/>
              <a:gd name="connsiteX33" fmla="*/ 3530278 w 9213448"/>
              <a:gd name="connsiteY33" fmla="*/ 1655625 h 2222785"/>
              <a:gd name="connsiteX34" fmla="*/ 3721782 w 9213448"/>
              <a:gd name="connsiteY34" fmla="*/ 1849790 h 2222785"/>
              <a:gd name="connsiteX35" fmla="*/ 4039564 w 9213448"/>
              <a:gd name="connsiteY35" fmla="*/ 2002866 h 2222785"/>
              <a:gd name="connsiteX36" fmla="*/ 4282633 w 9213448"/>
              <a:gd name="connsiteY36" fmla="*/ 1979716 h 2222785"/>
              <a:gd name="connsiteX37" fmla="*/ 4386805 w 9213448"/>
              <a:gd name="connsiteY37" fmla="*/ 1933418 h 2222785"/>
              <a:gd name="connsiteX38" fmla="*/ 4433103 w 9213448"/>
              <a:gd name="connsiteY38" fmla="*/ 1875544 h 2222785"/>
              <a:gd name="connsiteX39" fmla="*/ 4421529 w 9213448"/>
              <a:gd name="connsiteY39" fmla="*/ 1713499 h 2222785"/>
              <a:gd name="connsiteX40" fmla="*/ 4305782 w 9213448"/>
              <a:gd name="connsiteY40" fmla="*/ 1424131 h 2222785"/>
              <a:gd name="connsiteX41" fmla="*/ 4213185 w 9213448"/>
              <a:gd name="connsiteY41" fmla="*/ 1215787 h 2222785"/>
              <a:gd name="connsiteX42" fmla="*/ 4224759 w 9213448"/>
              <a:gd name="connsiteY42" fmla="*/ 1042167 h 2222785"/>
              <a:gd name="connsiteX43" fmla="*/ 4305782 w 9213448"/>
              <a:gd name="connsiteY43" fmla="*/ 960362 h 2222785"/>
              <a:gd name="connsiteX44" fmla="*/ 4502552 w 9213448"/>
              <a:gd name="connsiteY44" fmla="*/ 880121 h 2222785"/>
              <a:gd name="connsiteX45" fmla="*/ 4815068 w 9213448"/>
              <a:gd name="connsiteY45" fmla="*/ 822248 h 2222785"/>
              <a:gd name="connsiteX46" fmla="*/ 4988688 w 9213448"/>
              <a:gd name="connsiteY46" fmla="*/ 787524 h 2222785"/>
              <a:gd name="connsiteX47" fmla="*/ 5104435 w 9213448"/>
              <a:gd name="connsiteY47" fmla="*/ 752800 h 2222785"/>
              <a:gd name="connsiteX48" fmla="*/ 5173883 w 9213448"/>
              <a:gd name="connsiteY48" fmla="*/ 729650 h 2222785"/>
              <a:gd name="connsiteX49" fmla="*/ 5324354 w 9213448"/>
              <a:gd name="connsiteY49" fmla="*/ 648628 h 2222785"/>
              <a:gd name="connsiteX50" fmla="*/ 5451676 w 9213448"/>
              <a:gd name="connsiteY50" fmla="*/ 579180 h 2222785"/>
              <a:gd name="connsiteX51" fmla="*/ 5578997 w 9213448"/>
              <a:gd name="connsiteY51" fmla="*/ 486582 h 2222785"/>
              <a:gd name="connsiteX52" fmla="*/ 5660020 w 9213448"/>
              <a:gd name="connsiteY52" fmla="*/ 428709 h 2222785"/>
              <a:gd name="connsiteX53" fmla="*/ 5694744 w 9213448"/>
              <a:gd name="connsiteY53" fmla="*/ 408896 h 2222785"/>
              <a:gd name="connsiteX54" fmla="*/ 5810491 w 9213448"/>
              <a:gd name="connsiteY54" fmla="*/ 347686 h 2222785"/>
              <a:gd name="connsiteX55" fmla="*/ 5926238 w 9213448"/>
              <a:gd name="connsiteY55" fmla="*/ 278238 h 2222785"/>
              <a:gd name="connsiteX56" fmla="*/ 6076709 w 9213448"/>
              <a:gd name="connsiteY56" fmla="*/ 197215 h 2222785"/>
              <a:gd name="connsiteX57" fmla="*/ 6146157 w 9213448"/>
              <a:gd name="connsiteY57" fmla="*/ 174066 h 2222785"/>
              <a:gd name="connsiteX58" fmla="*/ 6285053 w 9213448"/>
              <a:gd name="connsiteY58" fmla="*/ 104618 h 2222785"/>
              <a:gd name="connsiteX59" fmla="*/ 6435524 w 9213448"/>
              <a:gd name="connsiteY59" fmla="*/ 46744 h 2222785"/>
              <a:gd name="connsiteX60" fmla="*/ 6516547 w 9213448"/>
              <a:gd name="connsiteY60" fmla="*/ 23595 h 2222785"/>
              <a:gd name="connsiteX61" fmla="*/ 6562845 w 9213448"/>
              <a:gd name="connsiteY61" fmla="*/ 12020 h 2222785"/>
              <a:gd name="connsiteX62" fmla="*/ 6652390 w 9213448"/>
              <a:gd name="connsiteY62" fmla="*/ 3943 h 2222785"/>
              <a:gd name="connsiteX63" fmla="*/ 7388145 w 9213448"/>
              <a:gd name="connsiteY63" fmla="*/ 0 h 2222785"/>
              <a:gd name="connsiteX64" fmla="*/ 8426369 w 9213448"/>
              <a:gd name="connsiteY64" fmla="*/ 46744 h 2222785"/>
              <a:gd name="connsiteX65" fmla="*/ 8532513 w 9213448"/>
              <a:gd name="connsiteY65" fmla="*/ 76444 h 2222785"/>
              <a:gd name="connsiteX66" fmla="*/ 8650231 w 9213448"/>
              <a:gd name="connsiteY66" fmla="*/ 130820 h 2222785"/>
              <a:gd name="connsiteX67" fmla="*/ 8739331 w 9213448"/>
              <a:gd name="connsiteY67" fmla="*/ 210315 h 2222785"/>
              <a:gd name="connsiteX68" fmla="*/ 8868624 w 9213448"/>
              <a:gd name="connsiteY68" fmla="*/ 317541 h 2222785"/>
              <a:gd name="connsiteX69" fmla="*/ 8993529 w 9213448"/>
              <a:gd name="connsiteY69" fmla="*/ 498157 h 2222785"/>
              <a:gd name="connsiteX70" fmla="*/ 9028253 w 9213448"/>
              <a:gd name="connsiteY70" fmla="*/ 567605 h 2222785"/>
              <a:gd name="connsiteX71" fmla="*/ 9120850 w 9213448"/>
              <a:gd name="connsiteY71" fmla="*/ 752800 h 2222785"/>
              <a:gd name="connsiteX72" fmla="*/ 9144000 w 9213448"/>
              <a:gd name="connsiteY72" fmla="*/ 822248 h 2222785"/>
              <a:gd name="connsiteX73" fmla="*/ 9167149 w 9213448"/>
              <a:gd name="connsiteY73" fmla="*/ 891696 h 2222785"/>
              <a:gd name="connsiteX74" fmla="*/ 9213448 w 9213448"/>
              <a:gd name="connsiteY74" fmla="*/ 1157914 h 2222785"/>
              <a:gd name="connsiteX75" fmla="*/ 9167149 w 9213448"/>
              <a:gd name="connsiteY75" fmla="*/ 1551453 h 2222785"/>
              <a:gd name="connsiteX76" fmla="*/ 9111468 w 9213448"/>
              <a:gd name="connsiteY76" fmla="*/ 1720426 h 2222785"/>
              <a:gd name="connsiteX77" fmla="*/ 8945150 w 9213448"/>
              <a:gd name="connsiteY77" fmla="*/ 1949378 h 2222785"/>
              <a:gd name="connsiteX78" fmla="*/ 8679964 w 9213448"/>
              <a:gd name="connsiteY78"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42663 w 9213448"/>
              <a:gd name="connsiteY16" fmla="*/ 1806096 h 2222785"/>
              <a:gd name="connsiteX17" fmla="*/ 1469985 w 9213448"/>
              <a:gd name="connsiteY17" fmla="*/ 1771372 h 2222785"/>
              <a:gd name="connsiteX18" fmla="*/ 1504709 w 9213448"/>
              <a:gd name="connsiteY18" fmla="*/ 1759797 h 2222785"/>
              <a:gd name="connsiteX19" fmla="*/ 1817225 w 9213448"/>
              <a:gd name="connsiteY19" fmla="*/ 1655625 h 2222785"/>
              <a:gd name="connsiteX20" fmla="*/ 1956121 w 9213448"/>
              <a:gd name="connsiteY20" fmla="*/ 1620901 h 2222785"/>
              <a:gd name="connsiteX21" fmla="*/ 1990845 w 9213448"/>
              <a:gd name="connsiteY21" fmla="*/ 1609326 h 2222785"/>
              <a:gd name="connsiteX22" fmla="*/ 2060293 w 9213448"/>
              <a:gd name="connsiteY22" fmla="*/ 1597752 h 2222785"/>
              <a:gd name="connsiteX23" fmla="*/ 2141316 w 9213448"/>
              <a:gd name="connsiteY23" fmla="*/ 1574602 h 2222785"/>
              <a:gd name="connsiteX24" fmla="*/ 2210764 w 9213448"/>
              <a:gd name="connsiteY24" fmla="*/ 1563028 h 2222785"/>
              <a:gd name="connsiteX25" fmla="*/ 2257063 w 9213448"/>
              <a:gd name="connsiteY25" fmla="*/ 1551453 h 2222785"/>
              <a:gd name="connsiteX26" fmla="*/ 2419109 w 9213448"/>
              <a:gd name="connsiteY26" fmla="*/ 1528304 h 2222785"/>
              <a:gd name="connsiteX27" fmla="*/ 2546430 w 9213448"/>
              <a:gd name="connsiteY27" fmla="*/ 1493580 h 2222785"/>
              <a:gd name="connsiteX28" fmla="*/ 2731625 w 9213448"/>
              <a:gd name="connsiteY28" fmla="*/ 1447281 h 2222785"/>
              <a:gd name="connsiteX29" fmla="*/ 2882096 w 9213448"/>
              <a:gd name="connsiteY29" fmla="*/ 1435706 h 2222785"/>
              <a:gd name="connsiteX30" fmla="*/ 3310359 w 9213448"/>
              <a:gd name="connsiteY30" fmla="*/ 1458855 h 2222785"/>
              <a:gd name="connsiteX31" fmla="*/ 3429444 w 9213448"/>
              <a:gd name="connsiteY31" fmla="*/ 1531640 h 2222785"/>
              <a:gd name="connsiteX32" fmla="*/ 3530278 w 9213448"/>
              <a:gd name="connsiteY32" fmla="*/ 1655625 h 2222785"/>
              <a:gd name="connsiteX33" fmla="*/ 3721782 w 9213448"/>
              <a:gd name="connsiteY33" fmla="*/ 1849790 h 2222785"/>
              <a:gd name="connsiteX34" fmla="*/ 4039564 w 9213448"/>
              <a:gd name="connsiteY34" fmla="*/ 2002866 h 2222785"/>
              <a:gd name="connsiteX35" fmla="*/ 4282633 w 9213448"/>
              <a:gd name="connsiteY35" fmla="*/ 1979716 h 2222785"/>
              <a:gd name="connsiteX36" fmla="*/ 4386805 w 9213448"/>
              <a:gd name="connsiteY36" fmla="*/ 1933418 h 2222785"/>
              <a:gd name="connsiteX37" fmla="*/ 4433103 w 9213448"/>
              <a:gd name="connsiteY37" fmla="*/ 1875544 h 2222785"/>
              <a:gd name="connsiteX38" fmla="*/ 4421529 w 9213448"/>
              <a:gd name="connsiteY38" fmla="*/ 1713499 h 2222785"/>
              <a:gd name="connsiteX39" fmla="*/ 4305782 w 9213448"/>
              <a:gd name="connsiteY39" fmla="*/ 1424131 h 2222785"/>
              <a:gd name="connsiteX40" fmla="*/ 4213185 w 9213448"/>
              <a:gd name="connsiteY40" fmla="*/ 1215787 h 2222785"/>
              <a:gd name="connsiteX41" fmla="*/ 4224759 w 9213448"/>
              <a:gd name="connsiteY41" fmla="*/ 1042167 h 2222785"/>
              <a:gd name="connsiteX42" fmla="*/ 4305782 w 9213448"/>
              <a:gd name="connsiteY42" fmla="*/ 960362 h 2222785"/>
              <a:gd name="connsiteX43" fmla="*/ 4502552 w 9213448"/>
              <a:gd name="connsiteY43" fmla="*/ 880121 h 2222785"/>
              <a:gd name="connsiteX44" fmla="*/ 4815068 w 9213448"/>
              <a:gd name="connsiteY44" fmla="*/ 822248 h 2222785"/>
              <a:gd name="connsiteX45" fmla="*/ 4988688 w 9213448"/>
              <a:gd name="connsiteY45" fmla="*/ 787524 h 2222785"/>
              <a:gd name="connsiteX46" fmla="*/ 5104435 w 9213448"/>
              <a:gd name="connsiteY46" fmla="*/ 752800 h 2222785"/>
              <a:gd name="connsiteX47" fmla="*/ 5173883 w 9213448"/>
              <a:gd name="connsiteY47" fmla="*/ 729650 h 2222785"/>
              <a:gd name="connsiteX48" fmla="*/ 5324354 w 9213448"/>
              <a:gd name="connsiteY48" fmla="*/ 648628 h 2222785"/>
              <a:gd name="connsiteX49" fmla="*/ 5451676 w 9213448"/>
              <a:gd name="connsiteY49" fmla="*/ 579180 h 2222785"/>
              <a:gd name="connsiteX50" fmla="*/ 5578997 w 9213448"/>
              <a:gd name="connsiteY50" fmla="*/ 486582 h 2222785"/>
              <a:gd name="connsiteX51" fmla="*/ 5660020 w 9213448"/>
              <a:gd name="connsiteY51" fmla="*/ 428709 h 2222785"/>
              <a:gd name="connsiteX52" fmla="*/ 5694744 w 9213448"/>
              <a:gd name="connsiteY52" fmla="*/ 408896 h 2222785"/>
              <a:gd name="connsiteX53" fmla="*/ 5810491 w 9213448"/>
              <a:gd name="connsiteY53" fmla="*/ 347686 h 2222785"/>
              <a:gd name="connsiteX54" fmla="*/ 5926238 w 9213448"/>
              <a:gd name="connsiteY54" fmla="*/ 278238 h 2222785"/>
              <a:gd name="connsiteX55" fmla="*/ 6076709 w 9213448"/>
              <a:gd name="connsiteY55" fmla="*/ 197215 h 2222785"/>
              <a:gd name="connsiteX56" fmla="*/ 6146157 w 9213448"/>
              <a:gd name="connsiteY56" fmla="*/ 174066 h 2222785"/>
              <a:gd name="connsiteX57" fmla="*/ 6285053 w 9213448"/>
              <a:gd name="connsiteY57" fmla="*/ 104618 h 2222785"/>
              <a:gd name="connsiteX58" fmla="*/ 6435524 w 9213448"/>
              <a:gd name="connsiteY58" fmla="*/ 46744 h 2222785"/>
              <a:gd name="connsiteX59" fmla="*/ 6516547 w 9213448"/>
              <a:gd name="connsiteY59" fmla="*/ 23595 h 2222785"/>
              <a:gd name="connsiteX60" fmla="*/ 6562845 w 9213448"/>
              <a:gd name="connsiteY60" fmla="*/ 12020 h 2222785"/>
              <a:gd name="connsiteX61" fmla="*/ 6652390 w 9213448"/>
              <a:gd name="connsiteY61" fmla="*/ 3943 h 2222785"/>
              <a:gd name="connsiteX62" fmla="*/ 7388145 w 9213448"/>
              <a:gd name="connsiteY62" fmla="*/ 0 h 2222785"/>
              <a:gd name="connsiteX63" fmla="*/ 8426369 w 9213448"/>
              <a:gd name="connsiteY63" fmla="*/ 46744 h 2222785"/>
              <a:gd name="connsiteX64" fmla="*/ 8532513 w 9213448"/>
              <a:gd name="connsiteY64" fmla="*/ 76444 h 2222785"/>
              <a:gd name="connsiteX65" fmla="*/ 8650231 w 9213448"/>
              <a:gd name="connsiteY65" fmla="*/ 130820 h 2222785"/>
              <a:gd name="connsiteX66" fmla="*/ 8739331 w 9213448"/>
              <a:gd name="connsiteY66" fmla="*/ 210315 h 2222785"/>
              <a:gd name="connsiteX67" fmla="*/ 8868624 w 9213448"/>
              <a:gd name="connsiteY67" fmla="*/ 317541 h 2222785"/>
              <a:gd name="connsiteX68" fmla="*/ 8993529 w 9213448"/>
              <a:gd name="connsiteY68" fmla="*/ 498157 h 2222785"/>
              <a:gd name="connsiteX69" fmla="*/ 9028253 w 9213448"/>
              <a:gd name="connsiteY69" fmla="*/ 567605 h 2222785"/>
              <a:gd name="connsiteX70" fmla="*/ 9120850 w 9213448"/>
              <a:gd name="connsiteY70" fmla="*/ 752800 h 2222785"/>
              <a:gd name="connsiteX71" fmla="*/ 9144000 w 9213448"/>
              <a:gd name="connsiteY71" fmla="*/ 822248 h 2222785"/>
              <a:gd name="connsiteX72" fmla="*/ 9167149 w 9213448"/>
              <a:gd name="connsiteY72" fmla="*/ 891696 h 2222785"/>
              <a:gd name="connsiteX73" fmla="*/ 9213448 w 9213448"/>
              <a:gd name="connsiteY73" fmla="*/ 1157914 h 2222785"/>
              <a:gd name="connsiteX74" fmla="*/ 9167149 w 9213448"/>
              <a:gd name="connsiteY74" fmla="*/ 1551453 h 2222785"/>
              <a:gd name="connsiteX75" fmla="*/ 9111468 w 9213448"/>
              <a:gd name="connsiteY75" fmla="*/ 1720426 h 2222785"/>
              <a:gd name="connsiteX76" fmla="*/ 8945150 w 9213448"/>
              <a:gd name="connsiteY76" fmla="*/ 1949378 h 2222785"/>
              <a:gd name="connsiteX77" fmla="*/ 8679964 w 9213448"/>
              <a:gd name="connsiteY77"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169043 w 9213448"/>
              <a:gd name="connsiteY14" fmla="*/ 1863969 h 2222785"/>
              <a:gd name="connsiteX15" fmla="*/ 1342663 w 9213448"/>
              <a:gd name="connsiteY15" fmla="*/ 1806096 h 2222785"/>
              <a:gd name="connsiteX16" fmla="*/ 1469985 w 9213448"/>
              <a:gd name="connsiteY16" fmla="*/ 1771372 h 2222785"/>
              <a:gd name="connsiteX17" fmla="*/ 1504709 w 9213448"/>
              <a:gd name="connsiteY17" fmla="*/ 1759797 h 2222785"/>
              <a:gd name="connsiteX18" fmla="*/ 1817225 w 9213448"/>
              <a:gd name="connsiteY18" fmla="*/ 1655625 h 2222785"/>
              <a:gd name="connsiteX19" fmla="*/ 1956121 w 9213448"/>
              <a:gd name="connsiteY19" fmla="*/ 1620901 h 2222785"/>
              <a:gd name="connsiteX20" fmla="*/ 1990845 w 9213448"/>
              <a:gd name="connsiteY20" fmla="*/ 1609326 h 2222785"/>
              <a:gd name="connsiteX21" fmla="*/ 2060293 w 9213448"/>
              <a:gd name="connsiteY21" fmla="*/ 1597752 h 2222785"/>
              <a:gd name="connsiteX22" fmla="*/ 2141316 w 9213448"/>
              <a:gd name="connsiteY22" fmla="*/ 1574602 h 2222785"/>
              <a:gd name="connsiteX23" fmla="*/ 2210764 w 9213448"/>
              <a:gd name="connsiteY23" fmla="*/ 1563028 h 2222785"/>
              <a:gd name="connsiteX24" fmla="*/ 2257063 w 9213448"/>
              <a:gd name="connsiteY24" fmla="*/ 1551453 h 2222785"/>
              <a:gd name="connsiteX25" fmla="*/ 2419109 w 9213448"/>
              <a:gd name="connsiteY25" fmla="*/ 1528304 h 2222785"/>
              <a:gd name="connsiteX26" fmla="*/ 2546430 w 9213448"/>
              <a:gd name="connsiteY26" fmla="*/ 1493580 h 2222785"/>
              <a:gd name="connsiteX27" fmla="*/ 2731625 w 9213448"/>
              <a:gd name="connsiteY27" fmla="*/ 1447281 h 2222785"/>
              <a:gd name="connsiteX28" fmla="*/ 2882096 w 9213448"/>
              <a:gd name="connsiteY28" fmla="*/ 1435706 h 2222785"/>
              <a:gd name="connsiteX29" fmla="*/ 3310359 w 9213448"/>
              <a:gd name="connsiteY29" fmla="*/ 1458855 h 2222785"/>
              <a:gd name="connsiteX30" fmla="*/ 3429444 w 9213448"/>
              <a:gd name="connsiteY30" fmla="*/ 1531640 h 2222785"/>
              <a:gd name="connsiteX31" fmla="*/ 3530278 w 9213448"/>
              <a:gd name="connsiteY31" fmla="*/ 1655625 h 2222785"/>
              <a:gd name="connsiteX32" fmla="*/ 3721782 w 9213448"/>
              <a:gd name="connsiteY32" fmla="*/ 1849790 h 2222785"/>
              <a:gd name="connsiteX33" fmla="*/ 4039564 w 9213448"/>
              <a:gd name="connsiteY33" fmla="*/ 2002866 h 2222785"/>
              <a:gd name="connsiteX34" fmla="*/ 4282633 w 9213448"/>
              <a:gd name="connsiteY34" fmla="*/ 1979716 h 2222785"/>
              <a:gd name="connsiteX35" fmla="*/ 4386805 w 9213448"/>
              <a:gd name="connsiteY35" fmla="*/ 1933418 h 2222785"/>
              <a:gd name="connsiteX36" fmla="*/ 4433103 w 9213448"/>
              <a:gd name="connsiteY36" fmla="*/ 1875544 h 2222785"/>
              <a:gd name="connsiteX37" fmla="*/ 4421529 w 9213448"/>
              <a:gd name="connsiteY37" fmla="*/ 1713499 h 2222785"/>
              <a:gd name="connsiteX38" fmla="*/ 4305782 w 9213448"/>
              <a:gd name="connsiteY38" fmla="*/ 1424131 h 2222785"/>
              <a:gd name="connsiteX39" fmla="*/ 4213185 w 9213448"/>
              <a:gd name="connsiteY39" fmla="*/ 1215787 h 2222785"/>
              <a:gd name="connsiteX40" fmla="*/ 4224759 w 9213448"/>
              <a:gd name="connsiteY40" fmla="*/ 1042167 h 2222785"/>
              <a:gd name="connsiteX41" fmla="*/ 4305782 w 9213448"/>
              <a:gd name="connsiteY41" fmla="*/ 960362 h 2222785"/>
              <a:gd name="connsiteX42" fmla="*/ 4502552 w 9213448"/>
              <a:gd name="connsiteY42" fmla="*/ 880121 h 2222785"/>
              <a:gd name="connsiteX43" fmla="*/ 4815068 w 9213448"/>
              <a:gd name="connsiteY43" fmla="*/ 822248 h 2222785"/>
              <a:gd name="connsiteX44" fmla="*/ 4988688 w 9213448"/>
              <a:gd name="connsiteY44" fmla="*/ 787524 h 2222785"/>
              <a:gd name="connsiteX45" fmla="*/ 5104435 w 9213448"/>
              <a:gd name="connsiteY45" fmla="*/ 752800 h 2222785"/>
              <a:gd name="connsiteX46" fmla="*/ 5173883 w 9213448"/>
              <a:gd name="connsiteY46" fmla="*/ 729650 h 2222785"/>
              <a:gd name="connsiteX47" fmla="*/ 5324354 w 9213448"/>
              <a:gd name="connsiteY47" fmla="*/ 648628 h 2222785"/>
              <a:gd name="connsiteX48" fmla="*/ 5451676 w 9213448"/>
              <a:gd name="connsiteY48" fmla="*/ 579180 h 2222785"/>
              <a:gd name="connsiteX49" fmla="*/ 5578997 w 9213448"/>
              <a:gd name="connsiteY49" fmla="*/ 486582 h 2222785"/>
              <a:gd name="connsiteX50" fmla="*/ 5660020 w 9213448"/>
              <a:gd name="connsiteY50" fmla="*/ 428709 h 2222785"/>
              <a:gd name="connsiteX51" fmla="*/ 5694744 w 9213448"/>
              <a:gd name="connsiteY51" fmla="*/ 408896 h 2222785"/>
              <a:gd name="connsiteX52" fmla="*/ 5810491 w 9213448"/>
              <a:gd name="connsiteY52" fmla="*/ 347686 h 2222785"/>
              <a:gd name="connsiteX53" fmla="*/ 5926238 w 9213448"/>
              <a:gd name="connsiteY53" fmla="*/ 278238 h 2222785"/>
              <a:gd name="connsiteX54" fmla="*/ 6076709 w 9213448"/>
              <a:gd name="connsiteY54" fmla="*/ 197215 h 2222785"/>
              <a:gd name="connsiteX55" fmla="*/ 6146157 w 9213448"/>
              <a:gd name="connsiteY55" fmla="*/ 174066 h 2222785"/>
              <a:gd name="connsiteX56" fmla="*/ 6285053 w 9213448"/>
              <a:gd name="connsiteY56" fmla="*/ 104618 h 2222785"/>
              <a:gd name="connsiteX57" fmla="*/ 6435524 w 9213448"/>
              <a:gd name="connsiteY57" fmla="*/ 46744 h 2222785"/>
              <a:gd name="connsiteX58" fmla="*/ 6516547 w 9213448"/>
              <a:gd name="connsiteY58" fmla="*/ 23595 h 2222785"/>
              <a:gd name="connsiteX59" fmla="*/ 6562845 w 9213448"/>
              <a:gd name="connsiteY59" fmla="*/ 12020 h 2222785"/>
              <a:gd name="connsiteX60" fmla="*/ 6652390 w 9213448"/>
              <a:gd name="connsiteY60" fmla="*/ 3943 h 2222785"/>
              <a:gd name="connsiteX61" fmla="*/ 7388145 w 9213448"/>
              <a:gd name="connsiteY61" fmla="*/ 0 h 2222785"/>
              <a:gd name="connsiteX62" fmla="*/ 8426369 w 9213448"/>
              <a:gd name="connsiteY62" fmla="*/ 46744 h 2222785"/>
              <a:gd name="connsiteX63" fmla="*/ 8532513 w 9213448"/>
              <a:gd name="connsiteY63" fmla="*/ 76444 h 2222785"/>
              <a:gd name="connsiteX64" fmla="*/ 8650231 w 9213448"/>
              <a:gd name="connsiteY64" fmla="*/ 130820 h 2222785"/>
              <a:gd name="connsiteX65" fmla="*/ 8739331 w 9213448"/>
              <a:gd name="connsiteY65" fmla="*/ 210315 h 2222785"/>
              <a:gd name="connsiteX66" fmla="*/ 8868624 w 9213448"/>
              <a:gd name="connsiteY66" fmla="*/ 317541 h 2222785"/>
              <a:gd name="connsiteX67" fmla="*/ 8993529 w 9213448"/>
              <a:gd name="connsiteY67" fmla="*/ 498157 h 2222785"/>
              <a:gd name="connsiteX68" fmla="*/ 9028253 w 9213448"/>
              <a:gd name="connsiteY68" fmla="*/ 567605 h 2222785"/>
              <a:gd name="connsiteX69" fmla="*/ 9120850 w 9213448"/>
              <a:gd name="connsiteY69" fmla="*/ 752800 h 2222785"/>
              <a:gd name="connsiteX70" fmla="*/ 9144000 w 9213448"/>
              <a:gd name="connsiteY70" fmla="*/ 822248 h 2222785"/>
              <a:gd name="connsiteX71" fmla="*/ 9167149 w 9213448"/>
              <a:gd name="connsiteY71" fmla="*/ 891696 h 2222785"/>
              <a:gd name="connsiteX72" fmla="*/ 9213448 w 9213448"/>
              <a:gd name="connsiteY72" fmla="*/ 1157914 h 2222785"/>
              <a:gd name="connsiteX73" fmla="*/ 9167149 w 9213448"/>
              <a:gd name="connsiteY73" fmla="*/ 1551453 h 2222785"/>
              <a:gd name="connsiteX74" fmla="*/ 9111468 w 9213448"/>
              <a:gd name="connsiteY74" fmla="*/ 1720426 h 2222785"/>
              <a:gd name="connsiteX75" fmla="*/ 8945150 w 9213448"/>
              <a:gd name="connsiteY75" fmla="*/ 1949378 h 2222785"/>
              <a:gd name="connsiteX76" fmla="*/ 8679964 w 9213448"/>
              <a:gd name="connsiteY76"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1041721 w 9213448"/>
              <a:gd name="connsiteY12" fmla="*/ 1898693 h 2222785"/>
              <a:gd name="connsiteX13" fmla="*/ 1169043 w 9213448"/>
              <a:gd name="connsiteY13" fmla="*/ 1863969 h 2222785"/>
              <a:gd name="connsiteX14" fmla="*/ 1342663 w 9213448"/>
              <a:gd name="connsiteY14" fmla="*/ 1806096 h 2222785"/>
              <a:gd name="connsiteX15" fmla="*/ 1469985 w 9213448"/>
              <a:gd name="connsiteY15" fmla="*/ 1771372 h 2222785"/>
              <a:gd name="connsiteX16" fmla="*/ 1504709 w 9213448"/>
              <a:gd name="connsiteY16" fmla="*/ 1759797 h 2222785"/>
              <a:gd name="connsiteX17" fmla="*/ 1817225 w 9213448"/>
              <a:gd name="connsiteY17" fmla="*/ 1655625 h 2222785"/>
              <a:gd name="connsiteX18" fmla="*/ 1956121 w 9213448"/>
              <a:gd name="connsiteY18" fmla="*/ 1620901 h 2222785"/>
              <a:gd name="connsiteX19" fmla="*/ 1990845 w 9213448"/>
              <a:gd name="connsiteY19" fmla="*/ 1609326 h 2222785"/>
              <a:gd name="connsiteX20" fmla="*/ 2060293 w 9213448"/>
              <a:gd name="connsiteY20" fmla="*/ 1597752 h 2222785"/>
              <a:gd name="connsiteX21" fmla="*/ 2141316 w 9213448"/>
              <a:gd name="connsiteY21" fmla="*/ 1574602 h 2222785"/>
              <a:gd name="connsiteX22" fmla="*/ 2210764 w 9213448"/>
              <a:gd name="connsiteY22" fmla="*/ 1563028 h 2222785"/>
              <a:gd name="connsiteX23" fmla="*/ 2257063 w 9213448"/>
              <a:gd name="connsiteY23" fmla="*/ 1551453 h 2222785"/>
              <a:gd name="connsiteX24" fmla="*/ 2419109 w 9213448"/>
              <a:gd name="connsiteY24" fmla="*/ 1528304 h 2222785"/>
              <a:gd name="connsiteX25" fmla="*/ 2546430 w 9213448"/>
              <a:gd name="connsiteY25" fmla="*/ 1493580 h 2222785"/>
              <a:gd name="connsiteX26" fmla="*/ 2731625 w 9213448"/>
              <a:gd name="connsiteY26" fmla="*/ 1447281 h 2222785"/>
              <a:gd name="connsiteX27" fmla="*/ 2882096 w 9213448"/>
              <a:gd name="connsiteY27" fmla="*/ 1435706 h 2222785"/>
              <a:gd name="connsiteX28" fmla="*/ 3310359 w 9213448"/>
              <a:gd name="connsiteY28" fmla="*/ 1458855 h 2222785"/>
              <a:gd name="connsiteX29" fmla="*/ 3429444 w 9213448"/>
              <a:gd name="connsiteY29" fmla="*/ 1531640 h 2222785"/>
              <a:gd name="connsiteX30" fmla="*/ 3530278 w 9213448"/>
              <a:gd name="connsiteY30" fmla="*/ 1655625 h 2222785"/>
              <a:gd name="connsiteX31" fmla="*/ 3721782 w 9213448"/>
              <a:gd name="connsiteY31" fmla="*/ 1849790 h 2222785"/>
              <a:gd name="connsiteX32" fmla="*/ 4039564 w 9213448"/>
              <a:gd name="connsiteY32" fmla="*/ 2002866 h 2222785"/>
              <a:gd name="connsiteX33" fmla="*/ 4282633 w 9213448"/>
              <a:gd name="connsiteY33" fmla="*/ 1979716 h 2222785"/>
              <a:gd name="connsiteX34" fmla="*/ 4386805 w 9213448"/>
              <a:gd name="connsiteY34" fmla="*/ 1933418 h 2222785"/>
              <a:gd name="connsiteX35" fmla="*/ 4433103 w 9213448"/>
              <a:gd name="connsiteY35" fmla="*/ 1875544 h 2222785"/>
              <a:gd name="connsiteX36" fmla="*/ 4421529 w 9213448"/>
              <a:gd name="connsiteY36" fmla="*/ 1713499 h 2222785"/>
              <a:gd name="connsiteX37" fmla="*/ 4305782 w 9213448"/>
              <a:gd name="connsiteY37" fmla="*/ 1424131 h 2222785"/>
              <a:gd name="connsiteX38" fmla="*/ 4213185 w 9213448"/>
              <a:gd name="connsiteY38" fmla="*/ 1215787 h 2222785"/>
              <a:gd name="connsiteX39" fmla="*/ 4224759 w 9213448"/>
              <a:gd name="connsiteY39" fmla="*/ 1042167 h 2222785"/>
              <a:gd name="connsiteX40" fmla="*/ 4305782 w 9213448"/>
              <a:gd name="connsiteY40" fmla="*/ 960362 h 2222785"/>
              <a:gd name="connsiteX41" fmla="*/ 4502552 w 9213448"/>
              <a:gd name="connsiteY41" fmla="*/ 880121 h 2222785"/>
              <a:gd name="connsiteX42" fmla="*/ 4815068 w 9213448"/>
              <a:gd name="connsiteY42" fmla="*/ 822248 h 2222785"/>
              <a:gd name="connsiteX43" fmla="*/ 4988688 w 9213448"/>
              <a:gd name="connsiteY43" fmla="*/ 787524 h 2222785"/>
              <a:gd name="connsiteX44" fmla="*/ 5104435 w 9213448"/>
              <a:gd name="connsiteY44" fmla="*/ 752800 h 2222785"/>
              <a:gd name="connsiteX45" fmla="*/ 5173883 w 9213448"/>
              <a:gd name="connsiteY45" fmla="*/ 729650 h 2222785"/>
              <a:gd name="connsiteX46" fmla="*/ 5324354 w 9213448"/>
              <a:gd name="connsiteY46" fmla="*/ 648628 h 2222785"/>
              <a:gd name="connsiteX47" fmla="*/ 5451676 w 9213448"/>
              <a:gd name="connsiteY47" fmla="*/ 579180 h 2222785"/>
              <a:gd name="connsiteX48" fmla="*/ 5578997 w 9213448"/>
              <a:gd name="connsiteY48" fmla="*/ 486582 h 2222785"/>
              <a:gd name="connsiteX49" fmla="*/ 5660020 w 9213448"/>
              <a:gd name="connsiteY49" fmla="*/ 428709 h 2222785"/>
              <a:gd name="connsiteX50" fmla="*/ 5694744 w 9213448"/>
              <a:gd name="connsiteY50" fmla="*/ 408896 h 2222785"/>
              <a:gd name="connsiteX51" fmla="*/ 5810491 w 9213448"/>
              <a:gd name="connsiteY51" fmla="*/ 347686 h 2222785"/>
              <a:gd name="connsiteX52" fmla="*/ 5926238 w 9213448"/>
              <a:gd name="connsiteY52" fmla="*/ 278238 h 2222785"/>
              <a:gd name="connsiteX53" fmla="*/ 6076709 w 9213448"/>
              <a:gd name="connsiteY53" fmla="*/ 197215 h 2222785"/>
              <a:gd name="connsiteX54" fmla="*/ 6146157 w 9213448"/>
              <a:gd name="connsiteY54" fmla="*/ 174066 h 2222785"/>
              <a:gd name="connsiteX55" fmla="*/ 6285053 w 9213448"/>
              <a:gd name="connsiteY55" fmla="*/ 104618 h 2222785"/>
              <a:gd name="connsiteX56" fmla="*/ 6435524 w 9213448"/>
              <a:gd name="connsiteY56" fmla="*/ 46744 h 2222785"/>
              <a:gd name="connsiteX57" fmla="*/ 6516547 w 9213448"/>
              <a:gd name="connsiteY57" fmla="*/ 23595 h 2222785"/>
              <a:gd name="connsiteX58" fmla="*/ 6562845 w 9213448"/>
              <a:gd name="connsiteY58" fmla="*/ 12020 h 2222785"/>
              <a:gd name="connsiteX59" fmla="*/ 6652390 w 9213448"/>
              <a:gd name="connsiteY59" fmla="*/ 3943 h 2222785"/>
              <a:gd name="connsiteX60" fmla="*/ 7388145 w 9213448"/>
              <a:gd name="connsiteY60" fmla="*/ 0 h 2222785"/>
              <a:gd name="connsiteX61" fmla="*/ 8426369 w 9213448"/>
              <a:gd name="connsiteY61" fmla="*/ 46744 h 2222785"/>
              <a:gd name="connsiteX62" fmla="*/ 8532513 w 9213448"/>
              <a:gd name="connsiteY62" fmla="*/ 76444 h 2222785"/>
              <a:gd name="connsiteX63" fmla="*/ 8650231 w 9213448"/>
              <a:gd name="connsiteY63" fmla="*/ 130820 h 2222785"/>
              <a:gd name="connsiteX64" fmla="*/ 8739331 w 9213448"/>
              <a:gd name="connsiteY64" fmla="*/ 210315 h 2222785"/>
              <a:gd name="connsiteX65" fmla="*/ 8868624 w 9213448"/>
              <a:gd name="connsiteY65" fmla="*/ 317541 h 2222785"/>
              <a:gd name="connsiteX66" fmla="*/ 8993529 w 9213448"/>
              <a:gd name="connsiteY66" fmla="*/ 498157 h 2222785"/>
              <a:gd name="connsiteX67" fmla="*/ 9028253 w 9213448"/>
              <a:gd name="connsiteY67" fmla="*/ 567605 h 2222785"/>
              <a:gd name="connsiteX68" fmla="*/ 9120850 w 9213448"/>
              <a:gd name="connsiteY68" fmla="*/ 752800 h 2222785"/>
              <a:gd name="connsiteX69" fmla="*/ 9144000 w 9213448"/>
              <a:gd name="connsiteY69" fmla="*/ 822248 h 2222785"/>
              <a:gd name="connsiteX70" fmla="*/ 9167149 w 9213448"/>
              <a:gd name="connsiteY70" fmla="*/ 891696 h 2222785"/>
              <a:gd name="connsiteX71" fmla="*/ 9213448 w 9213448"/>
              <a:gd name="connsiteY71" fmla="*/ 1157914 h 2222785"/>
              <a:gd name="connsiteX72" fmla="*/ 9167149 w 9213448"/>
              <a:gd name="connsiteY72" fmla="*/ 1551453 h 2222785"/>
              <a:gd name="connsiteX73" fmla="*/ 9111468 w 9213448"/>
              <a:gd name="connsiteY73" fmla="*/ 1720426 h 2222785"/>
              <a:gd name="connsiteX74" fmla="*/ 8945150 w 9213448"/>
              <a:gd name="connsiteY74" fmla="*/ 1949378 h 2222785"/>
              <a:gd name="connsiteX75" fmla="*/ 8679964 w 9213448"/>
              <a:gd name="connsiteY75"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925974 w 9213448"/>
              <a:gd name="connsiteY10" fmla="*/ 1933418 h 2222785"/>
              <a:gd name="connsiteX11" fmla="*/ 1041721 w 9213448"/>
              <a:gd name="connsiteY11" fmla="*/ 1898693 h 2222785"/>
              <a:gd name="connsiteX12" fmla="*/ 1169043 w 9213448"/>
              <a:gd name="connsiteY12" fmla="*/ 1863969 h 2222785"/>
              <a:gd name="connsiteX13" fmla="*/ 1342663 w 9213448"/>
              <a:gd name="connsiteY13" fmla="*/ 1806096 h 2222785"/>
              <a:gd name="connsiteX14" fmla="*/ 1469985 w 9213448"/>
              <a:gd name="connsiteY14" fmla="*/ 1771372 h 2222785"/>
              <a:gd name="connsiteX15" fmla="*/ 1504709 w 9213448"/>
              <a:gd name="connsiteY15" fmla="*/ 1759797 h 2222785"/>
              <a:gd name="connsiteX16" fmla="*/ 1817225 w 9213448"/>
              <a:gd name="connsiteY16" fmla="*/ 1655625 h 2222785"/>
              <a:gd name="connsiteX17" fmla="*/ 1956121 w 9213448"/>
              <a:gd name="connsiteY17" fmla="*/ 1620901 h 2222785"/>
              <a:gd name="connsiteX18" fmla="*/ 1990845 w 9213448"/>
              <a:gd name="connsiteY18" fmla="*/ 1609326 h 2222785"/>
              <a:gd name="connsiteX19" fmla="*/ 2060293 w 9213448"/>
              <a:gd name="connsiteY19" fmla="*/ 1597752 h 2222785"/>
              <a:gd name="connsiteX20" fmla="*/ 2141316 w 9213448"/>
              <a:gd name="connsiteY20" fmla="*/ 1574602 h 2222785"/>
              <a:gd name="connsiteX21" fmla="*/ 2210764 w 9213448"/>
              <a:gd name="connsiteY21" fmla="*/ 1563028 h 2222785"/>
              <a:gd name="connsiteX22" fmla="*/ 2257063 w 9213448"/>
              <a:gd name="connsiteY22" fmla="*/ 1551453 h 2222785"/>
              <a:gd name="connsiteX23" fmla="*/ 2419109 w 9213448"/>
              <a:gd name="connsiteY23" fmla="*/ 1528304 h 2222785"/>
              <a:gd name="connsiteX24" fmla="*/ 2546430 w 9213448"/>
              <a:gd name="connsiteY24" fmla="*/ 1493580 h 2222785"/>
              <a:gd name="connsiteX25" fmla="*/ 2731625 w 9213448"/>
              <a:gd name="connsiteY25" fmla="*/ 1447281 h 2222785"/>
              <a:gd name="connsiteX26" fmla="*/ 2882096 w 9213448"/>
              <a:gd name="connsiteY26" fmla="*/ 1435706 h 2222785"/>
              <a:gd name="connsiteX27" fmla="*/ 3310359 w 9213448"/>
              <a:gd name="connsiteY27" fmla="*/ 1458855 h 2222785"/>
              <a:gd name="connsiteX28" fmla="*/ 3429444 w 9213448"/>
              <a:gd name="connsiteY28" fmla="*/ 1531640 h 2222785"/>
              <a:gd name="connsiteX29" fmla="*/ 3530278 w 9213448"/>
              <a:gd name="connsiteY29" fmla="*/ 1655625 h 2222785"/>
              <a:gd name="connsiteX30" fmla="*/ 3721782 w 9213448"/>
              <a:gd name="connsiteY30" fmla="*/ 1849790 h 2222785"/>
              <a:gd name="connsiteX31" fmla="*/ 4039564 w 9213448"/>
              <a:gd name="connsiteY31" fmla="*/ 2002866 h 2222785"/>
              <a:gd name="connsiteX32" fmla="*/ 4282633 w 9213448"/>
              <a:gd name="connsiteY32" fmla="*/ 1979716 h 2222785"/>
              <a:gd name="connsiteX33" fmla="*/ 4386805 w 9213448"/>
              <a:gd name="connsiteY33" fmla="*/ 1933418 h 2222785"/>
              <a:gd name="connsiteX34" fmla="*/ 4433103 w 9213448"/>
              <a:gd name="connsiteY34" fmla="*/ 1875544 h 2222785"/>
              <a:gd name="connsiteX35" fmla="*/ 4421529 w 9213448"/>
              <a:gd name="connsiteY35" fmla="*/ 1713499 h 2222785"/>
              <a:gd name="connsiteX36" fmla="*/ 4305782 w 9213448"/>
              <a:gd name="connsiteY36" fmla="*/ 1424131 h 2222785"/>
              <a:gd name="connsiteX37" fmla="*/ 4213185 w 9213448"/>
              <a:gd name="connsiteY37" fmla="*/ 1215787 h 2222785"/>
              <a:gd name="connsiteX38" fmla="*/ 4224759 w 9213448"/>
              <a:gd name="connsiteY38" fmla="*/ 1042167 h 2222785"/>
              <a:gd name="connsiteX39" fmla="*/ 4305782 w 9213448"/>
              <a:gd name="connsiteY39" fmla="*/ 960362 h 2222785"/>
              <a:gd name="connsiteX40" fmla="*/ 4502552 w 9213448"/>
              <a:gd name="connsiteY40" fmla="*/ 880121 h 2222785"/>
              <a:gd name="connsiteX41" fmla="*/ 4815068 w 9213448"/>
              <a:gd name="connsiteY41" fmla="*/ 822248 h 2222785"/>
              <a:gd name="connsiteX42" fmla="*/ 4988688 w 9213448"/>
              <a:gd name="connsiteY42" fmla="*/ 787524 h 2222785"/>
              <a:gd name="connsiteX43" fmla="*/ 5104435 w 9213448"/>
              <a:gd name="connsiteY43" fmla="*/ 752800 h 2222785"/>
              <a:gd name="connsiteX44" fmla="*/ 5173883 w 9213448"/>
              <a:gd name="connsiteY44" fmla="*/ 729650 h 2222785"/>
              <a:gd name="connsiteX45" fmla="*/ 5324354 w 9213448"/>
              <a:gd name="connsiteY45" fmla="*/ 648628 h 2222785"/>
              <a:gd name="connsiteX46" fmla="*/ 5451676 w 9213448"/>
              <a:gd name="connsiteY46" fmla="*/ 579180 h 2222785"/>
              <a:gd name="connsiteX47" fmla="*/ 5578997 w 9213448"/>
              <a:gd name="connsiteY47" fmla="*/ 486582 h 2222785"/>
              <a:gd name="connsiteX48" fmla="*/ 5660020 w 9213448"/>
              <a:gd name="connsiteY48" fmla="*/ 428709 h 2222785"/>
              <a:gd name="connsiteX49" fmla="*/ 5694744 w 9213448"/>
              <a:gd name="connsiteY49" fmla="*/ 408896 h 2222785"/>
              <a:gd name="connsiteX50" fmla="*/ 5810491 w 9213448"/>
              <a:gd name="connsiteY50" fmla="*/ 347686 h 2222785"/>
              <a:gd name="connsiteX51" fmla="*/ 5926238 w 9213448"/>
              <a:gd name="connsiteY51" fmla="*/ 278238 h 2222785"/>
              <a:gd name="connsiteX52" fmla="*/ 6076709 w 9213448"/>
              <a:gd name="connsiteY52" fmla="*/ 197215 h 2222785"/>
              <a:gd name="connsiteX53" fmla="*/ 6146157 w 9213448"/>
              <a:gd name="connsiteY53" fmla="*/ 174066 h 2222785"/>
              <a:gd name="connsiteX54" fmla="*/ 6285053 w 9213448"/>
              <a:gd name="connsiteY54" fmla="*/ 104618 h 2222785"/>
              <a:gd name="connsiteX55" fmla="*/ 6435524 w 9213448"/>
              <a:gd name="connsiteY55" fmla="*/ 46744 h 2222785"/>
              <a:gd name="connsiteX56" fmla="*/ 6516547 w 9213448"/>
              <a:gd name="connsiteY56" fmla="*/ 23595 h 2222785"/>
              <a:gd name="connsiteX57" fmla="*/ 6562845 w 9213448"/>
              <a:gd name="connsiteY57" fmla="*/ 12020 h 2222785"/>
              <a:gd name="connsiteX58" fmla="*/ 6652390 w 9213448"/>
              <a:gd name="connsiteY58" fmla="*/ 3943 h 2222785"/>
              <a:gd name="connsiteX59" fmla="*/ 7388145 w 9213448"/>
              <a:gd name="connsiteY59" fmla="*/ 0 h 2222785"/>
              <a:gd name="connsiteX60" fmla="*/ 8426369 w 9213448"/>
              <a:gd name="connsiteY60" fmla="*/ 46744 h 2222785"/>
              <a:gd name="connsiteX61" fmla="*/ 8532513 w 9213448"/>
              <a:gd name="connsiteY61" fmla="*/ 76444 h 2222785"/>
              <a:gd name="connsiteX62" fmla="*/ 8650231 w 9213448"/>
              <a:gd name="connsiteY62" fmla="*/ 130820 h 2222785"/>
              <a:gd name="connsiteX63" fmla="*/ 8739331 w 9213448"/>
              <a:gd name="connsiteY63" fmla="*/ 210315 h 2222785"/>
              <a:gd name="connsiteX64" fmla="*/ 8868624 w 9213448"/>
              <a:gd name="connsiteY64" fmla="*/ 317541 h 2222785"/>
              <a:gd name="connsiteX65" fmla="*/ 8993529 w 9213448"/>
              <a:gd name="connsiteY65" fmla="*/ 498157 h 2222785"/>
              <a:gd name="connsiteX66" fmla="*/ 9028253 w 9213448"/>
              <a:gd name="connsiteY66" fmla="*/ 567605 h 2222785"/>
              <a:gd name="connsiteX67" fmla="*/ 9120850 w 9213448"/>
              <a:gd name="connsiteY67" fmla="*/ 752800 h 2222785"/>
              <a:gd name="connsiteX68" fmla="*/ 9144000 w 9213448"/>
              <a:gd name="connsiteY68" fmla="*/ 822248 h 2222785"/>
              <a:gd name="connsiteX69" fmla="*/ 9167149 w 9213448"/>
              <a:gd name="connsiteY69" fmla="*/ 891696 h 2222785"/>
              <a:gd name="connsiteX70" fmla="*/ 9213448 w 9213448"/>
              <a:gd name="connsiteY70" fmla="*/ 1157914 h 2222785"/>
              <a:gd name="connsiteX71" fmla="*/ 9167149 w 9213448"/>
              <a:gd name="connsiteY71" fmla="*/ 1551453 h 2222785"/>
              <a:gd name="connsiteX72" fmla="*/ 9111468 w 9213448"/>
              <a:gd name="connsiteY72" fmla="*/ 1720426 h 2222785"/>
              <a:gd name="connsiteX73" fmla="*/ 8945150 w 9213448"/>
              <a:gd name="connsiteY73" fmla="*/ 1949378 h 2222785"/>
              <a:gd name="connsiteX74" fmla="*/ 8679964 w 9213448"/>
              <a:gd name="connsiteY74"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925974 w 9213448"/>
              <a:gd name="connsiteY9" fmla="*/ 1933418 h 2222785"/>
              <a:gd name="connsiteX10" fmla="*/ 1041721 w 9213448"/>
              <a:gd name="connsiteY10" fmla="*/ 1898693 h 2222785"/>
              <a:gd name="connsiteX11" fmla="*/ 1169043 w 9213448"/>
              <a:gd name="connsiteY11" fmla="*/ 1863969 h 2222785"/>
              <a:gd name="connsiteX12" fmla="*/ 1342663 w 9213448"/>
              <a:gd name="connsiteY12" fmla="*/ 1806096 h 2222785"/>
              <a:gd name="connsiteX13" fmla="*/ 1469985 w 9213448"/>
              <a:gd name="connsiteY13" fmla="*/ 1771372 h 2222785"/>
              <a:gd name="connsiteX14" fmla="*/ 1504709 w 9213448"/>
              <a:gd name="connsiteY14" fmla="*/ 1759797 h 2222785"/>
              <a:gd name="connsiteX15" fmla="*/ 1817225 w 9213448"/>
              <a:gd name="connsiteY15" fmla="*/ 1655625 h 2222785"/>
              <a:gd name="connsiteX16" fmla="*/ 1956121 w 9213448"/>
              <a:gd name="connsiteY16" fmla="*/ 1620901 h 2222785"/>
              <a:gd name="connsiteX17" fmla="*/ 1990845 w 9213448"/>
              <a:gd name="connsiteY17" fmla="*/ 1609326 h 2222785"/>
              <a:gd name="connsiteX18" fmla="*/ 2060293 w 9213448"/>
              <a:gd name="connsiteY18" fmla="*/ 1597752 h 2222785"/>
              <a:gd name="connsiteX19" fmla="*/ 2141316 w 9213448"/>
              <a:gd name="connsiteY19" fmla="*/ 1574602 h 2222785"/>
              <a:gd name="connsiteX20" fmla="*/ 2210764 w 9213448"/>
              <a:gd name="connsiteY20" fmla="*/ 1563028 h 2222785"/>
              <a:gd name="connsiteX21" fmla="*/ 2257063 w 9213448"/>
              <a:gd name="connsiteY21" fmla="*/ 1551453 h 2222785"/>
              <a:gd name="connsiteX22" fmla="*/ 2419109 w 9213448"/>
              <a:gd name="connsiteY22" fmla="*/ 1528304 h 2222785"/>
              <a:gd name="connsiteX23" fmla="*/ 2546430 w 9213448"/>
              <a:gd name="connsiteY23" fmla="*/ 1493580 h 2222785"/>
              <a:gd name="connsiteX24" fmla="*/ 2731625 w 9213448"/>
              <a:gd name="connsiteY24" fmla="*/ 1447281 h 2222785"/>
              <a:gd name="connsiteX25" fmla="*/ 2882096 w 9213448"/>
              <a:gd name="connsiteY25" fmla="*/ 1435706 h 2222785"/>
              <a:gd name="connsiteX26" fmla="*/ 3310359 w 9213448"/>
              <a:gd name="connsiteY26" fmla="*/ 1458855 h 2222785"/>
              <a:gd name="connsiteX27" fmla="*/ 3429444 w 9213448"/>
              <a:gd name="connsiteY27" fmla="*/ 1531640 h 2222785"/>
              <a:gd name="connsiteX28" fmla="*/ 3530278 w 9213448"/>
              <a:gd name="connsiteY28" fmla="*/ 1655625 h 2222785"/>
              <a:gd name="connsiteX29" fmla="*/ 3721782 w 9213448"/>
              <a:gd name="connsiteY29" fmla="*/ 1849790 h 2222785"/>
              <a:gd name="connsiteX30" fmla="*/ 4039564 w 9213448"/>
              <a:gd name="connsiteY30" fmla="*/ 2002866 h 2222785"/>
              <a:gd name="connsiteX31" fmla="*/ 4282633 w 9213448"/>
              <a:gd name="connsiteY31" fmla="*/ 1979716 h 2222785"/>
              <a:gd name="connsiteX32" fmla="*/ 4386805 w 9213448"/>
              <a:gd name="connsiteY32" fmla="*/ 1933418 h 2222785"/>
              <a:gd name="connsiteX33" fmla="*/ 4433103 w 9213448"/>
              <a:gd name="connsiteY33" fmla="*/ 1875544 h 2222785"/>
              <a:gd name="connsiteX34" fmla="*/ 4421529 w 9213448"/>
              <a:gd name="connsiteY34" fmla="*/ 1713499 h 2222785"/>
              <a:gd name="connsiteX35" fmla="*/ 4305782 w 9213448"/>
              <a:gd name="connsiteY35" fmla="*/ 1424131 h 2222785"/>
              <a:gd name="connsiteX36" fmla="*/ 4213185 w 9213448"/>
              <a:gd name="connsiteY36" fmla="*/ 1215787 h 2222785"/>
              <a:gd name="connsiteX37" fmla="*/ 4224759 w 9213448"/>
              <a:gd name="connsiteY37" fmla="*/ 1042167 h 2222785"/>
              <a:gd name="connsiteX38" fmla="*/ 4305782 w 9213448"/>
              <a:gd name="connsiteY38" fmla="*/ 960362 h 2222785"/>
              <a:gd name="connsiteX39" fmla="*/ 4502552 w 9213448"/>
              <a:gd name="connsiteY39" fmla="*/ 880121 h 2222785"/>
              <a:gd name="connsiteX40" fmla="*/ 4815068 w 9213448"/>
              <a:gd name="connsiteY40" fmla="*/ 822248 h 2222785"/>
              <a:gd name="connsiteX41" fmla="*/ 4988688 w 9213448"/>
              <a:gd name="connsiteY41" fmla="*/ 787524 h 2222785"/>
              <a:gd name="connsiteX42" fmla="*/ 5104435 w 9213448"/>
              <a:gd name="connsiteY42" fmla="*/ 752800 h 2222785"/>
              <a:gd name="connsiteX43" fmla="*/ 5173883 w 9213448"/>
              <a:gd name="connsiteY43" fmla="*/ 729650 h 2222785"/>
              <a:gd name="connsiteX44" fmla="*/ 5324354 w 9213448"/>
              <a:gd name="connsiteY44" fmla="*/ 648628 h 2222785"/>
              <a:gd name="connsiteX45" fmla="*/ 5451676 w 9213448"/>
              <a:gd name="connsiteY45" fmla="*/ 579180 h 2222785"/>
              <a:gd name="connsiteX46" fmla="*/ 5578997 w 9213448"/>
              <a:gd name="connsiteY46" fmla="*/ 486582 h 2222785"/>
              <a:gd name="connsiteX47" fmla="*/ 5660020 w 9213448"/>
              <a:gd name="connsiteY47" fmla="*/ 428709 h 2222785"/>
              <a:gd name="connsiteX48" fmla="*/ 5694744 w 9213448"/>
              <a:gd name="connsiteY48" fmla="*/ 408896 h 2222785"/>
              <a:gd name="connsiteX49" fmla="*/ 5810491 w 9213448"/>
              <a:gd name="connsiteY49" fmla="*/ 347686 h 2222785"/>
              <a:gd name="connsiteX50" fmla="*/ 5926238 w 9213448"/>
              <a:gd name="connsiteY50" fmla="*/ 278238 h 2222785"/>
              <a:gd name="connsiteX51" fmla="*/ 6076709 w 9213448"/>
              <a:gd name="connsiteY51" fmla="*/ 197215 h 2222785"/>
              <a:gd name="connsiteX52" fmla="*/ 6146157 w 9213448"/>
              <a:gd name="connsiteY52" fmla="*/ 174066 h 2222785"/>
              <a:gd name="connsiteX53" fmla="*/ 6285053 w 9213448"/>
              <a:gd name="connsiteY53" fmla="*/ 104618 h 2222785"/>
              <a:gd name="connsiteX54" fmla="*/ 6435524 w 9213448"/>
              <a:gd name="connsiteY54" fmla="*/ 46744 h 2222785"/>
              <a:gd name="connsiteX55" fmla="*/ 6516547 w 9213448"/>
              <a:gd name="connsiteY55" fmla="*/ 23595 h 2222785"/>
              <a:gd name="connsiteX56" fmla="*/ 6562845 w 9213448"/>
              <a:gd name="connsiteY56" fmla="*/ 12020 h 2222785"/>
              <a:gd name="connsiteX57" fmla="*/ 6652390 w 9213448"/>
              <a:gd name="connsiteY57" fmla="*/ 3943 h 2222785"/>
              <a:gd name="connsiteX58" fmla="*/ 7388145 w 9213448"/>
              <a:gd name="connsiteY58" fmla="*/ 0 h 2222785"/>
              <a:gd name="connsiteX59" fmla="*/ 8426369 w 9213448"/>
              <a:gd name="connsiteY59" fmla="*/ 46744 h 2222785"/>
              <a:gd name="connsiteX60" fmla="*/ 8532513 w 9213448"/>
              <a:gd name="connsiteY60" fmla="*/ 76444 h 2222785"/>
              <a:gd name="connsiteX61" fmla="*/ 8650231 w 9213448"/>
              <a:gd name="connsiteY61" fmla="*/ 130820 h 2222785"/>
              <a:gd name="connsiteX62" fmla="*/ 8739331 w 9213448"/>
              <a:gd name="connsiteY62" fmla="*/ 210315 h 2222785"/>
              <a:gd name="connsiteX63" fmla="*/ 8868624 w 9213448"/>
              <a:gd name="connsiteY63" fmla="*/ 317541 h 2222785"/>
              <a:gd name="connsiteX64" fmla="*/ 8993529 w 9213448"/>
              <a:gd name="connsiteY64" fmla="*/ 498157 h 2222785"/>
              <a:gd name="connsiteX65" fmla="*/ 9028253 w 9213448"/>
              <a:gd name="connsiteY65" fmla="*/ 567605 h 2222785"/>
              <a:gd name="connsiteX66" fmla="*/ 9120850 w 9213448"/>
              <a:gd name="connsiteY66" fmla="*/ 752800 h 2222785"/>
              <a:gd name="connsiteX67" fmla="*/ 9144000 w 9213448"/>
              <a:gd name="connsiteY67" fmla="*/ 822248 h 2222785"/>
              <a:gd name="connsiteX68" fmla="*/ 9167149 w 9213448"/>
              <a:gd name="connsiteY68" fmla="*/ 891696 h 2222785"/>
              <a:gd name="connsiteX69" fmla="*/ 9213448 w 9213448"/>
              <a:gd name="connsiteY69" fmla="*/ 1157914 h 2222785"/>
              <a:gd name="connsiteX70" fmla="*/ 9167149 w 9213448"/>
              <a:gd name="connsiteY70" fmla="*/ 1551453 h 2222785"/>
              <a:gd name="connsiteX71" fmla="*/ 9111468 w 9213448"/>
              <a:gd name="connsiteY71" fmla="*/ 1720426 h 2222785"/>
              <a:gd name="connsiteX72" fmla="*/ 8945150 w 9213448"/>
              <a:gd name="connsiteY72" fmla="*/ 1949378 h 2222785"/>
              <a:gd name="connsiteX73" fmla="*/ 8679964 w 9213448"/>
              <a:gd name="connsiteY73"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71331 w 9213448"/>
              <a:gd name="connsiteY7" fmla="*/ 2014440 h 2222785"/>
              <a:gd name="connsiteX8" fmla="*/ 925974 w 9213448"/>
              <a:gd name="connsiteY8" fmla="*/ 1933418 h 2222785"/>
              <a:gd name="connsiteX9" fmla="*/ 1041721 w 9213448"/>
              <a:gd name="connsiteY9" fmla="*/ 1898693 h 2222785"/>
              <a:gd name="connsiteX10" fmla="*/ 1169043 w 9213448"/>
              <a:gd name="connsiteY10" fmla="*/ 1863969 h 2222785"/>
              <a:gd name="connsiteX11" fmla="*/ 1342663 w 9213448"/>
              <a:gd name="connsiteY11" fmla="*/ 1806096 h 2222785"/>
              <a:gd name="connsiteX12" fmla="*/ 1469985 w 9213448"/>
              <a:gd name="connsiteY12" fmla="*/ 1771372 h 2222785"/>
              <a:gd name="connsiteX13" fmla="*/ 1504709 w 9213448"/>
              <a:gd name="connsiteY13" fmla="*/ 1759797 h 2222785"/>
              <a:gd name="connsiteX14" fmla="*/ 1817225 w 9213448"/>
              <a:gd name="connsiteY14" fmla="*/ 1655625 h 2222785"/>
              <a:gd name="connsiteX15" fmla="*/ 1956121 w 9213448"/>
              <a:gd name="connsiteY15" fmla="*/ 1620901 h 2222785"/>
              <a:gd name="connsiteX16" fmla="*/ 1990845 w 9213448"/>
              <a:gd name="connsiteY16" fmla="*/ 1609326 h 2222785"/>
              <a:gd name="connsiteX17" fmla="*/ 2060293 w 9213448"/>
              <a:gd name="connsiteY17" fmla="*/ 1597752 h 2222785"/>
              <a:gd name="connsiteX18" fmla="*/ 2141316 w 9213448"/>
              <a:gd name="connsiteY18" fmla="*/ 1574602 h 2222785"/>
              <a:gd name="connsiteX19" fmla="*/ 2210764 w 9213448"/>
              <a:gd name="connsiteY19" fmla="*/ 1563028 h 2222785"/>
              <a:gd name="connsiteX20" fmla="*/ 2257063 w 9213448"/>
              <a:gd name="connsiteY20" fmla="*/ 1551453 h 2222785"/>
              <a:gd name="connsiteX21" fmla="*/ 2419109 w 9213448"/>
              <a:gd name="connsiteY21" fmla="*/ 1528304 h 2222785"/>
              <a:gd name="connsiteX22" fmla="*/ 2546430 w 9213448"/>
              <a:gd name="connsiteY22" fmla="*/ 1493580 h 2222785"/>
              <a:gd name="connsiteX23" fmla="*/ 2731625 w 9213448"/>
              <a:gd name="connsiteY23" fmla="*/ 1447281 h 2222785"/>
              <a:gd name="connsiteX24" fmla="*/ 2882096 w 9213448"/>
              <a:gd name="connsiteY24" fmla="*/ 1435706 h 2222785"/>
              <a:gd name="connsiteX25" fmla="*/ 3310359 w 9213448"/>
              <a:gd name="connsiteY25" fmla="*/ 1458855 h 2222785"/>
              <a:gd name="connsiteX26" fmla="*/ 3429444 w 9213448"/>
              <a:gd name="connsiteY26" fmla="*/ 1531640 h 2222785"/>
              <a:gd name="connsiteX27" fmla="*/ 3530278 w 9213448"/>
              <a:gd name="connsiteY27" fmla="*/ 1655625 h 2222785"/>
              <a:gd name="connsiteX28" fmla="*/ 3721782 w 9213448"/>
              <a:gd name="connsiteY28" fmla="*/ 1849790 h 2222785"/>
              <a:gd name="connsiteX29" fmla="*/ 4039564 w 9213448"/>
              <a:gd name="connsiteY29" fmla="*/ 2002866 h 2222785"/>
              <a:gd name="connsiteX30" fmla="*/ 4282633 w 9213448"/>
              <a:gd name="connsiteY30" fmla="*/ 1979716 h 2222785"/>
              <a:gd name="connsiteX31" fmla="*/ 4386805 w 9213448"/>
              <a:gd name="connsiteY31" fmla="*/ 1933418 h 2222785"/>
              <a:gd name="connsiteX32" fmla="*/ 4433103 w 9213448"/>
              <a:gd name="connsiteY32" fmla="*/ 1875544 h 2222785"/>
              <a:gd name="connsiteX33" fmla="*/ 4421529 w 9213448"/>
              <a:gd name="connsiteY33" fmla="*/ 1713499 h 2222785"/>
              <a:gd name="connsiteX34" fmla="*/ 4305782 w 9213448"/>
              <a:gd name="connsiteY34" fmla="*/ 1424131 h 2222785"/>
              <a:gd name="connsiteX35" fmla="*/ 4213185 w 9213448"/>
              <a:gd name="connsiteY35" fmla="*/ 1215787 h 2222785"/>
              <a:gd name="connsiteX36" fmla="*/ 4224759 w 9213448"/>
              <a:gd name="connsiteY36" fmla="*/ 1042167 h 2222785"/>
              <a:gd name="connsiteX37" fmla="*/ 4305782 w 9213448"/>
              <a:gd name="connsiteY37" fmla="*/ 960362 h 2222785"/>
              <a:gd name="connsiteX38" fmla="*/ 4502552 w 9213448"/>
              <a:gd name="connsiteY38" fmla="*/ 880121 h 2222785"/>
              <a:gd name="connsiteX39" fmla="*/ 4815068 w 9213448"/>
              <a:gd name="connsiteY39" fmla="*/ 822248 h 2222785"/>
              <a:gd name="connsiteX40" fmla="*/ 4988688 w 9213448"/>
              <a:gd name="connsiteY40" fmla="*/ 787524 h 2222785"/>
              <a:gd name="connsiteX41" fmla="*/ 5104435 w 9213448"/>
              <a:gd name="connsiteY41" fmla="*/ 752800 h 2222785"/>
              <a:gd name="connsiteX42" fmla="*/ 5173883 w 9213448"/>
              <a:gd name="connsiteY42" fmla="*/ 729650 h 2222785"/>
              <a:gd name="connsiteX43" fmla="*/ 5324354 w 9213448"/>
              <a:gd name="connsiteY43" fmla="*/ 648628 h 2222785"/>
              <a:gd name="connsiteX44" fmla="*/ 5451676 w 9213448"/>
              <a:gd name="connsiteY44" fmla="*/ 579180 h 2222785"/>
              <a:gd name="connsiteX45" fmla="*/ 5578997 w 9213448"/>
              <a:gd name="connsiteY45" fmla="*/ 486582 h 2222785"/>
              <a:gd name="connsiteX46" fmla="*/ 5660020 w 9213448"/>
              <a:gd name="connsiteY46" fmla="*/ 428709 h 2222785"/>
              <a:gd name="connsiteX47" fmla="*/ 5694744 w 9213448"/>
              <a:gd name="connsiteY47" fmla="*/ 408896 h 2222785"/>
              <a:gd name="connsiteX48" fmla="*/ 5810491 w 9213448"/>
              <a:gd name="connsiteY48" fmla="*/ 347686 h 2222785"/>
              <a:gd name="connsiteX49" fmla="*/ 5926238 w 9213448"/>
              <a:gd name="connsiteY49" fmla="*/ 278238 h 2222785"/>
              <a:gd name="connsiteX50" fmla="*/ 6076709 w 9213448"/>
              <a:gd name="connsiteY50" fmla="*/ 197215 h 2222785"/>
              <a:gd name="connsiteX51" fmla="*/ 6146157 w 9213448"/>
              <a:gd name="connsiteY51" fmla="*/ 174066 h 2222785"/>
              <a:gd name="connsiteX52" fmla="*/ 6285053 w 9213448"/>
              <a:gd name="connsiteY52" fmla="*/ 104618 h 2222785"/>
              <a:gd name="connsiteX53" fmla="*/ 6435524 w 9213448"/>
              <a:gd name="connsiteY53" fmla="*/ 46744 h 2222785"/>
              <a:gd name="connsiteX54" fmla="*/ 6516547 w 9213448"/>
              <a:gd name="connsiteY54" fmla="*/ 23595 h 2222785"/>
              <a:gd name="connsiteX55" fmla="*/ 6562845 w 9213448"/>
              <a:gd name="connsiteY55" fmla="*/ 12020 h 2222785"/>
              <a:gd name="connsiteX56" fmla="*/ 6652390 w 9213448"/>
              <a:gd name="connsiteY56" fmla="*/ 3943 h 2222785"/>
              <a:gd name="connsiteX57" fmla="*/ 7388145 w 9213448"/>
              <a:gd name="connsiteY57" fmla="*/ 0 h 2222785"/>
              <a:gd name="connsiteX58" fmla="*/ 8426369 w 9213448"/>
              <a:gd name="connsiteY58" fmla="*/ 46744 h 2222785"/>
              <a:gd name="connsiteX59" fmla="*/ 8532513 w 9213448"/>
              <a:gd name="connsiteY59" fmla="*/ 76444 h 2222785"/>
              <a:gd name="connsiteX60" fmla="*/ 8650231 w 9213448"/>
              <a:gd name="connsiteY60" fmla="*/ 130820 h 2222785"/>
              <a:gd name="connsiteX61" fmla="*/ 8739331 w 9213448"/>
              <a:gd name="connsiteY61" fmla="*/ 210315 h 2222785"/>
              <a:gd name="connsiteX62" fmla="*/ 8868624 w 9213448"/>
              <a:gd name="connsiteY62" fmla="*/ 317541 h 2222785"/>
              <a:gd name="connsiteX63" fmla="*/ 8993529 w 9213448"/>
              <a:gd name="connsiteY63" fmla="*/ 498157 h 2222785"/>
              <a:gd name="connsiteX64" fmla="*/ 9028253 w 9213448"/>
              <a:gd name="connsiteY64" fmla="*/ 567605 h 2222785"/>
              <a:gd name="connsiteX65" fmla="*/ 9120850 w 9213448"/>
              <a:gd name="connsiteY65" fmla="*/ 752800 h 2222785"/>
              <a:gd name="connsiteX66" fmla="*/ 9144000 w 9213448"/>
              <a:gd name="connsiteY66" fmla="*/ 822248 h 2222785"/>
              <a:gd name="connsiteX67" fmla="*/ 9167149 w 9213448"/>
              <a:gd name="connsiteY67" fmla="*/ 891696 h 2222785"/>
              <a:gd name="connsiteX68" fmla="*/ 9213448 w 9213448"/>
              <a:gd name="connsiteY68" fmla="*/ 1157914 h 2222785"/>
              <a:gd name="connsiteX69" fmla="*/ 9167149 w 9213448"/>
              <a:gd name="connsiteY69" fmla="*/ 1551453 h 2222785"/>
              <a:gd name="connsiteX70" fmla="*/ 9111468 w 9213448"/>
              <a:gd name="connsiteY70" fmla="*/ 1720426 h 2222785"/>
              <a:gd name="connsiteX71" fmla="*/ 8945150 w 9213448"/>
              <a:gd name="connsiteY71" fmla="*/ 1949378 h 2222785"/>
              <a:gd name="connsiteX72" fmla="*/ 8679964 w 9213448"/>
              <a:gd name="connsiteY72"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567159 w 9213448"/>
              <a:gd name="connsiteY5" fmla="*/ 2049164 h 2222785"/>
              <a:gd name="connsiteX6" fmla="*/ 671331 w 9213448"/>
              <a:gd name="connsiteY6" fmla="*/ 2014440 h 2222785"/>
              <a:gd name="connsiteX7" fmla="*/ 925974 w 9213448"/>
              <a:gd name="connsiteY7" fmla="*/ 1933418 h 2222785"/>
              <a:gd name="connsiteX8" fmla="*/ 1041721 w 9213448"/>
              <a:gd name="connsiteY8" fmla="*/ 1898693 h 2222785"/>
              <a:gd name="connsiteX9" fmla="*/ 1169043 w 9213448"/>
              <a:gd name="connsiteY9" fmla="*/ 1863969 h 2222785"/>
              <a:gd name="connsiteX10" fmla="*/ 1342663 w 9213448"/>
              <a:gd name="connsiteY10" fmla="*/ 1806096 h 2222785"/>
              <a:gd name="connsiteX11" fmla="*/ 1469985 w 9213448"/>
              <a:gd name="connsiteY11" fmla="*/ 1771372 h 2222785"/>
              <a:gd name="connsiteX12" fmla="*/ 1504709 w 9213448"/>
              <a:gd name="connsiteY12" fmla="*/ 1759797 h 2222785"/>
              <a:gd name="connsiteX13" fmla="*/ 1817225 w 9213448"/>
              <a:gd name="connsiteY13" fmla="*/ 1655625 h 2222785"/>
              <a:gd name="connsiteX14" fmla="*/ 1956121 w 9213448"/>
              <a:gd name="connsiteY14" fmla="*/ 1620901 h 2222785"/>
              <a:gd name="connsiteX15" fmla="*/ 1990845 w 9213448"/>
              <a:gd name="connsiteY15" fmla="*/ 1609326 h 2222785"/>
              <a:gd name="connsiteX16" fmla="*/ 2060293 w 9213448"/>
              <a:gd name="connsiteY16" fmla="*/ 1597752 h 2222785"/>
              <a:gd name="connsiteX17" fmla="*/ 2141316 w 9213448"/>
              <a:gd name="connsiteY17" fmla="*/ 1574602 h 2222785"/>
              <a:gd name="connsiteX18" fmla="*/ 2210764 w 9213448"/>
              <a:gd name="connsiteY18" fmla="*/ 1563028 h 2222785"/>
              <a:gd name="connsiteX19" fmla="*/ 2257063 w 9213448"/>
              <a:gd name="connsiteY19" fmla="*/ 1551453 h 2222785"/>
              <a:gd name="connsiteX20" fmla="*/ 2419109 w 9213448"/>
              <a:gd name="connsiteY20" fmla="*/ 1528304 h 2222785"/>
              <a:gd name="connsiteX21" fmla="*/ 2546430 w 9213448"/>
              <a:gd name="connsiteY21" fmla="*/ 1493580 h 2222785"/>
              <a:gd name="connsiteX22" fmla="*/ 2731625 w 9213448"/>
              <a:gd name="connsiteY22" fmla="*/ 1447281 h 2222785"/>
              <a:gd name="connsiteX23" fmla="*/ 2882096 w 9213448"/>
              <a:gd name="connsiteY23" fmla="*/ 1435706 h 2222785"/>
              <a:gd name="connsiteX24" fmla="*/ 3310359 w 9213448"/>
              <a:gd name="connsiteY24" fmla="*/ 1458855 h 2222785"/>
              <a:gd name="connsiteX25" fmla="*/ 3429444 w 9213448"/>
              <a:gd name="connsiteY25" fmla="*/ 1531640 h 2222785"/>
              <a:gd name="connsiteX26" fmla="*/ 3530278 w 9213448"/>
              <a:gd name="connsiteY26" fmla="*/ 1655625 h 2222785"/>
              <a:gd name="connsiteX27" fmla="*/ 3721782 w 9213448"/>
              <a:gd name="connsiteY27" fmla="*/ 1849790 h 2222785"/>
              <a:gd name="connsiteX28" fmla="*/ 4039564 w 9213448"/>
              <a:gd name="connsiteY28" fmla="*/ 2002866 h 2222785"/>
              <a:gd name="connsiteX29" fmla="*/ 4282633 w 9213448"/>
              <a:gd name="connsiteY29" fmla="*/ 1979716 h 2222785"/>
              <a:gd name="connsiteX30" fmla="*/ 4386805 w 9213448"/>
              <a:gd name="connsiteY30" fmla="*/ 1933418 h 2222785"/>
              <a:gd name="connsiteX31" fmla="*/ 4433103 w 9213448"/>
              <a:gd name="connsiteY31" fmla="*/ 1875544 h 2222785"/>
              <a:gd name="connsiteX32" fmla="*/ 4421529 w 9213448"/>
              <a:gd name="connsiteY32" fmla="*/ 1713499 h 2222785"/>
              <a:gd name="connsiteX33" fmla="*/ 4305782 w 9213448"/>
              <a:gd name="connsiteY33" fmla="*/ 1424131 h 2222785"/>
              <a:gd name="connsiteX34" fmla="*/ 4213185 w 9213448"/>
              <a:gd name="connsiteY34" fmla="*/ 1215787 h 2222785"/>
              <a:gd name="connsiteX35" fmla="*/ 4224759 w 9213448"/>
              <a:gd name="connsiteY35" fmla="*/ 1042167 h 2222785"/>
              <a:gd name="connsiteX36" fmla="*/ 4305782 w 9213448"/>
              <a:gd name="connsiteY36" fmla="*/ 960362 h 2222785"/>
              <a:gd name="connsiteX37" fmla="*/ 4502552 w 9213448"/>
              <a:gd name="connsiteY37" fmla="*/ 880121 h 2222785"/>
              <a:gd name="connsiteX38" fmla="*/ 4815068 w 9213448"/>
              <a:gd name="connsiteY38" fmla="*/ 822248 h 2222785"/>
              <a:gd name="connsiteX39" fmla="*/ 4988688 w 9213448"/>
              <a:gd name="connsiteY39" fmla="*/ 787524 h 2222785"/>
              <a:gd name="connsiteX40" fmla="*/ 5104435 w 9213448"/>
              <a:gd name="connsiteY40" fmla="*/ 752800 h 2222785"/>
              <a:gd name="connsiteX41" fmla="*/ 5173883 w 9213448"/>
              <a:gd name="connsiteY41" fmla="*/ 729650 h 2222785"/>
              <a:gd name="connsiteX42" fmla="*/ 5324354 w 9213448"/>
              <a:gd name="connsiteY42" fmla="*/ 648628 h 2222785"/>
              <a:gd name="connsiteX43" fmla="*/ 5451676 w 9213448"/>
              <a:gd name="connsiteY43" fmla="*/ 579180 h 2222785"/>
              <a:gd name="connsiteX44" fmla="*/ 5578997 w 9213448"/>
              <a:gd name="connsiteY44" fmla="*/ 486582 h 2222785"/>
              <a:gd name="connsiteX45" fmla="*/ 5660020 w 9213448"/>
              <a:gd name="connsiteY45" fmla="*/ 428709 h 2222785"/>
              <a:gd name="connsiteX46" fmla="*/ 5694744 w 9213448"/>
              <a:gd name="connsiteY46" fmla="*/ 408896 h 2222785"/>
              <a:gd name="connsiteX47" fmla="*/ 5810491 w 9213448"/>
              <a:gd name="connsiteY47" fmla="*/ 347686 h 2222785"/>
              <a:gd name="connsiteX48" fmla="*/ 5926238 w 9213448"/>
              <a:gd name="connsiteY48" fmla="*/ 278238 h 2222785"/>
              <a:gd name="connsiteX49" fmla="*/ 6076709 w 9213448"/>
              <a:gd name="connsiteY49" fmla="*/ 197215 h 2222785"/>
              <a:gd name="connsiteX50" fmla="*/ 6146157 w 9213448"/>
              <a:gd name="connsiteY50" fmla="*/ 174066 h 2222785"/>
              <a:gd name="connsiteX51" fmla="*/ 6285053 w 9213448"/>
              <a:gd name="connsiteY51" fmla="*/ 104618 h 2222785"/>
              <a:gd name="connsiteX52" fmla="*/ 6435524 w 9213448"/>
              <a:gd name="connsiteY52" fmla="*/ 46744 h 2222785"/>
              <a:gd name="connsiteX53" fmla="*/ 6516547 w 9213448"/>
              <a:gd name="connsiteY53" fmla="*/ 23595 h 2222785"/>
              <a:gd name="connsiteX54" fmla="*/ 6562845 w 9213448"/>
              <a:gd name="connsiteY54" fmla="*/ 12020 h 2222785"/>
              <a:gd name="connsiteX55" fmla="*/ 6652390 w 9213448"/>
              <a:gd name="connsiteY55" fmla="*/ 3943 h 2222785"/>
              <a:gd name="connsiteX56" fmla="*/ 7388145 w 9213448"/>
              <a:gd name="connsiteY56" fmla="*/ 0 h 2222785"/>
              <a:gd name="connsiteX57" fmla="*/ 8426369 w 9213448"/>
              <a:gd name="connsiteY57" fmla="*/ 46744 h 2222785"/>
              <a:gd name="connsiteX58" fmla="*/ 8532513 w 9213448"/>
              <a:gd name="connsiteY58" fmla="*/ 76444 h 2222785"/>
              <a:gd name="connsiteX59" fmla="*/ 8650231 w 9213448"/>
              <a:gd name="connsiteY59" fmla="*/ 130820 h 2222785"/>
              <a:gd name="connsiteX60" fmla="*/ 8739331 w 9213448"/>
              <a:gd name="connsiteY60" fmla="*/ 210315 h 2222785"/>
              <a:gd name="connsiteX61" fmla="*/ 8868624 w 9213448"/>
              <a:gd name="connsiteY61" fmla="*/ 317541 h 2222785"/>
              <a:gd name="connsiteX62" fmla="*/ 8993529 w 9213448"/>
              <a:gd name="connsiteY62" fmla="*/ 498157 h 2222785"/>
              <a:gd name="connsiteX63" fmla="*/ 9028253 w 9213448"/>
              <a:gd name="connsiteY63" fmla="*/ 567605 h 2222785"/>
              <a:gd name="connsiteX64" fmla="*/ 9120850 w 9213448"/>
              <a:gd name="connsiteY64" fmla="*/ 752800 h 2222785"/>
              <a:gd name="connsiteX65" fmla="*/ 9144000 w 9213448"/>
              <a:gd name="connsiteY65" fmla="*/ 822248 h 2222785"/>
              <a:gd name="connsiteX66" fmla="*/ 9167149 w 9213448"/>
              <a:gd name="connsiteY66" fmla="*/ 891696 h 2222785"/>
              <a:gd name="connsiteX67" fmla="*/ 9213448 w 9213448"/>
              <a:gd name="connsiteY67" fmla="*/ 1157914 h 2222785"/>
              <a:gd name="connsiteX68" fmla="*/ 9167149 w 9213448"/>
              <a:gd name="connsiteY68" fmla="*/ 1551453 h 2222785"/>
              <a:gd name="connsiteX69" fmla="*/ 9111468 w 9213448"/>
              <a:gd name="connsiteY69" fmla="*/ 1720426 h 2222785"/>
              <a:gd name="connsiteX70" fmla="*/ 8945150 w 9213448"/>
              <a:gd name="connsiteY70" fmla="*/ 1949378 h 2222785"/>
              <a:gd name="connsiteX71" fmla="*/ 8679964 w 9213448"/>
              <a:gd name="connsiteY71" fmla="*/ 2178918 h 2222785"/>
              <a:gd name="connsiteX0" fmla="*/ 0 w 9144000"/>
              <a:gd name="connsiteY0" fmla="*/ 2188061 h 2188061"/>
              <a:gd name="connsiteX1" fmla="*/ 104172 w 9144000"/>
              <a:gd name="connsiteY1" fmla="*/ 2164911 h 2188061"/>
              <a:gd name="connsiteX2" fmla="*/ 208344 w 9144000"/>
              <a:gd name="connsiteY2" fmla="*/ 2130187 h 2188061"/>
              <a:gd name="connsiteX3" fmla="*/ 300942 w 9144000"/>
              <a:gd name="connsiteY3" fmla="*/ 2107038 h 2188061"/>
              <a:gd name="connsiteX4" fmla="*/ 497711 w 9144000"/>
              <a:gd name="connsiteY4" fmla="*/ 2049164 h 2188061"/>
              <a:gd name="connsiteX5" fmla="*/ 601883 w 9144000"/>
              <a:gd name="connsiteY5" fmla="*/ 2014440 h 2188061"/>
              <a:gd name="connsiteX6" fmla="*/ 856526 w 9144000"/>
              <a:gd name="connsiteY6" fmla="*/ 1933418 h 2188061"/>
              <a:gd name="connsiteX7" fmla="*/ 972273 w 9144000"/>
              <a:gd name="connsiteY7" fmla="*/ 1898693 h 2188061"/>
              <a:gd name="connsiteX8" fmla="*/ 1099595 w 9144000"/>
              <a:gd name="connsiteY8" fmla="*/ 1863969 h 2188061"/>
              <a:gd name="connsiteX9" fmla="*/ 1273215 w 9144000"/>
              <a:gd name="connsiteY9" fmla="*/ 1806096 h 2188061"/>
              <a:gd name="connsiteX10" fmla="*/ 1400537 w 9144000"/>
              <a:gd name="connsiteY10" fmla="*/ 1771372 h 2188061"/>
              <a:gd name="connsiteX11" fmla="*/ 1435261 w 9144000"/>
              <a:gd name="connsiteY11" fmla="*/ 1759797 h 2188061"/>
              <a:gd name="connsiteX12" fmla="*/ 1747777 w 9144000"/>
              <a:gd name="connsiteY12" fmla="*/ 1655625 h 2188061"/>
              <a:gd name="connsiteX13" fmla="*/ 1886673 w 9144000"/>
              <a:gd name="connsiteY13" fmla="*/ 1620901 h 2188061"/>
              <a:gd name="connsiteX14" fmla="*/ 1921397 w 9144000"/>
              <a:gd name="connsiteY14" fmla="*/ 1609326 h 2188061"/>
              <a:gd name="connsiteX15" fmla="*/ 1990845 w 9144000"/>
              <a:gd name="connsiteY15" fmla="*/ 1597752 h 2188061"/>
              <a:gd name="connsiteX16" fmla="*/ 2071868 w 9144000"/>
              <a:gd name="connsiteY16" fmla="*/ 1574602 h 2188061"/>
              <a:gd name="connsiteX17" fmla="*/ 2141316 w 9144000"/>
              <a:gd name="connsiteY17" fmla="*/ 1563028 h 2188061"/>
              <a:gd name="connsiteX18" fmla="*/ 2187615 w 9144000"/>
              <a:gd name="connsiteY18" fmla="*/ 1551453 h 2188061"/>
              <a:gd name="connsiteX19" fmla="*/ 2349661 w 9144000"/>
              <a:gd name="connsiteY19" fmla="*/ 1528304 h 2188061"/>
              <a:gd name="connsiteX20" fmla="*/ 2476982 w 9144000"/>
              <a:gd name="connsiteY20" fmla="*/ 1493580 h 2188061"/>
              <a:gd name="connsiteX21" fmla="*/ 2662177 w 9144000"/>
              <a:gd name="connsiteY21" fmla="*/ 1447281 h 2188061"/>
              <a:gd name="connsiteX22" fmla="*/ 2812648 w 9144000"/>
              <a:gd name="connsiteY22" fmla="*/ 1435706 h 2188061"/>
              <a:gd name="connsiteX23" fmla="*/ 3240911 w 9144000"/>
              <a:gd name="connsiteY23" fmla="*/ 1458855 h 2188061"/>
              <a:gd name="connsiteX24" fmla="*/ 3359996 w 9144000"/>
              <a:gd name="connsiteY24" fmla="*/ 1531640 h 2188061"/>
              <a:gd name="connsiteX25" fmla="*/ 3460830 w 9144000"/>
              <a:gd name="connsiteY25" fmla="*/ 1655625 h 2188061"/>
              <a:gd name="connsiteX26" fmla="*/ 3652334 w 9144000"/>
              <a:gd name="connsiteY26" fmla="*/ 1849790 h 2188061"/>
              <a:gd name="connsiteX27" fmla="*/ 3970116 w 9144000"/>
              <a:gd name="connsiteY27" fmla="*/ 2002866 h 2188061"/>
              <a:gd name="connsiteX28" fmla="*/ 4213185 w 9144000"/>
              <a:gd name="connsiteY28" fmla="*/ 1979716 h 2188061"/>
              <a:gd name="connsiteX29" fmla="*/ 4317357 w 9144000"/>
              <a:gd name="connsiteY29" fmla="*/ 1933418 h 2188061"/>
              <a:gd name="connsiteX30" fmla="*/ 4363655 w 9144000"/>
              <a:gd name="connsiteY30" fmla="*/ 1875544 h 2188061"/>
              <a:gd name="connsiteX31" fmla="*/ 4352081 w 9144000"/>
              <a:gd name="connsiteY31" fmla="*/ 1713499 h 2188061"/>
              <a:gd name="connsiteX32" fmla="*/ 4236334 w 9144000"/>
              <a:gd name="connsiteY32" fmla="*/ 1424131 h 2188061"/>
              <a:gd name="connsiteX33" fmla="*/ 4143737 w 9144000"/>
              <a:gd name="connsiteY33" fmla="*/ 1215787 h 2188061"/>
              <a:gd name="connsiteX34" fmla="*/ 4155311 w 9144000"/>
              <a:gd name="connsiteY34" fmla="*/ 1042167 h 2188061"/>
              <a:gd name="connsiteX35" fmla="*/ 4236334 w 9144000"/>
              <a:gd name="connsiteY35" fmla="*/ 960362 h 2188061"/>
              <a:gd name="connsiteX36" fmla="*/ 4433104 w 9144000"/>
              <a:gd name="connsiteY36" fmla="*/ 880121 h 2188061"/>
              <a:gd name="connsiteX37" fmla="*/ 4745620 w 9144000"/>
              <a:gd name="connsiteY37" fmla="*/ 822248 h 2188061"/>
              <a:gd name="connsiteX38" fmla="*/ 4919240 w 9144000"/>
              <a:gd name="connsiteY38" fmla="*/ 787524 h 2188061"/>
              <a:gd name="connsiteX39" fmla="*/ 5034987 w 9144000"/>
              <a:gd name="connsiteY39" fmla="*/ 752800 h 2188061"/>
              <a:gd name="connsiteX40" fmla="*/ 5104435 w 9144000"/>
              <a:gd name="connsiteY40" fmla="*/ 729650 h 2188061"/>
              <a:gd name="connsiteX41" fmla="*/ 5254906 w 9144000"/>
              <a:gd name="connsiteY41" fmla="*/ 648628 h 2188061"/>
              <a:gd name="connsiteX42" fmla="*/ 5382228 w 9144000"/>
              <a:gd name="connsiteY42" fmla="*/ 579180 h 2188061"/>
              <a:gd name="connsiteX43" fmla="*/ 5509549 w 9144000"/>
              <a:gd name="connsiteY43" fmla="*/ 486582 h 2188061"/>
              <a:gd name="connsiteX44" fmla="*/ 5590572 w 9144000"/>
              <a:gd name="connsiteY44" fmla="*/ 428709 h 2188061"/>
              <a:gd name="connsiteX45" fmla="*/ 5625296 w 9144000"/>
              <a:gd name="connsiteY45" fmla="*/ 408896 h 2188061"/>
              <a:gd name="connsiteX46" fmla="*/ 5741043 w 9144000"/>
              <a:gd name="connsiteY46" fmla="*/ 347686 h 2188061"/>
              <a:gd name="connsiteX47" fmla="*/ 5856790 w 9144000"/>
              <a:gd name="connsiteY47" fmla="*/ 278238 h 2188061"/>
              <a:gd name="connsiteX48" fmla="*/ 6007261 w 9144000"/>
              <a:gd name="connsiteY48" fmla="*/ 197215 h 2188061"/>
              <a:gd name="connsiteX49" fmla="*/ 6076709 w 9144000"/>
              <a:gd name="connsiteY49" fmla="*/ 174066 h 2188061"/>
              <a:gd name="connsiteX50" fmla="*/ 6215605 w 9144000"/>
              <a:gd name="connsiteY50" fmla="*/ 104618 h 2188061"/>
              <a:gd name="connsiteX51" fmla="*/ 6366076 w 9144000"/>
              <a:gd name="connsiteY51" fmla="*/ 46744 h 2188061"/>
              <a:gd name="connsiteX52" fmla="*/ 6447099 w 9144000"/>
              <a:gd name="connsiteY52" fmla="*/ 23595 h 2188061"/>
              <a:gd name="connsiteX53" fmla="*/ 6493397 w 9144000"/>
              <a:gd name="connsiteY53" fmla="*/ 12020 h 2188061"/>
              <a:gd name="connsiteX54" fmla="*/ 6582942 w 9144000"/>
              <a:gd name="connsiteY54" fmla="*/ 3943 h 2188061"/>
              <a:gd name="connsiteX55" fmla="*/ 7318697 w 9144000"/>
              <a:gd name="connsiteY55" fmla="*/ 0 h 2188061"/>
              <a:gd name="connsiteX56" fmla="*/ 8356921 w 9144000"/>
              <a:gd name="connsiteY56" fmla="*/ 46744 h 2188061"/>
              <a:gd name="connsiteX57" fmla="*/ 8463065 w 9144000"/>
              <a:gd name="connsiteY57" fmla="*/ 76444 h 2188061"/>
              <a:gd name="connsiteX58" fmla="*/ 8580783 w 9144000"/>
              <a:gd name="connsiteY58" fmla="*/ 130820 h 2188061"/>
              <a:gd name="connsiteX59" fmla="*/ 8669883 w 9144000"/>
              <a:gd name="connsiteY59" fmla="*/ 210315 h 2188061"/>
              <a:gd name="connsiteX60" fmla="*/ 8799176 w 9144000"/>
              <a:gd name="connsiteY60" fmla="*/ 317541 h 2188061"/>
              <a:gd name="connsiteX61" fmla="*/ 8924081 w 9144000"/>
              <a:gd name="connsiteY61" fmla="*/ 498157 h 2188061"/>
              <a:gd name="connsiteX62" fmla="*/ 8958805 w 9144000"/>
              <a:gd name="connsiteY62" fmla="*/ 567605 h 2188061"/>
              <a:gd name="connsiteX63" fmla="*/ 9051402 w 9144000"/>
              <a:gd name="connsiteY63" fmla="*/ 752800 h 2188061"/>
              <a:gd name="connsiteX64" fmla="*/ 9074552 w 9144000"/>
              <a:gd name="connsiteY64" fmla="*/ 822248 h 2188061"/>
              <a:gd name="connsiteX65" fmla="*/ 9097701 w 9144000"/>
              <a:gd name="connsiteY65" fmla="*/ 891696 h 2188061"/>
              <a:gd name="connsiteX66" fmla="*/ 9144000 w 9144000"/>
              <a:gd name="connsiteY66" fmla="*/ 1157914 h 2188061"/>
              <a:gd name="connsiteX67" fmla="*/ 9097701 w 9144000"/>
              <a:gd name="connsiteY67" fmla="*/ 1551453 h 2188061"/>
              <a:gd name="connsiteX68" fmla="*/ 9042020 w 9144000"/>
              <a:gd name="connsiteY68" fmla="*/ 1720426 h 2188061"/>
              <a:gd name="connsiteX69" fmla="*/ 8875702 w 9144000"/>
              <a:gd name="connsiteY69" fmla="*/ 1949378 h 2188061"/>
              <a:gd name="connsiteX70" fmla="*/ 8610516 w 9144000"/>
              <a:gd name="connsiteY70" fmla="*/ 2178918 h 2188061"/>
              <a:gd name="connsiteX0" fmla="*/ 0 w 9144000"/>
              <a:gd name="connsiteY0" fmla="*/ 2188061 h 2188061"/>
              <a:gd name="connsiteX1" fmla="*/ 104172 w 9144000"/>
              <a:gd name="connsiteY1" fmla="*/ 2164911 h 2188061"/>
              <a:gd name="connsiteX2" fmla="*/ 208344 w 9144000"/>
              <a:gd name="connsiteY2" fmla="*/ 2130187 h 2188061"/>
              <a:gd name="connsiteX3" fmla="*/ 300942 w 9144000"/>
              <a:gd name="connsiteY3" fmla="*/ 2107038 h 2188061"/>
              <a:gd name="connsiteX4" fmla="*/ 497711 w 9144000"/>
              <a:gd name="connsiteY4" fmla="*/ 2049164 h 2188061"/>
              <a:gd name="connsiteX5" fmla="*/ 601883 w 9144000"/>
              <a:gd name="connsiteY5" fmla="*/ 2014440 h 2188061"/>
              <a:gd name="connsiteX6" fmla="*/ 856526 w 9144000"/>
              <a:gd name="connsiteY6" fmla="*/ 1933418 h 2188061"/>
              <a:gd name="connsiteX7" fmla="*/ 972273 w 9144000"/>
              <a:gd name="connsiteY7" fmla="*/ 1898693 h 2188061"/>
              <a:gd name="connsiteX8" fmla="*/ 1099595 w 9144000"/>
              <a:gd name="connsiteY8" fmla="*/ 1863969 h 2188061"/>
              <a:gd name="connsiteX9" fmla="*/ 1273215 w 9144000"/>
              <a:gd name="connsiteY9" fmla="*/ 1806096 h 2188061"/>
              <a:gd name="connsiteX10" fmla="*/ 1400537 w 9144000"/>
              <a:gd name="connsiteY10" fmla="*/ 1771372 h 2188061"/>
              <a:gd name="connsiteX11" fmla="*/ 1435261 w 9144000"/>
              <a:gd name="connsiteY11" fmla="*/ 1759797 h 2188061"/>
              <a:gd name="connsiteX12" fmla="*/ 1747777 w 9144000"/>
              <a:gd name="connsiteY12" fmla="*/ 1655625 h 2188061"/>
              <a:gd name="connsiteX13" fmla="*/ 1886673 w 9144000"/>
              <a:gd name="connsiteY13" fmla="*/ 1620901 h 2188061"/>
              <a:gd name="connsiteX14" fmla="*/ 1990845 w 9144000"/>
              <a:gd name="connsiteY14" fmla="*/ 1597752 h 2188061"/>
              <a:gd name="connsiteX15" fmla="*/ 2071868 w 9144000"/>
              <a:gd name="connsiteY15" fmla="*/ 1574602 h 2188061"/>
              <a:gd name="connsiteX16" fmla="*/ 2141316 w 9144000"/>
              <a:gd name="connsiteY16" fmla="*/ 1563028 h 2188061"/>
              <a:gd name="connsiteX17" fmla="*/ 2187615 w 9144000"/>
              <a:gd name="connsiteY17" fmla="*/ 1551453 h 2188061"/>
              <a:gd name="connsiteX18" fmla="*/ 2349661 w 9144000"/>
              <a:gd name="connsiteY18" fmla="*/ 1528304 h 2188061"/>
              <a:gd name="connsiteX19" fmla="*/ 2476982 w 9144000"/>
              <a:gd name="connsiteY19" fmla="*/ 1493580 h 2188061"/>
              <a:gd name="connsiteX20" fmla="*/ 2662177 w 9144000"/>
              <a:gd name="connsiteY20" fmla="*/ 1447281 h 2188061"/>
              <a:gd name="connsiteX21" fmla="*/ 2812648 w 9144000"/>
              <a:gd name="connsiteY21" fmla="*/ 1435706 h 2188061"/>
              <a:gd name="connsiteX22" fmla="*/ 3240911 w 9144000"/>
              <a:gd name="connsiteY22" fmla="*/ 1458855 h 2188061"/>
              <a:gd name="connsiteX23" fmla="*/ 3359996 w 9144000"/>
              <a:gd name="connsiteY23" fmla="*/ 1531640 h 2188061"/>
              <a:gd name="connsiteX24" fmla="*/ 3460830 w 9144000"/>
              <a:gd name="connsiteY24" fmla="*/ 1655625 h 2188061"/>
              <a:gd name="connsiteX25" fmla="*/ 3652334 w 9144000"/>
              <a:gd name="connsiteY25" fmla="*/ 1849790 h 2188061"/>
              <a:gd name="connsiteX26" fmla="*/ 3970116 w 9144000"/>
              <a:gd name="connsiteY26" fmla="*/ 2002866 h 2188061"/>
              <a:gd name="connsiteX27" fmla="*/ 4213185 w 9144000"/>
              <a:gd name="connsiteY27" fmla="*/ 1979716 h 2188061"/>
              <a:gd name="connsiteX28" fmla="*/ 4317357 w 9144000"/>
              <a:gd name="connsiteY28" fmla="*/ 1933418 h 2188061"/>
              <a:gd name="connsiteX29" fmla="*/ 4363655 w 9144000"/>
              <a:gd name="connsiteY29" fmla="*/ 1875544 h 2188061"/>
              <a:gd name="connsiteX30" fmla="*/ 4352081 w 9144000"/>
              <a:gd name="connsiteY30" fmla="*/ 1713499 h 2188061"/>
              <a:gd name="connsiteX31" fmla="*/ 4236334 w 9144000"/>
              <a:gd name="connsiteY31" fmla="*/ 1424131 h 2188061"/>
              <a:gd name="connsiteX32" fmla="*/ 4143737 w 9144000"/>
              <a:gd name="connsiteY32" fmla="*/ 1215787 h 2188061"/>
              <a:gd name="connsiteX33" fmla="*/ 4155311 w 9144000"/>
              <a:gd name="connsiteY33" fmla="*/ 1042167 h 2188061"/>
              <a:gd name="connsiteX34" fmla="*/ 4236334 w 9144000"/>
              <a:gd name="connsiteY34" fmla="*/ 960362 h 2188061"/>
              <a:gd name="connsiteX35" fmla="*/ 4433104 w 9144000"/>
              <a:gd name="connsiteY35" fmla="*/ 880121 h 2188061"/>
              <a:gd name="connsiteX36" fmla="*/ 4745620 w 9144000"/>
              <a:gd name="connsiteY36" fmla="*/ 822248 h 2188061"/>
              <a:gd name="connsiteX37" fmla="*/ 4919240 w 9144000"/>
              <a:gd name="connsiteY37" fmla="*/ 787524 h 2188061"/>
              <a:gd name="connsiteX38" fmla="*/ 5034987 w 9144000"/>
              <a:gd name="connsiteY38" fmla="*/ 752800 h 2188061"/>
              <a:gd name="connsiteX39" fmla="*/ 5104435 w 9144000"/>
              <a:gd name="connsiteY39" fmla="*/ 729650 h 2188061"/>
              <a:gd name="connsiteX40" fmla="*/ 5254906 w 9144000"/>
              <a:gd name="connsiteY40" fmla="*/ 648628 h 2188061"/>
              <a:gd name="connsiteX41" fmla="*/ 5382228 w 9144000"/>
              <a:gd name="connsiteY41" fmla="*/ 579180 h 2188061"/>
              <a:gd name="connsiteX42" fmla="*/ 5509549 w 9144000"/>
              <a:gd name="connsiteY42" fmla="*/ 486582 h 2188061"/>
              <a:gd name="connsiteX43" fmla="*/ 5590572 w 9144000"/>
              <a:gd name="connsiteY43" fmla="*/ 428709 h 2188061"/>
              <a:gd name="connsiteX44" fmla="*/ 5625296 w 9144000"/>
              <a:gd name="connsiteY44" fmla="*/ 408896 h 2188061"/>
              <a:gd name="connsiteX45" fmla="*/ 5741043 w 9144000"/>
              <a:gd name="connsiteY45" fmla="*/ 347686 h 2188061"/>
              <a:gd name="connsiteX46" fmla="*/ 5856790 w 9144000"/>
              <a:gd name="connsiteY46" fmla="*/ 278238 h 2188061"/>
              <a:gd name="connsiteX47" fmla="*/ 6007261 w 9144000"/>
              <a:gd name="connsiteY47" fmla="*/ 197215 h 2188061"/>
              <a:gd name="connsiteX48" fmla="*/ 6076709 w 9144000"/>
              <a:gd name="connsiteY48" fmla="*/ 174066 h 2188061"/>
              <a:gd name="connsiteX49" fmla="*/ 6215605 w 9144000"/>
              <a:gd name="connsiteY49" fmla="*/ 104618 h 2188061"/>
              <a:gd name="connsiteX50" fmla="*/ 6366076 w 9144000"/>
              <a:gd name="connsiteY50" fmla="*/ 46744 h 2188061"/>
              <a:gd name="connsiteX51" fmla="*/ 6447099 w 9144000"/>
              <a:gd name="connsiteY51" fmla="*/ 23595 h 2188061"/>
              <a:gd name="connsiteX52" fmla="*/ 6493397 w 9144000"/>
              <a:gd name="connsiteY52" fmla="*/ 12020 h 2188061"/>
              <a:gd name="connsiteX53" fmla="*/ 6582942 w 9144000"/>
              <a:gd name="connsiteY53" fmla="*/ 3943 h 2188061"/>
              <a:gd name="connsiteX54" fmla="*/ 7318697 w 9144000"/>
              <a:gd name="connsiteY54" fmla="*/ 0 h 2188061"/>
              <a:gd name="connsiteX55" fmla="*/ 8356921 w 9144000"/>
              <a:gd name="connsiteY55" fmla="*/ 46744 h 2188061"/>
              <a:gd name="connsiteX56" fmla="*/ 8463065 w 9144000"/>
              <a:gd name="connsiteY56" fmla="*/ 76444 h 2188061"/>
              <a:gd name="connsiteX57" fmla="*/ 8580783 w 9144000"/>
              <a:gd name="connsiteY57" fmla="*/ 130820 h 2188061"/>
              <a:gd name="connsiteX58" fmla="*/ 8669883 w 9144000"/>
              <a:gd name="connsiteY58" fmla="*/ 210315 h 2188061"/>
              <a:gd name="connsiteX59" fmla="*/ 8799176 w 9144000"/>
              <a:gd name="connsiteY59" fmla="*/ 317541 h 2188061"/>
              <a:gd name="connsiteX60" fmla="*/ 8924081 w 9144000"/>
              <a:gd name="connsiteY60" fmla="*/ 498157 h 2188061"/>
              <a:gd name="connsiteX61" fmla="*/ 8958805 w 9144000"/>
              <a:gd name="connsiteY61" fmla="*/ 567605 h 2188061"/>
              <a:gd name="connsiteX62" fmla="*/ 9051402 w 9144000"/>
              <a:gd name="connsiteY62" fmla="*/ 752800 h 2188061"/>
              <a:gd name="connsiteX63" fmla="*/ 9074552 w 9144000"/>
              <a:gd name="connsiteY63" fmla="*/ 822248 h 2188061"/>
              <a:gd name="connsiteX64" fmla="*/ 9097701 w 9144000"/>
              <a:gd name="connsiteY64" fmla="*/ 891696 h 2188061"/>
              <a:gd name="connsiteX65" fmla="*/ 9144000 w 9144000"/>
              <a:gd name="connsiteY65" fmla="*/ 1157914 h 2188061"/>
              <a:gd name="connsiteX66" fmla="*/ 9097701 w 9144000"/>
              <a:gd name="connsiteY66" fmla="*/ 1551453 h 2188061"/>
              <a:gd name="connsiteX67" fmla="*/ 9042020 w 9144000"/>
              <a:gd name="connsiteY67" fmla="*/ 1720426 h 2188061"/>
              <a:gd name="connsiteX68" fmla="*/ 8875702 w 9144000"/>
              <a:gd name="connsiteY68" fmla="*/ 1949378 h 2188061"/>
              <a:gd name="connsiteX69" fmla="*/ 8610516 w 9144000"/>
              <a:gd name="connsiteY69" fmla="*/ 2178918 h 2188061"/>
              <a:gd name="connsiteX0" fmla="*/ 0 w 9144000"/>
              <a:gd name="connsiteY0" fmla="*/ 2188061 h 2188061"/>
              <a:gd name="connsiteX1" fmla="*/ 104172 w 9144000"/>
              <a:gd name="connsiteY1" fmla="*/ 2164911 h 2188061"/>
              <a:gd name="connsiteX2" fmla="*/ 208344 w 9144000"/>
              <a:gd name="connsiteY2" fmla="*/ 2130187 h 2188061"/>
              <a:gd name="connsiteX3" fmla="*/ 300942 w 9144000"/>
              <a:gd name="connsiteY3" fmla="*/ 2107038 h 2188061"/>
              <a:gd name="connsiteX4" fmla="*/ 497711 w 9144000"/>
              <a:gd name="connsiteY4" fmla="*/ 2049164 h 2188061"/>
              <a:gd name="connsiteX5" fmla="*/ 601883 w 9144000"/>
              <a:gd name="connsiteY5" fmla="*/ 2014440 h 2188061"/>
              <a:gd name="connsiteX6" fmla="*/ 856526 w 9144000"/>
              <a:gd name="connsiteY6" fmla="*/ 1933418 h 2188061"/>
              <a:gd name="connsiteX7" fmla="*/ 972273 w 9144000"/>
              <a:gd name="connsiteY7" fmla="*/ 1898693 h 2188061"/>
              <a:gd name="connsiteX8" fmla="*/ 1099595 w 9144000"/>
              <a:gd name="connsiteY8" fmla="*/ 1863969 h 2188061"/>
              <a:gd name="connsiteX9" fmla="*/ 1273215 w 9144000"/>
              <a:gd name="connsiteY9" fmla="*/ 1806096 h 2188061"/>
              <a:gd name="connsiteX10" fmla="*/ 1400537 w 9144000"/>
              <a:gd name="connsiteY10" fmla="*/ 1771372 h 2188061"/>
              <a:gd name="connsiteX11" fmla="*/ 1435261 w 9144000"/>
              <a:gd name="connsiteY11" fmla="*/ 1759797 h 2188061"/>
              <a:gd name="connsiteX12" fmla="*/ 1747777 w 9144000"/>
              <a:gd name="connsiteY12" fmla="*/ 1655625 h 2188061"/>
              <a:gd name="connsiteX13" fmla="*/ 1886673 w 9144000"/>
              <a:gd name="connsiteY13" fmla="*/ 1620901 h 2188061"/>
              <a:gd name="connsiteX14" fmla="*/ 1990845 w 9144000"/>
              <a:gd name="connsiteY14" fmla="*/ 1597752 h 2188061"/>
              <a:gd name="connsiteX15" fmla="*/ 2071868 w 9144000"/>
              <a:gd name="connsiteY15" fmla="*/ 1574602 h 2188061"/>
              <a:gd name="connsiteX16" fmla="*/ 2141316 w 9144000"/>
              <a:gd name="connsiteY16" fmla="*/ 1563028 h 2188061"/>
              <a:gd name="connsiteX17" fmla="*/ 2187615 w 9144000"/>
              <a:gd name="connsiteY17" fmla="*/ 1551453 h 2188061"/>
              <a:gd name="connsiteX18" fmla="*/ 2349661 w 9144000"/>
              <a:gd name="connsiteY18" fmla="*/ 1528304 h 2188061"/>
              <a:gd name="connsiteX19" fmla="*/ 2662177 w 9144000"/>
              <a:gd name="connsiteY19" fmla="*/ 1447281 h 2188061"/>
              <a:gd name="connsiteX20" fmla="*/ 2812648 w 9144000"/>
              <a:gd name="connsiteY20" fmla="*/ 1435706 h 2188061"/>
              <a:gd name="connsiteX21" fmla="*/ 3240911 w 9144000"/>
              <a:gd name="connsiteY21" fmla="*/ 1458855 h 2188061"/>
              <a:gd name="connsiteX22" fmla="*/ 3359996 w 9144000"/>
              <a:gd name="connsiteY22" fmla="*/ 1531640 h 2188061"/>
              <a:gd name="connsiteX23" fmla="*/ 3460830 w 9144000"/>
              <a:gd name="connsiteY23" fmla="*/ 1655625 h 2188061"/>
              <a:gd name="connsiteX24" fmla="*/ 3652334 w 9144000"/>
              <a:gd name="connsiteY24" fmla="*/ 1849790 h 2188061"/>
              <a:gd name="connsiteX25" fmla="*/ 3970116 w 9144000"/>
              <a:gd name="connsiteY25" fmla="*/ 2002866 h 2188061"/>
              <a:gd name="connsiteX26" fmla="*/ 4213185 w 9144000"/>
              <a:gd name="connsiteY26" fmla="*/ 1979716 h 2188061"/>
              <a:gd name="connsiteX27" fmla="*/ 4317357 w 9144000"/>
              <a:gd name="connsiteY27" fmla="*/ 1933418 h 2188061"/>
              <a:gd name="connsiteX28" fmla="*/ 4363655 w 9144000"/>
              <a:gd name="connsiteY28" fmla="*/ 1875544 h 2188061"/>
              <a:gd name="connsiteX29" fmla="*/ 4352081 w 9144000"/>
              <a:gd name="connsiteY29" fmla="*/ 1713499 h 2188061"/>
              <a:gd name="connsiteX30" fmla="*/ 4236334 w 9144000"/>
              <a:gd name="connsiteY30" fmla="*/ 1424131 h 2188061"/>
              <a:gd name="connsiteX31" fmla="*/ 4143737 w 9144000"/>
              <a:gd name="connsiteY31" fmla="*/ 1215787 h 2188061"/>
              <a:gd name="connsiteX32" fmla="*/ 4155311 w 9144000"/>
              <a:gd name="connsiteY32" fmla="*/ 1042167 h 2188061"/>
              <a:gd name="connsiteX33" fmla="*/ 4236334 w 9144000"/>
              <a:gd name="connsiteY33" fmla="*/ 960362 h 2188061"/>
              <a:gd name="connsiteX34" fmla="*/ 4433104 w 9144000"/>
              <a:gd name="connsiteY34" fmla="*/ 880121 h 2188061"/>
              <a:gd name="connsiteX35" fmla="*/ 4745620 w 9144000"/>
              <a:gd name="connsiteY35" fmla="*/ 822248 h 2188061"/>
              <a:gd name="connsiteX36" fmla="*/ 4919240 w 9144000"/>
              <a:gd name="connsiteY36" fmla="*/ 787524 h 2188061"/>
              <a:gd name="connsiteX37" fmla="*/ 5034987 w 9144000"/>
              <a:gd name="connsiteY37" fmla="*/ 752800 h 2188061"/>
              <a:gd name="connsiteX38" fmla="*/ 5104435 w 9144000"/>
              <a:gd name="connsiteY38" fmla="*/ 729650 h 2188061"/>
              <a:gd name="connsiteX39" fmla="*/ 5254906 w 9144000"/>
              <a:gd name="connsiteY39" fmla="*/ 648628 h 2188061"/>
              <a:gd name="connsiteX40" fmla="*/ 5382228 w 9144000"/>
              <a:gd name="connsiteY40" fmla="*/ 579180 h 2188061"/>
              <a:gd name="connsiteX41" fmla="*/ 5509549 w 9144000"/>
              <a:gd name="connsiteY41" fmla="*/ 486582 h 2188061"/>
              <a:gd name="connsiteX42" fmla="*/ 5590572 w 9144000"/>
              <a:gd name="connsiteY42" fmla="*/ 428709 h 2188061"/>
              <a:gd name="connsiteX43" fmla="*/ 5625296 w 9144000"/>
              <a:gd name="connsiteY43" fmla="*/ 408896 h 2188061"/>
              <a:gd name="connsiteX44" fmla="*/ 5741043 w 9144000"/>
              <a:gd name="connsiteY44" fmla="*/ 347686 h 2188061"/>
              <a:gd name="connsiteX45" fmla="*/ 5856790 w 9144000"/>
              <a:gd name="connsiteY45" fmla="*/ 278238 h 2188061"/>
              <a:gd name="connsiteX46" fmla="*/ 6007261 w 9144000"/>
              <a:gd name="connsiteY46" fmla="*/ 197215 h 2188061"/>
              <a:gd name="connsiteX47" fmla="*/ 6076709 w 9144000"/>
              <a:gd name="connsiteY47" fmla="*/ 174066 h 2188061"/>
              <a:gd name="connsiteX48" fmla="*/ 6215605 w 9144000"/>
              <a:gd name="connsiteY48" fmla="*/ 104618 h 2188061"/>
              <a:gd name="connsiteX49" fmla="*/ 6366076 w 9144000"/>
              <a:gd name="connsiteY49" fmla="*/ 46744 h 2188061"/>
              <a:gd name="connsiteX50" fmla="*/ 6447099 w 9144000"/>
              <a:gd name="connsiteY50" fmla="*/ 23595 h 2188061"/>
              <a:gd name="connsiteX51" fmla="*/ 6493397 w 9144000"/>
              <a:gd name="connsiteY51" fmla="*/ 12020 h 2188061"/>
              <a:gd name="connsiteX52" fmla="*/ 6582942 w 9144000"/>
              <a:gd name="connsiteY52" fmla="*/ 3943 h 2188061"/>
              <a:gd name="connsiteX53" fmla="*/ 7318697 w 9144000"/>
              <a:gd name="connsiteY53" fmla="*/ 0 h 2188061"/>
              <a:gd name="connsiteX54" fmla="*/ 8356921 w 9144000"/>
              <a:gd name="connsiteY54" fmla="*/ 46744 h 2188061"/>
              <a:gd name="connsiteX55" fmla="*/ 8463065 w 9144000"/>
              <a:gd name="connsiteY55" fmla="*/ 76444 h 2188061"/>
              <a:gd name="connsiteX56" fmla="*/ 8580783 w 9144000"/>
              <a:gd name="connsiteY56" fmla="*/ 130820 h 2188061"/>
              <a:gd name="connsiteX57" fmla="*/ 8669883 w 9144000"/>
              <a:gd name="connsiteY57" fmla="*/ 210315 h 2188061"/>
              <a:gd name="connsiteX58" fmla="*/ 8799176 w 9144000"/>
              <a:gd name="connsiteY58" fmla="*/ 317541 h 2188061"/>
              <a:gd name="connsiteX59" fmla="*/ 8924081 w 9144000"/>
              <a:gd name="connsiteY59" fmla="*/ 498157 h 2188061"/>
              <a:gd name="connsiteX60" fmla="*/ 8958805 w 9144000"/>
              <a:gd name="connsiteY60" fmla="*/ 567605 h 2188061"/>
              <a:gd name="connsiteX61" fmla="*/ 9051402 w 9144000"/>
              <a:gd name="connsiteY61" fmla="*/ 752800 h 2188061"/>
              <a:gd name="connsiteX62" fmla="*/ 9074552 w 9144000"/>
              <a:gd name="connsiteY62" fmla="*/ 822248 h 2188061"/>
              <a:gd name="connsiteX63" fmla="*/ 9097701 w 9144000"/>
              <a:gd name="connsiteY63" fmla="*/ 891696 h 2188061"/>
              <a:gd name="connsiteX64" fmla="*/ 9144000 w 9144000"/>
              <a:gd name="connsiteY64" fmla="*/ 1157914 h 2188061"/>
              <a:gd name="connsiteX65" fmla="*/ 9097701 w 9144000"/>
              <a:gd name="connsiteY65" fmla="*/ 1551453 h 2188061"/>
              <a:gd name="connsiteX66" fmla="*/ 9042020 w 9144000"/>
              <a:gd name="connsiteY66" fmla="*/ 1720426 h 2188061"/>
              <a:gd name="connsiteX67" fmla="*/ 8875702 w 9144000"/>
              <a:gd name="connsiteY67" fmla="*/ 1949378 h 2188061"/>
              <a:gd name="connsiteX68" fmla="*/ 8610516 w 9144000"/>
              <a:gd name="connsiteY68" fmla="*/ 2178918 h 2188061"/>
              <a:gd name="connsiteX0" fmla="*/ 0 w 9144000"/>
              <a:gd name="connsiteY0" fmla="*/ 2188061 h 2188061"/>
              <a:gd name="connsiteX1" fmla="*/ 104172 w 9144000"/>
              <a:gd name="connsiteY1" fmla="*/ 2164911 h 2188061"/>
              <a:gd name="connsiteX2" fmla="*/ 208344 w 9144000"/>
              <a:gd name="connsiteY2" fmla="*/ 2130187 h 2188061"/>
              <a:gd name="connsiteX3" fmla="*/ 300942 w 9144000"/>
              <a:gd name="connsiteY3" fmla="*/ 2107038 h 2188061"/>
              <a:gd name="connsiteX4" fmla="*/ 497711 w 9144000"/>
              <a:gd name="connsiteY4" fmla="*/ 2049164 h 2188061"/>
              <a:gd name="connsiteX5" fmla="*/ 601883 w 9144000"/>
              <a:gd name="connsiteY5" fmla="*/ 2014440 h 2188061"/>
              <a:gd name="connsiteX6" fmla="*/ 856526 w 9144000"/>
              <a:gd name="connsiteY6" fmla="*/ 1933418 h 2188061"/>
              <a:gd name="connsiteX7" fmla="*/ 972273 w 9144000"/>
              <a:gd name="connsiteY7" fmla="*/ 1898693 h 2188061"/>
              <a:gd name="connsiteX8" fmla="*/ 1099595 w 9144000"/>
              <a:gd name="connsiteY8" fmla="*/ 1863969 h 2188061"/>
              <a:gd name="connsiteX9" fmla="*/ 1273215 w 9144000"/>
              <a:gd name="connsiteY9" fmla="*/ 1806096 h 2188061"/>
              <a:gd name="connsiteX10" fmla="*/ 1400537 w 9144000"/>
              <a:gd name="connsiteY10" fmla="*/ 1771372 h 2188061"/>
              <a:gd name="connsiteX11" fmla="*/ 1435261 w 9144000"/>
              <a:gd name="connsiteY11" fmla="*/ 1759797 h 2188061"/>
              <a:gd name="connsiteX12" fmla="*/ 1747777 w 9144000"/>
              <a:gd name="connsiteY12" fmla="*/ 1655625 h 2188061"/>
              <a:gd name="connsiteX13" fmla="*/ 1886673 w 9144000"/>
              <a:gd name="connsiteY13" fmla="*/ 1620901 h 2188061"/>
              <a:gd name="connsiteX14" fmla="*/ 1990845 w 9144000"/>
              <a:gd name="connsiteY14" fmla="*/ 1597752 h 2188061"/>
              <a:gd name="connsiteX15" fmla="*/ 2071868 w 9144000"/>
              <a:gd name="connsiteY15" fmla="*/ 1574602 h 2188061"/>
              <a:gd name="connsiteX16" fmla="*/ 2141316 w 9144000"/>
              <a:gd name="connsiteY16" fmla="*/ 1563028 h 2188061"/>
              <a:gd name="connsiteX17" fmla="*/ 2187615 w 9144000"/>
              <a:gd name="connsiteY17" fmla="*/ 1551453 h 2188061"/>
              <a:gd name="connsiteX18" fmla="*/ 2374375 w 9144000"/>
              <a:gd name="connsiteY18" fmla="*/ 1507710 h 2188061"/>
              <a:gd name="connsiteX19" fmla="*/ 2662177 w 9144000"/>
              <a:gd name="connsiteY19" fmla="*/ 1447281 h 2188061"/>
              <a:gd name="connsiteX20" fmla="*/ 2812648 w 9144000"/>
              <a:gd name="connsiteY20" fmla="*/ 1435706 h 2188061"/>
              <a:gd name="connsiteX21" fmla="*/ 3240911 w 9144000"/>
              <a:gd name="connsiteY21" fmla="*/ 1458855 h 2188061"/>
              <a:gd name="connsiteX22" fmla="*/ 3359996 w 9144000"/>
              <a:gd name="connsiteY22" fmla="*/ 1531640 h 2188061"/>
              <a:gd name="connsiteX23" fmla="*/ 3460830 w 9144000"/>
              <a:gd name="connsiteY23" fmla="*/ 1655625 h 2188061"/>
              <a:gd name="connsiteX24" fmla="*/ 3652334 w 9144000"/>
              <a:gd name="connsiteY24" fmla="*/ 1849790 h 2188061"/>
              <a:gd name="connsiteX25" fmla="*/ 3970116 w 9144000"/>
              <a:gd name="connsiteY25" fmla="*/ 2002866 h 2188061"/>
              <a:gd name="connsiteX26" fmla="*/ 4213185 w 9144000"/>
              <a:gd name="connsiteY26" fmla="*/ 1979716 h 2188061"/>
              <a:gd name="connsiteX27" fmla="*/ 4317357 w 9144000"/>
              <a:gd name="connsiteY27" fmla="*/ 1933418 h 2188061"/>
              <a:gd name="connsiteX28" fmla="*/ 4363655 w 9144000"/>
              <a:gd name="connsiteY28" fmla="*/ 1875544 h 2188061"/>
              <a:gd name="connsiteX29" fmla="*/ 4352081 w 9144000"/>
              <a:gd name="connsiteY29" fmla="*/ 1713499 h 2188061"/>
              <a:gd name="connsiteX30" fmla="*/ 4236334 w 9144000"/>
              <a:gd name="connsiteY30" fmla="*/ 1424131 h 2188061"/>
              <a:gd name="connsiteX31" fmla="*/ 4143737 w 9144000"/>
              <a:gd name="connsiteY31" fmla="*/ 1215787 h 2188061"/>
              <a:gd name="connsiteX32" fmla="*/ 4155311 w 9144000"/>
              <a:gd name="connsiteY32" fmla="*/ 1042167 h 2188061"/>
              <a:gd name="connsiteX33" fmla="*/ 4236334 w 9144000"/>
              <a:gd name="connsiteY33" fmla="*/ 960362 h 2188061"/>
              <a:gd name="connsiteX34" fmla="*/ 4433104 w 9144000"/>
              <a:gd name="connsiteY34" fmla="*/ 880121 h 2188061"/>
              <a:gd name="connsiteX35" fmla="*/ 4745620 w 9144000"/>
              <a:gd name="connsiteY35" fmla="*/ 822248 h 2188061"/>
              <a:gd name="connsiteX36" fmla="*/ 4919240 w 9144000"/>
              <a:gd name="connsiteY36" fmla="*/ 787524 h 2188061"/>
              <a:gd name="connsiteX37" fmla="*/ 5034987 w 9144000"/>
              <a:gd name="connsiteY37" fmla="*/ 752800 h 2188061"/>
              <a:gd name="connsiteX38" fmla="*/ 5104435 w 9144000"/>
              <a:gd name="connsiteY38" fmla="*/ 729650 h 2188061"/>
              <a:gd name="connsiteX39" fmla="*/ 5254906 w 9144000"/>
              <a:gd name="connsiteY39" fmla="*/ 648628 h 2188061"/>
              <a:gd name="connsiteX40" fmla="*/ 5382228 w 9144000"/>
              <a:gd name="connsiteY40" fmla="*/ 579180 h 2188061"/>
              <a:gd name="connsiteX41" fmla="*/ 5509549 w 9144000"/>
              <a:gd name="connsiteY41" fmla="*/ 486582 h 2188061"/>
              <a:gd name="connsiteX42" fmla="*/ 5590572 w 9144000"/>
              <a:gd name="connsiteY42" fmla="*/ 428709 h 2188061"/>
              <a:gd name="connsiteX43" fmla="*/ 5625296 w 9144000"/>
              <a:gd name="connsiteY43" fmla="*/ 408896 h 2188061"/>
              <a:gd name="connsiteX44" fmla="*/ 5741043 w 9144000"/>
              <a:gd name="connsiteY44" fmla="*/ 347686 h 2188061"/>
              <a:gd name="connsiteX45" fmla="*/ 5856790 w 9144000"/>
              <a:gd name="connsiteY45" fmla="*/ 278238 h 2188061"/>
              <a:gd name="connsiteX46" fmla="*/ 6007261 w 9144000"/>
              <a:gd name="connsiteY46" fmla="*/ 197215 h 2188061"/>
              <a:gd name="connsiteX47" fmla="*/ 6076709 w 9144000"/>
              <a:gd name="connsiteY47" fmla="*/ 174066 h 2188061"/>
              <a:gd name="connsiteX48" fmla="*/ 6215605 w 9144000"/>
              <a:gd name="connsiteY48" fmla="*/ 104618 h 2188061"/>
              <a:gd name="connsiteX49" fmla="*/ 6366076 w 9144000"/>
              <a:gd name="connsiteY49" fmla="*/ 46744 h 2188061"/>
              <a:gd name="connsiteX50" fmla="*/ 6447099 w 9144000"/>
              <a:gd name="connsiteY50" fmla="*/ 23595 h 2188061"/>
              <a:gd name="connsiteX51" fmla="*/ 6493397 w 9144000"/>
              <a:gd name="connsiteY51" fmla="*/ 12020 h 2188061"/>
              <a:gd name="connsiteX52" fmla="*/ 6582942 w 9144000"/>
              <a:gd name="connsiteY52" fmla="*/ 3943 h 2188061"/>
              <a:gd name="connsiteX53" fmla="*/ 7318697 w 9144000"/>
              <a:gd name="connsiteY53" fmla="*/ 0 h 2188061"/>
              <a:gd name="connsiteX54" fmla="*/ 8356921 w 9144000"/>
              <a:gd name="connsiteY54" fmla="*/ 46744 h 2188061"/>
              <a:gd name="connsiteX55" fmla="*/ 8463065 w 9144000"/>
              <a:gd name="connsiteY55" fmla="*/ 76444 h 2188061"/>
              <a:gd name="connsiteX56" fmla="*/ 8580783 w 9144000"/>
              <a:gd name="connsiteY56" fmla="*/ 130820 h 2188061"/>
              <a:gd name="connsiteX57" fmla="*/ 8669883 w 9144000"/>
              <a:gd name="connsiteY57" fmla="*/ 210315 h 2188061"/>
              <a:gd name="connsiteX58" fmla="*/ 8799176 w 9144000"/>
              <a:gd name="connsiteY58" fmla="*/ 317541 h 2188061"/>
              <a:gd name="connsiteX59" fmla="*/ 8924081 w 9144000"/>
              <a:gd name="connsiteY59" fmla="*/ 498157 h 2188061"/>
              <a:gd name="connsiteX60" fmla="*/ 8958805 w 9144000"/>
              <a:gd name="connsiteY60" fmla="*/ 567605 h 2188061"/>
              <a:gd name="connsiteX61" fmla="*/ 9051402 w 9144000"/>
              <a:gd name="connsiteY61" fmla="*/ 752800 h 2188061"/>
              <a:gd name="connsiteX62" fmla="*/ 9074552 w 9144000"/>
              <a:gd name="connsiteY62" fmla="*/ 822248 h 2188061"/>
              <a:gd name="connsiteX63" fmla="*/ 9097701 w 9144000"/>
              <a:gd name="connsiteY63" fmla="*/ 891696 h 2188061"/>
              <a:gd name="connsiteX64" fmla="*/ 9144000 w 9144000"/>
              <a:gd name="connsiteY64" fmla="*/ 1157914 h 2188061"/>
              <a:gd name="connsiteX65" fmla="*/ 9097701 w 9144000"/>
              <a:gd name="connsiteY65" fmla="*/ 1551453 h 2188061"/>
              <a:gd name="connsiteX66" fmla="*/ 9042020 w 9144000"/>
              <a:gd name="connsiteY66" fmla="*/ 1720426 h 2188061"/>
              <a:gd name="connsiteX67" fmla="*/ 8875702 w 9144000"/>
              <a:gd name="connsiteY67" fmla="*/ 1949378 h 2188061"/>
              <a:gd name="connsiteX68" fmla="*/ 8610516 w 9144000"/>
              <a:gd name="connsiteY68" fmla="*/ 2178918 h 2188061"/>
              <a:gd name="connsiteX0" fmla="*/ 0 w 9144000"/>
              <a:gd name="connsiteY0" fmla="*/ 2188061 h 2188061"/>
              <a:gd name="connsiteX1" fmla="*/ 104172 w 9144000"/>
              <a:gd name="connsiteY1" fmla="*/ 2164911 h 2188061"/>
              <a:gd name="connsiteX2" fmla="*/ 208344 w 9144000"/>
              <a:gd name="connsiteY2" fmla="*/ 2130187 h 2188061"/>
              <a:gd name="connsiteX3" fmla="*/ 300942 w 9144000"/>
              <a:gd name="connsiteY3" fmla="*/ 2107038 h 2188061"/>
              <a:gd name="connsiteX4" fmla="*/ 497711 w 9144000"/>
              <a:gd name="connsiteY4" fmla="*/ 2049164 h 2188061"/>
              <a:gd name="connsiteX5" fmla="*/ 601883 w 9144000"/>
              <a:gd name="connsiteY5" fmla="*/ 2014440 h 2188061"/>
              <a:gd name="connsiteX6" fmla="*/ 856526 w 9144000"/>
              <a:gd name="connsiteY6" fmla="*/ 1933418 h 2188061"/>
              <a:gd name="connsiteX7" fmla="*/ 972273 w 9144000"/>
              <a:gd name="connsiteY7" fmla="*/ 1898693 h 2188061"/>
              <a:gd name="connsiteX8" fmla="*/ 1099595 w 9144000"/>
              <a:gd name="connsiteY8" fmla="*/ 1863969 h 2188061"/>
              <a:gd name="connsiteX9" fmla="*/ 1273215 w 9144000"/>
              <a:gd name="connsiteY9" fmla="*/ 1806096 h 2188061"/>
              <a:gd name="connsiteX10" fmla="*/ 1400537 w 9144000"/>
              <a:gd name="connsiteY10" fmla="*/ 1771372 h 2188061"/>
              <a:gd name="connsiteX11" fmla="*/ 1435261 w 9144000"/>
              <a:gd name="connsiteY11" fmla="*/ 1759797 h 2188061"/>
              <a:gd name="connsiteX12" fmla="*/ 1747777 w 9144000"/>
              <a:gd name="connsiteY12" fmla="*/ 1655625 h 2188061"/>
              <a:gd name="connsiteX13" fmla="*/ 1886673 w 9144000"/>
              <a:gd name="connsiteY13" fmla="*/ 1620901 h 2188061"/>
              <a:gd name="connsiteX14" fmla="*/ 1990845 w 9144000"/>
              <a:gd name="connsiteY14" fmla="*/ 1597752 h 2188061"/>
              <a:gd name="connsiteX15" fmla="*/ 2071868 w 9144000"/>
              <a:gd name="connsiteY15" fmla="*/ 1574602 h 2188061"/>
              <a:gd name="connsiteX16" fmla="*/ 2141316 w 9144000"/>
              <a:gd name="connsiteY16" fmla="*/ 1563028 h 2188061"/>
              <a:gd name="connsiteX17" fmla="*/ 2187615 w 9144000"/>
              <a:gd name="connsiteY17" fmla="*/ 1551453 h 2188061"/>
              <a:gd name="connsiteX18" fmla="*/ 2374375 w 9144000"/>
              <a:gd name="connsiteY18" fmla="*/ 1507710 h 2188061"/>
              <a:gd name="connsiteX19" fmla="*/ 2662177 w 9144000"/>
              <a:gd name="connsiteY19" fmla="*/ 1447281 h 2188061"/>
              <a:gd name="connsiteX20" fmla="*/ 2878551 w 9144000"/>
              <a:gd name="connsiteY20" fmla="*/ 1431587 h 2188061"/>
              <a:gd name="connsiteX21" fmla="*/ 3240911 w 9144000"/>
              <a:gd name="connsiteY21" fmla="*/ 1458855 h 2188061"/>
              <a:gd name="connsiteX22" fmla="*/ 3359996 w 9144000"/>
              <a:gd name="connsiteY22" fmla="*/ 1531640 h 2188061"/>
              <a:gd name="connsiteX23" fmla="*/ 3460830 w 9144000"/>
              <a:gd name="connsiteY23" fmla="*/ 1655625 h 2188061"/>
              <a:gd name="connsiteX24" fmla="*/ 3652334 w 9144000"/>
              <a:gd name="connsiteY24" fmla="*/ 1849790 h 2188061"/>
              <a:gd name="connsiteX25" fmla="*/ 3970116 w 9144000"/>
              <a:gd name="connsiteY25" fmla="*/ 2002866 h 2188061"/>
              <a:gd name="connsiteX26" fmla="*/ 4213185 w 9144000"/>
              <a:gd name="connsiteY26" fmla="*/ 1979716 h 2188061"/>
              <a:gd name="connsiteX27" fmla="*/ 4317357 w 9144000"/>
              <a:gd name="connsiteY27" fmla="*/ 1933418 h 2188061"/>
              <a:gd name="connsiteX28" fmla="*/ 4363655 w 9144000"/>
              <a:gd name="connsiteY28" fmla="*/ 1875544 h 2188061"/>
              <a:gd name="connsiteX29" fmla="*/ 4352081 w 9144000"/>
              <a:gd name="connsiteY29" fmla="*/ 1713499 h 2188061"/>
              <a:gd name="connsiteX30" fmla="*/ 4236334 w 9144000"/>
              <a:gd name="connsiteY30" fmla="*/ 1424131 h 2188061"/>
              <a:gd name="connsiteX31" fmla="*/ 4143737 w 9144000"/>
              <a:gd name="connsiteY31" fmla="*/ 1215787 h 2188061"/>
              <a:gd name="connsiteX32" fmla="*/ 4155311 w 9144000"/>
              <a:gd name="connsiteY32" fmla="*/ 1042167 h 2188061"/>
              <a:gd name="connsiteX33" fmla="*/ 4236334 w 9144000"/>
              <a:gd name="connsiteY33" fmla="*/ 960362 h 2188061"/>
              <a:gd name="connsiteX34" fmla="*/ 4433104 w 9144000"/>
              <a:gd name="connsiteY34" fmla="*/ 880121 h 2188061"/>
              <a:gd name="connsiteX35" fmla="*/ 4745620 w 9144000"/>
              <a:gd name="connsiteY35" fmla="*/ 822248 h 2188061"/>
              <a:gd name="connsiteX36" fmla="*/ 4919240 w 9144000"/>
              <a:gd name="connsiteY36" fmla="*/ 787524 h 2188061"/>
              <a:gd name="connsiteX37" fmla="*/ 5034987 w 9144000"/>
              <a:gd name="connsiteY37" fmla="*/ 752800 h 2188061"/>
              <a:gd name="connsiteX38" fmla="*/ 5104435 w 9144000"/>
              <a:gd name="connsiteY38" fmla="*/ 729650 h 2188061"/>
              <a:gd name="connsiteX39" fmla="*/ 5254906 w 9144000"/>
              <a:gd name="connsiteY39" fmla="*/ 648628 h 2188061"/>
              <a:gd name="connsiteX40" fmla="*/ 5382228 w 9144000"/>
              <a:gd name="connsiteY40" fmla="*/ 579180 h 2188061"/>
              <a:gd name="connsiteX41" fmla="*/ 5509549 w 9144000"/>
              <a:gd name="connsiteY41" fmla="*/ 486582 h 2188061"/>
              <a:gd name="connsiteX42" fmla="*/ 5590572 w 9144000"/>
              <a:gd name="connsiteY42" fmla="*/ 428709 h 2188061"/>
              <a:gd name="connsiteX43" fmla="*/ 5625296 w 9144000"/>
              <a:gd name="connsiteY43" fmla="*/ 408896 h 2188061"/>
              <a:gd name="connsiteX44" fmla="*/ 5741043 w 9144000"/>
              <a:gd name="connsiteY44" fmla="*/ 347686 h 2188061"/>
              <a:gd name="connsiteX45" fmla="*/ 5856790 w 9144000"/>
              <a:gd name="connsiteY45" fmla="*/ 278238 h 2188061"/>
              <a:gd name="connsiteX46" fmla="*/ 6007261 w 9144000"/>
              <a:gd name="connsiteY46" fmla="*/ 197215 h 2188061"/>
              <a:gd name="connsiteX47" fmla="*/ 6076709 w 9144000"/>
              <a:gd name="connsiteY47" fmla="*/ 174066 h 2188061"/>
              <a:gd name="connsiteX48" fmla="*/ 6215605 w 9144000"/>
              <a:gd name="connsiteY48" fmla="*/ 104618 h 2188061"/>
              <a:gd name="connsiteX49" fmla="*/ 6366076 w 9144000"/>
              <a:gd name="connsiteY49" fmla="*/ 46744 h 2188061"/>
              <a:gd name="connsiteX50" fmla="*/ 6447099 w 9144000"/>
              <a:gd name="connsiteY50" fmla="*/ 23595 h 2188061"/>
              <a:gd name="connsiteX51" fmla="*/ 6493397 w 9144000"/>
              <a:gd name="connsiteY51" fmla="*/ 12020 h 2188061"/>
              <a:gd name="connsiteX52" fmla="*/ 6582942 w 9144000"/>
              <a:gd name="connsiteY52" fmla="*/ 3943 h 2188061"/>
              <a:gd name="connsiteX53" fmla="*/ 7318697 w 9144000"/>
              <a:gd name="connsiteY53" fmla="*/ 0 h 2188061"/>
              <a:gd name="connsiteX54" fmla="*/ 8356921 w 9144000"/>
              <a:gd name="connsiteY54" fmla="*/ 46744 h 2188061"/>
              <a:gd name="connsiteX55" fmla="*/ 8463065 w 9144000"/>
              <a:gd name="connsiteY55" fmla="*/ 76444 h 2188061"/>
              <a:gd name="connsiteX56" fmla="*/ 8580783 w 9144000"/>
              <a:gd name="connsiteY56" fmla="*/ 130820 h 2188061"/>
              <a:gd name="connsiteX57" fmla="*/ 8669883 w 9144000"/>
              <a:gd name="connsiteY57" fmla="*/ 210315 h 2188061"/>
              <a:gd name="connsiteX58" fmla="*/ 8799176 w 9144000"/>
              <a:gd name="connsiteY58" fmla="*/ 317541 h 2188061"/>
              <a:gd name="connsiteX59" fmla="*/ 8924081 w 9144000"/>
              <a:gd name="connsiteY59" fmla="*/ 498157 h 2188061"/>
              <a:gd name="connsiteX60" fmla="*/ 8958805 w 9144000"/>
              <a:gd name="connsiteY60" fmla="*/ 567605 h 2188061"/>
              <a:gd name="connsiteX61" fmla="*/ 9051402 w 9144000"/>
              <a:gd name="connsiteY61" fmla="*/ 752800 h 2188061"/>
              <a:gd name="connsiteX62" fmla="*/ 9074552 w 9144000"/>
              <a:gd name="connsiteY62" fmla="*/ 822248 h 2188061"/>
              <a:gd name="connsiteX63" fmla="*/ 9097701 w 9144000"/>
              <a:gd name="connsiteY63" fmla="*/ 891696 h 2188061"/>
              <a:gd name="connsiteX64" fmla="*/ 9144000 w 9144000"/>
              <a:gd name="connsiteY64" fmla="*/ 1157914 h 2188061"/>
              <a:gd name="connsiteX65" fmla="*/ 9097701 w 9144000"/>
              <a:gd name="connsiteY65" fmla="*/ 1551453 h 2188061"/>
              <a:gd name="connsiteX66" fmla="*/ 9042020 w 9144000"/>
              <a:gd name="connsiteY66" fmla="*/ 1720426 h 2188061"/>
              <a:gd name="connsiteX67" fmla="*/ 8875702 w 9144000"/>
              <a:gd name="connsiteY67" fmla="*/ 1949378 h 2188061"/>
              <a:gd name="connsiteX68" fmla="*/ 8610516 w 9144000"/>
              <a:gd name="connsiteY68" fmla="*/ 2178918 h 2188061"/>
              <a:gd name="connsiteX0" fmla="*/ 0 w 9144000"/>
              <a:gd name="connsiteY0" fmla="*/ 2188061 h 2188061"/>
              <a:gd name="connsiteX1" fmla="*/ 104172 w 9144000"/>
              <a:gd name="connsiteY1" fmla="*/ 2164911 h 2188061"/>
              <a:gd name="connsiteX2" fmla="*/ 208344 w 9144000"/>
              <a:gd name="connsiteY2" fmla="*/ 2130187 h 2188061"/>
              <a:gd name="connsiteX3" fmla="*/ 300942 w 9144000"/>
              <a:gd name="connsiteY3" fmla="*/ 2107038 h 2188061"/>
              <a:gd name="connsiteX4" fmla="*/ 497711 w 9144000"/>
              <a:gd name="connsiteY4" fmla="*/ 2049164 h 2188061"/>
              <a:gd name="connsiteX5" fmla="*/ 601883 w 9144000"/>
              <a:gd name="connsiteY5" fmla="*/ 2014440 h 2188061"/>
              <a:gd name="connsiteX6" fmla="*/ 856526 w 9144000"/>
              <a:gd name="connsiteY6" fmla="*/ 1933418 h 2188061"/>
              <a:gd name="connsiteX7" fmla="*/ 972273 w 9144000"/>
              <a:gd name="connsiteY7" fmla="*/ 1898693 h 2188061"/>
              <a:gd name="connsiteX8" fmla="*/ 1099595 w 9144000"/>
              <a:gd name="connsiteY8" fmla="*/ 1863969 h 2188061"/>
              <a:gd name="connsiteX9" fmla="*/ 1273215 w 9144000"/>
              <a:gd name="connsiteY9" fmla="*/ 1806096 h 2188061"/>
              <a:gd name="connsiteX10" fmla="*/ 1400537 w 9144000"/>
              <a:gd name="connsiteY10" fmla="*/ 1771372 h 2188061"/>
              <a:gd name="connsiteX11" fmla="*/ 1435261 w 9144000"/>
              <a:gd name="connsiteY11" fmla="*/ 1759797 h 2188061"/>
              <a:gd name="connsiteX12" fmla="*/ 1747777 w 9144000"/>
              <a:gd name="connsiteY12" fmla="*/ 1655625 h 2188061"/>
              <a:gd name="connsiteX13" fmla="*/ 1886673 w 9144000"/>
              <a:gd name="connsiteY13" fmla="*/ 1620901 h 2188061"/>
              <a:gd name="connsiteX14" fmla="*/ 1990845 w 9144000"/>
              <a:gd name="connsiteY14" fmla="*/ 1597752 h 2188061"/>
              <a:gd name="connsiteX15" fmla="*/ 2071868 w 9144000"/>
              <a:gd name="connsiteY15" fmla="*/ 1574602 h 2188061"/>
              <a:gd name="connsiteX16" fmla="*/ 2141316 w 9144000"/>
              <a:gd name="connsiteY16" fmla="*/ 1563028 h 2188061"/>
              <a:gd name="connsiteX17" fmla="*/ 2187615 w 9144000"/>
              <a:gd name="connsiteY17" fmla="*/ 1551453 h 2188061"/>
              <a:gd name="connsiteX18" fmla="*/ 2374375 w 9144000"/>
              <a:gd name="connsiteY18" fmla="*/ 1507710 h 2188061"/>
              <a:gd name="connsiteX19" fmla="*/ 2662177 w 9144000"/>
              <a:gd name="connsiteY19" fmla="*/ 1447281 h 2188061"/>
              <a:gd name="connsiteX20" fmla="*/ 2878551 w 9144000"/>
              <a:gd name="connsiteY20" fmla="*/ 1431587 h 2188061"/>
              <a:gd name="connsiteX21" fmla="*/ 3240911 w 9144000"/>
              <a:gd name="connsiteY21" fmla="*/ 1458855 h 2188061"/>
              <a:gd name="connsiteX22" fmla="*/ 3359996 w 9144000"/>
              <a:gd name="connsiteY22" fmla="*/ 1531640 h 2188061"/>
              <a:gd name="connsiteX23" fmla="*/ 3460830 w 9144000"/>
              <a:gd name="connsiteY23" fmla="*/ 1655625 h 2188061"/>
              <a:gd name="connsiteX24" fmla="*/ 3652334 w 9144000"/>
              <a:gd name="connsiteY24" fmla="*/ 1849790 h 2188061"/>
              <a:gd name="connsiteX25" fmla="*/ 3965998 w 9144000"/>
              <a:gd name="connsiteY25" fmla="*/ 1998747 h 2188061"/>
              <a:gd name="connsiteX26" fmla="*/ 4213185 w 9144000"/>
              <a:gd name="connsiteY26" fmla="*/ 1979716 h 2188061"/>
              <a:gd name="connsiteX27" fmla="*/ 4317357 w 9144000"/>
              <a:gd name="connsiteY27" fmla="*/ 1933418 h 2188061"/>
              <a:gd name="connsiteX28" fmla="*/ 4363655 w 9144000"/>
              <a:gd name="connsiteY28" fmla="*/ 1875544 h 2188061"/>
              <a:gd name="connsiteX29" fmla="*/ 4352081 w 9144000"/>
              <a:gd name="connsiteY29" fmla="*/ 1713499 h 2188061"/>
              <a:gd name="connsiteX30" fmla="*/ 4236334 w 9144000"/>
              <a:gd name="connsiteY30" fmla="*/ 1424131 h 2188061"/>
              <a:gd name="connsiteX31" fmla="*/ 4143737 w 9144000"/>
              <a:gd name="connsiteY31" fmla="*/ 1215787 h 2188061"/>
              <a:gd name="connsiteX32" fmla="*/ 4155311 w 9144000"/>
              <a:gd name="connsiteY32" fmla="*/ 1042167 h 2188061"/>
              <a:gd name="connsiteX33" fmla="*/ 4236334 w 9144000"/>
              <a:gd name="connsiteY33" fmla="*/ 960362 h 2188061"/>
              <a:gd name="connsiteX34" fmla="*/ 4433104 w 9144000"/>
              <a:gd name="connsiteY34" fmla="*/ 880121 h 2188061"/>
              <a:gd name="connsiteX35" fmla="*/ 4745620 w 9144000"/>
              <a:gd name="connsiteY35" fmla="*/ 822248 h 2188061"/>
              <a:gd name="connsiteX36" fmla="*/ 4919240 w 9144000"/>
              <a:gd name="connsiteY36" fmla="*/ 787524 h 2188061"/>
              <a:gd name="connsiteX37" fmla="*/ 5034987 w 9144000"/>
              <a:gd name="connsiteY37" fmla="*/ 752800 h 2188061"/>
              <a:gd name="connsiteX38" fmla="*/ 5104435 w 9144000"/>
              <a:gd name="connsiteY38" fmla="*/ 729650 h 2188061"/>
              <a:gd name="connsiteX39" fmla="*/ 5254906 w 9144000"/>
              <a:gd name="connsiteY39" fmla="*/ 648628 h 2188061"/>
              <a:gd name="connsiteX40" fmla="*/ 5382228 w 9144000"/>
              <a:gd name="connsiteY40" fmla="*/ 579180 h 2188061"/>
              <a:gd name="connsiteX41" fmla="*/ 5509549 w 9144000"/>
              <a:gd name="connsiteY41" fmla="*/ 486582 h 2188061"/>
              <a:gd name="connsiteX42" fmla="*/ 5590572 w 9144000"/>
              <a:gd name="connsiteY42" fmla="*/ 428709 h 2188061"/>
              <a:gd name="connsiteX43" fmla="*/ 5625296 w 9144000"/>
              <a:gd name="connsiteY43" fmla="*/ 408896 h 2188061"/>
              <a:gd name="connsiteX44" fmla="*/ 5741043 w 9144000"/>
              <a:gd name="connsiteY44" fmla="*/ 347686 h 2188061"/>
              <a:gd name="connsiteX45" fmla="*/ 5856790 w 9144000"/>
              <a:gd name="connsiteY45" fmla="*/ 278238 h 2188061"/>
              <a:gd name="connsiteX46" fmla="*/ 6007261 w 9144000"/>
              <a:gd name="connsiteY46" fmla="*/ 197215 h 2188061"/>
              <a:gd name="connsiteX47" fmla="*/ 6076709 w 9144000"/>
              <a:gd name="connsiteY47" fmla="*/ 174066 h 2188061"/>
              <a:gd name="connsiteX48" fmla="*/ 6215605 w 9144000"/>
              <a:gd name="connsiteY48" fmla="*/ 104618 h 2188061"/>
              <a:gd name="connsiteX49" fmla="*/ 6366076 w 9144000"/>
              <a:gd name="connsiteY49" fmla="*/ 46744 h 2188061"/>
              <a:gd name="connsiteX50" fmla="*/ 6447099 w 9144000"/>
              <a:gd name="connsiteY50" fmla="*/ 23595 h 2188061"/>
              <a:gd name="connsiteX51" fmla="*/ 6493397 w 9144000"/>
              <a:gd name="connsiteY51" fmla="*/ 12020 h 2188061"/>
              <a:gd name="connsiteX52" fmla="*/ 6582942 w 9144000"/>
              <a:gd name="connsiteY52" fmla="*/ 3943 h 2188061"/>
              <a:gd name="connsiteX53" fmla="*/ 7318697 w 9144000"/>
              <a:gd name="connsiteY53" fmla="*/ 0 h 2188061"/>
              <a:gd name="connsiteX54" fmla="*/ 8356921 w 9144000"/>
              <a:gd name="connsiteY54" fmla="*/ 46744 h 2188061"/>
              <a:gd name="connsiteX55" fmla="*/ 8463065 w 9144000"/>
              <a:gd name="connsiteY55" fmla="*/ 76444 h 2188061"/>
              <a:gd name="connsiteX56" fmla="*/ 8580783 w 9144000"/>
              <a:gd name="connsiteY56" fmla="*/ 130820 h 2188061"/>
              <a:gd name="connsiteX57" fmla="*/ 8669883 w 9144000"/>
              <a:gd name="connsiteY57" fmla="*/ 210315 h 2188061"/>
              <a:gd name="connsiteX58" fmla="*/ 8799176 w 9144000"/>
              <a:gd name="connsiteY58" fmla="*/ 317541 h 2188061"/>
              <a:gd name="connsiteX59" fmla="*/ 8924081 w 9144000"/>
              <a:gd name="connsiteY59" fmla="*/ 498157 h 2188061"/>
              <a:gd name="connsiteX60" fmla="*/ 8958805 w 9144000"/>
              <a:gd name="connsiteY60" fmla="*/ 567605 h 2188061"/>
              <a:gd name="connsiteX61" fmla="*/ 9051402 w 9144000"/>
              <a:gd name="connsiteY61" fmla="*/ 752800 h 2188061"/>
              <a:gd name="connsiteX62" fmla="*/ 9074552 w 9144000"/>
              <a:gd name="connsiteY62" fmla="*/ 822248 h 2188061"/>
              <a:gd name="connsiteX63" fmla="*/ 9097701 w 9144000"/>
              <a:gd name="connsiteY63" fmla="*/ 891696 h 2188061"/>
              <a:gd name="connsiteX64" fmla="*/ 9144000 w 9144000"/>
              <a:gd name="connsiteY64" fmla="*/ 1157914 h 2188061"/>
              <a:gd name="connsiteX65" fmla="*/ 9097701 w 9144000"/>
              <a:gd name="connsiteY65" fmla="*/ 1551453 h 2188061"/>
              <a:gd name="connsiteX66" fmla="*/ 9042020 w 9144000"/>
              <a:gd name="connsiteY66" fmla="*/ 1720426 h 2188061"/>
              <a:gd name="connsiteX67" fmla="*/ 8875702 w 9144000"/>
              <a:gd name="connsiteY67" fmla="*/ 1949378 h 2188061"/>
              <a:gd name="connsiteX68" fmla="*/ 8610516 w 9144000"/>
              <a:gd name="connsiteY68" fmla="*/ 2178918 h 2188061"/>
              <a:gd name="connsiteX0" fmla="*/ 0 w 9144000"/>
              <a:gd name="connsiteY0" fmla="*/ 2188061 h 2188061"/>
              <a:gd name="connsiteX1" fmla="*/ 104172 w 9144000"/>
              <a:gd name="connsiteY1" fmla="*/ 2164911 h 2188061"/>
              <a:gd name="connsiteX2" fmla="*/ 208344 w 9144000"/>
              <a:gd name="connsiteY2" fmla="*/ 2130187 h 2188061"/>
              <a:gd name="connsiteX3" fmla="*/ 300942 w 9144000"/>
              <a:gd name="connsiteY3" fmla="*/ 2107038 h 2188061"/>
              <a:gd name="connsiteX4" fmla="*/ 497711 w 9144000"/>
              <a:gd name="connsiteY4" fmla="*/ 2049164 h 2188061"/>
              <a:gd name="connsiteX5" fmla="*/ 601883 w 9144000"/>
              <a:gd name="connsiteY5" fmla="*/ 2014440 h 2188061"/>
              <a:gd name="connsiteX6" fmla="*/ 856526 w 9144000"/>
              <a:gd name="connsiteY6" fmla="*/ 1933418 h 2188061"/>
              <a:gd name="connsiteX7" fmla="*/ 972273 w 9144000"/>
              <a:gd name="connsiteY7" fmla="*/ 1898693 h 2188061"/>
              <a:gd name="connsiteX8" fmla="*/ 1099595 w 9144000"/>
              <a:gd name="connsiteY8" fmla="*/ 1863969 h 2188061"/>
              <a:gd name="connsiteX9" fmla="*/ 1273215 w 9144000"/>
              <a:gd name="connsiteY9" fmla="*/ 1806096 h 2188061"/>
              <a:gd name="connsiteX10" fmla="*/ 1400537 w 9144000"/>
              <a:gd name="connsiteY10" fmla="*/ 1771372 h 2188061"/>
              <a:gd name="connsiteX11" fmla="*/ 1435261 w 9144000"/>
              <a:gd name="connsiteY11" fmla="*/ 1759797 h 2188061"/>
              <a:gd name="connsiteX12" fmla="*/ 1747777 w 9144000"/>
              <a:gd name="connsiteY12" fmla="*/ 1655625 h 2188061"/>
              <a:gd name="connsiteX13" fmla="*/ 1886673 w 9144000"/>
              <a:gd name="connsiteY13" fmla="*/ 1620901 h 2188061"/>
              <a:gd name="connsiteX14" fmla="*/ 1990845 w 9144000"/>
              <a:gd name="connsiteY14" fmla="*/ 1597752 h 2188061"/>
              <a:gd name="connsiteX15" fmla="*/ 2071868 w 9144000"/>
              <a:gd name="connsiteY15" fmla="*/ 1574602 h 2188061"/>
              <a:gd name="connsiteX16" fmla="*/ 2141316 w 9144000"/>
              <a:gd name="connsiteY16" fmla="*/ 1563028 h 2188061"/>
              <a:gd name="connsiteX17" fmla="*/ 2187615 w 9144000"/>
              <a:gd name="connsiteY17" fmla="*/ 1551453 h 2188061"/>
              <a:gd name="connsiteX18" fmla="*/ 2374375 w 9144000"/>
              <a:gd name="connsiteY18" fmla="*/ 1507710 h 2188061"/>
              <a:gd name="connsiteX19" fmla="*/ 2662177 w 9144000"/>
              <a:gd name="connsiteY19" fmla="*/ 1447281 h 2188061"/>
              <a:gd name="connsiteX20" fmla="*/ 2878551 w 9144000"/>
              <a:gd name="connsiteY20" fmla="*/ 1431587 h 2188061"/>
              <a:gd name="connsiteX21" fmla="*/ 3240911 w 9144000"/>
              <a:gd name="connsiteY21" fmla="*/ 1458855 h 2188061"/>
              <a:gd name="connsiteX22" fmla="*/ 3359996 w 9144000"/>
              <a:gd name="connsiteY22" fmla="*/ 1531640 h 2188061"/>
              <a:gd name="connsiteX23" fmla="*/ 3460830 w 9144000"/>
              <a:gd name="connsiteY23" fmla="*/ 1655625 h 2188061"/>
              <a:gd name="connsiteX24" fmla="*/ 3652334 w 9144000"/>
              <a:gd name="connsiteY24" fmla="*/ 1849790 h 2188061"/>
              <a:gd name="connsiteX25" fmla="*/ 3965998 w 9144000"/>
              <a:gd name="connsiteY25" fmla="*/ 1998747 h 2188061"/>
              <a:gd name="connsiteX26" fmla="*/ 4213185 w 9144000"/>
              <a:gd name="connsiteY26" fmla="*/ 1979716 h 2188061"/>
              <a:gd name="connsiteX27" fmla="*/ 4317357 w 9144000"/>
              <a:gd name="connsiteY27" fmla="*/ 1933418 h 2188061"/>
              <a:gd name="connsiteX28" fmla="*/ 4363655 w 9144000"/>
              <a:gd name="connsiteY28" fmla="*/ 1875544 h 2188061"/>
              <a:gd name="connsiteX29" fmla="*/ 4352081 w 9144000"/>
              <a:gd name="connsiteY29" fmla="*/ 1713499 h 2188061"/>
              <a:gd name="connsiteX30" fmla="*/ 4236334 w 9144000"/>
              <a:gd name="connsiteY30" fmla="*/ 1424131 h 2188061"/>
              <a:gd name="connsiteX31" fmla="*/ 4143737 w 9144000"/>
              <a:gd name="connsiteY31" fmla="*/ 1215787 h 2188061"/>
              <a:gd name="connsiteX32" fmla="*/ 4155311 w 9144000"/>
              <a:gd name="connsiteY32" fmla="*/ 1042167 h 2188061"/>
              <a:gd name="connsiteX33" fmla="*/ 4236334 w 9144000"/>
              <a:gd name="connsiteY33" fmla="*/ 960362 h 2188061"/>
              <a:gd name="connsiteX34" fmla="*/ 4433104 w 9144000"/>
              <a:gd name="connsiteY34" fmla="*/ 880121 h 2188061"/>
              <a:gd name="connsiteX35" fmla="*/ 4745620 w 9144000"/>
              <a:gd name="connsiteY35" fmla="*/ 822248 h 2188061"/>
              <a:gd name="connsiteX36" fmla="*/ 4919240 w 9144000"/>
              <a:gd name="connsiteY36" fmla="*/ 787524 h 2188061"/>
              <a:gd name="connsiteX37" fmla="*/ 5034987 w 9144000"/>
              <a:gd name="connsiteY37" fmla="*/ 752800 h 2188061"/>
              <a:gd name="connsiteX38" fmla="*/ 5104435 w 9144000"/>
              <a:gd name="connsiteY38" fmla="*/ 729650 h 2188061"/>
              <a:gd name="connsiteX39" fmla="*/ 5254906 w 9144000"/>
              <a:gd name="connsiteY39" fmla="*/ 648628 h 2188061"/>
              <a:gd name="connsiteX40" fmla="*/ 5382228 w 9144000"/>
              <a:gd name="connsiteY40" fmla="*/ 579180 h 2188061"/>
              <a:gd name="connsiteX41" fmla="*/ 5509549 w 9144000"/>
              <a:gd name="connsiteY41" fmla="*/ 486582 h 2188061"/>
              <a:gd name="connsiteX42" fmla="*/ 5590572 w 9144000"/>
              <a:gd name="connsiteY42" fmla="*/ 428709 h 2188061"/>
              <a:gd name="connsiteX43" fmla="*/ 5625296 w 9144000"/>
              <a:gd name="connsiteY43" fmla="*/ 408896 h 2188061"/>
              <a:gd name="connsiteX44" fmla="*/ 5741043 w 9144000"/>
              <a:gd name="connsiteY44" fmla="*/ 347686 h 2188061"/>
              <a:gd name="connsiteX45" fmla="*/ 5856790 w 9144000"/>
              <a:gd name="connsiteY45" fmla="*/ 278238 h 2188061"/>
              <a:gd name="connsiteX46" fmla="*/ 6007261 w 9144000"/>
              <a:gd name="connsiteY46" fmla="*/ 197215 h 2188061"/>
              <a:gd name="connsiteX47" fmla="*/ 6076709 w 9144000"/>
              <a:gd name="connsiteY47" fmla="*/ 174066 h 2188061"/>
              <a:gd name="connsiteX48" fmla="*/ 6215605 w 9144000"/>
              <a:gd name="connsiteY48" fmla="*/ 104618 h 2188061"/>
              <a:gd name="connsiteX49" fmla="*/ 6366076 w 9144000"/>
              <a:gd name="connsiteY49" fmla="*/ 46744 h 2188061"/>
              <a:gd name="connsiteX50" fmla="*/ 6447099 w 9144000"/>
              <a:gd name="connsiteY50" fmla="*/ 23595 h 2188061"/>
              <a:gd name="connsiteX51" fmla="*/ 6493397 w 9144000"/>
              <a:gd name="connsiteY51" fmla="*/ 12020 h 2188061"/>
              <a:gd name="connsiteX52" fmla="*/ 6676946 w 9144000"/>
              <a:gd name="connsiteY52" fmla="*/ 3943 h 2188061"/>
              <a:gd name="connsiteX53" fmla="*/ 7318697 w 9144000"/>
              <a:gd name="connsiteY53" fmla="*/ 0 h 2188061"/>
              <a:gd name="connsiteX54" fmla="*/ 8356921 w 9144000"/>
              <a:gd name="connsiteY54" fmla="*/ 46744 h 2188061"/>
              <a:gd name="connsiteX55" fmla="*/ 8463065 w 9144000"/>
              <a:gd name="connsiteY55" fmla="*/ 76444 h 2188061"/>
              <a:gd name="connsiteX56" fmla="*/ 8580783 w 9144000"/>
              <a:gd name="connsiteY56" fmla="*/ 130820 h 2188061"/>
              <a:gd name="connsiteX57" fmla="*/ 8669883 w 9144000"/>
              <a:gd name="connsiteY57" fmla="*/ 210315 h 2188061"/>
              <a:gd name="connsiteX58" fmla="*/ 8799176 w 9144000"/>
              <a:gd name="connsiteY58" fmla="*/ 317541 h 2188061"/>
              <a:gd name="connsiteX59" fmla="*/ 8924081 w 9144000"/>
              <a:gd name="connsiteY59" fmla="*/ 498157 h 2188061"/>
              <a:gd name="connsiteX60" fmla="*/ 8958805 w 9144000"/>
              <a:gd name="connsiteY60" fmla="*/ 567605 h 2188061"/>
              <a:gd name="connsiteX61" fmla="*/ 9051402 w 9144000"/>
              <a:gd name="connsiteY61" fmla="*/ 752800 h 2188061"/>
              <a:gd name="connsiteX62" fmla="*/ 9074552 w 9144000"/>
              <a:gd name="connsiteY62" fmla="*/ 822248 h 2188061"/>
              <a:gd name="connsiteX63" fmla="*/ 9097701 w 9144000"/>
              <a:gd name="connsiteY63" fmla="*/ 891696 h 2188061"/>
              <a:gd name="connsiteX64" fmla="*/ 9144000 w 9144000"/>
              <a:gd name="connsiteY64" fmla="*/ 1157914 h 2188061"/>
              <a:gd name="connsiteX65" fmla="*/ 9097701 w 9144000"/>
              <a:gd name="connsiteY65" fmla="*/ 1551453 h 2188061"/>
              <a:gd name="connsiteX66" fmla="*/ 9042020 w 9144000"/>
              <a:gd name="connsiteY66" fmla="*/ 1720426 h 2188061"/>
              <a:gd name="connsiteX67" fmla="*/ 8875702 w 9144000"/>
              <a:gd name="connsiteY67" fmla="*/ 1949378 h 2188061"/>
              <a:gd name="connsiteX68" fmla="*/ 8610516 w 9144000"/>
              <a:gd name="connsiteY68" fmla="*/ 2178918 h 2188061"/>
              <a:gd name="connsiteX0" fmla="*/ 0 w 9144000"/>
              <a:gd name="connsiteY0" fmla="*/ 2188061 h 2188061"/>
              <a:gd name="connsiteX1" fmla="*/ 104172 w 9144000"/>
              <a:gd name="connsiteY1" fmla="*/ 2164911 h 2188061"/>
              <a:gd name="connsiteX2" fmla="*/ 208344 w 9144000"/>
              <a:gd name="connsiteY2" fmla="*/ 2130187 h 2188061"/>
              <a:gd name="connsiteX3" fmla="*/ 300942 w 9144000"/>
              <a:gd name="connsiteY3" fmla="*/ 2107038 h 2188061"/>
              <a:gd name="connsiteX4" fmla="*/ 497711 w 9144000"/>
              <a:gd name="connsiteY4" fmla="*/ 2049164 h 2188061"/>
              <a:gd name="connsiteX5" fmla="*/ 601883 w 9144000"/>
              <a:gd name="connsiteY5" fmla="*/ 2014440 h 2188061"/>
              <a:gd name="connsiteX6" fmla="*/ 856526 w 9144000"/>
              <a:gd name="connsiteY6" fmla="*/ 1933418 h 2188061"/>
              <a:gd name="connsiteX7" fmla="*/ 972273 w 9144000"/>
              <a:gd name="connsiteY7" fmla="*/ 1898693 h 2188061"/>
              <a:gd name="connsiteX8" fmla="*/ 1099595 w 9144000"/>
              <a:gd name="connsiteY8" fmla="*/ 1863969 h 2188061"/>
              <a:gd name="connsiteX9" fmla="*/ 1273215 w 9144000"/>
              <a:gd name="connsiteY9" fmla="*/ 1806096 h 2188061"/>
              <a:gd name="connsiteX10" fmla="*/ 1400537 w 9144000"/>
              <a:gd name="connsiteY10" fmla="*/ 1771372 h 2188061"/>
              <a:gd name="connsiteX11" fmla="*/ 1435261 w 9144000"/>
              <a:gd name="connsiteY11" fmla="*/ 1759797 h 2188061"/>
              <a:gd name="connsiteX12" fmla="*/ 1747777 w 9144000"/>
              <a:gd name="connsiteY12" fmla="*/ 1655625 h 2188061"/>
              <a:gd name="connsiteX13" fmla="*/ 1886673 w 9144000"/>
              <a:gd name="connsiteY13" fmla="*/ 1620901 h 2188061"/>
              <a:gd name="connsiteX14" fmla="*/ 1990845 w 9144000"/>
              <a:gd name="connsiteY14" fmla="*/ 1597752 h 2188061"/>
              <a:gd name="connsiteX15" fmla="*/ 2071868 w 9144000"/>
              <a:gd name="connsiteY15" fmla="*/ 1574602 h 2188061"/>
              <a:gd name="connsiteX16" fmla="*/ 2141316 w 9144000"/>
              <a:gd name="connsiteY16" fmla="*/ 1563028 h 2188061"/>
              <a:gd name="connsiteX17" fmla="*/ 2187615 w 9144000"/>
              <a:gd name="connsiteY17" fmla="*/ 1551453 h 2188061"/>
              <a:gd name="connsiteX18" fmla="*/ 2374375 w 9144000"/>
              <a:gd name="connsiteY18" fmla="*/ 1507710 h 2188061"/>
              <a:gd name="connsiteX19" fmla="*/ 2662177 w 9144000"/>
              <a:gd name="connsiteY19" fmla="*/ 1447281 h 2188061"/>
              <a:gd name="connsiteX20" fmla="*/ 2878551 w 9144000"/>
              <a:gd name="connsiteY20" fmla="*/ 1431587 h 2188061"/>
              <a:gd name="connsiteX21" fmla="*/ 3240911 w 9144000"/>
              <a:gd name="connsiteY21" fmla="*/ 1458855 h 2188061"/>
              <a:gd name="connsiteX22" fmla="*/ 3359996 w 9144000"/>
              <a:gd name="connsiteY22" fmla="*/ 1531640 h 2188061"/>
              <a:gd name="connsiteX23" fmla="*/ 3460830 w 9144000"/>
              <a:gd name="connsiteY23" fmla="*/ 1655625 h 2188061"/>
              <a:gd name="connsiteX24" fmla="*/ 3652334 w 9144000"/>
              <a:gd name="connsiteY24" fmla="*/ 1849790 h 2188061"/>
              <a:gd name="connsiteX25" fmla="*/ 3965998 w 9144000"/>
              <a:gd name="connsiteY25" fmla="*/ 1998747 h 2188061"/>
              <a:gd name="connsiteX26" fmla="*/ 4213185 w 9144000"/>
              <a:gd name="connsiteY26" fmla="*/ 1979716 h 2188061"/>
              <a:gd name="connsiteX27" fmla="*/ 4317357 w 9144000"/>
              <a:gd name="connsiteY27" fmla="*/ 1933418 h 2188061"/>
              <a:gd name="connsiteX28" fmla="*/ 4363655 w 9144000"/>
              <a:gd name="connsiteY28" fmla="*/ 1875544 h 2188061"/>
              <a:gd name="connsiteX29" fmla="*/ 4352081 w 9144000"/>
              <a:gd name="connsiteY29" fmla="*/ 1713499 h 2188061"/>
              <a:gd name="connsiteX30" fmla="*/ 4236334 w 9144000"/>
              <a:gd name="connsiteY30" fmla="*/ 1424131 h 2188061"/>
              <a:gd name="connsiteX31" fmla="*/ 4143737 w 9144000"/>
              <a:gd name="connsiteY31" fmla="*/ 1215787 h 2188061"/>
              <a:gd name="connsiteX32" fmla="*/ 4155311 w 9144000"/>
              <a:gd name="connsiteY32" fmla="*/ 1042167 h 2188061"/>
              <a:gd name="connsiteX33" fmla="*/ 4236334 w 9144000"/>
              <a:gd name="connsiteY33" fmla="*/ 960362 h 2188061"/>
              <a:gd name="connsiteX34" fmla="*/ 4433104 w 9144000"/>
              <a:gd name="connsiteY34" fmla="*/ 880121 h 2188061"/>
              <a:gd name="connsiteX35" fmla="*/ 4745620 w 9144000"/>
              <a:gd name="connsiteY35" fmla="*/ 822248 h 2188061"/>
              <a:gd name="connsiteX36" fmla="*/ 4919240 w 9144000"/>
              <a:gd name="connsiteY36" fmla="*/ 787524 h 2188061"/>
              <a:gd name="connsiteX37" fmla="*/ 5034987 w 9144000"/>
              <a:gd name="connsiteY37" fmla="*/ 752800 h 2188061"/>
              <a:gd name="connsiteX38" fmla="*/ 5104435 w 9144000"/>
              <a:gd name="connsiteY38" fmla="*/ 729650 h 2188061"/>
              <a:gd name="connsiteX39" fmla="*/ 5254906 w 9144000"/>
              <a:gd name="connsiteY39" fmla="*/ 648628 h 2188061"/>
              <a:gd name="connsiteX40" fmla="*/ 5382228 w 9144000"/>
              <a:gd name="connsiteY40" fmla="*/ 579180 h 2188061"/>
              <a:gd name="connsiteX41" fmla="*/ 5509549 w 9144000"/>
              <a:gd name="connsiteY41" fmla="*/ 486582 h 2188061"/>
              <a:gd name="connsiteX42" fmla="*/ 5590572 w 9144000"/>
              <a:gd name="connsiteY42" fmla="*/ 428709 h 2188061"/>
              <a:gd name="connsiteX43" fmla="*/ 5625296 w 9144000"/>
              <a:gd name="connsiteY43" fmla="*/ 408896 h 2188061"/>
              <a:gd name="connsiteX44" fmla="*/ 5741043 w 9144000"/>
              <a:gd name="connsiteY44" fmla="*/ 347686 h 2188061"/>
              <a:gd name="connsiteX45" fmla="*/ 5856790 w 9144000"/>
              <a:gd name="connsiteY45" fmla="*/ 278238 h 2188061"/>
              <a:gd name="connsiteX46" fmla="*/ 6007261 w 9144000"/>
              <a:gd name="connsiteY46" fmla="*/ 197215 h 2188061"/>
              <a:gd name="connsiteX47" fmla="*/ 6076709 w 9144000"/>
              <a:gd name="connsiteY47" fmla="*/ 174066 h 2188061"/>
              <a:gd name="connsiteX48" fmla="*/ 6215605 w 9144000"/>
              <a:gd name="connsiteY48" fmla="*/ 104618 h 2188061"/>
              <a:gd name="connsiteX49" fmla="*/ 6366076 w 9144000"/>
              <a:gd name="connsiteY49" fmla="*/ 46744 h 2188061"/>
              <a:gd name="connsiteX50" fmla="*/ 6447099 w 9144000"/>
              <a:gd name="connsiteY50" fmla="*/ 23595 h 2188061"/>
              <a:gd name="connsiteX51" fmla="*/ 6493397 w 9144000"/>
              <a:gd name="connsiteY51" fmla="*/ 12020 h 2188061"/>
              <a:gd name="connsiteX52" fmla="*/ 6736766 w 9144000"/>
              <a:gd name="connsiteY52" fmla="*/ 12489 h 2188061"/>
              <a:gd name="connsiteX53" fmla="*/ 7318697 w 9144000"/>
              <a:gd name="connsiteY53" fmla="*/ 0 h 2188061"/>
              <a:gd name="connsiteX54" fmla="*/ 8356921 w 9144000"/>
              <a:gd name="connsiteY54" fmla="*/ 46744 h 2188061"/>
              <a:gd name="connsiteX55" fmla="*/ 8463065 w 9144000"/>
              <a:gd name="connsiteY55" fmla="*/ 76444 h 2188061"/>
              <a:gd name="connsiteX56" fmla="*/ 8580783 w 9144000"/>
              <a:gd name="connsiteY56" fmla="*/ 130820 h 2188061"/>
              <a:gd name="connsiteX57" fmla="*/ 8669883 w 9144000"/>
              <a:gd name="connsiteY57" fmla="*/ 210315 h 2188061"/>
              <a:gd name="connsiteX58" fmla="*/ 8799176 w 9144000"/>
              <a:gd name="connsiteY58" fmla="*/ 317541 h 2188061"/>
              <a:gd name="connsiteX59" fmla="*/ 8924081 w 9144000"/>
              <a:gd name="connsiteY59" fmla="*/ 498157 h 2188061"/>
              <a:gd name="connsiteX60" fmla="*/ 8958805 w 9144000"/>
              <a:gd name="connsiteY60" fmla="*/ 567605 h 2188061"/>
              <a:gd name="connsiteX61" fmla="*/ 9051402 w 9144000"/>
              <a:gd name="connsiteY61" fmla="*/ 752800 h 2188061"/>
              <a:gd name="connsiteX62" fmla="*/ 9074552 w 9144000"/>
              <a:gd name="connsiteY62" fmla="*/ 822248 h 2188061"/>
              <a:gd name="connsiteX63" fmla="*/ 9097701 w 9144000"/>
              <a:gd name="connsiteY63" fmla="*/ 891696 h 2188061"/>
              <a:gd name="connsiteX64" fmla="*/ 9144000 w 9144000"/>
              <a:gd name="connsiteY64" fmla="*/ 1157914 h 2188061"/>
              <a:gd name="connsiteX65" fmla="*/ 9097701 w 9144000"/>
              <a:gd name="connsiteY65" fmla="*/ 1551453 h 2188061"/>
              <a:gd name="connsiteX66" fmla="*/ 9042020 w 9144000"/>
              <a:gd name="connsiteY66" fmla="*/ 1720426 h 2188061"/>
              <a:gd name="connsiteX67" fmla="*/ 8875702 w 9144000"/>
              <a:gd name="connsiteY67" fmla="*/ 1949378 h 2188061"/>
              <a:gd name="connsiteX68" fmla="*/ 8610516 w 9144000"/>
              <a:gd name="connsiteY68" fmla="*/ 2178918 h 2188061"/>
              <a:gd name="connsiteX0" fmla="*/ 0 w 9144000"/>
              <a:gd name="connsiteY0" fmla="*/ 2176339 h 2176339"/>
              <a:gd name="connsiteX1" fmla="*/ 104172 w 9144000"/>
              <a:gd name="connsiteY1" fmla="*/ 2153189 h 2176339"/>
              <a:gd name="connsiteX2" fmla="*/ 208344 w 9144000"/>
              <a:gd name="connsiteY2" fmla="*/ 2118465 h 2176339"/>
              <a:gd name="connsiteX3" fmla="*/ 300942 w 9144000"/>
              <a:gd name="connsiteY3" fmla="*/ 2095316 h 2176339"/>
              <a:gd name="connsiteX4" fmla="*/ 497711 w 9144000"/>
              <a:gd name="connsiteY4" fmla="*/ 2037442 h 2176339"/>
              <a:gd name="connsiteX5" fmla="*/ 601883 w 9144000"/>
              <a:gd name="connsiteY5" fmla="*/ 2002718 h 2176339"/>
              <a:gd name="connsiteX6" fmla="*/ 856526 w 9144000"/>
              <a:gd name="connsiteY6" fmla="*/ 1921696 h 2176339"/>
              <a:gd name="connsiteX7" fmla="*/ 972273 w 9144000"/>
              <a:gd name="connsiteY7" fmla="*/ 1886971 h 2176339"/>
              <a:gd name="connsiteX8" fmla="*/ 1099595 w 9144000"/>
              <a:gd name="connsiteY8" fmla="*/ 1852247 h 2176339"/>
              <a:gd name="connsiteX9" fmla="*/ 1273215 w 9144000"/>
              <a:gd name="connsiteY9" fmla="*/ 1794374 h 2176339"/>
              <a:gd name="connsiteX10" fmla="*/ 1400537 w 9144000"/>
              <a:gd name="connsiteY10" fmla="*/ 1759650 h 2176339"/>
              <a:gd name="connsiteX11" fmla="*/ 1435261 w 9144000"/>
              <a:gd name="connsiteY11" fmla="*/ 1748075 h 2176339"/>
              <a:gd name="connsiteX12" fmla="*/ 1747777 w 9144000"/>
              <a:gd name="connsiteY12" fmla="*/ 1643903 h 2176339"/>
              <a:gd name="connsiteX13" fmla="*/ 1886673 w 9144000"/>
              <a:gd name="connsiteY13" fmla="*/ 1609179 h 2176339"/>
              <a:gd name="connsiteX14" fmla="*/ 1990845 w 9144000"/>
              <a:gd name="connsiteY14" fmla="*/ 1586030 h 2176339"/>
              <a:gd name="connsiteX15" fmla="*/ 2071868 w 9144000"/>
              <a:gd name="connsiteY15" fmla="*/ 1562880 h 2176339"/>
              <a:gd name="connsiteX16" fmla="*/ 2141316 w 9144000"/>
              <a:gd name="connsiteY16" fmla="*/ 1551306 h 2176339"/>
              <a:gd name="connsiteX17" fmla="*/ 2187615 w 9144000"/>
              <a:gd name="connsiteY17" fmla="*/ 1539731 h 2176339"/>
              <a:gd name="connsiteX18" fmla="*/ 2374375 w 9144000"/>
              <a:gd name="connsiteY18" fmla="*/ 1495988 h 2176339"/>
              <a:gd name="connsiteX19" fmla="*/ 2662177 w 9144000"/>
              <a:gd name="connsiteY19" fmla="*/ 1435559 h 2176339"/>
              <a:gd name="connsiteX20" fmla="*/ 2878551 w 9144000"/>
              <a:gd name="connsiteY20" fmla="*/ 1419865 h 2176339"/>
              <a:gd name="connsiteX21" fmla="*/ 3240911 w 9144000"/>
              <a:gd name="connsiteY21" fmla="*/ 1447133 h 2176339"/>
              <a:gd name="connsiteX22" fmla="*/ 3359996 w 9144000"/>
              <a:gd name="connsiteY22" fmla="*/ 1519918 h 2176339"/>
              <a:gd name="connsiteX23" fmla="*/ 3460830 w 9144000"/>
              <a:gd name="connsiteY23" fmla="*/ 1643903 h 2176339"/>
              <a:gd name="connsiteX24" fmla="*/ 3652334 w 9144000"/>
              <a:gd name="connsiteY24" fmla="*/ 1838068 h 2176339"/>
              <a:gd name="connsiteX25" fmla="*/ 3965998 w 9144000"/>
              <a:gd name="connsiteY25" fmla="*/ 1987025 h 2176339"/>
              <a:gd name="connsiteX26" fmla="*/ 4213185 w 9144000"/>
              <a:gd name="connsiteY26" fmla="*/ 1967994 h 2176339"/>
              <a:gd name="connsiteX27" fmla="*/ 4317357 w 9144000"/>
              <a:gd name="connsiteY27" fmla="*/ 1921696 h 2176339"/>
              <a:gd name="connsiteX28" fmla="*/ 4363655 w 9144000"/>
              <a:gd name="connsiteY28" fmla="*/ 1863822 h 2176339"/>
              <a:gd name="connsiteX29" fmla="*/ 4352081 w 9144000"/>
              <a:gd name="connsiteY29" fmla="*/ 1701777 h 2176339"/>
              <a:gd name="connsiteX30" fmla="*/ 4236334 w 9144000"/>
              <a:gd name="connsiteY30" fmla="*/ 1412409 h 2176339"/>
              <a:gd name="connsiteX31" fmla="*/ 4143737 w 9144000"/>
              <a:gd name="connsiteY31" fmla="*/ 1204065 h 2176339"/>
              <a:gd name="connsiteX32" fmla="*/ 4155311 w 9144000"/>
              <a:gd name="connsiteY32" fmla="*/ 1030445 h 2176339"/>
              <a:gd name="connsiteX33" fmla="*/ 4236334 w 9144000"/>
              <a:gd name="connsiteY33" fmla="*/ 948640 h 2176339"/>
              <a:gd name="connsiteX34" fmla="*/ 4433104 w 9144000"/>
              <a:gd name="connsiteY34" fmla="*/ 868399 h 2176339"/>
              <a:gd name="connsiteX35" fmla="*/ 4745620 w 9144000"/>
              <a:gd name="connsiteY35" fmla="*/ 810526 h 2176339"/>
              <a:gd name="connsiteX36" fmla="*/ 4919240 w 9144000"/>
              <a:gd name="connsiteY36" fmla="*/ 775802 h 2176339"/>
              <a:gd name="connsiteX37" fmla="*/ 5034987 w 9144000"/>
              <a:gd name="connsiteY37" fmla="*/ 741078 h 2176339"/>
              <a:gd name="connsiteX38" fmla="*/ 5104435 w 9144000"/>
              <a:gd name="connsiteY38" fmla="*/ 717928 h 2176339"/>
              <a:gd name="connsiteX39" fmla="*/ 5254906 w 9144000"/>
              <a:gd name="connsiteY39" fmla="*/ 636906 h 2176339"/>
              <a:gd name="connsiteX40" fmla="*/ 5382228 w 9144000"/>
              <a:gd name="connsiteY40" fmla="*/ 567458 h 2176339"/>
              <a:gd name="connsiteX41" fmla="*/ 5509549 w 9144000"/>
              <a:gd name="connsiteY41" fmla="*/ 474860 h 2176339"/>
              <a:gd name="connsiteX42" fmla="*/ 5590572 w 9144000"/>
              <a:gd name="connsiteY42" fmla="*/ 416987 h 2176339"/>
              <a:gd name="connsiteX43" fmla="*/ 5625296 w 9144000"/>
              <a:gd name="connsiteY43" fmla="*/ 397174 h 2176339"/>
              <a:gd name="connsiteX44" fmla="*/ 5741043 w 9144000"/>
              <a:gd name="connsiteY44" fmla="*/ 335964 h 2176339"/>
              <a:gd name="connsiteX45" fmla="*/ 5856790 w 9144000"/>
              <a:gd name="connsiteY45" fmla="*/ 266516 h 2176339"/>
              <a:gd name="connsiteX46" fmla="*/ 6007261 w 9144000"/>
              <a:gd name="connsiteY46" fmla="*/ 185493 h 2176339"/>
              <a:gd name="connsiteX47" fmla="*/ 6076709 w 9144000"/>
              <a:gd name="connsiteY47" fmla="*/ 162344 h 2176339"/>
              <a:gd name="connsiteX48" fmla="*/ 6215605 w 9144000"/>
              <a:gd name="connsiteY48" fmla="*/ 92896 h 2176339"/>
              <a:gd name="connsiteX49" fmla="*/ 6366076 w 9144000"/>
              <a:gd name="connsiteY49" fmla="*/ 35022 h 2176339"/>
              <a:gd name="connsiteX50" fmla="*/ 6447099 w 9144000"/>
              <a:gd name="connsiteY50" fmla="*/ 11873 h 2176339"/>
              <a:gd name="connsiteX51" fmla="*/ 6493397 w 9144000"/>
              <a:gd name="connsiteY51" fmla="*/ 298 h 2176339"/>
              <a:gd name="connsiteX52" fmla="*/ 6736766 w 9144000"/>
              <a:gd name="connsiteY52" fmla="*/ 767 h 2176339"/>
              <a:gd name="connsiteX53" fmla="*/ 7327243 w 9144000"/>
              <a:gd name="connsiteY53" fmla="*/ 13915 h 2176339"/>
              <a:gd name="connsiteX54" fmla="*/ 8356921 w 9144000"/>
              <a:gd name="connsiteY54" fmla="*/ 35022 h 2176339"/>
              <a:gd name="connsiteX55" fmla="*/ 8463065 w 9144000"/>
              <a:gd name="connsiteY55" fmla="*/ 64722 h 2176339"/>
              <a:gd name="connsiteX56" fmla="*/ 8580783 w 9144000"/>
              <a:gd name="connsiteY56" fmla="*/ 119098 h 2176339"/>
              <a:gd name="connsiteX57" fmla="*/ 8669883 w 9144000"/>
              <a:gd name="connsiteY57" fmla="*/ 198593 h 2176339"/>
              <a:gd name="connsiteX58" fmla="*/ 8799176 w 9144000"/>
              <a:gd name="connsiteY58" fmla="*/ 305819 h 2176339"/>
              <a:gd name="connsiteX59" fmla="*/ 8924081 w 9144000"/>
              <a:gd name="connsiteY59" fmla="*/ 486435 h 2176339"/>
              <a:gd name="connsiteX60" fmla="*/ 8958805 w 9144000"/>
              <a:gd name="connsiteY60" fmla="*/ 555883 h 2176339"/>
              <a:gd name="connsiteX61" fmla="*/ 9051402 w 9144000"/>
              <a:gd name="connsiteY61" fmla="*/ 741078 h 2176339"/>
              <a:gd name="connsiteX62" fmla="*/ 9074552 w 9144000"/>
              <a:gd name="connsiteY62" fmla="*/ 810526 h 2176339"/>
              <a:gd name="connsiteX63" fmla="*/ 9097701 w 9144000"/>
              <a:gd name="connsiteY63" fmla="*/ 879974 h 2176339"/>
              <a:gd name="connsiteX64" fmla="*/ 9144000 w 9144000"/>
              <a:gd name="connsiteY64" fmla="*/ 1146192 h 2176339"/>
              <a:gd name="connsiteX65" fmla="*/ 9097701 w 9144000"/>
              <a:gd name="connsiteY65" fmla="*/ 1539731 h 2176339"/>
              <a:gd name="connsiteX66" fmla="*/ 9042020 w 9144000"/>
              <a:gd name="connsiteY66" fmla="*/ 1708704 h 2176339"/>
              <a:gd name="connsiteX67" fmla="*/ 8875702 w 9144000"/>
              <a:gd name="connsiteY67" fmla="*/ 1937656 h 2176339"/>
              <a:gd name="connsiteX68" fmla="*/ 8610516 w 9144000"/>
              <a:gd name="connsiteY68" fmla="*/ 2167196 h 2176339"/>
              <a:gd name="connsiteX0" fmla="*/ 0 w 9144000"/>
              <a:gd name="connsiteY0" fmla="*/ 2176339 h 2176339"/>
              <a:gd name="connsiteX1" fmla="*/ 104172 w 9144000"/>
              <a:gd name="connsiteY1" fmla="*/ 2153189 h 2176339"/>
              <a:gd name="connsiteX2" fmla="*/ 208344 w 9144000"/>
              <a:gd name="connsiteY2" fmla="*/ 2118465 h 2176339"/>
              <a:gd name="connsiteX3" fmla="*/ 300942 w 9144000"/>
              <a:gd name="connsiteY3" fmla="*/ 2095316 h 2176339"/>
              <a:gd name="connsiteX4" fmla="*/ 497711 w 9144000"/>
              <a:gd name="connsiteY4" fmla="*/ 2037442 h 2176339"/>
              <a:gd name="connsiteX5" fmla="*/ 601883 w 9144000"/>
              <a:gd name="connsiteY5" fmla="*/ 2002718 h 2176339"/>
              <a:gd name="connsiteX6" fmla="*/ 856526 w 9144000"/>
              <a:gd name="connsiteY6" fmla="*/ 1921696 h 2176339"/>
              <a:gd name="connsiteX7" fmla="*/ 972273 w 9144000"/>
              <a:gd name="connsiteY7" fmla="*/ 1886971 h 2176339"/>
              <a:gd name="connsiteX8" fmla="*/ 1099595 w 9144000"/>
              <a:gd name="connsiteY8" fmla="*/ 1852247 h 2176339"/>
              <a:gd name="connsiteX9" fmla="*/ 1273215 w 9144000"/>
              <a:gd name="connsiteY9" fmla="*/ 1794374 h 2176339"/>
              <a:gd name="connsiteX10" fmla="*/ 1400537 w 9144000"/>
              <a:gd name="connsiteY10" fmla="*/ 1759650 h 2176339"/>
              <a:gd name="connsiteX11" fmla="*/ 1435261 w 9144000"/>
              <a:gd name="connsiteY11" fmla="*/ 1748075 h 2176339"/>
              <a:gd name="connsiteX12" fmla="*/ 1747777 w 9144000"/>
              <a:gd name="connsiteY12" fmla="*/ 1643903 h 2176339"/>
              <a:gd name="connsiteX13" fmla="*/ 1886673 w 9144000"/>
              <a:gd name="connsiteY13" fmla="*/ 1609179 h 2176339"/>
              <a:gd name="connsiteX14" fmla="*/ 1990845 w 9144000"/>
              <a:gd name="connsiteY14" fmla="*/ 1586030 h 2176339"/>
              <a:gd name="connsiteX15" fmla="*/ 2071868 w 9144000"/>
              <a:gd name="connsiteY15" fmla="*/ 1562880 h 2176339"/>
              <a:gd name="connsiteX16" fmla="*/ 2141316 w 9144000"/>
              <a:gd name="connsiteY16" fmla="*/ 1551306 h 2176339"/>
              <a:gd name="connsiteX17" fmla="*/ 2187615 w 9144000"/>
              <a:gd name="connsiteY17" fmla="*/ 1539731 h 2176339"/>
              <a:gd name="connsiteX18" fmla="*/ 2374375 w 9144000"/>
              <a:gd name="connsiteY18" fmla="*/ 1495988 h 2176339"/>
              <a:gd name="connsiteX19" fmla="*/ 2662177 w 9144000"/>
              <a:gd name="connsiteY19" fmla="*/ 1435559 h 2176339"/>
              <a:gd name="connsiteX20" fmla="*/ 2878551 w 9144000"/>
              <a:gd name="connsiteY20" fmla="*/ 1419865 h 2176339"/>
              <a:gd name="connsiteX21" fmla="*/ 3240911 w 9144000"/>
              <a:gd name="connsiteY21" fmla="*/ 1447133 h 2176339"/>
              <a:gd name="connsiteX22" fmla="*/ 3359996 w 9144000"/>
              <a:gd name="connsiteY22" fmla="*/ 1519918 h 2176339"/>
              <a:gd name="connsiteX23" fmla="*/ 3460830 w 9144000"/>
              <a:gd name="connsiteY23" fmla="*/ 1643903 h 2176339"/>
              <a:gd name="connsiteX24" fmla="*/ 3652334 w 9144000"/>
              <a:gd name="connsiteY24" fmla="*/ 1838068 h 2176339"/>
              <a:gd name="connsiteX25" fmla="*/ 3965998 w 9144000"/>
              <a:gd name="connsiteY25" fmla="*/ 1987025 h 2176339"/>
              <a:gd name="connsiteX26" fmla="*/ 4213185 w 9144000"/>
              <a:gd name="connsiteY26" fmla="*/ 1967994 h 2176339"/>
              <a:gd name="connsiteX27" fmla="*/ 4317357 w 9144000"/>
              <a:gd name="connsiteY27" fmla="*/ 1921696 h 2176339"/>
              <a:gd name="connsiteX28" fmla="*/ 4363655 w 9144000"/>
              <a:gd name="connsiteY28" fmla="*/ 1863822 h 2176339"/>
              <a:gd name="connsiteX29" fmla="*/ 4352081 w 9144000"/>
              <a:gd name="connsiteY29" fmla="*/ 1701777 h 2176339"/>
              <a:gd name="connsiteX30" fmla="*/ 4236334 w 9144000"/>
              <a:gd name="connsiteY30" fmla="*/ 1412409 h 2176339"/>
              <a:gd name="connsiteX31" fmla="*/ 4143737 w 9144000"/>
              <a:gd name="connsiteY31" fmla="*/ 1204065 h 2176339"/>
              <a:gd name="connsiteX32" fmla="*/ 4155311 w 9144000"/>
              <a:gd name="connsiteY32" fmla="*/ 1030445 h 2176339"/>
              <a:gd name="connsiteX33" fmla="*/ 4236334 w 9144000"/>
              <a:gd name="connsiteY33" fmla="*/ 948640 h 2176339"/>
              <a:gd name="connsiteX34" fmla="*/ 4433104 w 9144000"/>
              <a:gd name="connsiteY34" fmla="*/ 868399 h 2176339"/>
              <a:gd name="connsiteX35" fmla="*/ 4745620 w 9144000"/>
              <a:gd name="connsiteY35" fmla="*/ 810526 h 2176339"/>
              <a:gd name="connsiteX36" fmla="*/ 4919240 w 9144000"/>
              <a:gd name="connsiteY36" fmla="*/ 775802 h 2176339"/>
              <a:gd name="connsiteX37" fmla="*/ 5034987 w 9144000"/>
              <a:gd name="connsiteY37" fmla="*/ 741078 h 2176339"/>
              <a:gd name="connsiteX38" fmla="*/ 5104435 w 9144000"/>
              <a:gd name="connsiteY38" fmla="*/ 717928 h 2176339"/>
              <a:gd name="connsiteX39" fmla="*/ 5254906 w 9144000"/>
              <a:gd name="connsiteY39" fmla="*/ 636906 h 2176339"/>
              <a:gd name="connsiteX40" fmla="*/ 5382228 w 9144000"/>
              <a:gd name="connsiteY40" fmla="*/ 567458 h 2176339"/>
              <a:gd name="connsiteX41" fmla="*/ 5509549 w 9144000"/>
              <a:gd name="connsiteY41" fmla="*/ 474860 h 2176339"/>
              <a:gd name="connsiteX42" fmla="*/ 5590572 w 9144000"/>
              <a:gd name="connsiteY42" fmla="*/ 416987 h 2176339"/>
              <a:gd name="connsiteX43" fmla="*/ 5625296 w 9144000"/>
              <a:gd name="connsiteY43" fmla="*/ 397174 h 2176339"/>
              <a:gd name="connsiteX44" fmla="*/ 5741043 w 9144000"/>
              <a:gd name="connsiteY44" fmla="*/ 335964 h 2176339"/>
              <a:gd name="connsiteX45" fmla="*/ 5856790 w 9144000"/>
              <a:gd name="connsiteY45" fmla="*/ 266516 h 2176339"/>
              <a:gd name="connsiteX46" fmla="*/ 6007261 w 9144000"/>
              <a:gd name="connsiteY46" fmla="*/ 185493 h 2176339"/>
              <a:gd name="connsiteX47" fmla="*/ 6076709 w 9144000"/>
              <a:gd name="connsiteY47" fmla="*/ 162344 h 2176339"/>
              <a:gd name="connsiteX48" fmla="*/ 6215605 w 9144000"/>
              <a:gd name="connsiteY48" fmla="*/ 92896 h 2176339"/>
              <a:gd name="connsiteX49" fmla="*/ 6366076 w 9144000"/>
              <a:gd name="connsiteY49" fmla="*/ 35022 h 2176339"/>
              <a:gd name="connsiteX50" fmla="*/ 6447099 w 9144000"/>
              <a:gd name="connsiteY50" fmla="*/ 11873 h 2176339"/>
              <a:gd name="connsiteX51" fmla="*/ 6519034 w 9144000"/>
              <a:gd name="connsiteY51" fmla="*/ 298 h 2176339"/>
              <a:gd name="connsiteX52" fmla="*/ 6736766 w 9144000"/>
              <a:gd name="connsiteY52" fmla="*/ 767 h 2176339"/>
              <a:gd name="connsiteX53" fmla="*/ 7327243 w 9144000"/>
              <a:gd name="connsiteY53" fmla="*/ 13915 h 2176339"/>
              <a:gd name="connsiteX54" fmla="*/ 8356921 w 9144000"/>
              <a:gd name="connsiteY54" fmla="*/ 35022 h 2176339"/>
              <a:gd name="connsiteX55" fmla="*/ 8463065 w 9144000"/>
              <a:gd name="connsiteY55" fmla="*/ 64722 h 2176339"/>
              <a:gd name="connsiteX56" fmla="*/ 8580783 w 9144000"/>
              <a:gd name="connsiteY56" fmla="*/ 119098 h 2176339"/>
              <a:gd name="connsiteX57" fmla="*/ 8669883 w 9144000"/>
              <a:gd name="connsiteY57" fmla="*/ 198593 h 2176339"/>
              <a:gd name="connsiteX58" fmla="*/ 8799176 w 9144000"/>
              <a:gd name="connsiteY58" fmla="*/ 305819 h 2176339"/>
              <a:gd name="connsiteX59" fmla="*/ 8924081 w 9144000"/>
              <a:gd name="connsiteY59" fmla="*/ 486435 h 2176339"/>
              <a:gd name="connsiteX60" fmla="*/ 8958805 w 9144000"/>
              <a:gd name="connsiteY60" fmla="*/ 555883 h 2176339"/>
              <a:gd name="connsiteX61" fmla="*/ 9051402 w 9144000"/>
              <a:gd name="connsiteY61" fmla="*/ 741078 h 2176339"/>
              <a:gd name="connsiteX62" fmla="*/ 9074552 w 9144000"/>
              <a:gd name="connsiteY62" fmla="*/ 810526 h 2176339"/>
              <a:gd name="connsiteX63" fmla="*/ 9097701 w 9144000"/>
              <a:gd name="connsiteY63" fmla="*/ 879974 h 2176339"/>
              <a:gd name="connsiteX64" fmla="*/ 9144000 w 9144000"/>
              <a:gd name="connsiteY64" fmla="*/ 1146192 h 2176339"/>
              <a:gd name="connsiteX65" fmla="*/ 9097701 w 9144000"/>
              <a:gd name="connsiteY65" fmla="*/ 1539731 h 2176339"/>
              <a:gd name="connsiteX66" fmla="*/ 9042020 w 9144000"/>
              <a:gd name="connsiteY66" fmla="*/ 1708704 h 2176339"/>
              <a:gd name="connsiteX67" fmla="*/ 8875702 w 9144000"/>
              <a:gd name="connsiteY67" fmla="*/ 1937656 h 2176339"/>
              <a:gd name="connsiteX68" fmla="*/ 8610516 w 9144000"/>
              <a:gd name="connsiteY68" fmla="*/ 2167196 h 2176339"/>
              <a:gd name="connsiteX0" fmla="*/ 0 w 9144000"/>
              <a:gd name="connsiteY0" fmla="*/ 2176339 h 2176339"/>
              <a:gd name="connsiteX1" fmla="*/ 104172 w 9144000"/>
              <a:gd name="connsiteY1" fmla="*/ 2153189 h 2176339"/>
              <a:gd name="connsiteX2" fmla="*/ 208344 w 9144000"/>
              <a:gd name="connsiteY2" fmla="*/ 2118465 h 2176339"/>
              <a:gd name="connsiteX3" fmla="*/ 300942 w 9144000"/>
              <a:gd name="connsiteY3" fmla="*/ 2095316 h 2176339"/>
              <a:gd name="connsiteX4" fmla="*/ 497711 w 9144000"/>
              <a:gd name="connsiteY4" fmla="*/ 2037442 h 2176339"/>
              <a:gd name="connsiteX5" fmla="*/ 601883 w 9144000"/>
              <a:gd name="connsiteY5" fmla="*/ 2002718 h 2176339"/>
              <a:gd name="connsiteX6" fmla="*/ 856526 w 9144000"/>
              <a:gd name="connsiteY6" fmla="*/ 1921696 h 2176339"/>
              <a:gd name="connsiteX7" fmla="*/ 972273 w 9144000"/>
              <a:gd name="connsiteY7" fmla="*/ 1886971 h 2176339"/>
              <a:gd name="connsiteX8" fmla="*/ 1099595 w 9144000"/>
              <a:gd name="connsiteY8" fmla="*/ 1852247 h 2176339"/>
              <a:gd name="connsiteX9" fmla="*/ 1273215 w 9144000"/>
              <a:gd name="connsiteY9" fmla="*/ 1794374 h 2176339"/>
              <a:gd name="connsiteX10" fmla="*/ 1400537 w 9144000"/>
              <a:gd name="connsiteY10" fmla="*/ 1759650 h 2176339"/>
              <a:gd name="connsiteX11" fmla="*/ 1435261 w 9144000"/>
              <a:gd name="connsiteY11" fmla="*/ 1748075 h 2176339"/>
              <a:gd name="connsiteX12" fmla="*/ 1747777 w 9144000"/>
              <a:gd name="connsiteY12" fmla="*/ 1643903 h 2176339"/>
              <a:gd name="connsiteX13" fmla="*/ 1886673 w 9144000"/>
              <a:gd name="connsiteY13" fmla="*/ 1609179 h 2176339"/>
              <a:gd name="connsiteX14" fmla="*/ 1990845 w 9144000"/>
              <a:gd name="connsiteY14" fmla="*/ 1586030 h 2176339"/>
              <a:gd name="connsiteX15" fmla="*/ 2071868 w 9144000"/>
              <a:gd name="connsiteY15" fmla="*/ 1562880 h 2176339"/>
              <a:gd name="connsiteX16" fmla="*/ 2141316 w 9144000"/>
              <a:gd name="connsiteY16" fmla="*/ 1551306 h 2176339"/>
              <a:gd name="connsiteX17" fmla="*/ 2187615 w 9144000"/>
              <a:gd name="connsiteY17" fmla="*/ 1539731 h 2176339"/>
              <a:gd name="connsiteX18" fmla="*/ 2374375 w 9144000"/>
              <a:gd name="connsiteY18" fmla="*/ 1495988 h 2176339"/>
              <a:gd name="connsiteX19" fmla="*/ 2662177 w 9144000"/>
              <a:gd name="connsiteY19" fmla="*/ 1435559 h 2176339"/>
              <a:gd name="connsiteX20" fmla="*/ 2878551 w 9144000"/>
              <a:gd name="connsiteY20" fmla="*/ 1419865 h 2176339"/>
              <a:gd name="connsiteX21" fmla="*/ 3240911 w 9144000"/>
              <a:gd name="connsiteY21" fmla="*/ 1447133 h 2176339"/>
              <a:gd name="connsiteX22" fmla="*/ 3359996 w 9144000"/>
              <a:gd name="connsiteY22" fmla="*/ 1519918 h 2176339"/>
              <a:gd name="connsiteX23" fmla="*/ 3460830 w 9144000"/>
              <a:gd name="connsiteY23" fmla="*/ 1643903 h 2176339"/>
              <a:gd name="connsiteX24" fmla="*/ 3652334 w 9144000"/>
              <a:gd name="connsiteY24" fmla="*/ 1838068 h 2176339"/>
              <a:gd name="connsiteX25" fmla="*/ 3965998 w 9144000"/>
              <a:gd name="connsiteY25" fmla="*/ 1987025 h 2176339"/>
              <a:gd name="connsiteX26" fmla="*/ 4213185 w 9144000"/>
              <a:gd name="connsiteY26" fmla="*/ 1967994 h 2176339"/>
              <a:gd name="connsiteX27" fmla="*/ 4317357 w 9144000"/>
              <a:gd name="connsiteY27" fmla="*/ 1921696 h 2176339"/>
              <a:gd name="connsiteX28" fmla="*/ 4363655 w 9144000"/>
              <a:gd name="connsiteY28" fmla="*/ 1863822 h 2176339"/>
              <a:gd name="connsiteX29" fmla="*/ 4352081 w 9144000"/>
              <a:gd name="connsiteY29" fmla="*/ 1701777 h 2176339"/>
              <a:gd name="connsiteX30" fmla="*/ 4236334 w 9144000"/>
              <a:gd name="connsiteY30" fmla="*/ 1412409 h 2176339"/>
              <a:gd name="connsiteX31" fmla="*/ 4143737 w 9144000"/>
              <a:gd name="connsiteY31" fmla="*/ 1204065 h 2176339"/>
              <a:gd name="connsiteX32" fmla="*/ 4155311 w 9144000"/>
              <a:gd name="connsiteY32" fmla="*/ 1030445 h 2176339"/>
              <a:gd name="connsiteX33" fmla="*/ 4236334 w 9144000"/>
              <a:gd name="connsiteY33" fmla="*/ 948640 h 2176339"/>
              <a:gd name="connsiteX34" fmla="*/ 4433104 w 9144000"/>
              <a:gd name="connsiteY34" fmla="*/ 868399 h 2176339"/>
              <a:gd name="connsiteX35" fmla="*/ 4745620 w 9144000"/>
              <a:gd name="connsiteY35" fmla="*/ 810526 h 2176339"/>
              <a:gd name="connsiteX36" fmla="*/ 4919240 w 9144000"/>
              <a:gd name="connsiteY36" fmla="*/ 775802 h 2176339"/>
              <a:gd name="connsiteX37" fmla="*/ 5034987 w 9144000"/>
              <a:gd name="connsiteY37" fmla="*/ 741078 h 2176339"/>
              <a:gd name="connsiteX38" fmla="*/ 5104435 w 9144000"/>
              <a:gd name="connsiteY38" fmla="*/ 717928 h 2176339"/>
              <a:gd name="connsiteX39" fmla="*/ 5254906 w 9144000"/>
              <a:gd name="connsiteY39" fmla="*/ 636906 h 2176339"/>
              <a:gd name="connsiteX40" fmla="*/ 5382228 w 9144000"/>
              <a:gd name="connsiteY40" fmla="*/ 567458 h 2176339"/>
              <a:gd name="connsiteX41" fmla="*/ 5509549 w 9144000"/>
              <a:gd name="connsiteY41" fmla="*/ 474860 h 2176339"/>
              <a:gd name="connsiteX42" fmla="*/ 5590572 w 9144000"/>
              <a:gd name="connsiteY42" fmla="*/ 416987 h 2176339"/>
              <a:gd name="connsiteX43" fmla="*/ 5625296 w 9144000"/>
              <a:gd name="connsiteY43" fmla="*/ 397174 h 2176339"/>
              <a:gd name="connsiteX44" fmla="*/ 5741043 w 9144000"/>
              <a:gd name="connsiteY44" fmla="*/ 335964 h 2176339"/>
              <a:gd name="connsiteX45" fmla="*/ 5856790 w 9144000"/>
              <a:gd name="connsiteY45" fmla="*/ 266516 h 2176339"/>
              <a:gd name="connsiteX46" fmla="*/ 6007261 w 9144000"/>
              <a:gd name="connsiteY46" fmla="*/ 185493 h 2176339"/>
              <a:gd name="connsiteX47" fmla="*/ 6076709 w 9144000"/>
              <a:gd name="connsiteY47" fmla="*/ 162344 h 2176339"/>
              <a:gd name="connsiteX48" fmla="*/ 6215605 w 9144000"/>
              <a:gd name="connsiteY48" fmla="*/ 92896 h 2176339"/>
              <a:gd name="connsiteX49" fmla="*/ 6366076 w 9144000"/>
              <a:gd name="connsiteY49" fmla="*/ 35022 h 2176339"/>
              <a:gd name="connsiteX50" fmla="*/ 6447099 w 9144000"/>
              <a:gd name="connsiteY50" fmla="*/ 11873 h 2176339"/>
              <a:gd name="connsiteX51" fmla="*/ 6570309 w 9144000"/>
              <a:gd name="connsiteY51" fmla="*/ 298 h 2176339"/>
              <a:gd name="connsiteX52" fmla="*/ 6736766 w 9144000"/>
              <a:gd name="connsiteY52" fmla="*/ 767 h 2176339"/>
              <a:gd name="connsiteX53" fmla="*/ 7327243 w 9144000"/>
              <a:gd name="connsiteY53" fmla="*/ 13915 h 2176339"/>
              <a:gd name="connsiteX54" fmla="*/ 8356921 w 9144000"/>
              <a:gd name="connsiteY54" fmla="*/ 35022 h 2176339"/>
              <a:gd name="connsiteX55" fmla="*/ 8463065 w 9144000"/>
              <a:gd name="connsiteY55" fmla="*/ 64722 h 2176339"/>
              <a:gd name="connsiteX56" fmla="*/ 8580783 w 9144000"/>
              <a:gd name="connsiteY56" fmla="*/ 119098 h 2176339"/>
              <a:gd name="connsiteX57" fmla="*/ 8669883 w 9144000"/>
              <a:gd name="connsiteY57" fmla="*/ 198593 h 2176339"/>
              <a:gd name="connsiteX58" fmla="*/ 8799176 w 9144000"/>
              <a:gd name="connsiteY58" fmla="*/ 305819 h 2176339"/>
              <a:gd name="connsiteX59" fmla="*/ 8924081 w 9144000"/>
              <a:gd name="connsiteY59" fmla="*/ 486435 h 2176339"/>
              <a:gd name="connsiteX60" fmla="*/ 8958805 w 9144000"/>
              <a:gd name="connsiteY60" fmla="*/ 555883 h 2176339"/>
              <a:gd name="connsiteX61" fmla="*/ 9051402 w 9144000"/>
              <a:gd name="connsiteY61" fmla="*/ 741078 h 2176339"/>
              <a:gd name="connsiteX62" fmla="*/ 9074552 w 9144000"/>
              <a:gd name="connsiteY62" fmla="*/ 810526 h 2176339"/>
              <a:gd name="connsiteX63" fmla="*/ 9097701 w 9144000"/>
              <a:gd name="connsiteY63" fmla="*/ 879974 h 2176339"/>
              <a:gd name="connsiteX64" fmla="*/ 9144000 w 9144000"/>
              <a:gd name="connsiteY64" fmla="*/ 1146192 h 2176339"/>
              <a:gd name="connsiteX65" fmla="*/ 9097701 w 9144000"/>
              <a:gd name="connsiteY65" fmla="*/ 1539731 h 2176339"/>
              <a:gd name="connsiteX66" fmla="*/ 9042020 w 9144000"/>
              <a:gd name="connsiteY66" fmla="*/ 1708704 h 2176339"/>
              <a:gd name="connsiteX67" fmla="*/ 8875702 w 9144000"/>
              <a:gd name="connsiteY67" fmla="*/ 1937656 h 2176339"/>
              <a:gd name="connsiteX68" fmla="*/ 8610516 w 9144000"/>
              <a:gd name="connsiteY68" fmla="*/ 2167196 h 2176339"/>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27243 w 9144000"/>
              <a:gd name="connsiteY53" fmla="*/ 14052 h 2176476"/>
              <a:gd name="connsiteX54" fmla="*/ 8356921 w 9144000"/>
              <a:gd name="connsiteY54" fmla="*/ 35159 h 2176476"/>
              <a:gd name="connsiteX55" fmla="*/ 8463065 w 9144000"/>
              <a:gd name="connsiteY55" fmla="*/ 64859 h 2176476"/>
              <a:gd name="connsiteX56" fmla="*/ 8580783 w 9144000"/>
              <a:gd name="connsiteY56" fmla="*/ 119235 h 2176476"/>
              <a:gd name="connsiteX57" fmla="*/ 8669883 w 9144000"/>
              <a:gd name="connsiteY57" fmla="*/ 198730 h 2176476"/>
              <a:gd name="connsiteX58" fmla="*/ 8799176 w 9144000"/>
              <a:gd name="connsiteY58" fmla="*/ 305956 h 2176476"/>
              <a:gd name="connsiteX59" fmla="*/ 8924081 w 9144000"/>
              <a:gd name="connsiteY59" fmla="*/ 486572 h 2176476"/>
              <a:gd name="connsiteX60" fmla="*/ 8958805 w 9144000"/>
              <a:gd name="connsiteY60" fmla="*/ 556020 h 2176476"/>
              <a:gd name="connsiteX61" fmla="*/ 9051402 w 9144000"/>
              <a:gd name="connsiteY61" fmla="*/ 741215 h 2176476"/>
              <a:gd name="connsiteX62" fmla="*/ 9074552 w 9144000"/>
              <a:gd name="connsiteY62" fmla="*/ 810663 h 2176476"/>
              <a:gd name="connsiteX63" fmla="*/ 9097701 w 9144000"/>
              <a:gd name="connsiteY63" fmla="*/ 880111 h 2176476"/>
              <a:gd name="connsiteX64" fmla="*/ 9144000 w 9144000"/>
              <a:gd name="connsiteY64" fmla="*/ 1146329 h 2176476"/>
              <a:gd name="connsiteX65" fmla="*/ 9097701 w 9144000"/>
              <a:gd name="connsiteY65" fmla="*/ 1539868 h 2176476"/>
              <a:gd name="connsiteX66" fmla="*/ 9042020 w 9144000"/>
              <a:gd name="connsiteY66" fmla="*/ 1708841 h 2176476"/>
              <a:gd name="connsiteX67" fmla="*/ 8875702 w 9144000"/>
              <a:gd name="connsiteY67" fmla="*/ 1937793 h 2176476"/>
              <a:gd name="connsiteX68" fmla="*/ 8610516 w 9144000"/>
              <a:gd name="connsiteY68"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56921 w 9144000"/>
              <a:gd name="connsiteY54" fmla="*/ 35159 h 2176476"/>
              <a:gd name="connsiteX55" fmla="*/ 8463065 w 9144000"/>
              <a:gd name="connsiteY55" fmla="*/ 64859 h 2176476"/>
              <a:gd name="connsiteX56" fmla="*/ 8580783 w 9144000"/>
              <a:gd name="connsiteY56" fmla="*/ 119235 h 2176476"/>
              <a:gd name="connsiteX57" fmla="*/ 8669883 w 9144000"/>
              <a:gd name="connsiteY57" fmla="*/ 198730 h 2176476"/>
              <a:gd name="connsiteX58" fmla="*/ 8799176 w 9144000"/>
              <a:gd name="connsiteY58" fmla="*/ 305956 h 2176476"/>
              <a:gd name="connsiteX59" fmla="*/ 8924081 w 9144000"/>
              <a:gd name="connsiteY59" fmla="*/ 486572 h 2176476"/>
              <a:gd name="connsiteX60" fmla="*/ 8958805 w 9144000"/>
              <a:gd name="connsiteY60" fmla="*/ 556020 h 2176476"/>
              <a:gd name="connsiteX61" fmla="*/ 9051402 w 9144000"/>
              <a:gd name="connsiteY61" fmla="*/ 741215 h 2176476"/>
              <a:gd name="connsiteX62" fmla="*/ 9074552 w 9144000"/>
              <a:gd name="connsiteY62" fmla="*/ 810663 h 2176476"/>
              <a:gd name="connsiteX63" fmla="*/ 9097701 w 9144000"/>
              <a:gd name="connsiteY63" fmla="*/ 880111 h 2176476"/>
              <a:gd name="connsiteX64" fmla="*/ 9144000 w 9144000"/>
              <a:gd name="connsiteY64" fmla="*/ 1146329 h 2176476"/>
              <a:gd name="connsiteX65" fmla="*/ 9097701 w 9144000"/>
              <a:gd name="connsiteY65" fmla="*/ 1539868 h 2176476"/>
              <a:gd name="connsiteX66" fmla="*/ 9042020 w 9144000"/>
              <a:gd name="connsiteY66" fmla="*/ 1708841 h 2176476"/>
              <a:gd name="connsiteX67" fmla="*/ 8875702 w 9144000"/>
              <a:gd name="connsiteY67" fmla="*/ 1937793 h 2176476"/>
              <a:gd name="connsiteX68" fmla="*/ 8610516 w 9144000"/>
              <a:gd name="connsiteY68"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48375 w 9144000"/>
              <a:gd name="connsiteY54" fmla="*/ 60796 h 2176476"/>
              <a:gd name="connsiteX55" fmla="*/ 8463065 w 9144000"/>
              <a:gd name="connsiteY55" fmla="*/ 64859 h 2176476"/>
              <a:gd name="connsiteX56" fmla="*/ 8580783 w 9144000"/>
              <a:gd name="connsiteY56" fmla="*/ 119235 h 2176476"/>
              <a:gd name="connsiteX57" fmla="*/ 8669883 w 9144000"/>
              <a:gd name="connsiteY57" fmla="*/ 198730 h 2176476"/>
              <a:gd name="connsiteX58" fmla="*/ 8799176 w 9144000"/>
              <a:gd name="connsiteY58" fmla="*/ 305956 h 2176476"/>
              <a:gd name="connsiteX59" fmla="*/ 8924081 w 9144000"/>
              <a:gd name="connsiteY59" fmla="*/ 486572 h 2176476"/>
              <a:gd name="connsiteX60" fmla="*/ 8958805 w 9144000"/>
              <a:gd name="connsiteY60" fmla="*/ 556020 h 2176476"/>
              <a:gd name="connsiteX61" fmla="*/ 9051402 w 9144000"/>
              <a:gd name="connsiteY61" fmla="*/ 741215 h 2176476"/>
              <a:gd name="connsiteX62" fmla="*/ 9074552 w 9144000"/>
              <a:gd name="connsiteY62" fmla="*/ 810663 h 2176476"/>
              <a:gd name="connsiteX63" fmla="*/ 9097701 w 9144000"/>
              <a:gd name="connsiteY63" fmla="*/ 880111 h 2176476"/>
              <a:gd name="connsiteX64" fmla="*/ 9144000 w 9144000"/>
              <a:gd name="connsiteY64" fmla="*/ 1146329 h 2176476"/>
              <a:gd name="connsiteX65" fmla="*/ 9097701 w 9144000"/>
              <a:gd name="connsiteY65" fmla="*/ 1539868 h 2176476"/>
              <a:gd name="connsiteX66" fmla="*/ 9042020 w 9144000"/>
              <a:gd name="connsiteY66" fmla="*/ 1708841 h 2176476"/>
              <a:gd name="connsiteX67" fmla="*/ 8875702 w 9144000"/>
              <a:gd name="connsiteY67" fmla="*/ 1937793 h 2176476"/>
              <a:gd name="connsiteX68" fmla="*/ 8610516 w 9144000"/>
              <a:gd name="connsiteY68"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48375 w 9144000"/>
              <a:gd name="connsiteY54" fmla="*/ 60796 h 2176476"/>
              <a:gd name="connsiteX55" fmla="*/ 8471611 w 9144000"/>
              <a:gd name="connsiteY55" fmla="*/ 116134 h 2176476"/>
              <a:gd name="connsiteX56" fmla="*/ 8580783 w 9144000"/>
              <a:gd name="connsiteY56" fmla="*/ 119235 h 2176476"/>
              <a:gd name="connsiteX57" fmla="*/ 8669883 w 9144000"/>
              <a:gd name="connsiteY57" fmla="*/ 198730 h 2176476"/>
              <a:gd name="connsiteX58" fmla="*/ 8799176 w 9144000"/>
              <a:gd name="connsiteY58" fmla="*/ 305956 h 2176476"/>
              <a:gd name="connsiteX59" fmla="*/ 8924081 w 9144000"/>
              <a:gd name="connsiteY59" fmla="*/ 486572 h 2176476"/>
              <a:gd name="connsiteX60" fmla="*/ 8958805 w 9144000"/>
              <a:gd name="connsiteY60" fmla="*/ 556020 h 2176476"/>
              <a:gd name="connsiteX61" fmla="*/ 9051402 w 9144000"/>
              <a:gd name="connsiteY61" fmla="*/ 741215 h 2176476"/>
              <a:gd name="connsiteX62" fmla="*/ 9074552 w 9144000"/>
              <a:gd name="connsiteY62" fmla="*/ 810663 h 2176476"/>
              <a:gd name="connsiteX63" fmla="*/ 9097701 w 9144000"/>
              <a:gd name="connsiteY63" fmla="*/ 880111 h 2176476"/>
              <a:gd name="connsiteX64" fmla="*/ 9144000 w 9144000"/>
              <a:gd name="connsiteY64" fmla="*/ 1146329 h 2176476"/>
              <a:gd name="connsiteX65" fmla="*/ 9097701 w 9144000"/>
              <a:gd name="connsiteY65" fmla="*/ 1539868 h 2176476"/>
              <a:gd name="connsiteX66" fmla="*/ 9042020 w 9144000"/>
              <a:gd name="connsiteY66" fmla="*/ 1708841 h 2176476"/>
              <a:gd name="connsiteX67" fmla="*/ 8875702 w 9144000"/>
              <a:gd name="connsiteY67" fmla="*/ 1937793 h 2176476"/>
              <a:gd name="connsiteX68" fmla="*/ 8610516 w 9144000"/>
              <a:gd name="connsiteY68"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48375 w 9144000"/>
              <a:gd name="connsiteY54" fmla="*/ 60796 h 2176476"/>
              <a:gd name="connsiteX55" fmla="*/ 8471611 w 9144000"/>
              <a:gd name="connsiteY55" fmla="*/ 116134 h 2176476"/>
              <a:gd name="connsiteX56" fmla="*/ 8580783 w 9144000"/>
              <a:gd name="connsiteY56" fmla="*/ 119235 h 2176476"/>
              <a:gd name="connsiteX57" fmla="*/ 8799176 w 9144000"/>
              <a:gd name="connsiteY57" fmla="*/ 305956 h 2176476"/>
              <a:gd name="connsiteX58" fmla="*/ 8924081 w 9144000"/>
              <a:gd name="connsiteY58" fmla="*/ 486572 h 2176476"/>
              <a:gd name="connsiteX59" fmla="*/ 8958805 w 9144000"/>
              <a:gd name="connsiteY59" fmla="*/ 556020 h 2176476"/>
              <a:gd name="connsiteX60" fmla="*/ 9051402 w 9144000"/>
              <a:gd name="connsiteY60" fmla="*/ 741215 h 2176476"/>
              <a:gd name="connsiteX61" fmla="*/ 9074552 w 9144000"/>
              <a:gd name="connsiteY61" fmla="*/ 810663 h 2176476"/>
              <a:gd name="connsiteX62" fmla="*/ 9097701 w 9144000"/>
              <a:gd name="connsiteY62" fmla="*/ 880111 h 2176476"/>
              <a:gd name="connsiteX63" fmla="*/ 9144000 w 9144000"/>
              <a:gd name="connsiteY63" fmla="*/ 1146329 h 2176476"/>
              <a:gd name="connsiteX64" fmla="*/ 9097701 w 9144000"/>
              <a:gd name="connsiteY64" fmla="*/ 1539868 h 2176476"/>
              <a:gd name="connsiteX65" fmla="*/ 9042020 w 9144000"/>
              <a:gd name="connsiteY65" fmla="*/ 1708841 h 2176476"/>
              <a:gd name="connsiteX66" fmla="*/ 8875702 w 9144000"/>
              <a:gd name="connsiteY66" fmla="*/ 1937793 h 2176476"/>
              <a:gd name="connsiteX67" fmla="*/ 8610516 w 9144000"/>
              <a:gd name="connsiteY67"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48375 w 9144000"/>
              <a:gd name="connsiteY54" fmla="*/ 60796 h 2176476"/>
              <a:gd name="connsiteX55" fmla="*/ 8471611 w 9144000"/>
              <a:gd name="connsiteY55" fmla="*/ 116134 h 2176476"/>
              <a:gd name="connsiteX56" fmla="*/ 8632057 w 9144000"/>
              <a:gd name="connsiteY56" fmla="*/ 179056 h 2176476"/>
              <a:gd name="connsiteX57" fmla="*/ 8799176 w 9144000"/>
              <a:gd name="connsiteY57" fmla="*/ 305956 h 2176476"/>
              <a:gd name="connsiteX58" fmla="*/ 8924081 w 9144000"/>
              <a:gd name="connsiteY58" fmla="*/ 486572 h 2176476"/>
              <a:gd name="connsiteX59" fmla="*/ 8958805 w 9144000"/>
              <a:gd name="connsiteY59" fmla="*/ 556020 h 2176476"/>
              <a:gd name="connsiteX60" fmla="*/ 9051402 w 9144000"/>
              <a:gd name="connsiteY60" fmla="*/ 741215 h 2176476"/>
              <a:gd name="connsiteX61" fmla="*/ 9074552 w 9144000"/>
              <a:gd name="connsiteY61" fmla="*/ 810663 h 2176476"/>
              <a:gd name="connsiteX62" fmla="*/ 9097701 w 9144000"/>
              <a:gd name="connsiteY62" fmla="*/ 880111 h 2176476"/>
              <a:gd name="connsiteX63" fmla="*/ 9144000 w 9144000"/>
              <a:gd name="connsiteY63" fmla="*/ 1146329 h 2176476"/>
              <a:gd name="connsiteX64" fmla="*/ 9097701 w 9144000"/>
              <a:gd name="connsiteY64" fmla="*/ 1539868 h 2176476"/>
              <a:gd name="connsiteX65" fmla="*/ 9042020 w 9144000"/>
              <a:gd name="connsiteY65" fmla="*/ 1708841 h 2176476"/>
              <a:gd name="connsiteX66" fmla="*/ 8875702 w 9144000"/>
              <a:gd name="connsiteY66" fmla="*/ 1937793 h 2176476"/>
              <a:gd name="connsiteX67" fmla="*/ 8610516 w 9144000"/>
              <a:gd name="connsiteY67"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48375 w 9144000"/>
              <a:gd name="connsiteY54" fmla="*/ 60796 h 2176476"/>
              <a:gd name="connsiteX55" fmla="*/ 8471611 w 9144000"/>
              <a:gd name="connsiteY55" fmla="*/ 116134 h 2176476"/>
              <a:gd name="connsiteX56" fmla="*/ 8632057 w 9144000"/>
              <a:gd name="connsiteY56" fmla="*/ 179056 h 2176476"/>
              <a:gd name="connsiteX57" fmla="*/ 8841905 w 9144000"/>
              <a:gd name="connsiteY57" fmla="*/ 374322 h 2176476"/>
              <a:gd name="connsiteX58" fmla="*/ 8924081 w 9144000"/>
              <a:gd name="connsiteY58" fmla="*/ 486572 h 2176476"/>
              <a:gd name="connsiteX59" fmla="*/ 8958805 w 9144000"/>
              <a:gd name="connsiteY59" fmla="*/ 556020 h 2176476"/>
              <a:gd name="connsiteX60" fmla="*/ 9051402 w 9144000"/>
              <a:gd name="connsiteY60" fmla="*/ 741215 h 2176476"/>
              <a:gd name="connsiteX61" fmla="*/ 9074552 w 9144000"/>
              <a:gd name="connsiteY61" fmla="*/ 810663 h 2176476"/>
              <a:gd name="connsiteX62" fmla="*/ 9097701 w 9144000"/>
              <a:gd name="connsiteY62" fmla="*/ 880111 h 2176476"/>
              <a:gd name="connsiteX63" fmla="*/ 9144000 w 9144000"/>
              <a:gd name="connsiteY63" fmla="*/ 1146329 h 2176476"/>
              <a:gd name="connsiteX64" fmla="*/ 9097701 w 9144000"/>
              <a:gd name="connsiteY64" fmla="*/ 1539868 h 2176476"/>
              <a:gd name="connsiteX65" fmla="*/ 9042020 w 9144000"/>
              <a:gd name="connsiteY65" fmla="*/ 1708841 h 2176476"/>
              <a:gd name="connsiteX66" fmla="*/ 8875702 w 9144000"/>
              <a:gd name="connsiteY66" fmla="*/ 1937793 h 2176476"/>
              <a:gd name="connsiteX67" fmla="*/ 8610516 w 9144000"/>
              <a:gd name="connsiteY67"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48375 w 9144000"/>
              <a:gd name="connsiteY54" fmla="*/ 60796 h 2176476"/>
              <a:gd name="connsiteX55" fmla="*/ 8471611 w 9144000"/>
              <a:gd name="connsiteY55" fmla="*/ 116134 h 2176476"/>
              <a:gd name="connsiteX56" fmla="*/ 8632057 w 9144000"/>
              <a:gd name="connsiteY56" fmla="*/ 179056 h 2176476"/>
              <a:gd name="connsiteX57" fmla="*/ 8841905 w 9144000"/>
              <a:gd name="connsiteY57" fmla="*/ 374322 h 2176476"/>
              <a:gd name="connsiteX58" fmla="*/ 8924081 w 9144000"/>
              <a:gd name="connsiteY58" fmla="*/ 486572 h 2176476"/>
              <a:gd name="connsiteX59" fmla="*/ 9051402 w 9144000"/>
              <a:gd name="connsiteY59" fmla="*/ 741215 h 2176476"/>
              <a:gd name="connsiteX60" fmla="*/ 9074552 w 9144000"/>
              <a:gd name="connsiteY60" fmla="*/ 810663 h 2176476"/>
              <a:gd name="connsiteX61" fmla="*/ 9097701 w 9144000"/>
              <a:gd name="connsiteY61" fmla="*/ 880111 h 2176476"/>
              <a:gd name="connsiteX62" fmla="*/ 9144000 w 9144000"/>
              <a:gd name="connsiteY62" fmla="*/ 1146329 h 2176476"/>
              <a:gd name="connsiteX63" fmla="*/ 9097701 w 9144000"/>
              <a:gd name="connsiteY63" fmla="*/ 1539868 h 2176476"/>
              <a:gd name="connsiteX64" fmla="*/ 9042020 w 9144000"/>
              <a:gd name="connsiteY64" fmla="*/ 1708841 h 2176476"/>
              <a:gd name="connsiteX65" fmla="*/ 8875702 w 9144000"/>
              <a:gd name="connsiteY65" fmla="*/ 1937793 h 2176476"/>
              <a:gd name="connsiteX66" fmla="*/ 8610516 w 9144000"/>
              <a:gd name="connsiteY66"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48375 w 9144000"/>
              <a:gd name="connsiteY54" fmla="*/ 60796 h 2176476"/>
              <a:gd name="connsiteX55" fmla="*/ 8471611 w 9144000"/>
              <a:gd name="connsiteY55" fmla="*/ 116134 h 2176476"/>
              <a:gd name="connsiteX56" fmla="*/ 8632057 w 9144000"/>
              <a:gd name="connsiteY56" fmla="*/ 179056 h 2176476"/>
              <a:gd name="connsiteX57" fmla="*/ 8841905 w 9144000"/>
              <a:gd name="connsiteY57" fmla="*/ 374322 h 2176476"/>
              <a:gd name="connsiteX58" fmla="*/ 8924081 w 9144000"/>
              <a:gd name="connsiteY58" fmla="*/ 486572 h 2176476"/>
              <a:gd name="connsiteX59" fmla="*/ 9051402 w 9144000"/>
              <a:gd name="connsiteY59" fmla="*/ 741215 h 2176476"/>
              <a:gd name="connsiteX60" fmla="*/ 9097701 w 9144000"/>
              <a:gd name="connsiteY60" fmla="*/ 880111 h 2176476"/>
              <a:gd name="connsiteX61" fmla="*/ 9144000 w 9144000"/>
              <a:gd name="connsiteY61" fmla="*/ 1146329 h 2176476"/>
              <a:gd name="connsiteX62" fmla="*/ 9097701 w 9144000"/>
              <a:gd name="connsiteY62" fmla="*/ 1539868 h 2176476"/>
              <a:gd name="connsiteX63" fmla="*/ 9042020 w 9144000"/>
              <a:gd name="connsiteY63" fmla="*/ 1708841 h 2176476"/>
              <a:gd name="connsiteX64" fmla="*/ 8875702 w 9144000"/>
              <a:gd name="connsiteY64" fmla="*/ 1937793 h 2176476"/>
              <a:gd name="connsiteX65" fmla="*/ 8610516 w 9144000"/>
              <a:gd name="connsiteY65"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48375 w 9144000"/>
              <a:gd name="connsiteY54" fmla="*/ 60796 h 2176476"/>
              <a:gd name="connsiteX55" fmla="*/ 8632057 w 9144000"/>
              <a:gd name="connsiteY55" fmla="*/ 179056 h 2176476"/>
              <a:gd name="connsiteX56" fmla="*/ 8841905 w 9144000"/>
              <a:gd name="connsiteY56" fmla="*/ 374322 h 2176476"/>
              <a:gd name="connsiteX57" fmla="*/ 8924081 w 9144000"/>
              <a:gd name="connsiteY57" fmla="*/ 486572 h 2176476"/>
              <a:gd name="connsiteX58" fmla="*/ 9051402 w 9144000"/>
              <a:gd name="connsiteY58" fmla="*/ 741215 h 2176476"/>
              <a:gd name="connsiteX59" fmla="*/ 9097701 w 9144000"/>
              <a:gd name="connsiteY59" fmla="*/ 880111 h 2176476"/>
              <a:gd name="connsiteX60" fmla="*/ 9144000 w 9144000"/>
              <a:gd name="connsiteY60" fmla="*/ 1146329 h 2176476"/>
              <a:gd name="connsiteX61" fmla="*/ 9097701 w 9144000"/>
              <a:gd name="connsiteY61" fmla="*/ 1539868 h 2176476"/>
              <a:gd name="connsiteX62" fmla="*/ 9042020 w 9144000"/>
              <a:gd name="connsiteY62" fmla="*/ 1708841 h 2176476"/>
              <a:gd name="connsiteX63" fmla="*/ 8875702 w 9144000"/>
              <a:gd name="connsiteY63" fmla="*/ 1937793 h 2176476"/>
              <a:gd name="connsiteX64" fmla="*/ 8610516 w 9144000"/>
              <a:gd name="connsiteY64"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65467 w 9144000"/>
              <a:gd name="connsiteY54" fmla="*/ 103525 h 2176476"/>
              <a:gd name="connsiteX55" fmla="*/ 8632057 w 9144000"/>
              <a:gd name="connsiteY55" fmla="*/ 179056 h 2176476"/>
              <a:gd name="connsiteX56" fmla="*/ 8841905 w 9144000"/>
              <a:gd name="connsiteY56" fmla="*/ 374322 h 2176476"/>
              <a:gd name="connsiteX57" fmla="*/ 8924081 w 9144000"/>
              <a:gd name="connsiteY57" fmla="*/ 486572 h 2176476"/>
              <a:gd name="connsiteX58" fmla="*/ 9051402 w 9144000"/>
              <a:gd name="connsiteY58" fmla="*/ 741215 h 2176476"/>
              <a:gd name="connsiteX59" fmla="*/ 9097701 w 9144000"/>
              <a:gd name="connsiteY59" fmla="*/ 880111 h 2176476"/>
              <a:gd name="connsiteX60" fmla="*/ 9144000 w 9144000"/>
              <a:gd name="connsiteY60" fmla="*/ 1146329 h 2176476"/>
              <a:gd name="connsiteX61" fmla="*/ 9097701 w 9144000"/>
              <a:gd name="connsiteY61" fmla="*/ 1539868 h 2176476"/>
              <a:gd name="connsiteX62" fmla="*/ 9042020 w 9144000"/>
              <a:gd name="connsiteY62" fmla="*/ 1708841 h 2176476"/>
              <a:gd name="connsiteX63" fmla="*/ 8875702 w 9144000"/>
              <a:gd name="connsiteY63" fmla="*/ 1937793 h 2176476"/>
              <a:gd name="connsiteX64" fmla="*/ 8610516 w 9144000"/>
              <a:gd name="connsiteY64"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65467 w 9144000"/>
              <a:gd name="connsiteY54" fmla="*/ 103525 h 2176476"/>
              <a:gd name="connsiteX55" fmla="*/ 8674786 w 9144000"/>
              <a:gd name="connsiteY55" fmla="*/ 255968 h 2176476"/>
              <a:gd name="connsiteX56" fmla="*/ 8841905 w 9144000"/>
              <a:gd name="connsiteY56" fmla="*/ 374322 h 2176476"/>
              <a:gd name="connsiteX57" fmla="*/ 8924081 w 9144000"/>
              <a:gd name="connsiteY57" fmla="*/ 486572 h 2176476"/>
              <a:gd name="connsiteX58" fmla="*/ 9051402 w 9144000"/>
              <a:gd name="connsiteY58" fmla="*/ 741215 h 2176476"/>
              <a:gd name="connsiteX59" fmla="*/ 9097701 w 9144000"/>
              <a:gd name="connsiteY59" fmla="*/ 880111 h 2176476"/>
              <a:gd name="connsiteX60" fmla="*/ 9144000 w 9144000"/>
              <a:gd name="connsiteY60" fmla="*/ 1146329 h 2176476"/>
              <a:gd name="connsiteX61" fmla="*/ 9097701 w 9144000"/>
              <a:gd name="connsiteY61" fmla="*/ 1539868 h 2176476"/>
              <a:gd name="connsiteX62" fmla="*/ 9042020 w 9144000"/>
              <a:gd name="connsiteY62" fmla="*/ 1708841 h 2176476"/>
              <a:gd name="connsiteX63" fmla="*/ 8875702 w 9144000"/>
              <a:gd name="connsiteY63" fmla="*/ 1937793 h 2176476"/>
              <a:gd name="connsiteX64" fmla="*/ 8610516 w 9144000"/>
              <a:gd name="connsiteY64"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65467 w 9144000"/>
              <a:gd name="connsiteY54" fmla="*/ 103525 h 2176476"/>
              <a:gd name="connsiteX55" fmla="*/ 8674786 w 9144000"/>
              <a:gd name="connsiteY55" fmla="*/ 255968 h 2176476"/>
              <a:gd name="connsiteX56" fmla="*/ 8867542 w 9144000"/>
              <a:gd name="connsiteY56" fmla="*/ 434142 h 2176476"/>
              <a:gd name="connsiteX57" fmla="*/ 8924081 w 9144000"/>
              <a:gd name="connsiteY57" fmla="*/ 486572 h 2176476"/>
              <a:gd name="connsiteX58" fmla="*/ 9051402 w 9144000"/>
              <a:gd name="connsiteY58" fmla="*/ 741215 h 2176476"/>
              <a:gd name="connsiteX59" fmla="*/ 9097701 w 9144000"/>
              <a:gd name="connsiteY59" fmla="*/ 880111 h 2176476"/>
              <a:gd name="connsiteX60" fmla="*/ 9144000 w 9144000"/>
              <a:gd name="connsiteY60" fmla="*/ 1146329 h 2176476"/>
              <a:gd name="connsiteX61" fmla="*/ 9097701 w 9144000"/>
              <a:gd name="connsiteY61" fmla="*/ 1539868 h 2176476"/>
              <a:gd name="connsiteX62" fmla="*/ 9042020 w 9144000"/>
              <a:gd name="connsiteY62" fmla="*/ 1708841 h 2176476"/>
              <a:gd name="connsiteX63" fmla="*/ 8875702 w 9144000"/>
              <a:gd name="connsiteY63" fmla="*/ 1937793 h 2176476"/>
              <a:gd name="connsiteX64" fmla="*/ 8610516 w 9144000"/>
              <a:gd name="connsiteY64"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65467 w 9144000"/>
              <a:gd name="connsiteY54" fmla="*/ 103525 h 2176476"/>
              <a:gd name="connsiteX55" fmla="*/ 8674786 w 9144000"/>
              <a:gd name="connsiteY55" fmla="*/ 255968 h 2176476"/>
              <a:gd name="connsiteX56" fmla="*/ 8867542 w 9144000"/>
              <a:gd name="connsiteY56" fmla="*/ 434142 h 2176476"/>
              <a:gd name="connsiteX57" fmla="*/ 9051402 w 9144000"/>
              <a:gd name="connsiteY57" fmla="*/ 741215 h 2176476"/>
              <a:gd name="connsiteX58" fmla="*/ 9097701 w 9144000"/>
              <a:gd name="connsiteY58" fmla="*/ 880111 h 2176476"/>
              <a:gd name="connsiteX59" fmla="*/ 9144000 w 9144000"/>
              <a:gd name="connsiteY59" fmla="*/ 1146329 h 2176476"/>
              <a:gd name="connsiteX60" fmla="*/ 9097701 w 9144000"/>
              <a:gd name="connsiteY60" fmla="*/ 1539868 h 2176476"/>
              <a:gd name="connsiteX61" fmla="*/ 9042020 w 9144000"/>
              <a:gd name="connsiteY61" fmla="*/ 1708841 h 2176476"/>
              <a:gd name="connsiteX62" fmla="*/ 8875702 w 9144000"/>
              <a:gd name="connsiteY62" fmla="*/ 1937793 h 2176476"/>
              <a:gd name="connsiteX63" fmla="*/ 8610516 w 9144000"/>
              <a:gd name="connsiteY63"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65467 w 9144000"/>
              <a:gd name="connsiteY54" fmla="*/ 129162 h 2176476"/>
              <a:gd name="connsiteX55" fmla="*/ 8674786 w 9144000"/>
              <a:gd name="connsiteY55" fmla="*/ 255968 h 2176476"/>
              <a:gd name="connsiteX56" fmla="*/ 8867542 w 9144000"/>
              <a:gd name="connsiteY56" fmla="*/ 434142 h 2176476"/>
              <a:gd name="connsiteX57" fmla="*/ 9051402 w 9144000"/>
              <a:gd name="connsiteY57" fmla="*/ 741215 h 2176476"/>
              <a:gd name="connsiteX58" fmla="*/ 9097701 w 9144000"/>
              <a:gd name="connsiteY58" fmla="*/ 880111 h 2176476"/>
              <a:gd name="connsiteX59" fmla="*/ 9144000 w 9144000"/>
              <a:gd name="connsiteY59" fmla="*/ 1146329 h 2176476"/>
              <a:gd name="connsiteX60" fmla="*/ 9097701 w 9144000"/>
              <a:gd name="connsiteY60" fmla="*/ 1539868 h 2176476"/>
              <a:gd name="connsiteX61" fmla="*/ 9042020 w 9144000"/>
              <a:gd name="connsiteY61" fmla="*/ 1708841 h 2176476"/>
              <a:gd name="connsiteX62" fmla="*/ 8875702 w 9144000"/>
              <a:gd name="connsiteY62" fmla="*/ 1937793 h 2176476"/>
              <a:gd name="connsiteX63" fmla="*/ 8610516 w 9144000"/>
              <a:gd name="connsiteY63"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65467 w 9144000"/>
              <a:gd name="connsiteY54" fmla="*/ 129162 h 2176476"/>
              <a:gd name="connsiteX55" fmla="*/ 8700423 w 9144000"/>
              <a:gd name="connsiteY55" fmla="*/ 315788 h 2176476"/>
              <a:gd name="connsiteX56" fmla="*/ 8867542 w 9144000"/>
              <a:gd name="connsiteY56" fmla="*/ 434142 h 2176476"/>
              <a:gd name="connsiteX57" fmla="*/ 9051402 w 9144000"/>
              <a:gd name="connsiteY57" fmla="*/ 741215 h 2176476"/>
              <a:gd name="connsiteX58" fmla="*/ 9097701 w 9144000"/>
              <a:gd name="connsiteY58" fmla="*/ 880111 h 2176476"/>
              <a:gd name="connsiteX59" fmla="*/ 9144000 w 9144000"/>
              <a:gd name="connsiteY59" fmla="*/ 1146329 h 2176476"/>
              <a:gd name="connsiteX60" fmla="*/ 9097701 w 9144000"/>
              <a:gd name="connsiteY60" fmla="*/ 1539868 h 2176476"/>
              <a:gd name="connsiteX61" fmla="*/ 9042020 w 9144000"/>
              <a:gd name="connsiteY61" fmla="*/ 1708841 h 2176476"/>
              <a:gd name="connsiteX62" fmla="*/ 8875702 w 9144000"/>
              <a:gd name="connsiteY62" fmla="*/ 1937793 h 2176476"/>
              <a:gd name="connsiteX63" fmla="*/ 8610516 w 9144000"/>
              <a:gd name="connsiteY63"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65467 w 9144000"/>
              <a:gd name="connsiteY54" fmla="*/ 129162 h 2176476"/>
              <a:gd name="connsiteX55" fmla="*/ 8700423 w 9144000"/>
              <a:gd name="connsiteY55" fmla="*/ 315788 h 2176476"/>
              <a:gd name="connsiteX56" fmla="*/ 8884634 w 9144000"/>
              <a:gd name="connsiteY56" fmla="*/ 519600 h 2176476"/>
              <a:gd name="connsiteX57" fmla="*/ 9051402 w 9144000"/>
              <a:gd name="connsiteY57" fmla="*/ 741215 h 2176476"/>
              <a:gd name="connsiteX58" fmla="*/ 9097701 w 9144000"/>
              <a:gd name="connsiteY58" fmla="*/ 880111 h 2176476"/>
              <a:gd name="connsiteX59" fmla="*/ 9144000 w 9144000"/>
              <a:gd name="connsiteY59" fmla="*/ 1146329 h 2176476"/>
              <a:gd name="connsiteX60" fmla="*/ 9097701 w 9144000"/>
              <a:gd name="connsiteY60" fmla="*/ 1539868 h 2176476"/>
              <a:gd name="connsiteX61" fmla="*/ 9042020 w 9144000"/>
              <a:gd name="connsiteY61" fmla="*/ 1708841 h 2176476"/>
              <a:gd name="connsiteX62" fmla="*/ 8875702 w 9144000"/>
              <a:gd name="connsiteY62" fmla="*/ 1937793 h 2176476"/>
              <a:gd name="connsiteX63" fmla="*/ 8610516 w 9144000"/>
              <a:gd name="connsiteY63"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65467 w 9144000"/>
              <a:gd name="connsiteY54" fmla="*/ 129162 h 2176476"/>
              <a:gd name="connsiteX55" fmla="*/ 8700423 w 9144000"/>
              <a:gd name="connsiteY55" fmla="*/ 315788 h 2176476"/>
              <a:gd name="connsiteX56" fmla="*/ 8884634 w 9144000"/>
              <a:gd name="connsiteY56" fmla="*/ 519600 h 2176476"/>
              <a:gd name="connsiteX57" fmla="*/ 9051402 w 9144000"/>
              <a:gd name="connsiteY57" fmla="*/ 783944 h 2176476"/>
              <a:gd name="connsiteX58" fmla="*/ 9097701 w 9144000"/>
              <a:gd name="connsiteY58" fmla="*/ 880111 h 2176476"/>
              <a:gd name="connsiteX59" fmla="*/ 9144000 w 9144000"/>
              <a:gd name="connsiteY59" fmla="*/ 1146329 h 2176476"/>
              <a:gd name="connsiteX60" fmla="*/ 9097701 w 9144000"/>
              <a:gd name="connsiteY60" fmla="*/ 1539868 h 2176476"/>
              <a:gd name="connsiteX61" fmla="*/ 9042020 w 9144000"/>
              <a:gd name="connsiteY61" fmla="*/ 1708841 h 2176476"/>
              <a:gd name="connsiteX62" fmla="*/ 8875702 w 9144000"/>
              <a:gd name="connsiteY62" fmla="*/ 1937793 h 2176476"/>
              <a:gd name="connsiteX63" fmla="*/ 8610516 w 9144000"/>
              <a:gd name="connsiteY63" fmla="*/ 2167333 h 2176476"/>
              <a:gd name="connsiteX0" fmla="*/ 0 w 9144061"/>
              <a:gd name="connsiteY0" fmla="*/ 2176476 h 2176476"/>
              <a:gd name="connsiteX1" fmla="*/ 104172 w 9144061"/>
              <a:gd name="connsiteY1" fmla="*/ 2153326 h 2176476"/>
              <a:gd name="connsiteX2" fmla="*/ 208344 w 9144061"/>
              <a:gd name="connsiteY2" fmla="*/ 2118602 h 2176476"/>
              <a:gd name="connsiteX3" fmla="*/ 300942 w 9144061"/>
              <a:gd name="connsiteY3" fmla="*/ 2095453 h 2176476"/>
              <a:gd name="connsiteX4" fmla="*/ 497711 w 9144061"/>
              <a:gd name="connsiteY4" fmla="*/ 2037579 h 2176476"/>
              <a:gd name="connsiteX5" fmla="*/ 601883 w 9144061"/>
              <a:gd name="connsiteY5" fmla="*/ 2002855 h 2176476"/>
              <a:gd name="connsiteX6" fmla="*/ 856526 w 9144061"/>
              <a:gd name="connsiteY6" fmla="*/ 1921833 h 2176476"/>
              <a:gd name="connsiteX7" fmla="*/ 972273 w 9144061"/>
              <a:gd name="connsiteY7" fmla="*/ 1887108 h 2176476"/>
              <a:gd name="connsiteX8" fmla="*/ 1099595 w 9144061"/>
              <a:gd name="connsiteY8" fmla="*/ 1852384 h 2176476"/>
              <a:gd name="connsiteX9" fmla="*/ 1273215 w 9144061"/>
              <a:gd name="connsiteY9" fmla="*/ 1794511 h 2176476"/>
              <a:gd name="connsiteX10" fmla="*/ 1400537 w 9144061"/>
              <a:gd name="connsiteY10" fmla="*/ 1759787 h 2176476"/>
              <a:gd name="connsiteX11" fmla="*/ 1435261 w 9144061"/>
              <a:gd name="connsiteY11" fmla="*/ 1748212 h 2176476"/>
              <a:gd name="connsiteX12" fmla="*/ 1747777 w 9144061"/>
              <a:gd name="connsiteY12" fmla="*/ 1644040 h 2176476"/>
              <a:gd name="connsiteX13" fmla="*/ 1886673 w 9144061"/>
              <a:gd name="connsiteY13" fmla="*/ 1609316 h 2176476"/>
              <a:gd name="connsiteX14" fmla="*/ 1990845 w 9144061"/>
              <a:gd name="connsiteY14" fmla="*/ 1586167 h 2176476"/>
              <a:gd name="connsiteX15" fmla="*/ 2071868 w 9144061"/>
              <a:gd name="connsiteY15" fmla="*/ 1563017 h 2176476"/>
              <a:gd name="connsiteX16" fmla="*/ 2141316 w 9144061"/>
              <a:gd name="connsiteY16" fmla="*/ 1551443 h 2176476"/>
              <a:gd name="connsiteX17" fmla="*/ 2187615 w 9144061"/>
              <a:gd name="connsiteY17" fmla="*/ 1539868 h 2176476"/>
              <a:gd name="connsiteX18" fmla="*/ 2374375 w 9144061"/>
              <a:gd name="connsiteY18" fmla="*/ 1496125 h 2176476"/>
              <a:gd name="connsiteX19" fmla="*/ 2662177 w 9144061"/>
              <a:gd name="connsiteY19" fmla="*/ 1435696 h 2176476"/>
              <a:gd name="connsiteX20" fmla="*/ 2878551 w 9144061"/>
              <a:gd name="connsiteY20" fmla="*/ 1420002 h 2176476"/>
              <a:gd name="connsiteX21" fmla="*/ 3240911 w 9144061"/>
              <a:gd name="connsiteY21" fmla="*/ 1447270 h 2176476"/>
              <a:gd name="connsiteX22" fmla="*/ 3359996 w 9144061"/>
              <a:gd name="connsiteY22" fmla="*/ 1520055 h 2176476"/>
              <a:gd name="connsiteX23" fmla="*/ 3460830 w 9144061"/>
              <a:gd name="connsiteY23" fmla="*/ 1644040 h 2176476"/>
              <a:gd name="connsiteX24" fmla="*/ 3652334 w 9144061"/>
              <a:gd name="connsiteY24" fmla="*/ 1838205 h 2176476"/>
              <a:gd name="connsiteX25" fmla="*/ 3965998 w 9144061"/>
              <a:gd name="connsiteY25" fmla="*/ 1987162 h 2176476"/>
              <a:gd name="connsiteX26" fmla="*/ 4213185 w 9144061"/>
              <a:gd name="connsiteY26" fmla="*/ 1968131 h 2176476"/>
              <a:gd name="connsiteX27" fmla="*/ 4317357 w 9144061"/>
              <a:gd name="connsiteY27" fmla="*/ 1921833 h 2176476"/>
              <a:gd name="connsiteX28" fmla="*/ 4363655 w 9144061"/>
              <a:gd name="connsiteY28" fmla="*/ 1863959 h 2176476"/>
              <a:gd name="connsiteX29" fmla="*/ 4352081 w 9144061"/>
              <a:gd name="connsiteY29" fmla="*/ 1701914 h 2176476"/>
              <a:gd name="connsiteX30" fmla="*/ 4236334 w 9144061"/>
              <a:gd name="connsiteY30" fmla="*/ 1412546 h 2176476"/>
              <a:gd name="connsiteX31" fmla="*/ 4143737 w 9144061"/>
              <a:gd name="connsiteY31" fmla="*/ 1204202 h 2176476"/>
              <a:gd name="connsiteX32" fmla="*/ 4155311 w 9144061"/>
              <a:gd name="connsiteY32" fmla="*/ 1030582 h 2176476"/>
              <a:gd name="connsiteX33" fmla="*/ 4236334 w 9144061"/>
              <a:gd name="connsiteY33" fmla="*/ 948777 h 2176476"/>
              <a:gd name="connsiteX34" fmla="*/ 4433104 w 9144061"/>
              <a:gd name="connsiteY34" fmla="*/ 868536 h 2176476"/>
              <a:gd name="connsiteX35" fmla="*/ 4745620 w 9144061"/>
              <a:gd name="connsiteY35" fmla="*/ 810663 h 2176476"/>
              <a:gd name="connsiteX36" fmla="*/ 4919240 w 9144061"/>
              <a:gd name="connsiteY36" fmla="*/ 775939 h 2176476"/>
              <a:gd name="connsiteX37" fmla="*/ 5034987 w 9144061"/>
              <a:gd name="connsiteY37" fmla="*/ 741215 h 2176476"/>
              <a:gd name="connsiteX38" fmla="*/ 5104435 w 9144061"/>
              <a:gd name="connsiteY38" fmla="*/ 718065 h 2176476"/>
              <a:gd name="connsiteX39" fmla="*/ 5254906 w 9144061"/>
              <a:gd name="connsiteY39" fmla="*/ 637043 h 2176476"/>
              <a:gd name="connsiteX40" fmla="*/ 5382228 w 9144061"/>
              <a:gd name="connsiteY40" fmla="*/ 567595 h 2176476"/>
              <a:gd name="connsiteX41" fmla="*/ 5509549 w 9144061"/>
              <a:gd name="connsiteY41" fmla="*/ 474997 h 2176476"/>
              <a:gd name="connsiteX42" fmla="*/ 5590572 w 9144061"/>
              <a:gd name="connsiteY42" fmla="*/ 417124 h 2176476"/>
              <a:gd name="connsiteX43" fmla="*/ 5625296 w 9144061"/>
              <a:gd name="connsiteY43" fmla="*/ 397311 h 2176476"/>
              <a:gd name="connsiteX44" fmla="*/ 5741043 w 9144061"/>
              <a:gd name="connsiteY44" fmla="*/ 336101 h 2176476"/>
              <a:gd name="connsiteX45" fmla="*/ 5856790 w 9144061"/>
              <a:gd name="connsiteY45" fmla="*/ 266653 h 2176476"/>
              <a:gd name="connsiteX46" fmla="*/ 6007261 w 9144061"/>
              <a:gd name="connsiteY46" fmla="*/ 185630 h 2176476"/>
              <a:gd name="connsiteX47" fmla="*/ 6076709 w 9144061"/>
              <a:gd name="connsiteY47" fmla="*/ 162481 h 2176476"/>
              <a:gd name="connsiteX48" fmla="*/ 6215605 w 9144061"/>
              <a:gd name="connsiteY48" fmla="*/ 93033 h 2176476"/>
              <a:gd name="connsiteX49" fmla="*/ 6366076 w 9144061"/>
              <a:gd name="connsiteY49" fmla="*/ 35159 h 2176476"/>
              <a:gd name="connsiteX50" fmla="*/ 6447099 w 9144061"/>
              <a:gd name="connsiteY50" fmla="*/ 12010 h 2176476"/>
              <a:gd name="connsiteX51" fmla="*/ 6570309 w 9144061"/>
              <a:gd name="connsiteY51" fmla="*/ 435 h 2176476"/>
              <a:gd name="connsiteX52" fmla="*/ 6770950 w 9144061"/>
              <a:gd name="connsiteY52" fmla="*/ 26541 h 2176476"/>
              <a:gd name="connsiteX53" fmla="*/ 7361426 w 9144061"/>
              <a:gd name="connsiteY53" fmla="*/ 48236 h 2176476"/>
              <a:gd name="connsiteX54" fmla="*/ 8365467 w 9144061"/>
              <a:gd name="connsiteY54" fmla="*/ 129162 h 2176476"/>
              <a:gd name="connsiteX55" fmla="*/ 8700423 w 9144061"/>
              <a:gd name="connsiteY55" fmla="*/ 315788 h 2176476"/>
              <a:gd name="connsiteX56" fmla="*/ 8884634 w 9144061"/>
              <a:gd name="connsiteY56" fmla="*/ 519600 h 2176476"/>
              <a:gd name="connsiteX57" fmla="*/ 9051402 w 9144061"/>
              <a:gd name="connsiteY57" fmla="*/ 783944 h 2176476"/>
              <a:gd name="connsiteX58" fmla="*/ 9106246 w 9144061"/>
              <a:gd name="connsiteY58" fmla="*/ 931386 h 2176476"/>
              <a:gd name="connsiteX59" fmla="*/ 9144000 w 9144061"/>
              <a:gd name="connsiteY59" fmla="*/ 1146329 h 2176476"/>
              <a:gd name="connsiteX60" fmla="*/ 9097701 w 9144061"/>
              <a:gd name="connsiteY60" fmla="*/ 1539868 h 2176476"/>
              <a:gd name="connsiteX61" fmla="*/ 9042020 w 9144061"/>
              <a:gd name="connsiteY61" fmla="*/ 1708841 h 2176476"/>
              <a:gd name="connsiteX62" fmla="*/ 8875702 w 9144061"/>
              <a:gd name="connsiteY62" fmla="*/ 1937793 h 2176476"/>
              <a:gd name="connsiteX63" fmla="*/ 8610516 w 9144061"/>
              <a:gd name="connsiteY63" fmla="*/ 2167333 h 2176476"/>
              <a:gd name="connsiteX0" fmla="*/ 0 w 9144061"/>
              <a:gd name="connsiteY0" fmla="*/ 2176959 h 2176959"/>
              <a:gd name="connsiteX1" fmla="*/ 104172 w 9144061"/>
              <a:gd name="connsiteY1" fmla="*/ 2153809 h 2176959"/>
              <a:gd name="connsiteX2" fmla="*/ 208344 w 9144061"/>
              <a:gd name="connsiteY2" fmla="*/ 2119085 h 2176959"/>
              <a:gd name="connsiteX3" fmla="*/ 300942 w 9144061"/>
              <a:gd name="connsiteY3" fmla="*/ 2095936 h 2176959"/>
              <a:gd name="connsiteX4" fmla="*/ 497711 w 9144061"/>
              <a:gd name="connsiteY4" fmla="*/ 2038062 h 2176959"/>
              <a:gd name="connsiteX5" fmla="*/ 601883 w 9144061"/>
              <a:gd name="connsiteY5" fmla="*/ 2003338 h 2176959"/>
              <a:gd name="connsiteX6" fmla="*/ 856526 w 9144061"/>
              <a:gd name="connsiteY6" fmla="*/ 1922316 h 2176959"/>
              <a:gd name="connsiteX7" fmla="*/ 972273 w 9144061"/>
              <a:gd name="connsiteY7" fmla="*/ 1887591 h 2176959"/>
              <a:gd name="connsiteX8" fmla="*/ 1099595 w 9144061"/>
              <a:gd name="connsiteY8" fmla="*/ 1852867 h 2176959"/>
              <a:gd name="connsiteX9" fmla="*/ 1273215 w 9144061"/>
              <a:gd name="connsiteY9" fmla="*/ 1794994 h 2176959"/>
              <a:gd name="connsiteX10" fmla="*/ 1400537 w 9144061"/>
              <a:gd name="connsiteY10" fmla="*/ 1760270 h 2176959"/>
              <a:gd name="connsiteX11" fmla="*/ 1435261 w 9144061"/>
              <a:gd name="connsiteY11" fmla="*/ 1748695 h 2176959"/>
              <a:gd name="connsiteX12" fmla="*/ 1747777 w 9144061"/>
              <a:gd name="connsiteY12" fmla="*/ 1644523 h 2176959"/>
              <a:gd name="connsiteX13" fmla="*/ 1886673 w 9144061"/>
              <a:gd name="connsiteY13" fmla="*/ 1609799 h 2176959"/>
              <a:gd name="connsiteX14" fmla="*/ 1990845 w 9144061"/>
              <a:gd name="connsiteY14" fmla="*/ 1586650 h 2176959"/>
              <a:gd name="connsiteX15" fmla="*/ 2071868 w 9144061"/>
              <a:gd name="connsiteY15" fmla="*/ 1563500 h 2176959"/>
              <a:gd name="connsiteX16" fmla="*/ 2141316 w 9144061"/>
              <a:gd name="connsiteY16" fmla="*/ 1551926 h 2176959"/>
              <a:gd name="connsiteX17" fmla="*/ 2187615 w 9144061"/>
              <a:gd name="connsiteY17" fmla="*/ 1540351 h 2176959"/>
              <a:gd name="connsiteX18" fmla="*/ 2374375 w 9144061"/>
              <a:gd name="connsiteY18" fmla="*/ 1496608 h 2176959"/>
              <a:gd name="connsiteX19" fmla="*/ 2662177 w 9144061"/>
              <a:gd name="connsiteY19" fmla="*/ 1436179 h 2176959"/>
              <a:gd name="connsiteX20" fmla="*/ 2878551 w 9144061"/>
              <a:gd name="connsiteY20" fmla="*/ 1420485 h 2176959"/>
              <a:gd name="connsiteX21" fmla="*/ 3240911 w 9144061"/>
              <a:gd name="connsiteY21" fmla="*/ 1447753 h 2176959"/>
              <a:gd name="connsiteX22" fmla="*/ 3359996 w 9144061"/>
              <a:gd name="connsiteY22" fmla="*/ 1520538 h 2176959"/>
              <a:gd name="connsiteX23" fmla="*/ 3460830 w 9144061"/>
              <a:gd name="connsiteY23" fmla="*/ 1644523 h 2176959"/>
              <a:gd name="connsiteX24" fmla="*/ 3652334 w 9144061"/>
              <a:gd name="connsiteY24" fmla="*/ 1838688 h 2176959"/>
              <a:gd name="connsiteX25" fmla="*/ 3965998 w 9144061"/>
              <a:gd name="connsiteY25" fmla="*/ 1987645 h 2176959"/>
              <a:gd name="connsiteX26" fmla="*/ 4213185 w 9144061"/>
              <a:gd name="connsiteY26" fmla="*/ 1968614 h 2176959"/>
              <a:gd name="connsiteX27" fmla="*/ 4317357 w 9144061"/>
              <a:gd name="connsiteY27" fmla="*/ 1922316 h 2176959"/>
              <a:gd name="connsiteX28" fmla="*/ 4363655 w 9144061"/>
              <a:gd name="connsiteY28" fmla="*/ 1864442 h 2176959"/>
              <a:gd name="connsiteX29" fmla="*/ 4352081 w 9144061"/>
              <a:gd name="connsiteY29" fmla="*/ 1702397 h 2176959"/>
              <a:gd name="connsiteX30" fmla="*/ 4236334 w 9144061"/>
              <a:gd name="connsiteY30" fmla="*/ 1413029 h 2176959"/>
              <a:gd name="connsiteX31" fmla="*/ 4143737 w 9144061"/>
              <a:gd name="connsiteY31" fmla="*/ 1204685 h 2176959"/>
              <a:gd name="connsiteX32" fmla="*/ 4155311 w 9144061"/>
              <a:gd name="connsiteY32" fmla="*/ 1031065 h 2176959"/>
              <a:gd name="connsiteX33" fmla="*/ 4236334 w 9144061"/>
              <a:gd name="connsiteY33" fmla="*/ 949260 h 2176959"/>
              <a:gd name="connsiteX34" fmla="*/ 4433104 w 9144061"/>
              <a:gd name="connsiteY34" fmla="*/ 869019 h 2176959"/>
              <a:gd name="connsiteX35" fmla="*/ 4745620 w 9144061"/>
              <a:gd name="connsiteY35" fmla="*/ 811146 h 2176959"/>
              <a:gd name="connsiteX36" fmla="*/ 4919240 w 9144061"/>
              <a:gd name="connsiteY36" fmla="*/ 776422 h 2176959"/>
              <a:gd name="connsiteX37" fmla="*/ 5034987 w 9144061"/>
              <a:gd name="connsiteY37" fmla="*/ 741698 h 2176959"/>
              <a:gd name="connsiteX38" fmla="*/ 5104435 w 9144061"/>
              <a:gd name="connsiteY38" fmla="*/ 718548 h 2176959"/>
              <a:gd name="connsiteX39" fmla="*/ 5254906 w 9144061"/>
              <a:gd name="connsiteY39" fmla="*/ 637526 h 2176959"/>
              <a:gd name="connsiteX40" fmla="*/ 5382228 w 9144061"/>
              <a:gd name="connsiteY40" fmla="*/ 568078 h 2176959"/>
              <a:gd name="connsiteX41" fmla="*/ 5509549 w 9144061"/>
              <a:gd name="connsiteY41" fmla="*/ 475480 h 2176959"/>
              <a:gd name="connsiteX42" fmla="*/ 5590572 w 9144061"/>
              <a:gd name="connsiteY42" fmla="*/ 417607 h 2176959"/>
              <a:gd name="connsiteX43" fmla="*/ 5625296 w 9144061"/>
              <a:gd name="connsiteY43" fmla="*/ 397794 h 2176959"/>
              <a:gd name="connsiteX44" fmla="*/ 5741043 w 9144061"/>
              <a:gd name="connsiteY44" fmla="*/ 336584 h 2176959"/>
              <a:gd name="connsiteX45" fmla="*/ 5856790 w 9144061"/>
              <a:gd name="connsiteY45" fmla="*/ 267136 h 2176959"/>
              <a:gd name="connsiteX46" fmla="*/ 6007261 w 9144061"/>
              <a:gd name="connsiteY46" fmla="*/ 186113 h 2176959"/>
              <a:gd name="connsiteX47" fmla="*/ 6076709 w 9144061"/>
              <a:gd name="connsiteY47" fmla="*/ 162964 h 2176959"/>
              <a:gd name="connsiteX48" fmla="*/ 6215605 w 9144061"/>
              <a:gd name="connsiteY48" fmla="*/ 93516 h 2176959"/>
              <a:gd name="connsiteX49" fmla="*/ 6366076 w 9144061"/>
              <a:gd name="connsiteY49" fmla="*/ 35642 h 2176959"/>
              <a:gd name="connsiteX50" fmla="*/ 6447099 w 9144061"/>
              <a:gd name="connsiteY50" fmla="*/ 12493 h 2176959"/>
              <a:gd name="connsiteX51" fmla="*/ 6570309 w 9144061"/>
              <a:gd name="connsiteY51" fmla="*/ 918 h 2176959"/>
              <a:gd name="connsiteX52" fmla="*/ 6876634 w 9144061"/>
              <a:gd name="connsiteY52" fmla="*/ 36214 h 2176959"/>
              <a:gd name="connsiteX53" fmla="*/ 7361426 w 9144061"/>
              <a:gd name="connsiteY53" fmla="*/ 48719 h 2176959"/>
              <a:gd name="connsiteX54" fmla="*/ 8365467 w 9144061"/>
              <a:gd name="connsiteY54" fmla="*/ 129645 h 2176959"/>
              <a:gd name="connsiteX55" fmla="*/ 8700423 w 9144061"/>
              <a:gd name="connsiteY55" fmla="*/ 316271 h 2176959"/>
              <a:gd name="connsiteX56" fmla="*/ 8884634 w 9144061"/>
              <a:gd name="connsiteY56" fmla="*/ 520083 h 2176959"/>
              <a:gd name="connsiteX57" fmla="*/ 9051402 w 9144061"/>
              <a:gd name="connsiteY57" fmla="*/ 784427 h 2176959"/>
              <a:gd name="connsiteX58" fmla="*/ 9106246 w 9144061"/>
              <a:gd name="connsiteY58" fmla="*/ 931869 h 2176959"/>
              <a:gd name="connsiteX59" fmla="*/ 9144000 w 9144061"/>
              <a:gd name="connsiteY59" fmla="*/ 1146812 h 2176959"/>
              <a:gd name="connsiteX60" fmla="*/ 9097701 w 9144061"/>
              <a:gd name="connsiteY60" fmla="*/ 1540351 h 2176959"/>
              <a:gd name="connsiteX61" fmla="*/ 9042020 w 9144061"/>
              <a:gd name="connsiteY61" fmla="*/ 1709324 h 2176959"/>
              <a:gd name="connsiteX62" fmla="*/ 8875702 w 9144061"/>
              <a:gd name="connsiteY62" fmla="*/ 1938276 h 2176959"/>
              <a:gd name="connsiteX63" fmla="*/ 8610516 w 9144061"/>
              <a:gd name="connsiteY63" fmla="*/ 2167816 h 2176959"/>
              <a:gd name="connsiteX0" fmla="*/ 0 w 9144061"/>
              <a:gd name="connsiteY0" fmla="*/ 2176477 h 2176477"/>
              <a:gd name="connsiteX1" fmla="*/ 104172 w 9144061"/>
              <a:gd name="connsiteY1" fmla="*/ 2153327 h 2176477"/>
              <a:gd name="connsiteX2" fmla="*/ 208344 w 9144061"/>
              <a:gd name="connsiteY2" fmla="*/ 2118603 h 2176477"/>
              <a:gd name="connsiteX3" fmla="*/ 300942 w 9144061"/>
              <a:gd name="connsiteY3" fmla="*/ 2095454 h 2176477"/>
              <a:gd name="connsiteX4" fmla="*/ 497711 w 9144061"/>
              <a:gd name="connsiteY4" fmla="*/ 2037580 h 2176477"/>
              <a:gd name="connsiteX5" fmla="*/ 601883 w 9144061"/>
              <a:gd name="connsiteY5" fmla="*/ 2002856 h 2176477"/>
              <a:gd name="connsiteX6" fmla="*/ 856526 w 9144061"/>
              <a:gd name="connsiteY6" fmla="*/ 1921834 h 2176477"/>
              <a:gd name="connsiteX7" fmla="*/ 972273 w 9144061"/>
              <a:gd name="connsiteY7" fmla="*/ 1887109 h 2176477"/>
              <a:gd name="connsiteX8" fmla="*/ 1099595 w 9144061"/>
              <a:gd name="connsiteY8" fmla="*/ 1852385 h 2176477"/>
              <a:gd name="connsiteX9" fmla="*/ 1273215 w 9144061"/>
              <a:gd name="connsiteY9" fmla="*/ 1794512 h 2176477"/>
              <a:gd name="connsiteX10" fmla="*/ 1400537 w 9144061"/>
              <a:gd name="connsiteY10" fmla="*/ 1759788 h 2176477"/>
              <a:gd name="connsiteX11" fmla="*/ 1435261 w 9144061"/>
              <a:gd name="connsiteY11" fmla="*/ 1748213 h 2176477"/>
              <a:gd name="connsiteX12" fmla="*/ 1747777 w 9144061"/>
              <a:gd name="connsiteY12" fmla="*/ 1644041 h 2176477"/>
              <a:gd name="connsiteX13" fmla="*/ 1886673 w 9144061"/>
              <a:gd name="connsiteY13" fmla="*/ 1609317 h 2176477"/>
              <a:gd name="connsiteX14" fmla="*/ 1990845 w 9144061"/>
              <a:gd name="connsiteY14" fmla="*/ 1586168 h 2176477"/>
              <a:gd name="connsiteX15" fmla="*/ 2071868 w 9144061"/>
              <a:gd name="connsiteY15" fmla="*/ 1563018 h 2176477"/>
              <a:gd name="connsiteX16" fmla="*/ 2141316 w 9144061"/>
              <a:gd name="connsiteY16" fmla="*/ 1551444 h 2176477"/>
              <a:gd name="connsiteX17" fmla="*/ 2187615 w 9144061"/>
              <a:gd name="connsiteY17" fmla="*/ 1539869 h 2176477"/>
              <a:gd name="connsiteX18" fmla="*/ 2374375 w 9144061"/>
              <a:gd name="connsiteY18" fmla="*/ 1496126 h 2176477"/>
              <a:gd name="connsiteX19" fmla="*/ 2662177 w 9144061"/>
              <a:gd name="connsiteY19" fmla="*/ 1435697 h 2176477"/>
              <a:gd name="connsiteX20" fmla="*/ 2878551 w 9144061"/>
              <a:gd name="connsiteY20" fmla="*/ 1420003 h 2176477"/>
              <a:gd name="connsiteX21" fmla="*/ 3240911 w 9144061"/>
              <a:gd name="connsiteY21" fmla="*/ 1447271 h 2176477"/>
              <a:gd name="connsiteX22" fmla="*/ 3359996 w 9144061"/>
              <a:gd name="connsiteY22" fmla="*/ 1520056 h 2176477"/>
              <a:gd name="connsiteX23" fmla="*/ 3460830 w 9144061"/>
              <a:gd name="connsiteY23" fmla="*/ 1644041 h 2176477"/>
              <a:gd name="connsiteX24" fmla="*/ 3652334 w 9144061"/>
              <a:gd name="connsiteY24" fmla="*/ 1838206 h 2176477"/>
              <a:gd name="connsiteX25" fmla="*/ 3965998 w 9144061"/>
              <a:gd name="connsiteY25" fmla="*/ 1987163 h 2176477"/>
              <a:gd name="connsiteX26" fmla="*/ 4213185 w 9144061"/>
              <a:gd name="connsiteY26" fmla="*/ 1968132 h 2176477"/>
              <a:gd name="connsiteX27" fmla="*/ 4317357 w 9144061"/>
              <a:gd name="connsiteY27" fmla="*/ 1921834 h 2176477"/>
              <a:gd name="connsiteX28" fmla="*/ 4363655 w 9144061"/>
              <a:gd name="connsiteY28" fmla="*/ 1863960 h 2176477"/>
              <a:gd name="connsiteX29" fmla="*/ 4352081 w 9144061"/>
              <a:gd name="connsiteY29" fmla="*/ 1701915 h 2176477"/>
              <a:gd name="connsiteX30" fmla="*/ 4236334 w 9144061"/>
              <a:gd name="connsiteY30" fmla="*/ 1412547 h 2176477"/>
              <a:gd name="connsiteX31" fmla="*/ 4143737 w 9144061"/>
              <a:gd name="connsiteY31" fmla="*/ 1204203 h 2176477"/>
              <a:gd name="connsiteX32" fmla="*/ 4155311 w 9144061"/>
              <a:gd name="connsiteY32" fmla="*/ 1030583 h 2176477"/>
              <a:gd name="connsiteX33" fmla="*/ 4236334 w 9144061"/>
              <a:gd name="connsiteY33" fmla="*/ 948778 h 2176477"/>
              <a:gd name="connsiteX34" fmla="*/ 4433104 w 9144061"/>
              <a:gd name="connsiteY34" fmla="*/ 868537 h 2176477"/>
              <a:gd name="connsiteX35" fmla="*/ 4745620 w 9144061"/>
              <a:gd name="connsiteY35" fmla="*/ 810664 h 2176477"/>
              <a:gd name="connsiteX36" fmla="*/ 4919240 w 9144061"/>
              <a:gd name="connsiteY36" fmla="*/ 775940 h 2176477"/>
              <a:gd name="connsiteX37" fmla="*/ 5034987 w 9144061"/>
              <a:gd name="connsiteY37" fmla="*/ 741216 h 2176477"/>
              <a:gd name="connsiteX38" fmla="*/ 5104435 w 9144061"/>
              <a:gd name="connsiteY38" fmla="*/ 718066 h 2176477"/>
              <a:gd name="connsiteX39" fmla="*/ 5254906 w 9144061"/>
              <a:gd name="connsiteY39" fmla="*/ 637044 h 2176477"/>
              <a:gd name="connsiteX40" fmla="*/ 5382228 w 9144061"/>
              <a:gd name="connsiteY40" fmla="*/ 567596 h 2176477"/>
              <a:gd name="connsiteX41" fmla="*/ 5509549 w 9144061"/>
              <a:gd name="connsiteY41" fmla="*/ 474998 h 2176477"/>
              <a:gd name="connsiteX42" fmla="*/ 5590572 w 9144061"/>
              <a:gd name="connsiteY42" fmla="*/ 417125 h 2176477"/>
              <a:gd name="connsiteX43" fmla="*/ 5625296 w 9144061"/>
              <a:gd name="connsiteY43" fmla="*/ 397312 h 2176477"/>
              <a:gd name="connsiteX44" fmla="*/ 5741043 w 9144061"/>
              <a:gd name="connsiteY44" fmla="*/ 336102 h 2176477"/>
              <a:gd name="connsiteX45" fmla="*/ 5856790 w 9144061"/>
              <a:gd name="connsiteY45" fmla="*/ 266654 h 2176477"/>
              <a:gd name="connsiteX46" fmla="*/ 6007261 w 9144061"/>
              <a:gd name="connsiteY46" fmla="*/ 185631 h 2176477"/>
              <a:gd name="connsiteX47" fmla="*/ 6076709 w 9144061"/>
              <a:gd name="connsiteY47" fmla="*/ 162482 h 2176477"/>
              <a:gd name="connsiteX48" fmla="*/ 6215605 w 9144061"/>
              <a:gd name="connsiteY48" fmla="*/ 93034 h 2176477"/>
              <a:gd name="connsiteX49" fmla="*/ 6366076 w 9144061"/>
              <a:gd name="connsiteY49" fmla="*/ 35160 h 2176477"/>
              <a:gd name="connsiteX50" fmla="*/ 6447099 w 9144061"/>
              <a:gd name="connsiteY50" fmla="*/ 12011 h 2176477"/>
              <a:gd name="connsiteX51" fmla="*/ 6570309 w 9144061"/>
              <a:gd name="connsiteY51" fmla="*/ 436 h 2176477"/>
              <a:gd name="connsiteX52" fmla="*/ 6954749 w 9144061"/>
              <a:gd name="connsiteY52" fmla="*/ 26542 h 2176477"/>
              <a:gd name="connsiteX53" fmla="*/ 7361426 w 9144061"/>
              <a:gd name="connsiteY53" fmla="*/ 48237 h 2176477"/>
              <a:gd name="connsiteX54" fmla="*/ 8365467 w 9144061"/>
              <a:gd name="connsiteY54" fmla="*/ 129163 h 2176477"/>
              <a:gd name="connsiteX55" fmla="*/ 8700423 w 9144061"/>
              <a:gd name="connsiteY55" fmla="*/ 315789 h 2176477"/>
              <a:gd name="connsiteX56" fmla="*/ 8884634 w 9144061"/>
              <a:gd name="connsiteY56" fmla="*/ 519601 h 2176477"/>
              <a:gd name="connsiteX57" fmla="*/ 9051402 w 9144061"/>
              <a:gd name="connsiteY57" fmla="*/ 783945 h 2176477"/>
              <a:gd name="connsiteX58" fmla="*/ 9106246 w 9144061"/>
              <a:gd name="connsiteY58" fmla="*/ 931387 h 2176477"/>
              <a:gd name="connsiteX59" fmla="*/ 9144000 w 9144061"/>
              <a:gd name="connsiteY59" fmla="*/ 1146330 h 2176477"/>
              <a:gd name="connsiteX60" fmla="*/ 9097701 w 9144061"/>
              <a:gd name="connsiteY60" fmla="*/ 1539869 h 2176477"/>
              <a:gd name="connsiteX61" fmla="*/ 9042020 w 9144061"/>
              <a:gd name="connsiteY61" fmla="*/ 1708842 h 2176477"/>
              <a:gd name="connsiteX62" fmla="*/ 8875702 w 9144061"/>
              <a:gd name="connsiteY62" fmla="*/ 1937794 h 2176477"/>
              <a:gd name="connsiteX63" fmla="*/ 8610516 w 9144061"/>
              <a:gd name="connsiteY63" fmla="*/ 2167334 h 2176477"/>
              <a:gd name="connsiteX0" fmla="*/ 0 w 9144061"/>
              <a:gd name="connsiteY0" fmla="*/ 2180953 h 2180953"/>
              <a:gd name="connsiteX1" fmla="*/ 104172 w 9144061"/>
              <a:gd name="connsiteY1" fmla="*/ 2157803 h 2180953"/>
              <a:gd name="connsiteX2" fmla="*/ 208344 w 9144061"/>
              <a:gd name="connsiteY2" fmla="*/ 2123079 h 2180953"/>
              <a:gd name="connsiteX3" fmla="*/ 300942 w 9144061"/>
              <a:gd name="connsiteY3" fmla="*/ 2099930 h 2180953"/>
              <a:gd name="connsiteX4" fmla="*/ 497711 w 9144061"/>
              <a:gd name="connsiteY4" fmla="*/ 2042056 h 2180953"/>
              <a:gd name="connsiteX5" fmla="*/ 601883 w 9144061"/>
              <a:gd name="connsiteY5" fmla="*/ 2007332 h 2180953"/>
              <a:gd name="connsiteX6" fmla="*/ 856526 w 9144061"/>
              <a:gd name="connsiteY6" fmla="*/ 1926310 h 2180953"/>
              <a:gd name="connsiteX7" fmla="*/ 972273 w 9144061"/>
              <a:gd name="connsiteY7" fmla="*/ 1891585 h 2180953"/>
              <a:gd name="connsiteX8" fmla="*/ 1099595 w 9144061"/>
              <a:gd name="connsiteY8" fmla="*/ 1856861 h 2180953"/>
              <a:gd name="connsiteX9" fmla="*/ 1273215 w 9144061"/>
              <a:gd name="connsiteY9" fmla="*/ 1798988 h 2180953"/>
              <a:gd name="connsiteX10" fmla="*/ 1400537 w 9144061"/>
              <a:gd name="connsiteY10" fmla="*/ 1764264 h 2180953"/>
              <a:gd name="connsiteX11" fmla="*/ 1435261 w 9144061"/>
              <a:gd name="connsiteY11" fmla="*/ 1752689 h 2180953"/>
              <a:gd name="connsiteX12" fmla="*/ 1747777 w 9144061"/>
              <a:gd name="connsiteY12" fmla="*/ 1648517 h 2180953"/>
              <a:gd name="connsiteX13" fmla="*/ 1886673 w 9144061"/>
              <a:gd name="connsiteY13" fmla="*/ 1613793 h 2180953"/>
              <a:gd name="connsiteX14" fmla="*/ 1990845 w 9144061"/>
              <a:gd name="connsiteY14" fmla="*/ 1590644 h 2180953"/>
              <a:gd name="connsiteX15" fmla="*/ 2071868 w 9144061"/>
              <a:gd name="connsiteY15" fmla="*/ 1567494 h 2180953"/>
              <a:gd name="connsiteX16" fmla="*/ 2141316 w 9144061"/>
              <a:gd name="connsiteY16" fmla="*/ 1555920 h 2180953"/>
              <a:gd name="connsiteX17" fmla="*/ 2187615 w 9144061"/>
              <a:gd name="connsiteY17" fmla="*/ 1544345 h 2180953"/>
              <a:gd name="connsiteX18" fmla="*/ 2374375 w 9144061"/>
              <a:gd name="connsiteY18" fmla="*/ 1500602 h 2180953"/>
              <a:gd name="connsiteX19" fmla="*/ 2662177 w 9144061"/>
              <a:gd name="connsiteY19" fmla="*/ 1440173 h 2180953"/>
              <a:gd name="connsiteX20" fmla="*/ 2878551 w 9144061"/>
              <a:gd name="connsiteY20" fmla="*/ 1424479 h 2180953"/>
              <a:gd name="connsiteX21" fmla="*/ 3240911 w 9144061"/>
              <a:gd name="connsiteY21" fmla="*/ 1451747 h 2180953"/>
              <a:gd name="connsiteX22" fmla="*/ 3359996 w 9144061"/>
              <a:gd name="connsiteY22" fmla="*/ 1524532 h 2180953"/>
              <a:gd name="connsiteX23" fmla="*/ 3460830 w 9144061"/>
              <a:gd name="connsiteY23" fmla="*/ 1648517 h 2180953"/>
              <a:gd name="connsiteX24" fmla="*/ 3652334 w 9144061"/>
              <a:gd name="connsiteY24" fmla="*/ 1842682 h 2180953"/>
              <a:gd name="connsiteX25" fmla="*/ 3965998 w 9144061"/>
              <a:gd name="connsiteY25" fmla="*/ 1991639 h 2180953"/>
              <a:gd name="connsiteX26" fmla="*/ 4213185 w 9144061"/>
              <a:gd name="connsiteY26" fmla="*/ 1972608 h 2180953"/>
              <a:gd name="connsiteX27" fmla="*/ 4317357 w 9144061"/>
              <a:gd name="connsiteY27" fmla="*/ 1926310 h 2180953"/>
              <a:gd name="connsiteX28" fmla="*/ 4363655 w 9144061"/>
              <a:gd name="connsiteY28" fmla="*/ 1868436 h 2180953"/>
              <a:gd name="connsiteX29" fmla="*/ 4352081 w 9144061"/>
              <a:gd name="connsiteY29" fmla="*/ 1706391 h 2180953"/>
              <a:gd name="connsiteX30" fmla="*/ 4236334 w 9144061"/>
              <a:gd name="connsiteY30" fmla="*/ 1417023 h 2180953"/>
              <a:gd name="connsiteX31" fmla="*/ 4143737 w 9144061"/>
              <a:gd name="connsiteY31" fmla="*/ 1208679 h 2180953"/>
              <a:gd name="connsiteX32" fmla="*/ 4155311 w 9144061"/>
              <a:gd name="connsiteY32" fmla="*/ 1035059 h 2180953"/>
              <a:gd name="connsiteX33" fmla="*/ 4236334 w 9144061"/>
              <a:gd name="connsiteY33" fmla="*/ 953254 h 2180953"/>
              <a:gd name="connsiteX34" fmla="*/ 4433104 w 9144061"/>
              <a:gd name="connsiteY34" fmla="*/ 873013 h 2180953"/>
              <a:gd name="connsiteX35" fmla="*/ 4745620 w 9144061"/>
              <a:gd name="connsiteY35" fmla="*/ 815140 h 2180953"/>
              <a:gd name="connsiteX36" fmla="*/ 4919240 w 9144061"/>
              <a:gd name="connsiteY36" fmla="*/ 780416 h 2180953"/>
              <a:gd name="connsiteX37" fmla="*/ 5034987 w 9144061"/>
              <a:gd name="connsiteY37" fmla="*/ 745692 h 2180953"/>
              <a:gd name="connsiteX38" fmla="*/ 5104435 w 9144061"/>
              <a:gd name="connsiteY38" fmla="*/ 722542 h 2180953"/>
              <a:gd name="connsiteX39" fmla="*/ 5254906 w 9144061"/>
              <a:gd name="connsiteY39" fmla="*/ 641520 h 2180953"/>
              <a:gd name="connsiteX40" fmla="*/ 5382228 w 9144061"/>
              <a:gd name="connsiteY40" fmla="*/ 572072 h 2180953"/>
              <a:gd name="connsiteX41" fmla="*/ 5509549 w 9144061"/>
              <a:gd name="connsiteY41" fmla="*/ 479474 h 2180953"/>
              <a:gd name="connsiteX42" fmla="*/ 5590572 w 9144061"/>
              <a:gd name="connsiteY42" fmla="*/ 421601 h 2180953"/>
              <a:gd name="connsiteX43" fmla="*/ 5625296 w 9144061"/>
              <a:gd name="connsiteY43" fmla="*/ 401788 h 2180953"/>
              <a:gd name="connsiteX44" fmla="*/ 5741043 w 9144061"/>
              <a:gd name="connsiteY44" fmla="*/ 340578 h 2180953"/>
              <a:gd name="connsiteX45" fmla="*/ 5856790 w 9144061"/>
              <a:gd name="connsiteY45" fmla="*/ 271130 h 2180953"/>
              <a:gd name="connsiteX46" fmla="*/ 6007261 w 9144061"/>
              <a:gd name="connsiteY46" fmla="*/ 190107 h 2180953"/>
              <a:gd name="connsiteX47" fmla="*/ 6076709 w 9144061"/>
              <a:gd name="connsiteY47" fmla="*/ 166958 h 2180953"/>
              <a:gd name="connsiteX48" fmla="*/ 6215605 w 9144061"/>
              <a:gd name="connsiteY48" fmla="*/ 97510 h 2180953"/>
              <a:gd name="connsiteX49" fmla="*/ 6366076 w 9144061"/>
              <a:gd name="connsiteY49" fmla="*/ 39636 h 2180953"/>
              <a:gd name="connsiteX50" fmla="*/ 6447099 w 9144061"/>
              <a:gd name="connsiteY50" fmla="*/ 16487 h 2180953"/>
              <a:gd name="connsiteX51" fmla="*/ 6602474 w 9144061"/>
              <a:gd name="connsiteY51" fmla="*/ 317 h 2180953"/>
              <a:gd name="connsiteX52" fmla="*/ 6954749 w 9144061"/>
              <a:gd name="connsiteY52" fmla="*/ 31018 h 2180953"/>
              <a:gd name="connsiteX53" fmla="*/ 7361426 w 9144061"/>
              <a:gd name="connsiteY53" fmla="*/ 52713 h 2180953"/>
              <a:gd name="connsiteX54" fmla="*/ 8365467 w 9144061"/>
              <a:gd name="connsiteY54" fmla="*/ 133639 h 2180953"/>
              <a:gd name="connsiteX55" fmla="*/ 8700423 w 9144061"/>
              <a:gd name="connsiteY55" fmla="*/ 320265 h 2180953"/>
              <a:gd name="connsiteX56" fmla="*/ 8884634 w 9144061"/>
              <a:gd name="connsiteY56" fmla="*/ 524077 h 2180953"/>
              <a:gd name="connsiteX57" fmla="*/ 9051402 w 9144061"/>
              <a:gd name="connsiteY57" fmla="*/ 788421 h 2180953"/>
              <a:gd name="connsiteX58" fmla="*/ 9106246 w 9144061"/>
              <a:gd name="connsiteY58" fmla="*/ 935863 h 2180953"/>
              <a:gd name="connsiteX59" fmla="*/ 9144000 w 9144061"/>
              <a:gd name="connsiteY59" fmla="*/ 1150806 h 2180953"/>
              <a:gd name="connsiteX60" fmla="*/ 9097701 w 9144061"/>
              <a:gd name="connsiteY60" fmla="*/ 1544345 h 2180953"/>
              <a:gd name="connsiteX61" fmla="*/ 9042020 w 9144061"/>
              <a:gd name="connsiteY61" fmla="*/ 1713318 h 2180953"/>
              <a:gd name="connsiteX62" fmla="*/ 8875702 w 9144061"/>
              <a:gd name="connsiteY62" fmla="*/ 1942270 h 2180953"/>
              <a:gd name="connsiteX63" fmla="*/ 8610516 w 9144061"/>
              <a:gd name="connsiteY63" fmla="*/ 2171810 h 2180953"/>
              <a:gd name="connsiteX0" fmla="*/ 0 w 9144061"/>
              <a:gd name="connsiteY0" fmla="*/ 2180953 h 2180953"/>
              <a:gd name="connsiteX1" fmla="*/ 104172 w 9144061"/>
              <a:gd name="connsiteY1" fmla="*/ 2157803 h 2180953"/>
              <a:gd name="connsiteX2" fmla="*/ 208344 w 9144061"/>
              <a:gd name="connsiteY2" fmla="*/ 2123079 h 2180953"/>
              <a:gd name="connsiteX3" fmla="*/ 300942 w 9144061"/>
              <a:gd name="connsiteY3" fmla="*/ 2099930 h 2180953"/>
              <a:gd name="connsiteX4" fmla="*/ 497711 w 9144061"/>
              <a:gd name="connsiteY4" fmla="*/ 2042056 h 2180953"/>
              <a:gd name="connsiteX5" fmla="*/ 601883 w 9144061"/>
              <a:gd name="connsiteY5" fmla="*/ 2007332 h 2180953"/>
              <a:gd name="connsiteX6" fmla="*/ 856526 w 9144061"/>
              <a:gd name="connsiteY6" fmla="*/ 1926310 h 2180953"/>
              <a:gd name="connsiteX7" fmla="*/ 972273 w 9144061"/>
              <a:gd name="connsiteY7" fmla="*/ 1891585 h 2180953"/>
              <a:gd name="connsiteX8" fmla="*/ 1099595 w 9144061"/>
              <a:gd name="connsiteY8" fmla="*/ 1856861 h 2180953"/>
              <a:gd name="connsiteX9" fmla="*/ 1273215 w 9144061"/>
              <a:gd name="connsiteY9" fmla="*/ 1798988 h 2180953"/>
              <a:gd name="connsiteX10" fmla="*/ 1400537 w 9144061"/>
              <a:gd name="connsiteY10" fmla="*/ 1764264 h 2180953"/>
              <a:gd name="connsiteX11" fmla="*/ 1435261 w 9144061"/>
              <a:gd name="connsiteY11" fmla="*/ 1752689 h 2180953"/>
              <a:gd name="connsiteX12" fmla="*/ 1747777 w 9144061"/>
              <a:gd name="connsiteY12" fmla="*/ 1648517 h 2180953"/>
              <a:gd name="connsiteX13" fmla="*/ 1886673 w 9144061"/>
              <a:gd name="connsiteY13" fmla="*/ 1613793 h 2180953"/>
              <a:gd name="connsiteX14" fmla="*/ 1990845 w 9144061"/>
              <a:gd name="connsiteY14" fmla="*/ 1590644 h 2180953"/>
              <a:gd name="connsiteX15" fmla="*/ 2071868 w 9144061"/>
              <a:gd name="connsiteY15" fmla="*/ 1567494 h 2180953"/>
              <a:gd name="connsiteX16" fmla="*/ 2141316 w 9144061"/>
              <a:gd name="connsiteY16" fmla="*/ 1555920 h 2180953"/>
              <a:gd name="connsiteX17" fmla="*/ 2187615 w 9144061"/>
              <a:gd name="connsiteY17" fmla="*/ 1544345 h 2180953"/>
              <a:gd name="connsiteX18" fmla="*/ 2374375 w 9144061"/>
              <a:gd name="connsiteY18" fmla="*/ 1500602 h 2180953"/>
              <a:gd name="connsiteX19" fmla="*/ 2662177 w 9144061"/>
              <a:gd name="connsiteY19" fmla="*/ 1440173 h 2180953"/>
              <a:gd name="connsiteX20" fmla="*/ 2878551 w 9144061"/>
              <a:gd name="connsiteY20" fmla="*/ 1424479 h 2180953"/>
              <a:gd name="connsiteX21" fmla="*/ 3240911 w 9144061"/>
              <a:gd name="connsiteY21" fmla="*/ 1451747 h 2180953"/>
              <a:gd name="connsiteX22" fmla="*/ 3359996 w 9144061"/>
              <a:gd name="connsiteY22" fmla="*/ 1524532 h 2180953"/>
              <a:gd name="connsiteX23" fmla="*/ 3460830 w 9144061"/>
              <a:gd name="connsiteY23" fmla="*/ 1648517 h 2180953"/>
              <a:gd name="connsiteX24" fmla="*/ 3652334 w 9144061"/>
              <a:gd name="connsiteY24" fmla="*/ 1842682 h 2180953"/>
              <a:gd name="connsiteX25" fmla="*/ 3965998 w 9144061"/>
              <a:gd name="connsiteY25" fmla="*/ 1991639 h 2180953"/>
              <a:gd name="connsiteX26" fmla="*/ 4213185 w 9144061"/>
              <a:gd name="connsiteY26" fmla="*/ 1972608 h 2180953"/>
              <a:gd name="connsiteX27" fmla="*/ 4317357 w 9144061"/>
              <a:gd name="connsiteY27" fmla="*/ 1926310 h 2180953"/>
              <a:gd name="connsiteX28" fmla="*/ 4363655 w 9144061"/>
              <a:gd name="connsiteY28" fmla="*/ 1868436 h 2180953"/>
              <a:gd name="connsiteX29" fmla="*/ 4352081 w 9144061"/>
              <a:gd name="connsiteY29" fmla="*/ 1706391 h 2180953"/>
              <a:gd name="connsiteX30" fmla="*/ 4236334 w 9144061"/>
              <a:gd name="connsiteY30" fmla="*/ 1417023 h 2180953"/>
              <a:gd name="connsiteX31" fmla="*/ 4143737 w 9144061"/>
              <a:gd name="connsiteY31" fmla="*/ 1208679 h 2180953"/>
              <a:gd name="connsiteX32" fmla="*/ 4155311 w 9144061"/>
              <a:gd name="connsiteY32" fmla="*/ 1035059 h 2180953"/>
              <a:gd name="connsiteX33" fmla="*/ 4236334 w 9144061"/>
              <a:gd name="connsiteY33" fmla="*/ 953254 h 2180953"/>
              <a:gd name="connsiteX34" fmla="*/ 4433104 w 9144061"/>
              <a:gd name="connsiteY34" fmla="*/ 873013 h 2180953"/>
              <a:gd name="connsiteX35" fmla="*/ 4745620 w 9144061"/>
              <a:gd name="connsiteY35" fmla="*/ 815140 h 2180953"/>
              <a:gd name="connsiteX36" fmla="*/ 4919240 w 9144061"/>
              <a:gd name="connsiteY36" fmla="*/ 780416 h 2180953"/>
              <a:gd name="connsiteX37" fmla="*/ 5034987 w 9144061"/>
              <a:gd name="connsiteY37" fmla="*/ 745692 h 2180953"/>
              <a:gd name="connsiteX38" fmla="*/ 5104435 w 9144061"/>
              <a:gd name="connsiteY38" fmla="*/ 722542 h 2180953"/>
              <a:gd name="connsiteX39" fmla="*/ 5254906 w 9144061"/>
              <a:gd name="connsiteY39" fmla="*/ 641520 h 2180953"/>
              <a:gd name="connsiteX40" fmla="*/ 5382228 w 9144061"/>
              <a:gd name="connsiteY40" fmla="*/ 572072 h 2180953"/>
              <a:gd name="connsiteX41" fmla="*/ 5509549 w 9144061"/>
              <a:gd name="connsiteY41" fmla="*/ 479474 h 2180953"/>
              <a:gd name="connsiteX42" fmla="*/ 5590572 w 9144061"/>
              <a:gd name="connsiteY42" fmla="*/ 421601 h 2180953"/>
              <a:gd name="connsiteX43" fmla="*/ 5625296 w 9144061"/>
              <a:gd name="connsiteY43" fmla="*/ 401788 h 2180953"/>
              <a:gd name="connsiteX44" fmla="*/ 5741043 w 9144061"/>
              <a:gd name="connsiteY44" fmla="*/ 340578 h 2180953"/>
              <a:gd name="connsiteX45" fmla="*/ 5856790 w 9144061"/>
              <a:gd name="connsiteY45" fmla="*/ 271130 h 2180953"/>
              <a:gd name="connsiteX46" fmla="*/ 6007261 w 9144061"/>
              <a:gd name="connsiteY46" fmla="*/ 190107 h 2180953"/>
              <a:gd name="connsiteX47" fmla="*/ 6076709 w 9144061"/>
              <a:gd name="connsiteY47" fmla="*/ 166958 h 2180953"/>
              <a:gd name="connsiteX48" fmla="*/ 6215605 w 9144061"/>
              <a:gd name="connsiteY48" fmla="*/ 97510 h 2180953"/>
              <a:gd name="connsiteX49" fmla="*/ 6366076 w 9144061"/>
              <a:gd name="connsiteY49" fmla="*/ 39636 h 2180953"/>
              <a:gd name="connsiteX50" fmla="*/ 6447099 w 9144061"/>
              <a:gd name="connsiteY50" fmla="*/ 16487 h 2180953"/>
              <a:gd name="connsiteX51" fmla="*/ 6602474 w 9144061"/>
              <a:gd name="connsiteY51" fmla="*/ 317 h 2180953"/>
              <a:gd name="connsiteX52" fmla="*/ 6954749 w 9144061"/>
              <a:gd name="connsiteY52" fmla="*/ 31018 h 2180953"/>
              <a:gd name="connsiteX53" fmla="*/ 7361426 w 9144061"/>
              <a:gd name="connsiteY53" fmla="*/ 52713 h 2180953"/>
              <a:gd name="connsiteX54" fmla="*/ 8365467 w 9144061"/>
              <a:gd name="connsiteY54" fmla="*/ 133639 h 2180953"/>
              <a:gd name="connsiteX55" fmla="*/ 8700423 w 9144061"/>
              <a:gd name="connsiteY55" fmla="*/ 320265 h 2180953"/>
              <a:gd name="connsiteX56" fmla="*/ 8884634 w 9144061"/>
              <a:gd name="connsiteY56" fmla="*/ 524077 h 2180953"/>
              <a:gd name="connsiteX57" fmla="*/ 9051402 w 9144061"/>
              <a:gd name="connsiteY57" fmla="*/ 788421 h 2180953"/>
              <a:gd name="connsiteX58" fmla="*/ 9106246 w 9144061"/>
              <a:gd name="connsiteY58" fmla="*/ 935863 h 2180953"/>
              <a:gd name="connsiteX59" fmla="*/ 9144000 w 9144061"/>
              <a:gd name="connsiteY59" fmla="*/ 1150806 h 2180953"/>
              <a:gd name="connsiteX60" fmla="*/ 9097701 w 9144061"/>
              <a:gd name="connsiteY60" fmla="*/ 1544345 h 2180953"/>
              <a:gd name="connsiteX61" fmla="*/ 9042020 w 9144061"/>
              <a:gd name="connsiteY61" fmla="*/ 1713318 h 2180953"/>
              <a:gd name="connsiteX62" fmla="*/ 8875702 w 9144061"/>
              <a:gd name="connsiteY62" fmla="*/ 1942270 h 2180953"/>
              <a:gd name="connsiteX63" fmla="*/ 8610516 w 9144061"/>
              <a:gd name="connsiteY63" fmla="*/ 2171810 h 2180953"/>
              <a:gd name="connsiteX0" fmla="*/ 0 w 9144061"/>
              <a:gd name="connsiteY0" fmla="*/ 2180953 h 2180953"/>
              <a:gd name="connsiteX1" fmla="*/ 104172 w 9144061"/>
              <a:gd name="connsiteY1" fmla="*/ 2157803 h 2180953"/>
              <a:gd name="connsiteX2" fmla="*/ 208344 w 9144061"/>
              <a:gd name="connsiteY2" fmla="*/ 2123079 h 2180953"/>
              <a:gd name="connsiteX3" fmla="*/ 300942 w 9144061"/>
              <a:gd name="connsiteY3" fmla="*/ 2099930 h 2180953"/>
              <a:gd name="connsiteX4" fmla="*/ 497711 w 9144061"/>
              <a:gd name="connsiteY4" fmla="*/ 2042056 h 2180953"/>
              <a:gd name="connsiteX5" fmla="*/ 601883 w 9144061"/>
              <a:gd name="connsiteY5" fmla="*/ 2007332 h 2180953"/>
              <a:gd name="connsiteX6" fmla="*/ 856526 w 9144061"/>
              <a:gd name="connsiteY6" fmla="*/ 1926310 h 2180953"/>
              <a:gd name="connsiteX7" fmla="*/ 972273 w 9144061"/>
              <a:gd name="connsiteY7" fmla="*/ 1891585 h 2180953"/>
              <a:gd name="connsiteX8" fmla="*/ 1099595 w 9144061"/>
              <a:gd name="connsiteY8" fmla="*/ 1856861 h 2180953"/>
              <a:gd name="connsiteX9" fmla="*/ 1273215 w 9144061"/>
              <a:gd name="connsiteY9" fmla="*/ 1798988 h 2180953"/>
              <a:gd name="connsiteX10" fmla="*/ 1400537 w 9144061"/>
              <a:gd name="connsiteY10" fmla="*/ 1764264 h 2180953"/>
              <a:gd name="connsiteX11" fmla="*/ 1435261 w 9144061"/>
              <a:gd name="connsiteY11" fmla="*/ 1752689 h 2180953"/>
              <a:gd name="connsiteX12" fmla="*/ 1747777 w 9144061"/>
              <a:gd name="connsiteY12" fmla="*/ 1648517 h 2180953"/>
              <a:gd name="connsiteX13" fmla="*/ 1886673 w 9144061"/>
              <a:gd name="connsiteY13" fmla="*/ 1613793 h 2180953"/>
              <a:gd name="connsiteX14" fmla="*/ 1990845 w 9144061"/>
              <a:gd name="connsiteY14" fmla="*/ 1590644 h 2180953"/>
              <a:gd name="connsiteX15" fmla="*/ 2071868 w 9144061"/>
              <a:gd name="connsiteY15" fmla="*/ 1567494 h 2180953"/>
              <a:gd name="connsiteX16" fmla="*/ 2141316 w 9144061"/>
              <a:gd name="connsiteY16" fmla="*/ 1555920 h 2180953"/>
              <a:gd name="connsiteX17" fmla="*/ 2187615 w 9144061"/>
              <a:gd name="connsiteY17" fmla="*/ 1544345 h 2180953"/>
              <a:gd name="connsiteX18" fmla="*/ 2374375 w 9144061"/>
              <a:gd name="connsiteY18" fmla="*/ 1500602 h 2180953"/>
              <a:gd name="connsiteX19" fmla="*/ 2662177 w 9144061"/>
              <a:gd name="connsiteY19" fmla="*/ 1440173 h 2180953"/>
              <a:gd name="connsiteX20" fmla="*/ 2878551 w 9144061"/>
              <a:gd name="connsiteY20" fmla="*/ 1424479 h 2180953"/>
              <a:gd name="connsiteX21" fmla="*/ 3240911 w 9144061"/>
              <a:gd name="connsiteY21" fmla="*/ 1451747 h 2180953"/>
              <a:gd name="connsiteX22" fmla="*/ 3359996 w 9144061"/>
              <a:gd name="connsiteY22" fmla="*/ 1524532 h 2180953"/>
              <a:gd name="connsiteX23" fmla="*/ 3460830 w 9144061"/>
              <a:gd name="connsiteY23" fmla="*/ 1648517 h 2180953"/>
              <a:gd name="connsiteX24" fmla="*/ 3652334 w 9144061"/>
              <a:gd name="connsiteY24" fmla="*/ 1842682 h 2180953"/>
              <a:gd name="connsiteX25" fmla="*/ 3965998 w 9144061"/>
              <a:gd name="connsiteY25" fmla="*/ 1991639 h 2180953"/>
              <a:gd name="connsiteX26" fmla="*/ 4213185 w 9144061"/>
              <a:gd name="connsiteY26" fmla="*/ 1972608 h 2180953"/>
              <a:gd name="connsiteX27" fmla="*/ 4317357 w 9144061"/>
              <a:gd name="connsiteY27" fmla="*/ 1926310 h 2180953"/>
              <a:gd name="connsiteX28" fmla="*/ 4363655 w 9144061"/>
              <a:gd name="connsiteY28" fmla="*/ 1868436 h 2180953"/>
              <a:gd name="connsiteX29" fmla="*/ 4352081 w 9144061"/>
              <a:gd name="connsiteY29" fmla="*/ 1706391 h 2180953"/>
              <a:gd name="connsiteX30" fmla="*/ 4236334 w 9144061"/>
              <a:gd name="connsiteY30" fmla="*/ 1417023 h 2180953"/>
              <a:gd name="connsiteX31" fmla="*/ 4143737 w 9144061"/>
              <a:gd name="connsiteY31" fmla="*/ 1208679 h 2180953"/>
              <a:gd name="connsiteX32" fmla="*/ 4155311 w 9144061"/>
              <a:gd name="connsiteY32" fmla="*/ 1035059 h 2180953"/>
              <a:gd name="connsiteX33" fmla="*/ 4236334 w 9144061"/>
              <a:gd name="connsiteY33" fmla="*/ 953254 h 2180953"/>
              <a:gd name="connsiteX34" fmla="*/ 4433104 w 9144061"/>
              <a:gd name="connsiteY34" fmla="*/ 873013 h 2180953"/>
              <a:gd name="connsiteX35" fmla="*/ 4745620 w 9144061"/>
              <a:gd name="connsiteY35" fmla="*/ 815140 h 2180953"/>
              <a:gd name="connsiteX36" fmla="*/ 4919240 w 9144061"/>
              <a:gd name="connsiteY36" fmla="*/ 780416 h 2180953"/>
              <a:gd name="connsiteX37" fmla="*/ 5034987 w 9144061"/>
              <a:gd name="connsiteY37" fmla="*/ 745692 h 2180953"/>
              <a:gd name="connsiteX38" fmla="*/ 5104435 w 9144061"/>
              <a:gd name="connsiteY38" fmla="*/ 722542 h 2180953"/>
              <a:gd name="connsiteX39" fmla="*/ 5254906 w 9144061"/>
              <a:gd name="connsiteY39" fmla="*/ 641520 h 2180953"/>
              <a:gd name="connsiteX40" fmla="*/ 5382228 w 9144061"/>
              <a:gd name="connsiteY40" fmla="*/ 572072 h 2180953"/>
              <a:gd name="connsiteX41" fmla="*/ 5509549 w 9144061"/>
              <a:gd name="connsiteY41" fmla="*/ 479474 h 2180953"/>
              <a:gd name="connsiteX42" fmla="*/ 5625296 w 9144061"/>
              <a:gd name="connsiteY42" fmla="*/ 401788 h 2180953"/>
              <a:gd name="connsiteX43" fmla="*/ 5741043 w 9144061"/>
              <a:gd name="connsiteY43" fmla="*/ 340578 h 2180953"/>
              <a:gd name="connsiteX44" fmla="*/ 5856790 w 9144061"/>
              <a:gd name="connsiteY44" fmla="*/ 271130 h 2180953"/>
              <a:gd name="connsiteX45" fmla="*/ 6007261 w 9144061"/>
              <a:gd name="connsiteY45" fmla="*/ 190107 h 2180953"/>
              <a:gd name="connsiteX46" fmla="*/ 6076709 w 9144061"/>
              <a:gd name="connsiteY46" fmla="*/ 166958 h 2180953"/>
              <a:gd name="connsiteX47" fmla="*/ 6215605 w 9144061"/>
              <a:gd name="connsiteY47" fmla="*/ 97510 h 2180953"/>
              <a:gd name="connsiteX48" fmla="*/ 6366076 w 9144061"/>
              <a:gd name="connsiteY48" fmla="*/ 39636 h 2180953"/>
              <a:gd name="connsiteX49" fmla="*/ 6447099 w 9144061"/>
              <a:gd name="connsiteY49" fmla="*/ 16487 h 2180953"/>
              <a:gd name="connsiteX50" fmla="*/ 6602474 w 9144061"/>
              <a:gd name="connsiteY50" fmla="*/ 317 h 2180953"/>
              <a:gd name="connsiteX51" fmla="*/ 6954749 w 9144061"/>
              <a:gd name="connsiteY51" fmla="*/ 31018 h 2180953"/>
              <a:gd name="connsiteX52" fmla="*/ 7361426 w 9144061"/>
              <a:gd name="connsiteY52" fmla="*/ 52713 h 2180953"/>
              <a:gd name="connsiteX53" fmla="*/ 8365467 w 9144061"/>
              <a:gd name="connsiteY53" fmla="*/ 133639 h 2180953"/>
              <a:gd name="connsiteX54" fmla="*/ 8700423 w 9144061"/>
              <a:gd name="connsiteY54" fmla="*/ 320265 h 2180953"/>
              <a:gd name="connsiteX55" fmla="*/ 8884634 w 9144061"/>
              <a:gd name="connsiteY55" fmla="*/ 524077 h 2180953"/>
              <a:gd name="connsiteX56" fmla="*/ 9051402 w 9144061"/>
              <a:gd name="connsiteY56" fmla="*/ 788421 h 2180953"/>
              <a:gd name="connsiteX57" fmla="*/ 9106246 w 9144061"/>
              <a:gd name="connsiteY57" fmla="*/ 935863 h 2180953"/>
              <a:gd name="connsiteX58" fmla="*/ 9144000 w 9144061"/>
              <a:gd name="connsiteY58" fmla="*/ 1150806 h 2180953"/>
              <a:gd name="connsiteX59" fmla="*/ 9097701 w 9144061"/>
              <a:gd name="connsiteY59" fmla="*/ 1544345 h 2180953"/>
              <a:gd name="connsiteX60" fmla="*/ 9042020 w 9144061"/>
              <a:gd name="connsiteY60" fmla="*/ 1713318 h 2180953"/>
              <a:gd name="connsiteX61" fmla="*/ 8875702 w 9144061"/>
              <a:gd name="connsiteY61" fmla="*/ 1942270 h 2180953"/>
              <a:gd name="connsiteX62" fmla="*/ 8610516 w 9144061"/>
              <a:gd name="connsiteY62" fmla="*/ 2171810 h 2180953"/>
              <a:gd name="connsiteX0" fmla="*/ 0 w 9144061"/>
              <a:gd name="connsiteY0" fmla="*/ 2180953 h 2180953"/>
              <a:gd name="connsiteX1" fmla="*/ 104172 w 9144061"/>
              <a:gd name="connsiteY1" fmla="*/ 2157803 h 2180953"/>
              <a:gd name="connsiteX2" fmla="*/ 208344 w 9144061"/>
              <a:gd name="connsiteY2" fmla="*/ 2123079 h 2180953"/>
              <a:gd name="connsiteX3" fmla="*/ 300942 w 9144061"/>
              <a:gd name="connsiteY3" fmla="*/ 2099930 h 2180953"/>
              <a:gd name="connsiteX4" fmla="*/ 497711 w 9144061"/>
              <a:gd name="connsiteY4" fmla="*/ 2042056 h 2180953"/>
              <a:gd name="connsiteX5" fmla="*/ 601883 w 9144061"/>
              <a:gd name="connsiteY5" fmla="*/ 2007332 h 2180953"/>
              <a:gd name="connsiteX6" fmla="*/ 856526 w 9144061"/>
              <a:gd name="connsiteY6" fmla="*/ 1926310 h 2180953"/>
              <a:gd name="connsiteX7" fmla="*/ 972273 w 9144061"/>
              <a:gd name="connsiteY7" fmla="*/ 1891585 h 2180953"/>
              <a:gd name="connsiteX8" fmla="*/ 1099595 w 9144061"/>
              <a:gd name="connsiteY8" fmla="*/ 1856861 h 2180953"/>
              <a:gd name="connsiteX9" fmla="*/ 1273215 w 9144061"/>
              <a:gd name="connsiteY9" fmla="*/ 1798988 h 2180953"/>
              <a:gd name="connsiteX10" fmla="*/ 1400537 w 9144061"/>
              <a:gd name="connsiteY10" fmla="*/ 1764264 h 2180953"/>
              <a:gd name="connsiteX11" fmla="*/ 1435261 w 9144061"/>
              <a:gd name="connsiteY11" fmla="*/ 1752689 h 2180953"/>
              <a:gd name="connsiteX12" fmla="*/ 1747777 w 9144061"/>
              <a:gd name="connsiteY12" fmla="*/ 1648517 h 2180953"/>
              <a:gd name="connsiteX13" fmla="*/ 1886673 w 9144061"/>
              <a:gd name="connsiteY13" fmla="*/ 1613793 h 2180953"/>
              <a:gd name="connsiteX14" fmla="*/ 1990845 w 9144061"/>
              <a:gd name="connsiteY14" fmla="*/ 1590644 h 2180953"/>
              <a:gd name="connsiteX15" fmla="*/ 2071868 w 9144061"/>
              <a:gd name="connsiteY15" fmla="*/ 1567494 h 2180953"/>
              <a:gd name="connsiteX16" fmla="*/ 2141316 w 9144061"/>
              <a:gd name="connsiteY16" fmla="*/ 1555920 h 2180953"/>
              <a:gd name="connsiteX17" fmla="*/ 2187615 w 9144061"/>
              <a:gd name="connsiteY17" fmla="*/ 1544345 h 2180953"/>
              <a:gd name="connsiteX18" fmla="*/ 2374375 w 9144061"/>
              <a:gd name="connsiteY18" fmla="*/ 1500602 h 2180953"/>
              <a:gd name="connsiteX19" fmla="*/ 2662177 w 9144061"/>
              <a:gd name="connsiteY19" fmla="*/ 1440173 h 2180953"/>
              <a:gd name="connsiteX20" fmla="*/ 2878551 w 9144061"/>
              <a:gd name="connsiteY20" fmla="*/ 1424479 h 2180953"/>
              <a:gd name="connsiteX21" fmla="*/ 3240911 w 9144061"/>
              <a:gd name="connsiteY21" fmla="*/ 1451747 h 2180953"/>
              <a:gd name="connsiteX22" fmla="*/ 3359996 w 9144061"/>
              <a:gd name="connsiteY22" fmla="*/ 1524532 h 2180953"/>
              <a:gd name="connsiteX23" fmla="*/ 3460830 w 9144061"/>
              <a:gd name="connsiteY23" fmla="*/ 1648517 h 2180953"/>
              <a:gd name="connsiteX24" fmla="*/ 3652334 w 9144061"/>
              <a:gd name="connsiteY24" fmla="*/ 1842682 h 2180953"/>
              <a:gd name="connsiteX25" fmla="*/ 3965998 w 9144061"/>
              <a:gd name="connsiteY25" fmla="*/ 1991639 h 2180953"/>
              <a:gd name="connsiteX26" fmla="*/ 4213185 w 9144061"/>
              <a:gd name="connsiteY26" fmla="*/ 1972608 h 2180953"/>
              <a:gd name="connsiteX27" fmla="*/ 4317357 w 9144061"/>
              <a:gd name="connsiteY27" fmla="*/ 1926310 h 2180953"/>
              <a:gd name="connsiteX28" fmla="*/ 4363655 w 9144061"/>
              <a:gd name="connsiteY28" fmla="*/ 1868436 h 2180953"/>
              <a:gd name="connsiteX29" fmla="*/ 4352081 w 9144061"/>
              <a:gd name="connsiteY29" fmla="*/ 1706391 h 2180953"/>
              <a:gd name="connsiteX30" fmla="*/ 4236334 w 9144061"/>
              <a:gd name="connsiteY30" fmla="*/ 1417023 h 2180953"/>
              <a:gd name="connsiteX31" fmla="*/ 4143737 w 9144061"/>
              <a:gd name="connsiteY31" fmla="*/ 1208679 h 2180953"/>
              <a:gd name="connsiteX32" fmla="*/ 4155311 w 9144061"/>
              <a:gd name="connsiteY32" fmla="*/ 1035059 h 2180953"/>
              <a:gd name="connsiteX33" fmla="*/ 4236334 w 9144061"/>
              <a:gd name="connsiteY33" fmla="*/ 953254 h 2180953"/>
              <a:gd name="connsiteX34" fmla="*/ 4433104 w 9144061"/>
              <a:gd name="connsiteY34" fmla="*/ 873013 h 2180953"/>
              <a:gd name="connsiteX35" fmla="*/ 4745620 w 9144061"/>
              <a:gd name="connsiteY35" fmla="*/ 815140 h 2180953"/>
              <a:gd name="connsiteX36" fmla="*/ 4919240 w 9144061"/>
              <a:gd name="connsiteY36" fmla="*/ 780416 h 2180953"/>
              <a:gd name="connsiteX37" fmla="*/ 5034987 w 9144061"/>
              <a:gd name="connsiteY37" fmla="*/ 745692 h 2180953"/>
              <a:gd name="connsiteX38" fmla="*/ 5104435 w 9144061"/>
              <a:gd name="connsiteY38" fmla="*/ 722542 h 2180953"/>
              <a:gd name="connsiteX39" fmla="*/ 5254906 w 9144061"/>
              <a:gd name="connsiteY39" fmla="*/ 641520 h 2180953"/>
              <a:gd name="connsiteX40" fmla="*/ 5382228 w 9144061"/>
              <a:gd name="connsiteY40" fmla="*/ 572072 h 2180953"/>
              <a:gd name="connsiteX41" fmla="*/ 5509549 w 9144061"/>
              <a:gd name="connsiteY41" fmla="*/ 479474 h 2180953"/>
              <a:gd name="connsiteX42" fmla="*/ 5625296 w 9144061"/>
              <a:gd name="connsiteY42" fmla="*/ 401788 h 2180953"/>
              <a:gd name="connsiteX43" fmla="*/ 5741043 w 9144061"/>
              <a:gd name="connsiteY43" fmla="*/ 340578 h 2180953"/>
              <a:gd name="connsiteX44" fmla="*/ 5856790 w 9144061"/>
              <a:gd name="connsiteY44" fmla="*/ 271130 h 2180953"/>
              <a:gd name="connsiteX45" fmla="*/ 6007261 w 9144061"/>
              <a:gd name="connsiteY45" fmla="*/ 190107 h 2180953"/>
              <a:gd name="connsiteX46" fmla="*/ 6072114 w 9144061"/>
              <a:gd name="connsiteY46" fmla="*/ 148578 h 2180953"/>
              <a:gd name="connsiteX47" fmla="*/ 6215605 w 9144061"/>
              <a:gd name="connsiteY47" fmla="*/ 97510 h 2180953"/>
              <a:gd name="connsiteX48" fmla="*/ 6366076 w 9144061"/>
              <a:gd name="connsiteY48" fmla="*/ 39636 h 2180953"/>
              <a:gd name="connsiteX49" fmla="*/ 6447099 w 9144061"/>
              <a:gd name="connsiteY49" fmla="*/ 16487 h 2180953"/>
              <a:gd name="connsiteX50" fmla="*/ 6602474 w 9144061"/>
              <a:gd name="connsiteY50" fmla="*/ 317 h 2180953"/>
              <a:gd name="connsiteX51" fmla="*/ 6954749 w 9144061"/>
              <a:gd name="connsiteY51" fmla="*/ 31018 h 2180953"/>
              <a:gd name="connsiteX52" fmla="*/ 7361426 w 9144061"/>
              <a:gd name="connsiteY52" fmla="*/ 52713 h 2180953"/>
              <a:gd name="connsiteX53" fmla="*/ 8365467 w 9144061"/>
              <a:gd name="connsiteY53" fmla="*/ 133639 h 2180953"/>
              <a:gd name="connsiteX54" fmla="*/ 8700423 w 9144061"/>
              <a:gd name="connsiteY54" fmla="*/ 320265 h 2180953"/>
              <a:gd name="connsiteX55" fmla="*/ 8884634 w 9144061"/>
              <a:gd name="connsiteY55" fmla="*/ 524077 h 2180953"/>
              <a:gd name="connsiteX56" fmla="*/ 9051402 w 9144061"/>
              <a:gd name="connsiteY56" fmla="*/ 788421 h 2180953"/>
              <a:gd name="connsiteX57" fmla="*/ 9106246 w 9144061"/>
              <a:gd name="connsiteY57" fmla="*/ 935863 h 2180953"/>
              <a:gd name="connsiteX58" fmla="*/ 9144000 w 9144061"/>
              <a:gd name="connsiteY58" fmla="*/ 1150806 h 2180953"/>
              <a:gd name="connsiteX59" fmla="*/ 9097701 w 9144061"/>
              <a:gd name="connsiteY59" fmla="*/ 1544345 h 2180953"/>
              <a:gd name="connsiteX60" fmla="*/ 9042020 w 9144061"/>
              <a:gd name="connsiteY60" fmla="*/ 1713318 h 2180953"/>
              <a:gd name="connsiteX61" fmla="*/ 8875702 w 9144061"/>
              <a:gd name="connsiteY61" fmla="*/ 1942270 h 2180953"/>
              <a:gd name="connsiteX62" fmla="*/ 8610516 w 9144061"/>
              <a:gd name="connsiteY62" fmla="*/ 2171810 h 2180953"/>
              <a:gd name="connsiteX0" fmla="*/ 0 w 9144061"/>
              <a:gd name="connsiteY0" fmla="*/ 2180953 h 2180953"/>
              <a:gd name="connsiteX1" fmla="*/ 104172 w 9144061"/>
              <a:gd name="connsiteY1" fmla="*/ 2157803 h 2180953"/>
              <a:gd name="connsiteX2" fmla="*/ 208344 w 9144061"/>
              <a:gd name="connsiteY2" fmla="*/ 2123079 h 2180953"/>
              <a:gd name="connsiteX3" fmla="*/ 300942 w 9144061"/>
              <a:gd name="connsiteY3" fmla="*/ 2099930 h 2180953"/>
              <a:gd name="connsiteX4" fmla="*/ 497711 w 9144061"/>
              <a:gd name="connsiteY4" fmla="*/ 2042056 h 2180953"/>
              <a:gd name="connsiteX5" fmla="*/ 601883 w 9144061"/>
              <a:gd name="connsiteY5" fmla="*/ 2007332 h 2180953"/>
              <a:gd name="connsiteX6" fmla="*/ 856526 w 9144061"/>
              <a:gd name="connsiteY6" fmla="*/ 1926310 h 2180953"/>
              <a:gd name="connsiteX7" fmla="*/ 972273 w 9144061"/>
              <a:gd name="connsiteY7" fmla="*/ 1891585 h 2180953"/>
              <a:gd name="connsiteX8" fmla="*/ 1099595 w 9144061"/>
              <a:gd name="connsiteY8" fmla="*/ 1856861 h 2180953"/>
              <a:gd name="connsiteX9" fmla="*/ 1273215 w 9144061"/>
              <a:gd name="connsiteY9" fmla="*/ 1798988 h 2180953"/>
              <a:gd name="connsiteX10" fmla="*/ 1400537 w 9144061"/>
              <a:gd name="connsiteY10" fmla="*/ 1764264 h 2180953"/>
              <a:gd name="connsiteX11" fmla="*/ 1435261 w 9144061"/>
              <a:gd name="connsiteY11" fmla="*/ 1752689 h 2180953"/>
              <a:gd name="connsiteX12" fmla="*/ 1747777 w 9144061"/>
              <a:gd name="connsiteY12" fmla="*/ 1648517 h 2180953"/>
              <a:gd name="connsiteX13" fmla="*/ 1886673 w 9144061"/>
              <a:gd name="connsiteY13" fmla="*/ 1613793 h 2180953"/>
              <a:gd name="connsiteX14" fmla="*/ 1990845 w 9144061"/>
              <a:gd name="connsiteY14" fmla="*/ 1590644 h 2180953"/>
              <a:gd name="connsiteX15" fmla="*/ 2071868 w 9144061"/>
              <a:gd name="connsiteY15" fmla="*/ 1567494 h 2180953"/>
              <a:gd name="connsiteX16" fmla="*/ 2141316 w 9144061"/>
              <a:gd name="connsiteY16" fmla="*/ 1555920 h 2180953"/>
              <a:gd name="connsiteX17" fmla="*/ 2187615 w 9144061"/>
              <a:gd name="connsiteY17" fmla="*/ 1544345 h 2180953"/>
              <a:gd name="connsiteX18" fmla="*/ 2374375 w 9144061"/>
              <a:gd name="connsiteY18" fmla="*/ 1500602 h 2180953"/>
              <a:gd name="connsiteX19" fmla="*/ 2662177 w 9144061"/>
              <a:gd name="connsiteY19" fmla="*/ 1440173 h 2180953"/>
              <a:gd name="connsiteX20" fmla="*/ 2878551 w 9144061"/>
              <a:gd name="connsiteY20" fmla="*/ 1424479 h 2180953"/>
              <a:gd name="connsiteX21" fmla="*/ 3240911 w 9144061"/>
              <a:gd name="connsiteY21" fmla="*/ 1451747 h 2180953"/>
              <a:gd name="connsiteX22" fmla="*/ 3359996 w 9144061"/>
              <a:gd name="connsiteY22" fmla="*/ 1524532 h 2180953"/>
              <a:gd name="connsiteX23" fmla="*/ 3460830 w 9144061"/>
              <a:gd name="connsiteY23" fmla="*/ 1648517 h 2180953"/>
              <a:gd name="connsiteX24" fmla="*/ 3652334 w 9144061"/>
              <a:gd name="connsiteY24" fmla="*/ 1842682 h 2180953"/>
              <a:gd name="connsiteX25" fmla="*/ 3965998 w 9144061"/>
              <a:gd name="connsiteY25" fmla="*/ 1991639 h 2180953"/>
              <a:gd name="connsiteX26" fmla="*/ 4213185 w 9144061"/>
              <a:gd name="connsiteY26" fmla="*/ 1972608 h 2180953"/>
              <a:gd name="connsiteX27" fmla="*/ 4317357 w 9144061"/>
              <a:gd name="connsiteY27" fmla="*/ 1926310 h 2180953"/>
              <a:gd name="connsiteX28" fmla="*/ 4363655 w 9144061"/>
              <a:gd name="connsiteY28" fmla="*/ 1868436 h 2180953"/>
              <a:gd name="connsiteX29" fmla="*/ 4352081 w 9144061"/>
              <a:gd name="connsiteY29" fmla="*/ 1706391 h 2180953"/>
              <a:gd name="connsiteX30" fmla="*/ 4236334 w 9144061"/>
              <a:gd name="connsiteY30" fmla="*/ 1417023 h 2180953"/>
              <a:gd name="connsiteX31" fmla="*/ 4143737 w 9144061"/>
              <a:gd name="connsiteY31" fmla="*/ 1208679 h 2180953"/>
              <a:gd name="connsiteX32" fmla="*/ 4155311 w 9144061"/>
              <a:gd name="connsiteY32" fmla="*/ 1035059 h 2180953"/>
              <a:gd name="connsiteX33" fmla="*/ 4236334 w 9144061"/>
              <a:gd name="connsiteY33" fmla="*/ 953254 h 2180953"/>
              <a:gd name="connsiteX34" fmla="*/ 4433104 w 9144061"/>
              <a:gd name="connsiteY34" fmla="*/ 873013 h 2180953"/>
              <a:gd name="connsiteX35" fmla="*/ 4745620 w 9144061"/>
              <a:gd name="connsiteY35" fmla="*/ 815140 h 2180953"/>
              <a:gd name="connsiteX36" fmla="*/ 4919240 w 9144061"/>
              <a:gd name="connsiteY36" fmla="*/ 780416 h 2180953"/>
              <a:gd name="connsiteX37" fmla="*/ 5034987 w 9144061"/>
              <a:gd name="connsiteY37" fmla="*/ 745692 h 2180953"/>
              <a:gd name="connsiteX38" fmla="*/ 5104435 w 9144061"/>
              <a:gd name="connsiteY38" fmla="*/ 722542 h 2180953"/>
              <a:gd name="connsiteX39" fmla="*/ 5254906 w 9144061"/>
              <a:gd name="connsiteY39" fmla="*/ 641520 h 2180953"/>
              <a:gd name="connsiteX40" fmla="*/ 5382228 w 9144061"/>
              <a:gd name="connsiteY40" fmla="*/ 572072 h 2180953"/>
              <a:gd name="connsiteX41" fmla="*/ 5509549 w 9144061"/>
              <a:gd name="connsiteY41" fmla="*/ 479474 h 2180953"/>
              <a:gd name="connsiteX42" fmla="*/ 5625296 w 9144061"/>
              <a:gd name="connsiteY42" fmla="*/ 401788 h 2180953"/>
              <a:gd name="connsiteX43" fmla="*/ 5741043 w 9144061"/>
              <a:gd name="connsiteY43" fmla="*/ 340578 h 2180953"/>
              <a:gd name="connsiteX44" fmla="*/ 5856790 w 9144061"/>
              <a:gd name="connsiteY44" fmla="*/ 271130 h 2180953"/>
              <a:gd name="connsiteX45" fmla="*/ 5993476 w 9144061"/>
              <a:gd name="connsiteY45" fmla="*/ 190107 h 2180953"/>
              <a:gd name="connsiteX46" fmla="*/ 6072114 w 9144061"/>
              <a:gd name="connsiteY46" fmla="*/ 148578 h 2180953"/>
              <a:gd name="connsiteX47" fmla="*/ 6215605 w 9144061"/>
              <a:gd name="connsiteY47" fmla="*/ 97510 h 2180953"/>
              <a:gd name="connsiteX48" fmla="*/ 6366076 w 9144061"/>
              <a:gd name="connsiteY48" fmla="*/ 39636 h 2180953"/>
              <a:gd name="connsiteX49" fmla="*/ 6447099 w 9144061"/>
              <a:gd name="connsiteY49" fmla="*/ 16487 h 2180953"/>
              <a:gd name="connsiteX50" fmla="*/ 6602474 w 9144061"/>
              <a:gd name="connsiteY50" fmla="*/ 317 h 2180953"/>
              <a:gd name="connsiteX51" fmla="*/ 6954749 w 9144061"/>
              <a:gd name="connsiteY51" fmla="*/ 31018 h 2180953"/>
              <a:gd name="connsiteX52" fmla="*/ 7361426 w 9144061"/>
              <a:gd name="connsiteY52" fmla="*/ 52713 h 2180953"/>
              <a:gd name="connsiteX53" fmla="*/ 8365467 w 9144061"/>
              <a:gd name="connsiteY53" fmla="*/ 133639 h 2180953"/>
              <a:gd name="connsiteX54" fmla="*/ 8700423 w 9144061"/>
              <a:gd name="connsiteY54" fmla="*/ 320265 h 2180953"/>
              <a:gd name="connsiteX55" fmla="*/ 8884634 w 9144061"/>
              <a:gd name="connsiteY55" fmla="*/ 524077 h 2180953"/>
              <a:gd name="connsiteX56" fmla="*/ 9051402 w 9144061"/>
              <a:gd name="connsiteY56" fmla="*/ 788421 h 2180953"/>
              <a:gd name="connsiteX57" fmla="*/ 9106246 w 9144061"/>
              <a:gd name="connsiteY57" fmla="*/ 935863 h 2180953"/>
              <a:gd name="connsiteX58" fmla="*/ 9144000 w 9144061"/>
              <a:gd name="connsiteY58" fmla="*/ 1150806 h 2180953"/>
              <a:gd name="connsiteX59" fmla="*/ 9097701 w 9144061"/>
              <a:gd name="connsiteY59" fmla="*/ 1544345 h 2180953"/>
              <a:gd name="connsiteX60" fmla="*/ 9042020 w 9144061"/>
              <a:gd name="connsiteY60" fmla="*/ 1713318 h 2180953"/>
              <a:gd name="connsiteX61" fmla="*/ 8875702 w 9144061"/>
              <a:gd name="connsiteY61" fmla="*/ 1942270 h 2180953"/>
              <a:gd name="connsiteX62" fmla="*/ 8610516 w 9144061"/>
              <a:gd name="connsiteY62" fmla="*/ 2171810 h 2180953"/>
              <a:gd name="connsiteX0" fmla="*/ 0 w 9144061"/>
              <a:gd name="connsiteY0" fmla="*/ 2180953 h 2180953"/>
              <a:gd name="connsiteX1" fmla="*/ 104172 w 9144061"/>
              <a:gd name="connsiteY1" fmla="*/ 2157803 h 2180953"/>
              <a:gd name="connsiteX2" fmla="*/ 208344 w 9144061"/>
              <a:gd name="connsiteY2" fmla="*/ 2123079 h 2180953"/>
              <a:gd name="connsiteX3" fmla="*/ 300942 w 9144061"/>
              <a:gd name="connsiteY3" fmla="*/ 2099930 h 2180953"/>
              <a:gd name="connsiteX4" fmla="*/ 497711 w 9144061"/>
              <a:gd name="connsiteY4" fmla="*/ 2042056 h 2180953"/>
              <a:gd name="connsiteX5" fmla="*/ 601883 w 9144061"/>
              <a:gd name="connsiteY5" fmla="*/ 2007332 h 2180953"/>
              <a:gd name="connsiteX6" fmla="*/ 856526 w 9144061"/>
              <a:gd name="connsiteY6" fmla="*/ 1926310 h 2180953"/>
              <a:gd name="connsiteX7" fmla="*/ 972273 w 9144061"/>
              <a:gd name="connsiteY7" fmla="*/ 1891585 h 2180953"/>
              <a:gd name="connsiteX8" fmla="*/ 1099595 w 9144061"/>
              <a:gd name="connsiteY8" fmla="*/ 1856861 h 2180953"/>
              <a:gd name="connsiteX9" fmla="*/ 1273215 w 9144061"/>
              <a:gd name="connsiteY9" fmla="*/ 1798988 h 2180953"/>
              <a:gd name="connsiteX10" fmla="*/ 1400537 w 9144061"/>
              <a:gd name="connsiteY10" fmla="*/ 1764264 h 2180953"/>
              <a:gd name="connsiteX11" fmla="*/ 1435261 w 9144061"/>
              <a:gd name="connsiteY11" fmla="*/ 1752689 h 2180953"/>
              <a:gd name="connsiteX12" fmla="*/ 1747777 w 9144061"/>
              <a:gd name="connsiteY12" fmla="*/ 1648517 h 2180953"/>
              <a:gd name="connsiteX13" fmla="*/ 1886673 w 9144061"/>
              <a:gd name="connsiteY13" fmla="*/ 1613793 h 2180953"/>
              <a:gd name="connsiteX14" fmla="*/ 1990845 w 9144061"/>
              <a:gd name="connsiteY14" fmla="*/ 1590644 h 2180953"/>
              <a:gd name="connsiteX15" fmla="*/ 2071868 w 9144061"/>
              <a:gd name="connsiteY15" fmla="*/ 1567494 h 2180953"/>
              <a:gd name="connsiteX16" fmla="*/ 2141316 w 9144061"/>
              <a:gd name="connsiteY16" fmla="*/ 1555920 h 2180953"/>
              <a:gd name="connsiteX17" fmla="*/ 2187615 w 9144061"/>
              <a:gd name="connsiteY17" fmla="*/ 1544345 h 2180953"/>
              <a:gd name="connsiteX18" fmla="*/ 2374375 w 9144061"/>
              <a:gd name="connsiteY18" fmla="*/ 1500602 h 2180953"/>
              <a:gd name="connsiteX19" fmla="*/ 2662177 w 9144061"/>
              <a:gd name="connsiteY19" fmla="*/ 1440173 h 2180953"/>
              <a:gd name="connsiteX20" fmla="*/ 2878551 w 9144061"/>
              <a:gd name="connsiteY20" fmla="*/ 1424479 h 2180953"/>
              <a:gd name="connsiteX21" fmla="*/ 3240911 w 9144061"/>
              <a:gd name="connsiteY21" fmla="*/ 1451747 h 2180953"/>
              <a:gd name="connsiteX22" fmla="*/ 3359996 w 9144061"/>
              <a:gd name="connsiteY22" fmla="*/ 1524532 h 2180953"/>
              <a:gd name="connsiteX23" fmla="*/ 3460830 w 9144061"/>
              <a:gd name="connsiteY23" fmla="*/ 1648517 h 2180953"/>
              <a:gd name="connsiteX24" fmla="*/ 3652334 w 9144061"/>
              <a:gd name="connsiteY24" fmla="*/ 1842682 h 2180953"/>
              <a:gd name="connsiteX25" fmla="*/ 3965998 w 9144061"/>
              <a:gd name="connsiteY25" fmla="*/ 1991639 h 2180953"/>
              <a:gd name="connsiteX26" fmla="*/ 4213185 w 9144061"/>
              <a:gd name="connsiteY26" fmla="*/ 1972608 h 2180953"/>
              <a:gd name="connsiteX27" fmla="*/ 4317357 w 9144061"/>
              <a:gd name="connsiteY27" fmla="*/ 1926310 h 2180953"/>
              <a:gd name="connsiteX28" fmla="*/ 4363655 w 9144061"/>
              <a:gd name="connsiteY28" fmla="*/ 1868436 h 2180953"/>
              <a:gd name="connsiteX29" fmla="*/ 4352081 w 9144061"/>
              <a:gd name="connsiteY29" fmla="*/ 1706391 h 2180953"/>
              <a:gd name="connsiteX30" fmla="*/ 4236334 w 9144061"/>
              <a:gd name="connsiteY30" fmla="*/ 1417023 h 2180953"/>
              <a:gd name="connsiteX31" fmla="*/ 4143737 w 9144061"/>
              <a:gd name="connsiteY31" fmla="*/ 1208679 h 2180953"/>
              <a:gd name="connsiteX32" fmla="*/ 4155311 w 9144061"/>
              <a:gd name="connsiteY32" fmla="*/ 1035059 h 2180953"/>
              <a:gd name="connsiteX33" fmla="*/ 4236334 w 9144061"/>
              <a:gd name="connsiteY33" fmla="*/ 953254 h 2180953"/>
              <a:gd name="connsiteX34" fmla="*/ 4433104 w 9144061"/>
              <a:gd name="connsiteY34" fmla="*/ 873013 h 2180953"/>
              <a:gd name="connsiteX35" fmla="*/ 4745620 w 9144061"/>
              <a:gd name="connsiteY35" fmla="*/ 815140 h 2180953"/>
              <a:gd name="connsiteX36" fmla="*/ 4919240 w 9144061"/>
              <a:gd name="connsiteY36" fmla="*/ 780416 h 2180953"/>
              <a:gd name="connsiteX37" fmla="*/ 5034987 w 9144061"/>
              <a:gd name="connsiteY37" fmla="*/ 745692 h 2180953"/>
              <a:gd name="connsiteX38" fmla="*/ 5104435 w 9144061"/>
              <a:gd name="connsiteY38" fmla="*/ 722542 h 2180953"/>
              <a:gd name="connsiteX39" fmla="*/ 5254906 w 9144061"/>
              <a:gd name="connsiteY39" fmla="*/ 641520 h 2180953"/>
              <a:gd name="connsiteX40" fmla="*/ 5382228 w 9144061"/>
              <a:gd name="connsiteY40" fmla="*/ 572072 h 2180953"/>
              <a:gd name="connsiteX41" fmla="*/ 5509549 w 9144061"/>
              <a:gd name="connsiteY41" fmla="*/ 479474 h 2180953"/>
              <a:gd name="connsiteX42" fmla="*/ 5625296 w 9144061"/>
              <a:gd name="connsiteY42" fmla="*/ 401788 h 2180953"/>
              <a:gd name="connsiteX43" fmla="*/ 5741043 w 9144061"/>
              <a:gd name="connsiteY43" fmla="*/ 340578 h 2180953"/>
              <a:gd name="connsiteX44" fmla="*/ 5856790 w 9144061"/>
              <a:gd name="connsiteY44" fmla="*/ 271130 h 2180953"/>
              <a:gd name="connsiteX45" fmla="*/ 5993476 w 9144061"/>
              <a:gd name="connsiteY45" fmla="*/ 190107 h 2180953"/>
              <a:gd name="connsiteX46" fmla="*/ 6072114 w 9144061"/>
              <a:gd name="connsiteY46" fmla="*/ 148578 h 2180953"/>
              <a:gd name="connsiteX47" fmla="*/ 6215605 w 9144061"/>
              <a:gd name="connsiteY47" fmla="*/ 69940 h 2180953"/>
              <a:gd name="connsiteX48" fmla="*/ 6366076 w 9144061"/>
              <a:gd name="connsiteY48" fmla="*/ 39636 h 2180953"/>
              <a:gd name="connsiteX49" fmla="*/ 6447099 w 9144061"/>
              <a:gd name="connsiteY49" fmla="*/ 16487 h 2180953"/>
              <a:gd name="connsiteX50" fmla="*/ 6602474 w 9144061"/>
              <a:gd name="connsiteY50" fmla="*/ 317 h 2180953"/>
              <a:gd name="connsiteX51" fmla="*/ 6954749 w 9144061"/>
              <a:gd name="connsiteY51" fmla="*/ 31018 h 2180953"/>
              <a:gd name="connsiteX52" fmla="*/ 7361426 w 9144061"/>
              <a:gd name="connsiteY52" fmla="*/ 52713 h 2180953"/>
              <a:gd name="connsiteX53" fmla="*/ 8365467 w 9144061"/>
              <a:gd name="connsiteY53" fmla="*/ 133639 h 2180953"/>
              <a:gd name="connsiteX54" fmla="*/ 8700423 w 9144061"/>
              <a:gd name="connsiteY54" fmla="*/ 320265 h 2180953"/>
              <a:gd name="connsiteX55" fmla="*/ 8884634 w 9144061"/>
              <a:gd name="connsiteY55" fmla="*/ 524077 h 2180953"/>
              <a:gd name="connsiteX56" fmla="*/ 9051402 w 9144061"/>
              <a:gd name="connsiteY56" fmla="*/ 788421 h 2180953"/>
              <a:gd name="connsiteX57" fmla="*/ 9106246 w 9144061"/>
              <a:gd name="connsiteY57" fmla="*/ 935863 h 2180953"/>
              <a:gd name="connsiteX58" fmla="*/ 9144000 w 9144061"/>
              <a:gd name="connsiteY58" fmla="*/ 1150806 h 2180953"/>
              <a:gd name="connsiteX59" fmla="*/ 9097701 w 9144061"/>
              <a:gd name="connsiteY59" fmla="*/ 1544345 h 2180953"/>
              <a:gd name="connsiteX60" fmla="*/ 9042020 w 9144061"/>
              <a:gd name="connsiteY60" fmla="*/ 1713318 h 2180953"/>
              <a:gd name="connsiteX61" fmla="*/ 8875702 w 9144061"/>
              <a:gd name="connsiteY61" fmla="*/ 1942270 h 2180953"/>
              <a:gd name="connsiteX62" fmla="*/ 8610516 w 9144061"/>
              <a:gd name="connsiteY62" fmla="*/ 2171810 h 2180953"/>
              <a:gd name="connsiteX0" fmla="*/ 0 w 9144061"/>
              <a:gd name="connsiteY0" fmla="*/ 2180887 h 2180887"/>
              <a:gd name="connsiteX1" fmla="*/ 104172 w 9144061"/>
              <a:gd name="connsiteY1" fmla="*/ 2157737 h 2180887"/>
              <a:gd name="connsiteX2" fmla="*/ 208344 w 9144061"/>
              <a:gd name="connsiteY2" fmla="*/ 2123013 h 2180887"/>
              <a:gd name="connsiteX3" fmla="*/ 300942 w 9144061"/>
              <a:gd name="connsiteY3" fmla="*/ 2099864 h 2180887"/>
              <a:gd name="connsiteX4" fmla="*/ 497711 w 9144061"/>
              <a:gd name="connsiteY4" fmla="*/ 2041990 h 2180887"/>
              <a:gd name="connsiteX5" fmla="*/ 601883 w 9144061"/>
              <a:gd name="connsiteY5" fmla="*/ 2007266 h 2180887"/>
              <a:gd name="connsiteX6" fmla="*/ 856526 w 9144061"/>
              <a:gd name="connsiteY6" fmla="*/ 1926244 h 2180887"/>
              <a:gd name="connsiteX7" fmla="*/ 972273 w 9144061"/>
              <a:gd name="connsiteY7" fmla="*/ 1891519 h 2180887"/>
              <a:gd name="connsiteX8" fmla="*/ 1099595 w 9144061"/>
              <a:gd name="connsiteY8" fmla="*/ 1856795 h 2180887"/>
              <a:gd name="connsiteX9" fmla="*/ 1273215 w 9144061"/>
              <a:gd name="connsiteY9" fmla="*/ 1798922 h 2180887"/>
              <a:gd name="connsiteX10" fmla="*/ 1400537 w 9144061"/>
              <a:gd name="connsiteY10" fmla="*/ 1764198 h 2180887"/>
              <a:gd name="connsiteX11" fmla="*/ 1435261 w 9144061"/>
              <a:gd name="connsiteY11" fmla="*/ 1752623 h 2180887"/>
              <a:gd name="connsiteX12" fmla="*/ 1747777 w 9144061"/>
              <a:gd name="connsiteY12" fmla="*/ 1648451 h 2180887"/>
              <a:gd name="connsiteX13" fmla="*/ 1886673 w 9144061"/>
              <a:gd name="connsiteY13" fmla="*/ 1613727 h 2180887"/>
              <a:gd name="connsiteX14" fmla="*/ 1990845 w 9144061"/>
              <a:gd name="connsiteY14" fmla="*/ 1590578 h 2180887"/>
              <a:gd name="connsiteX15" fmla="*/ 2071868 w 9144061"/>
              <a:gd name="connsiteY15" fmla="*/ 1567428 h 2180887"/>
              <a:gd name="connsiteX16" fmla="*/ 2141316 w 9144061"/>
              <a:gd name="connsiteY16" fmla="*/ 1555854 h 2180887"/>
              <a:gd name="connsiteX17" fmla="*/ 2187615 w 9144061"/>
              <a:gd name="connsiteY17" fmla="*/ 1544279 h 2180887"/>
              <a:gd name="connsiteX18" fmla="*/ 2374375 w 9144061"/>
              <a:gd name="connsiteY18" fmla="*/ 1500536 h 2180887"/>
              <a:gd name="connsiteX19" fmla="*/ 2662177 w 9144061"/>
              <a:gd name="connsiteY19" fmla="*/ 1440107 h 2180887"/>
              <a:gd name="connsiteX20" fmla="*/ 2878551 w 9144061"/>
              <a:gd name="connsiteY20" fmla="*/ 1424413 h 2180887"/>
              <a:gd name="connsiteX21" fmla="*/ 3240911 w 9144061"/>
              <a:gd name="connsiteY21" fmla="*/ 1451681 h 2180887"/>
              <a:gd name="connsiteX22" fmla="*/ 3359996 w 9144061"/>
              <a:gd name="connsiteY22" fmla="*/ 1524466 h 2180887"/>
              <a:gd name="connsiteX23" fmla="*/ 3460830 w 9144061"/>
              <a:gd name="connsiteY23" fmla="*/ 1648451 h 2180887"/>
              <a:gd name="connsiteX24" fmla="*/ 3652334 w 9144061"/>
              <a:gd name="connsiteY24" fmla="*/ 1842616 h 2180887"/>
              <a:gd name="connsiteX25" fmla="*/ 3965998 w 9144061"/>
              <a:gd name="connsiteY25" fmla="*/ 1991573 h 2180887"/>
              <a:gd name="connsiteX26" fmla="*/ 4213185 w 9144061"/>
              <a:gd name="connsiteY26" fmla="*/ 1972542 h 2180887"/>
              <a:gd name="connsiteX27" fmla="*/ 4317357 w 9144061"/>
              <a:gd name="connsiteY27" fmla="*/ 1926244 h 2180887"/>
              <a:gd name="connsiteX28" fmla="*/ 4363655 w 9144061"/>
              <a:gd name="connsiteY28" fmla="*/ 1868370 h 2180887"/>
              <a:gd name="connsiteX29" fmla="*/ 4352081 w 9144061"/>
              <a:gd name="connsiteY29" fmla="*/ 1706325 h 2180887"/>
              <a:gd name="connsiteX30" fmla="*/ 4236334 w 9144061"/>
              <a:gd name="connsiteY30" fmla="*/ 1416957 h 2180887"/>
              <a:gd name="connsiteX31" fmla="*/ 4143737 w 9144061"/>
              <a:gd name="connsiteY31" fmla="*/ 1208613 h 2180887"/>
              <a:gd name="connsiteX32" fmla="*/ 4155311 w 9144061"/>
              <a:gd name="connsiteY32" fmla="*/ 1034993 h 2180887"/>
              <a:gd name="connsiteX33" fmla="*/ 4236334 w 9144061"/>
              <a:gd name="connsiteY33" fmla="*/ 953188 h 2180887"/>
              <a:gd name="connsiteX34" fmla="*/ 4433104 w 9144061"/>
              <a:gd name="connsiteY34" fmla="*/ 872947 h 2180887"/>
              <a:gd name="connsiteX35" fmla="*/ 4745620 w 9144061"/>
              <a:gd name="connsiteY35" fmla="*/ 815074 h 2180887"/>
              <a:gd name="connsiteX36" fmla="*/ 4919240 w 9144061"/>
              <a:gd name="connsiteY36" fmla="*/ 780350 h 2180887"/>
              <a:gd name="connsiteX37" fmla="*/ 5034987 w 9144061"/>
              <a:gd name="connsiteY37" fmla="*/ 745626 h 2180887"/>
              <a:gd name="connsiteX38" fmla="*/ 5104435 w 9144061"/>
              <a:gd name="connsiteY38" fmla="*/ 722476 h 2180887"/>
              <a:gd name="connsiteX39" fmla="*/ 5254906 w 9144061"/>
              <a:gd name="connsiteY39" fmla="*/ 641454 h 2180887"/>
              <a:gd name="connsiteX40" fmla="*/ 5382228 w 9144061"/>
              <a:gd name="connsiteY40" fmla="*/ 572006 h 2180887"/>
              <a:gd name="connsiteX41" fmla="*/ 5509549 w 9144061"/>
              <a:gd name="connsiteY41" fmla="*/ 479408 h 2180887"/>
              <a:gd name="connsiteX42" fmla="*/ 5625296 w 9144061"/>
              <a:gd name="connsiteY42" fmla="*/ 401722 h 2180887"/>
              <a:gd name="connsiteX43" fmla="*/ 5741043 w 9144061"/>
              <a:gd name="connsiteY43" fmla="*/ 340512 h 2180887"/>
              <a:gd name="connsiteX44" fmla="*/ 5856790 w 9144061"/>
              <a:gd name="connsiteY44" fmla="*/ 271064 h 2180887"/>
              <a:gd name="connsiteX45" fmla="*/ 5993476 w 9144061"/>
              <a:gd name="connsiteY45" fmla="*/ 190041 h 2180887"/>
              <a:gd name="connsiteX46" fmla="*/ 6072114 w 9144061"/>
              <a:gd name="connsiteY46" fmla="*/ 148512 h 2180887"/>
              <a:gd name="connsiteX47" fmla="*/ 6215605 w 9144061"/>
              <a:gd name="connsiteY47" fmla="*/ 69874 h 2180887"/>
              <a:gd name="connsiteX48" fmla="*/ 6366076 w 9144061"/>
              <a:gd name="connsiteY48" fmla="*/ 16596 h 2180887"/>
              <a:gd name="connsiteX49" fmla="*/ 6447099 w 9144061"/>
              <a:gd name="connsiteY49" fmla="*/ 16421 h 2180887"/>
              <a:gd name="connsiteX50" fmla="*/ 6602474 w 9144061"/>
              <a:gd name="connsiteY50" fmla="*/ 251 h 2180887"/>
              <a:gd name="connsiteX51" fmla="*/ 6954749 w 9144061"/>
              <a:gd name="connsiteY51" fmla="*/ 30952 h 2180887"/>
              <a:gd name="connsiteX52" fmla="*/ 7361426 w 9144061"/>
              <a:gd name="connsiteY52" fmla="*/ 52647 h 2180887"/>
              <a:gd name="connsiteX53" fmla="*/ 8365467 w 9144061"/>
              <a:gd name="connsiteY53" fmla="*/ 133573 h 2180887"/>
              <a:gd name="connsiteX54" fmla="*/ 8700423 w 9144061"/>
              <a:gd name="connsiteY54" fmla="*/ 320199 h 2180887"/>
              <a:gd name="connsiteX55" fmla="*/ 8884634 w 9144061"/>
              <a:gd name="connsiteY55" fmla="*/ 524011 h 2180887"/>
              <a:gd name="connsiteX56" fmla="*/ 9051402 w 9144061"/>
              <a:gd name="connsiteY56" fmla="*/ 788355 h 2180887"/>
              <a:gd name="connsiteX57" fmla="*/ 9106246 w 9144061"/>
              <a:gd name="connsiteY57" fmla="*/ 935797 h 2180887"/>
              <a:gd name="connsiteX58" fmla="*/ 9144000 w 9144061"/>
              <a:gd name="connsiteY58" fmla="*/ 1150740 h 2180887"/>
              <a:gd name="connsiteX59" fmla="*/ 9097701 w 9144061"/>
              <a:gd name="connsiteY59" fmla="*/ 1544279 h 2180887"/>
              <a:gd name="connsiteX60" fmla="*/ 9042020 w 9144061"/>
              <a:gd name="connsiteY60" fmla="*/ 1713252 h 2180887"/>
              <a:gd name="connsiteX61" fmla="*/ 8875702 w 9144061"/>
              <a:gd name="connsiteY61" fmla="*/ 1942204 h 2180887"/>
              <a:gd name="connsiteX62" fmla="*/ 8610516 w 9144061"/>
              <a:gd name="connsiteY62" fmla="*/ 2171744 h 2180887"/>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213185 w 9144061"/>
              <a:gd name="connsiteY26" fmla="*/ 197437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41043 w 9144061"/>
              <a:gd name="connsiteY43" fmla="*/ 342348 h 2182723"/>
              <a:gd name="connsiteX44" fmla="*/ 5856790 w 9144061"/>
              <a:gd name="connsiteY44" fmla="*/ 272900 h 2182723"/>
              <a:gd name="connsiteX45" fmla="*/ 5993476 w 9144061"/>
              <a:gd name="connsiteY45" fmla="*/ 191877 h 2182723"/>
              <a:gd name="connsiteX46" fmla="*/ 6072114 w 9144061"/>
              <a:gd name="connsiteY46" fmla="*/ 150348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213185 w 9144061"/>
              <a:gd name="connsiteY26" fmla="*/ 197437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41043 w 9144061"/>
              <a:gd name="connsiteY43" fmla="*/ 342348 h 2182723"/>
              <a:gd name="connsiteX44" fmla="*/ 5856790 w 9144061"/>
              <a:gd name="connsiteY44" fmla="*/ 272900 h 2182723"/>
              <a:gd name="connsiteX45" fmla="*/ 5993476 w 9144061"/>
              <a:gd name="connsiteY45" fmla="*/ 173497 h 2182723"/>
              <a:gd name="connsiteX46" fmla="*/ 6072114 w 9144061"/>
              <a:gd name="connsiteY46" fmla="*/ 150348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213185 w 9144061"/>
              <a:gd name="connsiteY26" fmla="*/ 197437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41043 w 9144061"/>
              <a:gd name="connsiteY43" fmla="*/ 342348 h 2182723"/>
              <a:gd name="connsiteX44" fmla="*/ 5843005 w 9144061"/>
              <a:gd name="connsiteY44" fmla="*/ 268305 h 2182723"/>
              <a:gd name="connsiteX45" fmla="*/ 5993476 w 9144061"/>
              <a:gd name="connsiteY45" fmla="*/ 173497 h 2182723"/>
              <a:gd name="connsiteX46" fmla="*/ 6072114 w 9144061"/>
              <a:gd name="connsiteY46" fmla="*/ 150348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213185 w 9144061"/>
              <a:gd name="connsiteY26" fmla="*/ 197437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41043 w 9144061"/>
              <a:gd name="connsiteY43" fmla="*/ 342348 h 2182723"/>
              <a:gd name="connsiteX44" fmla="*/ 5843005 w 9144061"/>
              <a:gd name="connsiteY44" fmla="*/ 268305 h 2182723"/>
              <a:gd name="connsiteX45" fmla="*/ 5993476 w 9144061"/>
              <a:gd name="connsiteY45" fmla="*/ 173497 h 2182723"/>
              <a:gd name="connsiteX46" fmla="*/ 6108873 w 9144061"/>
              <a:gd name="connsiteY46" fmla="*/ 11818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213185 w 9144061"/>
              <a:gd name="connsiteY26" fmla="*/ 197437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36448 w 9144061"/>
              <a:gd name="connsiteY43" fmla="*/ 342348 h 2182723"/>
              <a:gd name="connsiteX44" fmla="*/ 5843005 w 9144061"/>
              <a:gd name="connsiteY44" fmla="*/ 268305 h 2182723"/>
              <a:gd name="connsiteX45" fmla="*/ 5993476 w 9144061"/>
              <a:gd name="connsiteY45" fmla="*/ 173497 h 2182723"/>
              <a:gd name="connsiteX46" fmla="*/ 6108873 w 9144061"/>
              <a:gd name="connsiteY46" fmla="*/ 11818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9275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36448 w 9144061"/>
              <a:gd name="connsiteY43" fmla="*/ 342348 h 2182723"/>
              <a:gd name="connsiteX44" fmla="*/ 5843005 w 9144061"/>
              <a:gd name="connsiteY44" fmla="*/ 268305 h 2182723"/>
              <a:gd name="connsiteX45" fmla="*/ 5993476 w 9144061"/>
              <a:gd name="connsiteY45" fmla="*/ 173497 h 2182723"/>
              <a:gd name="connsiteX46" fmla="*/ 6108873 w 9144061"/>
              <a:gd name="connsiteY46" fmla="*/ 11818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8356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36448 w 9144061"/>
              <a:gd name="connsiteY43" fmla="*/ 342348 h 2182723"/>
              <a:gd name="connsiteX44" fmla="*/ 5843005 w 9144061"/>
              <a:gd name="connsiteY44" fmla="*/ 268305 h 2182723"/>
              <a:gd name="connsiteX45" fmla="*/ 5993476 w 9144061"/>
              <a:gd name="connsiteY45" fmla="*/ 173497 h 2182723"/>
              <a:gd name="connsiteX46" fmla="*/ 6108873 w 9144061"/>
              <a:gd name="connsiteY46" fmla="*/ 11818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8356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36448 w 9144061"/>
              <a:gd name="connsiteY43" fmla="*/ 342348 h 2182723"/>
              <a:gd name="connsiteX44" fmla="*/ 5843005 w 9144061"/>
              <a:gd name="connsiteY44" fmla="*/ 268305 h 2182723"/>
              <a:gd name="connsiteX45" fmla="*/ 5993476 w 9144061"/>
              <a:gd name="connsiteY45" fmla="*/ 173497 h 2182723"/>
              <a:gd name="connsiteX46" fmla="*/ 6108873 w 9144061"/>
              <a:gd name="connsiteY46" fmla="*/ 11818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8356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36448 w 9144061"/>
              <a:gd name="connsiteY43" fmla="*/ 342348 h 2182723"/>
              <a:gd name="connsiteX44" fmla="*/ 5843005 w 9144061"/>
              <a:gd name="connsiteY44" fmla="*/ 268305 h 2182723"/>
              <a:gd name="connsiteX45" fmla="*/ 5993476 w 9144061"/>
              <a:gd name="connsiteY45" fmla="*/ 173497 h 2182723"/>
              <a:gd name="connsiteX46" fmla="*/ 6108873 w 9144061"/>
              <a:gd name="connsiteY46" fmla="*/ 11818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8356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36448 w 9144061"/>
              <a:gd name="connsiteY43" fmla="*/ 342348 h 2182723"/>
              <a:gd name="connsiteX44" fmla="*/ 5843005 w 9144061"/>
              <a:gd name="connsiteY44" fmla="*/ 268305 h 2182723"/>
              <a:gd name="connsiteX45" fmla="*/ 5993476 w 9144061"/>
              <a:gd name="connsiteY45" fmla="*/ 173497 h 2182723"/>
              <a:gd name="connsiteX46" fmla="*/ 6108873 w 9144061"/>
              <a:gd name="connsiteY46" fmla="*/ 11818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8356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22663 w 9144061"/>
              <a:gd name="connsiteY43" fmla="*/ 323968 h 2182723"/>
              <a:gd name="connsiteX44" fmla="*/ 5843005 w 9144061"/>
              <a:gd name="connsiteY44" fmla="*/ 268305 h 2182723"/>
              <a:gd name="connsiteX45" fmla="*/ 5993476 w 9144061"/>
              <a:gd name="connsiteY45" fmla="*/ 173497 h 2182723"/>
              <a:gd name="connsiteX46" fmla="*/ 6108873 w 9144061"/>
              <a:gd name="connsiteY46" fmla="*/ 11818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8356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22663 w 9144061"/>
              <a:gd name="connsiteY43" fmla="*/ 323968 h 2182723"/>
              <a:gd name="connsiteX44" fmla="*/ 5833815 w 9144061"/>
              <a:gd name="connsiteY44" fmla="*/ 249925 h 2182723"/>
              <a:gd name="connsiteX45" fmla="*/ 5993476 w 9144061"/>
              <a:gd name="connsiteY45" fmla="*/ 173497 h 2182723"/>
              <a:gd name="connsiteX46" fmla="*/ 6108873 w 9144061"/>
              <a:gd name="connsiteY46" fmla="*/ 11818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8356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22663 w 9144061"/>
              <a:gd name="connsiteY43" fmla="*/ 323968 h 2182723"/>
              <a:gd name="connsiteX44" fmla="*/ 5833815 w 9144061"/>
              <a:gd name="connsiteY44" fmla="*/ 249925 h 2182723"/>
              <a:gd name="connsiteX45" fmla="*/ 5984286 w 9144061"/>
              <a:gd name="connsiteY45" fmla="*/ 145927 h 2182723"/>
              <a:gd name="connsiteX46" fmla="*/ 6108873 w 9144061"/>
              <a:gd name="connsiteY46" fmla="*/ 11818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8356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22663 w 9144061"/>
              <a:gd name="connsiteY43" fmla="*/ 323968 h 2182723"/>
              <a:gd name="connsiteX44" fmla="*/ 5833815 w 9144061"/>
              <a:gd name="connsiteY44" fmla="*/ 249925 h 2182723"/>
              <a:gd name="connsiteX45" fmla="*/ 5984286 w 9144061"/>
              <a:gd name="connsiteY45" fmla="*/ 145927 h 2182723"/>
              <a:gd name="connsiteX46" fmla="*/ 6113468 w 9144061"/>
              <a:gd name="connsiteY46" fmla="*/ 9061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8356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22663 w 9144061"/>
              <a:gd name="connsiteY43" fmla="*/ 323968 h 2182723"/>
              <a:gd name="connsiteX44" fmla="*/ 5833815 w 9144061"/>
              <a:gd name="connsiteY44" fmla="*/ 249925 h 2182723"/>
              <a:gd name="connsiteX45" fmla="*/ 5984286 w 9144061"/>
              <a:gd name="connsiteY45" fmla="*/ 145927 h 2182723"/>
              <a:gd name="connsiteX46" fmla="*/ 6113468 w 9144061"/>
              <a:gd name="connsiteY46" fmla="*/ 90613 h 2182723"/>
              <a:gd name="connsiteX47" fmla="*/ 6220200 w 9144061"/>
              <a:gd name="connsiteY47" fmla="*/ 34951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8356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22663 w 9144061"/>
              <a:gd name="connsiteY43" fmla="*/ 323968 h 2182723"/>
              <a:gd name="connsiteX44" fmla="*/ 5833815 w 9144061"/>
              <a:gd name="connsiteY44" fmla="*/ 249925 h 2182723"/>
              <a:gd name="connsiteX45" fmla="*/ 5984286 w 9144061"/>
              <a:gd name="connsiteY45" fmla="*/ 145927 h 2182723"/>
              <a:gd name="connsiteX46" fmla="*/ 6104278 w 9144061"/>
              <a:gd name="connsiteY46" fmla="*/ 90613 h 2182723"/>
              <a:gd name="connsiteX47" fmla="*/ 6220200 w 9144061"/>
              <a:gd name="connsiteY47" fmla="*/ 34951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316 h 2182316"/>
              <a:gd name="connsiteX1" fmla="*/ 104172 w 9144061"/>
              <a:gd name="connsiteY1" fmla="*/ 2159166 h 2182316"/>
              <a:gd name="connsiteX2" fmla="*/ 208344 w 9144061"/>
              <a:gd name="connsiteY2" fmla="*/ 2124442 h 2182316"/>
              <a:gd name="connsiteX3" fmla="*/ 300942 w 9144061"/>
              <a:gd name="connsiteY3" fmla="*/ 2101293 h 2182316"/>
              <a:gd name="connsiteX4" fmla="*/ 497711 w 9144061"/>
              <a:gd name="connsiteY4" fmla="*/ 2043419 h 2182316"/>
              <a:gd name="connsiteX5" fmla="*/ 601883 w 9144061"/>
              <a:gd name="connsiteY5" fmla="*/ 2008695 h 2182316"/>
              <a:gd name="connsiteX6" fmla="*/ 856526 w 9144061"/>
              <a:gd name="connsiteY6" fmla="*/ 1927673 h 2182316"/>
              <a:gd name="connsiteX7" fmla="*/ 972273 w 9144061"/>
              <a:gd name="connsiteY7" fmla="*/ 1892948 h 2182316"/>
              <a:gd name="connsiteX8" fmla="*/ 1099595 w 9144061"/>
              <a:gd name="connsiteY8" fmla="*/ 1858224 h 2182316"/>
              <a:gd name="connsiteX9" fmla="*/ 1273215 w 9144061"/>
              <a:gd name="connsiteY9" fmla="*/ 1800351 h 2182316"/>
              <a:gd name="connsiteX10" fmla="*/ 1400537 w 9144061"/>
              <a:gd name="connsiteY10" fmla="*/ 1765627 h 2182316"/>
              <a:gd name="connsiteX11" fmla="*/ 1435261 w 9144061"/>
              <a:gd name="connsiteY11" fmla="*/ 1754052 h 2182316"/>
              <a:gd name="connsiteX12" fmla="*/ 1747777 w 9144061"/>
              <a:gd name="connsiteY12" fmla="*/ 1649880 h 2182316"/>
              <a:gd name="connsiteX13" fmla="*/ 1886673 w 9144061"/>
              <a:gd name="connsiteY13" fmla="*/ 1615156 h 2182316"/>
              <a:gd name="connsiteX14" fmla="*/ 1990845 w 9144061"/>
              <a:gd name="connsiteY14" fmla="*/ 1592007 h 2182316"/>
              <a:gd name="connsiteX15" fmla="*/ 2071868 w 9144061"/>
              <a:gd name="connsiteY15" fmla="*/ 1568857 h 2182316"/>
              <a:gd name="connsiteX16" fmla="*/ 2141316 w 9144061"/>
              <a:gd name="connsiteY16" fmla="*/ 1557283 h 2182316"/>
              <a:gd name="connsiteX17" fmla="*/ 2187615 w 9144061"/>
              <a:gd name="connsiteY17" fmla="*/ 1545708 h 2182316"/>
              <a:gd name="connsiteX18" fmla="*/ 2374375 w 9144061"/>
              <a:gd name="connsiteY18" fmla="*/ 1501965 h 2182316"/>
              <a:gd name="connsiteX19" fmla="*/ 2662177 w 9144061"/>
              <a:gd name="connsiteY19" fmla="*/ 1441536 h 2182316"/>
              <a:gd name="connsiteX20" fmla="*/ 2878551 w 9144061"/>
              <a:gd name="connsiteY20" fmla="*/ 1425842 h 2182316"/>
              <a:gd name="connsiteX21" fmla="*/ 3240911 w 9144061"/>
              <a:gd name="connsiteY21" fmla="*/ 1453110 h 2182316"/>
              <a:gd name="connsiteX22" fmla="*/ 3359996 w 9144061"/>
              <a:gd name="connsiteY22" fmla="*/ 1525895 h 2182316"/>
              <a:gd name="connsiteX23" fmla="*/ 3460830 w 9144061"/>
              <a:gd name="connsiteY23" fmla="*/ 1649880 h 2182316"/>
              <a:gd name="connsiteX24" fmla="*/ 3652334 w 9144061"/>
              <a:gd name="connsiteY24" fmla="*/ 1844045 h 2182316"/>
              <a:gd name="connsiteX25" fmla="*/ 3965998 w 9144061"/>
              <a:gd name="connsiteY25" fmla="*/ 1993002 h 2182316"/>
              <a:gd name="connsiteX26" fmla="*/ 4185615 w 9144061"/>
              <a:gd name="connsiteY26" fmla="*/ 1983161 h 2182316"/>
              <a:gd name="connsiteX27" fmla="*/ 4317357 w 9144061"/>
              <a:gd name="connsiteY27" fmla="*/ 1927673 h 2182316"/>
              <a:gd name="connsiteX28" fmla="*/ 4363655 w 9144061"/>
              <a:gd name="connsiteY28" fmla="*/ 1869799 h 2182316"/>
              <a:gd name="connsiteX29" fmla="*/ 4352081 w 9144061"/>
              <a:gd name="connsiteY29" fmla="*/ 1707754 h 2182316"/>
              <a:gd name="connsiteX30" fmla="*/ 4236334 w 9144061"/>
              <a:gd name="connsiteY30" fmla="*/ 1418386 h 2182316"/>
              <a:gd name="connsiteX31" fmla="*/ 4143737 w 9144061"/>
              <a:gd name="connsiteY31" fmla="*/ 1210042 h 2182316"/>
              <a:gd name="connsiteX32" fmla="*/ 4155311 w 9144061"/>
              <a:gd name="connsiteY32" fmla="*/ 1036422 h 2182316"/>
              <a:gd name="connsiteX33" fmla="*/ 4236334 w 9144061"/>
              <a:gd name="connsiteY33" fmla="*/ 954617 h 2182316"/>
              <a:gd name="connsiteX34" fmla="*/ 4433104 w 9144061"/>
              <a:gd name="connsiteY34" fmla="*/ 874376 h 2182316"/>
              <a:gd name="connsiteX35" fmla="*/ 4745620 w 9144061"/>
              <a:gd name="connsiteY35" fmla="*/ 816503 h 2182316"/>
              <a:gd name="connsiteX36" fmla="*/ 4919240 w 9144061"/>
              <a:gd name="connsiteY36" fmla="*/ 781779 h 2182316"/>
              <a:gd name="connsiteX37" fmla="*/ 5034987 w 9144061"/>
              <a:gd name="connsiteY37" fmla="*/ 747055 h 2182316"/>
              <a:gd name="connsiteX38" fmla="*/ 5104435 w 9144061"/>
              <a:gd name="connsiteY38" fmla="*/ 723905 h 2182316"/>
              <a:gd name="connsiteX39" fmla="*/ 5254906 w 9144061"/>
              <a:gd name="connsiteY39" fmla="*/ 642883 h 2182316"/>
              <a:gd name="connsiteX40" fmla="*/ 5382228 w 9144061"/>
              <a:gd name="connsiteY40" fmla="*/ 573435 h 2182316"/>
              <a:gd name="connsiteX41" fmla="*/ 5509549 w 9144061"/>
              <a:gd name="connsiteY41" fmla="*/ 480837 h 2182316"/>
              <a:gd name="connsiteX42" fmla="*/ 5625296 w 9144061"/>
              <a:gd name="connsiteY42" fmla="*/ 403151 h 2182316"/>
              <a:gd name="connsiteX43" fmla="*/ 5722663 w 9144061"/>
              <a:gd name="connsiteY43" fmla="*/ 323561 h 2182316"/>
              <a:gd name="connsiteX44" fmla="*/ 5833815 w 9144061"/>
              <a:gd name="connsiteY44" fmla="*/ 249518 h 2182316"/>
              <a:gd name="connsiteX45" fmla="*/ 5984286 w 9144061"/>
              <a:gd name="connsiteY45" fmla="*/ 145520 h 2182316"/>
              <a:gd name="connsiteX46" fmla="*/ 6104278 w 9144061"/>
              <a:gd name="connsiteY46" fmla="*/ 90206 h 2182316"/>
              <a:gd name="connsiteX47" fmla="*/ 6220200 w 9144061"/>
              <a:gd name="connsiteY47" fmla="*/ 34544 h 2182316"/>
              <a:gd name="connsiteX48" fmla="*/ 6352291 w 9144061"/>
              <a:gd name="connsiteY48" fmla="*/ 4240 h 2182316"/>
              <a:gd name="connsiteX49" fmla="*/ 6456289 w 9144061"/>
              <a:gd name="connsiteY49" fmla="*/ 4065 h 2182316"/>
              <a:gd name="connsiteX50" fmla="*/ 6602474 w 9144061"/>
              <a:gd name="connsiteY50" fmla="*/ 1680 h 2182316"/>
              <a:gd name="connsiteX51" fmla="*/ 6954749 w 9144061"/>
              <a:gd name="connsiteY51" fmla="*/ 32381 h 2182316"/>
              <a:gd name="connsiteX52" fmla="*/ 7361426 w 9144061"/>
              <a:gd name="connsiteY52" fmla="*/ 54076 h 2182316"/>
              <a:gd name="connsiteX53" fmla="*/ 8365467 w 9144061"/>
              <a:gd name="connsiteY53" fmla="*/ 135002 h 2182316"/>
              <a:gd name="connsiteX54" fmla="*/ 8700423 w 9144061"/>
              <a:gd name="connsiteY54" fmla="*/ 321628 h 2182316"/>
              <a:gd name="connsiteX55" fmla="*/ 8884634 w 9144061"/>
              <a:gd name="connsiteY55" fmla="*/ 525440 h 2182316"/>
              <a:gd name="connsiteX56" fmla="*/ 9051402 w 9144061"/>
              <a:gd name="connsiteY56" fmla="*/ 789784 h 2182316"/>
              <a:gd name="connsiteX57" fmla="*/ 9106246 w 9144061"/>
              <a:gd name="connsiteY57" fmla="*/ 937226 h 2182316"/>
              <a:gd name="connsiteX58" fmla="*/ 9144000 w 9144061"/>
              <a:gd name="connsiteY58" fmla="*/ 1152169 h 2182316"/>
              <a:gd name="connsiteX59" fmla="*/ 9097701 w 9144061"/>
              <a:gd name="connsiteY59" fmla="*/ 1545708 h 2182316"/>
              <a:gd name="connsiteX60" fmla="*/ 9042020 w 9144061"/>
              <a:gd name="connsiteY60" fmla="*/ 1714681 h 2182316"/>
              <a:gd name="connsiteX61" fmla="*/ 8875702 w 9144061"/>
              <a:gd name="connsiteY61" fmla="*/ 1943633 h 2182316"/>
              <a:gd name="connsiteX62" fmla="*/ 8610516 w 9144061"/>
              <a:gd name="connsiteY62" fmla="*/ 2173173 h 2182316"/>
              <a:gd name="connsiteX0" fmla="*/ 0 w 9144061"/>
              <a:gd name="connsiteY0" fmla="*/ 2180461 h 2180461"/>
              <a:gd name="connsiteX1" fmla="*/ 104172 w 9144061"/>
              <a:gd name="connsiteY1" fmla="*/ 2157311 h 2180461"/>
              <a:gd name="connsiteX2" fmla="*/ 208344 w 9144061"/>
              <a:gd name="connsiteY2" fmla="*/ 2122587 h 2180461"/>
              <a:gd name="connsiteX3" fmla="*/ 300942 w 9144061"/>
              <a:gd name="connsiteY3" fmla="*/ 2099438 h 2180461"/>
              <a:gd name="connsiteX4" fmla="*/ 497711 w 9144061"/>
              <a:gd name="connsiteY4" fmla="*/ 2041564 h 2180461"/>
              <a:gd name="connsiteX5" fmla="*/ 601883 w 9144061"/>
              <a:gd name="connsiteY5" fmla="*/ 2006840 h 2180461"/>
              <a:gd name="connsiteX6" fmla="*/ 856526 w 9144061"/>
              <a:gd name="connsiteY6" fmla="*/ 1925818 h 2180461"/>
              <a:gd name="connsiteX7" fmla="*/ 972273 w 9144061"/>
              <a:gd name="connsiteY7" fmla="*/ 1891093 h 2180461"/>
              <a:gd name="connsiteX8" fmla="*/ 1099595 w 9144061"/>
              <a:gd name="connsiteY8" fmla="*/ 1856369 h 2180461"/>
              <a:gd name="connsiteX9" fmla="*/ 1273215 w 9144061"/>
              <a:gd name="connsiteY9" fmla="*/ 1798496 h 2180461"/>
              <a:gd name="connsiteX10" fmla="*/ 1400537 w 9144061"/>
              <a:gd name="connsiteY10" fmla="*/ 1763772 h 2180461"/>
              <a:gd name="connsiteX11" fmla="*/ 1435261 w 9144061"/>
              <a:gd name="connsiteY11" fmla="*/ 1752197 h 2180461"/>
              <a:gd name="connsiteX12" fmla="*/ 1747777 w 9144061"/>
              <a:gd name="connsiteY12" fmla="*/ 1648025 h 2180461"/>
              <a:gd name="connsiteX13" fmla="*/ 1886673 w 9144061"/>
              <a:gd name="connsiteY13" fmla="*/ 1613301 h 2180461"/>
              <a:gd name="connsiteX14" fmla="*/ 1990845 w 9144061"/>
              <a:gd name="connsiteY14" fmla="*/ 1590152 h 2180461"/>
              <a:gd name="connsiteX15" fmla="*/ 2071868 w 9144061"/>
              <a:gd name="connsiteY15" fmla="*/ 1567002 h 2180461"/>
              <a:gd name="connsiteX16" fmla="*/ 2141316 w 9144061"/>
              <a:gd name="connsiteY16" fmla="*/ 1555428 h 2180461"/>
              <a:gd name="connsiteX17" fmla="*/ 2187615 w 9144061"/>
              <a:gd name="connsiteY17" fmla="*/ 1543853 h 2180461"/>
              <a:gd name="connsiteX18" fmla="*/ 2374375 w 9144061"/>
              <a:gd name="connsiteY18" fmla="*/ 1500110 h 2180461"/>
              <a:gd name="connsiteX19" fmla="*/ 2662177 w 9144061"/>
              <a:gd name="connsiteY19" fmla="*/ 1439681 h 2180461"/>
              <a:gd name="connsiteX20" fmla="*/ 2878551 w 9144061"/>
              <a:gd name="connsiteY20" fmla="*/ 1423987 h 2180461"/>
              <a:gd name="connsiteX21" fmla="*/ 3240911 w 9144061"/>
              <a:gd name="connsiteY21" fmla="*/ 1451255 h 2180461"/>
              <a:gd name="connsiteX22" fmla="*/ 3359996 w 9144061"/>
              <a:gd name="connsiteY22" fmla="*/ 1524040 h 2180461"/>
              <a:gd name="connsiteX23" fmla="*/ 3460830 w 9144061"/>
              <a:gd name="connsiteY23" fmla="*/ 1648025 h 2180461"/>
              <a:gd name="connsiteX24" fmla="*/ 3652334 w 9144061"/>
              <a:gd name="connsiteY24" fmla="*/ 1842190 h 2180461"/>
              <a:gd name="connsiteX25" fmla="*/ 3965998 w 9144061"/>
              <a:gd name="connsiteY25" fmla="*/ 1991147 h 2180461"/>
              <a:gd name="connsiteX26" fmla="*/ 4185615 w 9144061"/>
              <a:gd name="connsiteY26" fmla="*/ 1981306 h 2180461"/>
              <a:gd name="connsiteX27" fmla="*/ 4317357 w 9144061"/>
              <a:gd name="connsiteY27" fmla="*/ 1925818 h 2180461"/>
              <a:gd name="connsiteX28" fmla="*/ 4363655 w 9144061"/>
              <a:gd name="connsiteY28" fmla="*/ 1867944 h 2180461"/>
              <a:gd name="connsiteX29" fmla="*/ 4352081 w 9144061"/>
              <a:gd name="connsiteY29" fmla="*/ 1705899 h 2180461"/>
              <a:gd name="connsiteX30" fmla="*/ 4236334 w 9144061"/>
              <a:gd name="connsiteY30" fmla="*/ 1416531 h 2180461"/>
              <a:gd name="connsiteX31" fmla="*/ 4143737 w 9144061"/>
              <a:gd name="connsiteY31" fmla="*/ 1208187 h 2180461"/>
              <a:gd name="connsiteX32" fmla="*/ 4155311 w 9144061"/>
              <a:gd name="connsiteY32" fmla="*/ 1034567 h 2180461"/>
              <a:gd name="connsiteX33" fmla="*/ 4236334 w 9144061"/>
              <a:gd name="connsiteY33" fmla="*/ 952762 h 2180461"/>
              <a:gd name="connsiteX34" fmla="*/ 4433104 w 9144061"/>
              <a:gd name="connsiteY34" fmla="*/ 872521 h 2180461"/>
              <a:gd name="connsiteX35" fmla="*/ 4745620 w 9144061"/>
              <a:gd name="connsiteY35" fmla="*/ 814648 h 2180461"/>
              <a:gd name="connsiteX36" fmla="*/ 4919240 w 9144061"/>
              <a:gd name="connsiteY36" fmla="*/ 779924 h 2180461"/>
              <a:gd name="connsiteX37" fmla="*/ 5034987 w 9144061"/>
              <a:gd name="connsiteY37" fmla="*/ 745200 h 2180461"/>
              <a:gd name="connsiteX38" fmla="*/ 5104435 w 9144061"/>
              <a:gd name="connsiteY38" fmla="*/ 722050 h 2180461"/>
              <a:gd name="connsiteX39" fmla="*/ 5254906 w 9144061"/>
              <a:gd name="connsiteY39" fmla="*/ 641028 h 2180461"/>
              <a:gd name="connsiteX40" fmla="*/ 5382228 w 9144061"/>
              <a:gd name="connsiteY40" fmla="*/ 571580 h 2180461"/>
              <a:gd name="connsiteX41" fmla="*/ 5509549 w 9144061"/>
              <a:gd name="connsiteY41" fmla="*/ 478982 h 2180461"/>
              <a:gd name="connsiteX42" fmla="*/ 5625296 w 9144061"/>
              <a:gd name="connsiteY42" fmla="*/ 401296 h 2180461"/>
              <a:gd name="connsiteX43" fmla="*/ 5722663 w 9144061"/>
              <a:gd name="connsiteY43" fmla="*/ 321706 h 2180461"/>
              <a:gd name="connsiteX44" fmla="*/ 5833815 w 9144061"/>
              <a:gd name="connsiteY44" fmla="*/ 247663 h 2180461"/>
              <a:gd name="connsiteX45" fmla="*/ 5984286 w 9144061"/>
              <a:gd name="connsiteY45" fmla="*/ 143665 h 2180461"/>
              <a:gd name="connsiteX46" fmla="*/ 6104278 w 9144061"/>
              <a:gd name="connsiteY46" fmla="*/ 88351 h 2180461"/>
              <a:gd name="connsiteX47" fmla="*/ 6220200 w 9144061"/>
              <a:gd name="connsiteY47" fmla="*/ 32689 h 2180461"/>
              <a:gd name="connsiteX48" fmla="*/ 6352291 w 9144061"/>
              <a:gd name="connsiteY48" fmla="*/ 2385 h 2180461"/>
              <a:gd name="connsiteX49" fmla="*/ 6456289 w 9144061"/>
              <a:gd name="connsiteY49" fmla="*/ 2210 h 2180461"/>
              <a:gd name="connsiteX50" fmla="*/ 6639233 w 9144061"/>
              <a:gd name="connsiteY50" fmla="*/ 4420 h 2180461"/>
              <a:gd name="connsiteX51" fmla="*/ 6954749 w 9144061"/>
              <a:gd name="connsiteY51" fmla="*/ 30526 h 2180461"/>
              <a:gd name="connsiteX52" fmla="*/ 7361426 w 9144061"/>
              <a:gd name="connsiteY52" fmla="*/ 52221 h 2180461"/>
              <a:gd name="connsiteX53" fmla="*/ 8365467 w 9144061"/>
              <a:gd name="connsiteY53" fmla="*/ 133147 h 2180461"/>
              <a:gd name="connsiteX54" fmla="*/ 8700423 w 9144061"/>
              <a:gd name="connsiteY54" fmla="*/ 319773 h 2180461"/>
              <a:gd name="connsiteX55" fmla="*/ 8884634 w 9144061"/>
              <a:gd name="connsiteY55" fmla="*/ 523585 h 2180461"/>
              <a:gd name="connsiteX56" fmla="*/ 9051402 w 9144061"/>
              <a:gd name="connsiteY56" fmla="*/ 787929 h 2180461"/>
              <a:gd name="connsiteX57" fmla="*/ 9106246 w 9144061"/>
              <a:gd name="connsiteY57" fmla="*/ 935371 h 2180461"/>
              <a:gd name="connsiteX58" fmla="*/ 9144000 w 9144061"/>
              <a:gd name="connsiteY58" fmla="*/ 1150314 h 2180461"/>
              <a:gd name="connsiteX59" fmla="*/ 9097701 w 9144061"/>
              <a:gd name="connsiteY59" fmla="*/ 1543853 h 2180461"/>
              <a:gd name="connsiteX60" fmla="*/ 9042020 w 9144061"/>
              <a:gd name="connsiteY60" fmla="*/ 1712826 h 2180461"/>
              <a:gd name="connsiteX61" fmla="*/ 8875702 w 9144061"/>
              <a:gd name="connsiteY61" fmla="*/ 1941778 h 2180461"/>
              <a:gd name="connsiteX62" fmla="*/ 8610516 w 9144061"/>
              <a:gd name="connsiteY62" fmla="*/ 2171318 h 2180461"/>
              <a:gd name="connsiteX0" fmla="*/ 0 w 9144061"/>
              <a:gd name="connsiteY0" fmla="*/ 2180461 h 2180461"/>
              <a:gd name="connsiteX1" fmla="*/ 104172 w 9144061"/>
              <a:gd name="connsiteY1" fmla="*/ 2157311 h 2180461"/>
              <a:gd name="connsiteX2" fmla="*/ 208344 w 9144061"/>
              <a:gd name="connsiteY2" fmla="*/ 2122587 h 2180461"/>
              <a:gd name="connsiteX3" fmla="*/ 300942 w 9144061"/>
              <a:gd name="connsiteY3" fmla="*/ 2099438 h 2180461"/>
              <a:gd name="connsiteX4" fmla="*/ 497711 w 9144061"/>
              <a:gd name="connsiteY4" fmla="*/ 2041564 h 2180461"/>
              <a:gd name="connsiteX5" fmla="*/ 601883 w 9144061"/>
              <a:gd name="connsiteY5" fmla="*/ 2006840 h 2180461"/>
              <a:gd name="connsiteX6" fmla="*/ 856526 w 9144061"/>
              <a:gd name="connsiteY6" fmla="*/ 1925818 h 2180461"/>
              <a:gd name="connsiteX7" fmla="*/ 972273 w 9144061"/>
              <a:gd name="connsiteY7" fmla="*/ 1891093 h 2180461"/>
              <a:gd name="connsiteX8" fmla="*/ 1099595 w 9144061"/>
              <a:gd name="connsiteY8" fmla="*/ 1856369 h 2180461"/>
              <a:gd name="connsiteX9" fmla="*/ 1273215 w 9144061"/>
              <a:gd name="connsiteY9" fmla="*/ 1798496 h 2180461"/>
              <a:gd name="connsiteX10" fmla="*/ 1400537 w 9144061"/>
              <a:gd name="connsiteY10" fmla="*/ 1763772 h 2180461"/>
              <a:gd name="connsiteX11" fmla="*/ 1435261 w 9144061"/>
              <a:gd name="connsiteY11" fmla="*/ 1752197 h 2180461"/>
              <a:gd name="connsiteX12" fmla="*/ 1747777 w 9144061"/>
              <a:gd name="connsiteY12" fmla="*/ 1648025 h 2180461"/>
              <a:gd name="connsiteX13" fmla="*/ 1886673 w 9144061"/>
              <a:gd name="connsiteY13" fmla="*/ 1613301 h 2180461"/>
              <a:gd name="connsiteX14" fmla="*/ 1990845 w 9144061"/>
              <a:gd name="connsiteY14" fmla="*/ 1590152 h 2180461"/>
              <a:gd name="connsiteX15" fmla="*/ 2071868 w 9144061"/>
              <a:gd name="connsiteY15" fmla="*/ 1567002 h 2180461"/>
              <a:gd name="connsiteX16" fmla="*/ 2141316 w 9144061"/>
              <a:gd name="connsiteY16" fmla="*/ 1555428 h 2180461"/>
              <a:gd name="connsiteX17" fmla="*/ 2187615 w 9144061"/>
              <a:gd name="connsiteY17" fmla="*/ 1543853 h 2180461"/>
              <a:gd name="connsiteX18" fmla="*/ 2374375 w 9144061"/>
              <a:gd name="connsiteY18" fmla="*/ 1500110 h 2180461"/>
              <a:gd name="connsiteX19" fmla="*/ 2662177 w 9144061"/>
              <a:gd name="connsiteY19" fmla="*/ 1439681 h 2180461"/>
              <a:gd name="connsiteX20" fmla="*/ 2878551 w 9144061"/>
              <a:gd name="connsiteY20" fmla="*/ 1423987 h 2180461"/>
              <a:gd name="connsiteX21" fmla="*/ 3240911 w 9144061"/>
              <a:gd name="connsiteY21" fmla="*/ 1451255 h 2180461"/>
              <a:gd name="connsiteX22" fmla="*/ 3359996 w 9144061"/>
              <a:gd name="connsiteY22" fmla="*/ 1524040 h 2180461"/>
              <a:gd name="connsiteX23" fmla="*/ 3460830 w 9144061"/>
              <a:gd name="connsiteY23" fmla="*/ 1648025 h 2180461"/>
              <a:gd name="connsiteX24" fmla="*/ 3652334 w 9144061"/>
              <a:gd name="connsiteY24" fmla="*/ 1842190 h 2180461"/>
              <a:gd name="connsiteX25" fmla="*/ 3965998 w 9144061"/>
              <a:gd name="connsiteY25" fmla="*/ 1991147 h 2180461"/>
              <a:gd name="connsiteX26" fmla="*/ 4185615 w 9144061"/>
              <a:gd name="connsiteY26" fmla="*/ 1981306 h 2180461"/>
              <a:gd name="connsiteX27" fmla="*/ 4317357 w 9144061"/>
              <a:gd name="connsiteY27" fmla="*/ 1925818 h 2180461"/>
              <a:gd name="connsiteX28" fmla="*/ 4363655 w 9144061"/>
              <a:gd name="connsiteY28" fmla="*/ 1867944 h 2180461"/>
              <a:gd name="connsiteX29" fmla="*/ 4352081 w 9144061"/>
              <a:gd name="connsiteY29" fmla="*/ 1705899 h 2180461"/>
              <a:gd name="connsiteX30" fmla="*/ 4236334 w 9144061"/>
              <a:gd name="connsiteY30" fmla="*/ 1416531 h 2180461"/>
              <a:gd name="connsiteX31" fmla="*/ 4143737 w 9144061"/>
              <a:gd name="connsiteY31" fmla="*/ 1208187 h 2180461"/>
              <a:gd name="connsiteX32" fmla="*/ 4155311 w 9144061"/>
              <a:gd name="connsiteY32" fmla="*/ 1034567 h 2180461"/>
              <a:gd name="connsiteX33" fmla="*/ 4236334 w 9144061"/>
              <a:gd name="connsiteY33" fmla="*/ 952762 h 2180461"/>
              <a:gd name="connsiteX34" fmla="*/ 4433104 w 9144061"/>
              <a:gd name="connsiteY34" fmla="*/ 872521 h 2180461"/>
              <a:gd name="connsiteX35" fmla="*/ 4745620 w 9144061"/>
              <a:gd name="connsiteY35" fmla="*/ 814648 h 2180461"/>
              <a:gd name="connsiteX36" fmla="*/ 4919240 w 9144061"/>
              <a:gd name="connsiteY36" fmla="*/ 779924 h 2180461"/>
              <a:gd name="connsiteX37" fmla="*/ 5034987 w 9144061"/>
              <a:gd name="connsiteY37" fmla="*/ 745200 h 2180461"/>
              <a:gd name="connsiteX38" fmla="*/ 5104435 w 9144061"/>
              <a:gd name="connsiteY38" fmla="*/ 722050 h 2180461"/>
              <a:gd name="connsiteX39" fmla="*/ 5254906 w 9144061"/>
              <a:gd name="connsiteY39" fmla="*/ 641028 h 2180461"/>
              <a:gd name="connsiteX40" fmla="*/ 5382228 w 9144061"/>
              <a:gd name="connsiteY40" fmla="*/ 571580 h 2180461"/>
              <a:gd name="connsiteX41" fmla="*/ 5509549 w 9144061"/>
              <a:gd name="connsiteY41" fmla="*/ 478982 h 2180461"/>
              <a:gd name="connsiteX42" fmla="*/ 5625296 w 9144061"/>
              <a:gd name="connsiteY42" fmla="*/ 401296 h 2180461"/>
              <a:gd name="connsiteX43" fmla="*/ 5722663 w 9144061"/>
              <a:gd name="connsiteY43" fmla="*/ 321706 h 2180461"/>
              <a:gd name="connsiteX44" fmla="*/ 5833815 w 9144061"/>
              <a:gd name="connsiteY44" fmla="*/ 247663 h 2180461"/>
              <a:gd name="connsiteX45" fmla="*/ 5984286 w 9144061"/>
              <a:gd name="connsiteY45" fmla="*/ 143665 h 2180461"/>
              <a:gd name="connsiteX46" fmla="*/ 6104278 w 9144061"/>
              <a:gd name="connsiteY46" fmla="*/ 88351 h 2180461"/>
              <a:gd name="connsiteX47" fmla="*/ 6220200 w 9144061"/>
              <a:gd name="connsiteY47" fmla="*/ 32689 h 2180461"/>
              <a:gd name="connsiteX48" fmla="*/ 6352291 w 9144061"/>
              <a:gd name="connsiteY48" fmla="*/ 2385 h 2180461"/>
              <a:gd name="connsiteX49" fmla="*/ 6456289 w 9144061"/>
              <a:gd name="connsiteY49" fmla="*/ 2210 h 2180461"/>
              <a:gd name="connsiteX50" fmla="*/ 6639233 w 9144061"/>
              <a:gd name="connsiteY50" fmla="*/ 4420 h 2180461"/>
              <a:gd name="connsiteX51" fmla="*/ 6954749 w 9144061"/>
              <a:gd name="connsiteY51" fmla="*/ 16741 h 2180461"/>
              <a:gd name="connsiteX52" fmla="*/ 7361426 w 9144061"/>
              <a:gd name="connsiteY52" fmla="*/ 52221 h 2180461"/>
              <a:gd name="connsiteX53" fmla="*/ 8365467 w 9144061"/>
              <a:gd name="connsiteY53" fmla="*/ 133147 h 2180461"/>
              <a:gd name="connsiteX54" fmla="*/ 8700423 w 9144061"/>
              <a:gd name="connsiteY54" fmla="*/ 319773 h 2180461"/>
              <a:gd name="connsiteX55" fmla="*/ 8884634 w 9144061"/>
              <a:gd name="connsiteY55" fmla="*/ 523585 h 2180461"/>
              <a:gd name="connsiteX56" fmla="*/ 9051402 w 9144061"/>
              <a:gd name="connsiteY56" fmla="*/ 787929 h 2180461"/>
              <a:gd name="connsiteX57" fmla="*/ 9106246 w 9144061"/>
              <a:gd name="connsiteY57" fmla="*/ 935371 h 2180461"/>
              <a:gd name="connsiteX58" fmla="*/ 9144000 w 9144061"/>
              <a:gd name="connsiteY58" fmla="*/ 1150314 h 2180461"/>
              <a:gd name="connsiteX59" fmla="*/ 9097701 w 9144061"/>
              <a:gd name="connsiteY59" fmla="*/ 1543853 h 2180461"/>
              <a:gd name="connsiteX60" fmla="*/ 9042020 w 9144061"/>
              <a:gd name="connsiteY60" fmla="*/ 1712826 h 2180461"/>
              <a:gd name="connsiteX61" fmla="*/ 8875702 w 9144061"/>
              <a:gd name="connsiteY61" fmla="*/ 1941778 h 2180461"/>
              <a:gd name="connsiteX62" fmla="*/ 8610516 w 9144061"/>
              <a:gd name="connsiteY62" fmla="*/ 2171318 h 2180461"/>
              <a:gd name="connsiteX0" fmla="*/ 0 w 9144061"/>
              <a:gd name="connsiteY0" fmla="*/ 2180461 h 2180461"/>
              <a:gd name="connsiteX1" fmla="*/ 104172 w 9144061"/>
              <a:gd name="connsiteY1" fmla="*/ 2157311 h 2180461"/>
              <a:gd name="connsiteX2" fmla="*/ 208344 w 9144061"/>
              <a:gd name="connsiteY2" fmla="*/ 2122587 h 2180461"/>
              <a:gd name="connsiteX3" fmla="*/ 300942 w 9144061"/>
              <a:gd name="connsiteY3" fmla="*/ 2099438 h 2180461"/>
              <a:gd name="connsiteX4" fmla="*/ 497711 w 9144061"/>
              <a:gd name="connsiteY4" fmla="*/ 2041564 h 2180461"/>
              <a:gd name="connsiteX5" fmla="*/ 601883 w 9144061"/>
              <a:gd name="connsiteY5" fmla="*/ 2006840 h 2180461"/>
              <a:gd name="connsiteX6" fmla="*/ 856526 w 9144061"/>
              <a:gd name="connsiteY6" fmla="*/ 1925818 h 2180461"/>
              <a:gd name="connsiteX7" fmla="*/ 972273 w 9144061"/>
              <a:gd name="connsiteY7" fmla="*/ 1891093 h 2180461"/>
              <a:gd name="connsiteX8" fmla="*/ 1099595 w 9144061"/>
              <a:gd name="connsiteY8" fmla="*/ 1856369 h 2180461"/>
              <a:gd name="connsiteX9" fmla="*/ 1273215 w 9144061"/>
              <a:gd name="connsiteY9" fmla="*/ 1798496 h 2180461"/>
              <a:gd name="connsiteX10" fmla="*/ 1400537 w 9144061"/>
              <a:gd name="connsiteY10" fmla="*/ 1763772 h 2180461"/>
              <a:gd name="connsiteX11" fmla="*/ 1435261 w 9144061"/>
              <a:gd name="connsiteY11" fmla="*/ 1752197 h 2180461"/>
              <a:gd name="connsiteX12" fmla="*/ 1747777 w 9144061"/>
              <a:gd name="connsiteY12" fmla="*/ 1648025 h 2180461"/>
              <a:gd name="connsiteX13" fmla="*/ 1886673 w 9144061"/>
              <a:gd name="connsiteY13" fmla="*/ 1613301 h 2180461"/>
              <a:gd name="connsiteX14" fmla="*/ 1990845 w 9144061"/>
              <a:gd name="connsiteY14" fmla="*/ 1590152 h 2180461"/>
              <a:gd name="connsiteX15" fmla="*/ 2071868 w 9144061"/>
              <a:gd name="connsiteY15" fmla="*/ 1567002 h 2180461"/>
              <a:gd name="connsiteX16" fmla="*/ 2141316 w 9144061"/>
              <a:gd name="connsiteY16" fmla="*/ 1555428 h 2180461"/>
              <a:gd name="connsiteX17" fmla="*/ 2187615 w 9144061"/>
              <a:gd name="connsiteY17" fmla="*/ 1543853 h 2180461"/>
              <a:gd name="connsiteX18" fmla="*/ 2374375 w 9144061"/>
              <a:gd name="connsiteY18" fmla="*/ 1500110 h 2180461"/>
              <a:gd name="connsiteX19" fmla="*/ 2662177 w 9144061"/>
              <a:gd name="connsiteY19" fmla="*/ 1439681 h 2180461"/>
              <a:gd name="connsiteX20" fmla="*/ 2878551 w 9144061"/>
              <a:gd name="connsiteY20" fmla="*/ 1423987 h 2180461"/>
              <a:gd name="connsiteX21" fmla="*/ 3240911 w 9144061"/>
              <a:gd name="connsiteY21" fmla="*/ 1451255 h 2180461"/>
              <a:gd name="connsiteX22" fmla="*/ 3359996 w 9144061"/>
              <a:gd name="connsiteY22" fmla="*/ 1524040 h 2180461"/>
              <a:gd name="connsiteX23" fmla="*/ 3460830 w 9144061"/>
              <a:gd name="connsiteY23" fmla="*/ 1648025 h 2180461"/>
              <a:gd name="connsiteX24" fmla="*/ 3652334 w 9144061"/>
              <a:gd name="connsiteY24" fmla="*/ 1842190 h 2180461"/>
              <a:gd name="connsiteX25" fmla="*/ 3965998 w 9144061"/>
              <a:gd name="connsiteY25" fmla="*/ 1991147 h 2180461"/>
              <a:gd name="connsiteX26" fmla="*/ 4185615 w 9144061"/>
              <a:gd name="connsiteY26" fmla="*/ 1981306 h 2180461"/>
              <a:gd name="connsiteX27" fmla="*/ 4317357 w 9144061"/>
              <a:gd name="connsiteY27" fmla="*/ 1925818 h 2180461"/>
              <a:gd name="connsiteX28" fmla="*/ 4363655 w 9144061"/>
              <a:gd name="connsiteY28" fmla="*/ 1867944 h 2180461"/>
              <a:gd name="connsiteX29" fmla="*/ 4352081 w 9144061"/>
              <a:gd name="connsiteY29" fmla="*/ 1705899 h 2180461"/>
              <a:gd name="connsiteX30" fmla="*/ 4236334 w 9144061"/>
              <a:gd name="connsiteY30" fmla="*/ 1416531 h 2180461"/>
              <a:gd name="connsiteX31" fmla="*/ 4143737 w 9144061"/>
              <a:gd name="connsiteY31" fmla="*/ 1208187 h 2180461"/>
              <a:gd name="connsiteX32" fmla="*/ 4155311 w 9144061"/>
              <a:gd name="connsiteY32" fmla="*/ 1034567 h 2180461"/>
              <a:gd name="connsiteX33" fmla="*/ 4236334 w 9144061"/>
              <a:gd name="connsiteY33" fmla="*/ 952762 h 2180461"/>
              <a:gd name="connsiteX34" fmla="*/ 4433104 w 9144061"/>
              <a:gd name="connsiteY34" fmla="*/ 872521 h 2180461"/>
              <a:gd name="connsiteX35" fmla="*/ 4745620 w 9144061"/>
              <a:gd name="connsiteY35" fmla="*/ 814648 h 2180461"/>
              <a:gd name="connsiteX36" fmla="*/ 4919240 w 9144061"/>
              <a:gd name="connsiteY36" fmla="*/ 779924 h 2180461"/>
              <a:gd name="connsiteX37" fmla="*/ 5034987 w 9144061"/>
              <a:gd name="connsiteY37" fmla="*/ 745200 h 2180461"/>
              <a:gd name="connsiteX38" fmla="*/ 5104435 w 9144061"/>
              <a:gd name="connsiteY38" fmla="*/ 722050 h 2180461"/>
              <a:gd name="connsiteX39" fmla="*/ 5254906 w 9144061"/>
              <a:gd name="connsiteY39" fmla="*/ 641028 h 2180461"/>
              <a:gd name="connsiteX40" fmla="*/ 5382228 w 9144061"/>
              <a:gd name="connsiteY40" fmla="*/ 571580 h 2180461"/>
              <a:gd name="connsiteX41" fmla="*/ 5509549 w 9144061"/>
              <a:gd name="connsiteY41" fmla="*/ 478982 h 2180461"/>
              <a:gd name="connsiteX42" fmla="*/ 5625296 w 9144061"/>
              <a:gd name="connsiteY42" fmla="*/ 401296 h 2180461"/>
              <a:gd name="connsiteX43" fmla="*/ 5722663 w 9144061"/>
              <a:gd name="connsiteY43" fmla="*/ 321706 h 2180461"/>
              <a:gd name="connsiteX44" fmla="*/ 5833815 w 9144061"/>
              <a:gd name="connsiteY44" fmla="*/ 247663 h 2180461"/>
              <a:gd name="connsiteX45" fmla="*/ 5984286 w 9144061"/>
              <a:gd name="connsiteY45" fmla="*/ 143665 h 2180461"/>
              <a:gd name="connsiteX46" fmla="*/ 6104278 w 9144061"/>
              <a:gd name="connsiteY46" fmla="*/ 88351 h 2180461"/>
              <a:gd name="connsiteX47" fmla="*/ 6220200 w 9144061"/>
              <a:gd name="connsiteY47" fmla="*/ 32689 h 2180461"/>
              <a:gd name="connsiteX48" fmla="*/ 6352291 w 9144061"/>
              <a:gd name="connsiteY48" fmla="*/ 2385 h 2180461"/>
              <a:gd name="connsiteX49" fmla="*/ 6456289 w 9144061"/>
              <a:gd name="connsiteY49" fmla="*/ 2210 h 2180461"/>
              <a:gd name="connsiteX50" fmla="*/ 6639233 w 9144061"/>
              <a:gd name="connsiteY50" fmla="*/ 4420 h 2180461"/>
              <a:gd name="connsiteX51" fmla="*/ 6954749 w 9144061"/>
              <a:gd name="connsiteY51" fmla="*/ 16741 h 2180461"/>
              <a:gd name="connsiteX52" fmla="*/ 7641719 w 9144061"/>
              <a:gd name="connsiteY52" fmla="*/ 56816 h 2180461"/>
              <a:gd name="connsiteX53" fmla="*/ 8365467 w 9144061"/>
              <a:gd name="connsiteY53" fmla="*/ 133147 h 2180461"/>
              <a:gd name="connsiteX54" fmla="*/ 8700423 w 9144061"/>
              <a:gd name="connsiteY54" fmla="*/ 319773 h 2180461"/>
              <a:gd name="connsiteX55" fmla="*/ 8884634 w 9144061"/>
              <a:gd name="connsiteY55" fmla="*/ 523585 h 2180461"/>
              <a:gd name="connsiteX56" fmla="*/ 9051402 w 9144061"/>
              <a:gd name="connsiteY56" fmla="*/ 787929 h 2180461"/>
              <a:gd name="connsiteX57" fmla="*/ 9106246 w 9144061"/>
              <a:gd name="connsiteY57" fmla="*/ 935371 h 2180461"/>
              <a:gd name="connsiteX58" fmla="*/ 9144000 w 9144061"/>
              <a:gd name="connsiteY58" fmla="*/ 1150314 h 2180461"/>
              <a:gd name="connsiteX59" fmla="*/ 9097701 w 9144061"/>
              <a:gd name="connsiteY59" fmla="*/ 1543853 h 2180461"/>
              <a:gd name="connsiteX60" fmla="*/ 9042020 w 9144061"/>
              <a:gd name="connsiteY60" fmla="*/ 1712826 h 2180461"/>
              <a:gd name="connsiteX61" fmla="*/ 8875702 w 9144061"/>
              <a:gd name="connsiteY61" fmla="*/ 1941778 h 2180461"/>
              <a:gd name="connsiteX62" fmla="*/ 8610516 w 9144061"/>
              <a:gd name="connsiteY62" fmla="*/ 2171318 h 2180461"/>
              <a:gd name="connsiteX0" fmla="*/ 0 w 9144061"/>
              <a:gd name="connsiteY0" fmla="*/ 2180461 h 2180461"/>
              <a:gd name="connsiteX1" fmla="*/ 104172 w 9144061"/>
              <a:gd name="connsiteY1" fmla="*/ 2157311 h 2180461"/>
              <a:gd name="connsiteX2" fmla="*/ 208344 w 9144061"/>
              <a:gd name="connsiteY2" fmla="*/ 2122587 h 2180461"/>
              <a:gd name="connsiteX3" fmla="*/ 300942 w 9144061"/>
              <a:gd name="connsiteY3" fmla="*/ 2099438 h 2180461"/>
              <a:gd name="connsiteX4" fmla="*/ 497711 w 9144061"/>
              <a:gd name="connsiteY4" fmla="*/ 2041564 h 2180461"/>
              <a:gd name="connsiteX5" fmla="*/ 601883 w 9144061"/>
              <a:gd name="connsiteY5" fmla="*/ 2006840 h 2180461"/>
              <a:gd name="connsiteX6" fmla="*/ 856526 w 9144061"/>
              <a:gd name="connsiteY6" fmla="*/ 1925818 h 2180461"/>
              <a:gd name="connsiteX7" fmla="*/ 972273 w 9144061"/>
              <a:gd name="connsiteY7" fmla="*/ 1891093 h 2180461"/>
              <a:gd name="connsiteX8" fmla="*/ 1099595 w 9144061"/>
              <a:gd name="connsiteY8" fmla="*/ 1856369 h 2180461"/>
              <a:gd name="connsiteX9" fmla="*/ 1273215 w 9144061"/>
              <a:gd name="connsiteY9" fmla="*/ 1798496 h 2180461"/>
              <a:gd name="connsiteX10" fmla="*/ 1400537 w 9144061"/>
              <a:gd name="connsiteY10" fmla="*/ 1763772 h 2180461"/>
              <a:gd name="connsiteX11" fmla="*/ 1435261 w 9144061"/>
              <a:gd name="connsiteY11" fmla="*/ 1752197 h 2180461"/>
              <a:gd name="connsiteX12" fmla="*/ 1747777 w 9144061"/>
              <a:gd name="connsiteY12" fmla="*/ 1648025 h 2180461"/>
              <a:gd name="connsiteX13" fmla="*/ 1886673 w 9144061"/>
              <a:gd name="connsiteY13" fmla="*/ 1613301 h 2180461"/>
              <a:gd name="connsiteX14" fmla="*/ 1990845 w 9144061"/>
              <a:gd name="connsiteY14" fmla="*/ 1590152 h 2180461"/>
              <a:gd name="connsiteX15" fmla="*/ 2071868 w 9144061"/>
              <a:gd name="connsiteY15" fmla="*/ 1567002 h 2180461"/>
              <a:gd name="connsiteX16" fmla="*/ 2141316 w 9144061"/>
              <a:gd name="connsiteY16" fmla="*/ 1555428 h 2180461"/>
              <a:gd name="connsiteX17" fmla="*/ 2187615 w 9144061"/>
              <a:gd name="connsiteY17" fmla="*/ 1543853 h 2180461"/>
              <a:gd name="connsiteX18" fmla="*/ 2374375 w 9144061"/>
              <a:gd name="connsiteY18" fmla="*/ 1500110 h 2180461"/>
              <a:gd name="connsiteX19" fmla="*/ 2662177 w 9144061"/>
              <a:gd name="connsiteY19" fmla="*/ 1439681 h 2180461"/>
              <a:gd name="connsiteX20" fmla="*/ 2878551 w 9144061"/>
              <a:gd name="connsiteY20" fmla="*/ 1423987 h 2180461"/>
              <a:gd name="connsiteX21" fmla="*/ 3240911 w 9144061"/>
              <a:gd name="connsiteY21" fmla="*/ 1451255 h 2180461"/>
              <a:gd name="connsiteX22" fmla="*/ 3359996 w 9144061"/>
              <a:gd name="connsiteY22" fmla="*/ 1524040 h 2180461"/>
              <a:gd name="connsiteX23" fmla="*/ 3460830 w 9144061"/>
              <a:gd name="connsiteY23" fmla="*/ 1648025 h 2180461"/>
              <a:gd name="connsiteX24" fmla="*/ 3652334 w 9144061"/>
              <a:gd name="connsiteY24" fmla="*/ 1842190 h 2180461"/>
              <a:gd name="connsiteX25" fmla="*/ 3965998 w 9144061"/>
              <a:gd name="connsiteY25" fmla="*/ 1991147 h 2180461"/>
              <a:gd name="connsiteX26" fmla="*/ 4185615 w 9144061"/>
              <a:gd name="connsiteY26" fmla="*/ 1981306 h 2180461"/>
              <a:gd name="connsiteX27" fmla="*/ 4317357 w 9144061"/>
              <a:gd name="connsiteY27" fmla="*/ 1925818 h 2180461"/>
              <a:gd name="connsiteX28" fmla="*/ 4363655 w 9144061"/>
              <a:gd name="connsiteY28" fmla="*/ 1867944 h 2180461"/>
              <a:gd name="connsiteX29" fmla="*/ 4352081 w 9144061"/>
              <a:gd name="connsiteY29" fmla="*/ 1705899 h 2180461"/>
              <a:gd name="connsiteX30" fmla="*/ 4236334 w 9144061"/>
              <a:gd name="connsiteY30" fmla="*/ 1416531 h 2180461"/>
              <a:gd name="connsiteX31" fmla="*/ 4143737 w 9144061"/>
              <a:gd name="connsiteY31" fmla="*/ 1208187 h 2180461"/>
              <a:gd name="connsiteX32" fmla="*/ 4155311 w 9144061"/>
              <a:gd name="connsiteY32" fmla="*/ 1034567 h 2180461"/>
              <a:gd name="connsiteX33" fmla="*/ 4236334 w 9144061"/>
              <a:gd name="connsiteY33" fmla="*/ 952762 h 2180461"/>
              <a:gd name="connsiteX34" fmla="*/ 4433104 w 9144061"/>
              <a:gd name="connsiteY34" fmla="*/ 872521 h 2180461"/>
              <a:gd name="connsiteX35" fmla="*/ 4745620 w 9144061"/>
              <a:gd name="connsiteY35" fmla="*/ 814648 h 2180461"/>
              <a:gd name="connsiteX36" fmla="*/ 4919240 w 9144061"/>
              <a:gd name="connsiteY36" fmla="*/ 779924 h 2180461"/>
              <a:gd name="connsiteX37" fmla="*/ 5034987 w 9144061"/>
              <a:gd name="connsiteY37" fmla="*/ 745200 h 2180461"/>
              <a:gd name="connsiteX38" fmla="*/ 5104435 w 9144061"/>
              <a:gd name="connsiteY38" fmla="*/ 722050 h 2180461"/>
              <a:gd name="connsiteX39" fmla="*/ 5254906 w 9144061"/>
              <a:gd name="connsiteY39" fmla="*/ 641028 h 2180461"/>
              <a:gd name="connsiteX40" fmla="*/ 5382228 w 9144061"/>
              <a:gd name="connsiteY40" fmla="*/ 571580 h 2180461"/>
              <a:gd name="connsiteX41" fmla="*/ 5509549 w 9144061"/>
              <a:gd name="connsiteY41" fmla="*/ 478982 h 2180461"/>
              <a:gd name="connsiteX42" fmla="*/ 5625296 w 9144061"/>
              <a:gd name="connsiteY42" fmla="*/ 401296 h 2180461"/>
              <a:gd name="connsiteX43" fmla="*/ 5722663 w 9144061"/>
              <a:gd name="connsiteY43" fmla="*/ 321706 h 2180461"/>
              <a:gd name="connsiteX44" fmla="*/ 5833815 w 9144061"/>
              <a:gd name="connsiteY44" fmla="*/ 247663 h 2180461"/>
              <a:gd name="connsiteX45" fmla="*/ 5984286 w 9144061"/>
              <a:gd name="connsiteY45" fmla="*/ 143665 h 2180461"/>
              <a:gd name="connsiteX46" fmla="*/ 6104278 w 9144061"/>
              <a:gd name="connsiteY46" fmla="*/ 88351 h 2180461"/>
              <a:gd name="connsiteX47" fmla="*/ 6220200 w 9144061"/>
              <a:gd name="connsiteY47" fmla="*/ 32689 h 2180461"/>
              <a:gd name="connsiteX48" fmla="*/ 6352291 w 9144061"/>
              <a:gd name="connsiteY48" fmla="*/ 2385 h 2180461"/>
              <a:gd name="connsiteX49" fmla="*/ 6456289 w 9144061"/>
              <a:gd name="connsiteY49" fmla="*/ 2210 h 2180461"/>
              <a:gd name="connsiteX50" fmla="*/ 6639233 w 9144061"/>
              <a:gd name="connsiteY50" fmla="*/ 4420 h 2180461"/>
              <a:gd name="connsiteX51" fmla="*/ 6954749 w 9144061"/>
              <a:gd name="connsiteY51" fmla="*/ 16741 h 2180461"/>
              <a:gd name="connsiteX52" fmla="*/ 7641719 w 9144061"/>
              <a:gd name="connsiteY52" fmla="*/ 56816 h 2180461"/>
              <a:gd name="connsiteX53" fmla="*/ 8324112 w 9144061"/>
              <a:gd name="connsiteY53" fmla="*/ 133147 h 2180461"/>
              <a:gd name="connsiteX54" fmla="*/ 8700423 w 9144061"/>
              <a:gd name="connsiteY54" fmla="*/ 319773 h 2180461"/>
              <a:gd name="connsiteX55" fmla="*/ 8884634 w 9144061"/>
              <a:gd name="connsiteY55" fmla="*/ 523585 h 2180461"/>
              <a:gd name="connsiteX56" fmla="*/ 9051402 w 9144061"/>
              <a:gd name="connsiteY56" fmla="*/ 787929 h 2180461"/>
              <a:gd name="connsiteX57" fmla="*/ 9106246 w 9144061"/>
              <a:gd name="connsiteY57" fmla="*/ 935371 h 2180461"/>
              <a:gd name="connsiteX58" fmla="*/ 9144000 w 9144061"/>
              <a:gd name="connsiteY58" fmla="*/ 1150314 h 2180461"/>
              <a:gd name="connsiteX59" fmla="*/ 9097701 w 9144061"/>
              <a:gd name="connsiteY59" fmla="*/ 1543853 h 2180461"/>
              <a:gd name="connsiteX60" fmla="*/ 9042020 w 9144061"/>
              <a:gd name="connsiteY60" fmla="*/ 1712826 h 2180461"/>
              <a:gd name="connsiteX61" fmla="*/ 8875702 w 9144061"/>
              <a:gd name="connsiteY61" fmla="*/ 1941778 h 2180461"/>
              <a:gd name="connsiteX62" fmla="*/ 8610516 w 9144061"/>
              <a:gd name="connsiteY62" fmla="*/ 2171318 h 2180461"/>
              <a:gd name="connsiteX0" fmla="*/ 0 w 9144061"/>
              <a:gd name="connsiteY0" fmla="*/ 2180461 h 2180461"/>
              <a:gd name="connsiteX1" fmla="*/ 104172 w 9144061"/>
              <a:gd name="connsiteY1" fmla="*/ 2157311 h 2180461"/>
              <a:gd name="connsiteX2" fmla="*/ 208344 w 9144061"/>
              <a:gd name="connsiteY2" fmla="*/ 2122587 h 2180461"/>
              <a:gd name="connsiteX3" fmla="*/ 300942 w 9144061"/>
              <a:gd name="connsiteY3" fmla="*/ 2099438 h 2180461"/>
              <a:gd name="connsiteX4" fmla="*/ 497711 w 9144061"/>
              <a:gd name="connsiteY4" fmla="*/ 2041564 h 2180461"/>
              <a:gd name="connsiteX5" fmla="*/ 601883 w 9144061"/>
              <a:gd name="connsiteY5" fmla="*/ 2006840 h 2180461"/>
              <a:gd name="connsiteX6" fmla="*/ 856526 w 9144061"/>
              <a:gd name="connsiteY6" fmla="*/ 1925818 h 2180461"/>
              <a:gd name="connsiteX7" fmla="*/ 972273 w 9144061"/>
              <a:gd name="connsiteY7" fmla="*/ 1891093 h 2180461"/>
              <a:gd name="connsiteX8" fmla="*/ 1099595 w 9144061"/>
              <a:gd name="connsiteY8" fmla="*/ 1856369 h 2180461"/>
              <a:gd name="connsiteX9" fmla="*/ 1273215 w 9144061"/>
              <a:gd name="connsiteY9" fmla="*/ 1798496 h 2180461"/>
              <a:gd name="connsiteX10" fmla="*/ 1400537 w 9144061"/>
              <a:gd name="connsiteY10" fmla="*/ 1763772 h 2180461"/>
              <a:gd name="connsiteX11" fmla="*/ 1435261 w 9144061"/>
              <a:gd name="connsiteY11" fmla="*/ 1752197 h 2180461"/>
              <a:gd name="connsiteX12" fmla="*/ 1747777 w 9144061"/>
              <a:gd name="connsiteY12" fmla="*/ 1648025 h 2180461"/>
              <a:gd name="connsiteX13" fmla="*/ 1886673 w 9144061"/>
              <a:gd name="connsiteY13" fmla="*/ 1613301 h 2180461"/>
              <a:gd name="connsiteX14" fmla="*/ 1990845 w 9144061"/>
              <a:gd name="connsiteY14" fmla="*/ 1590152 h 2180461"/>
              <a:gd name="connsiteX15" fmla="*/ 2071868 w 9144061"/>
              <a:gd name="connsiteY15" fmla="*/ 1567002 h 2180461"/>
              <a:gd name="connsiteX16" fmla="*/ 2141316 w 9144061"/>
              <a:gd name="connsiteY16" fmla="*/ 1555428 h 2180461"/>
              <a:gd name="connsiteX17" fmla="*/ 2187615 w 9144061"/>
              <a:gd name="connsiteY17" fmla="*/ 1543853 h 2180461"/>
              <a:gd name="connsiteX18" fmla="*/ 2374375 w 9144061"/>
              <a:gd name="connsiteY18" fmla="*/ 1500110 h 2180461"/>
              <a:gd name="connsiteX19" fmla="*/ 2662177 w 9144061"/>
              <a:gd name="connsiteY19" fmla="*/ 1439681 h 2180461"/>
              <a:gd name="connsiteX20" fmla="*/ 2878551 w 9144061"/>
              <a:gd name="connsiteY20" fmla="*/ 1423987 h 2180461"/>
              <a:gd name="connsiteX21" fmla="*/ 3240911 w 9144061"/>
              <a:gd name="connsiteY21" fmla="*/ 1451255 h 2180461"/>
              <a:gd name="connsiteX22" fmla="*/ 3359996 w 9144061"/>
              <a:gd name="connsiteY22" fmla="*/ 1524040 h 2180461"/>
              <a:gd name="connsiteX23" fmla="*/ 3460830 w 9144061"/>
              <a:gd name="connsiteY23" fmla="*/ 1648025 h 2180461"/>
              <a:gd name="connsiteX24" fmla="*/ 3652334 w 9144061"/>
              <a:gd name="connsiteY24" fmla="*/ 1842190 h 2180461"/>
              <a:gd name="connsiteX25" fmla="*/ 3965998 w 9144061"/>
              <a:gd name="connsiteY25" fmla="*/ 1991147 h 2180461"/>
              <a:gd name="connsiteX26" fmla="*/ 4185615 w 9144061"/>
              <a:gd name="connsiteY26" fmla="*/ 1981306 h 2180461"/>
              <a:gd name="connsiteX27" fmla="*/ 4317357 w 9144061"/>
              <a:gd name="connsiteY27" fmla="*/ 1925818 h 2180461"/>
              <a:gd name="connsiteX28" fmla="*/ 4363655 w 9144061"/>
              <a:gd name="connsiteY28" fmla="*/ 1867944 h 2180461"/>
              <a:gd name="connsiteX29" fmla="*/ 4352081 w 9144061"/>
              <a:gd name="connsiteY29" fmla="*/ 1705899 h 2180461"/>
              <a:gd name="connsiteX30" fmla="*/ 4236334 w 9144061"/>
              <a:gd name="connsiteY30" fmla="*/ 1416531 h 2180461"/>
              <a:gd name="connsiteX31" fmla="*/ 4143737 w 9144061"/>
              <a:gd name="connsiteY31" fmla="*/ 1208187 h 2180461"/>
              <a:gd name="connsiteX32" fmla="*/ 4155311 w 9144061"/>
              <a:gd name="connsiteY32" fmla="*/ 1034567 h 2180461"/>
              <a:gd name="connsiteX33" fmla="*/ 4236334 w 9144061"/>
              <a:gd name="connsiteY33" fmla="*/ 952762 h 2180461"/>
              <a:gd name="connsiteX34" fmla="*/ 4433104 w 9144061"/>
              <a:gd name="connsiteY34" fmla="*/ 872521 h 2180461"/>
              <a:gd name="connsiteX35" fmla="*/ 4745620 w 9144061"/>
              <a:gd name="connsiteY35" fmla="*/ 814648 h 2180461"/>
              <a:gd name="connsiteX36" fmla="*/ 4919240 w 9144061"/>
              <a:gd name="connsiteY36" fmla="*/ 779924 h 2180461"/>
              <a:gd name="connsiteX37" fmla="*/ 5034987 w 9144061"/>
              <a:gd name="connsiteY37" fmla="*/ 745200 h 2180461"/>
              <a:gd name="connsiteX38" fmla="*/ 5104435 w 9144061"/>
              <a:gd name="connsiteY38" fmla="*/ 722050 h 2180461"/>
              <a:gd name="connsiteX39" fmla="*/ 5254906 w 9144061"/>
              <a:gd name="connsiteY39" fmla="*/ 641028 h 2180461"/>
              <a:gd name="connsiteX40" fmla="*/ 5382228 w 9144061"/>
              <a:gd name="connsiteY40" fmla="*/ 571580 h 2180461"/>
              <a:gd name="connsiteX41" fmla="*/ 5509549 w 9144061"/>
              <a:gd name="connsiteY41" fmla="*/ 478982 h 2180461"/>
              <a:gd name="connsiteX42" fmla="*/ 5625296 w 9144061"/>
              <a:gd name="connsiteY42" fmla="*/ 401296 h 2180461"/>
              <a:gd name="connsiteX43" fmla="*/ 5722663 w 9144061"/>
              <a:gd name="connsiteY43" fmla="*/ 321706 h 2180461"/>
              <a:gd name="connsiteX44" fmla="*/ 5833815 w 9144061"/>
              <a:gd name="connsiteY44" fmla="*/ 247663 h 2180461"/>
              <a:gd name="connsiteX45" fmla="*/ 5984286 w 9144061"/>
              <a:gd name="connsiteY45" fmla="*/ 143665 h 2180461"/>
              <a:gd name="connsiteX46" fmla="*/ 6104278 w 9144061"/>
              <a:gd name="connsiteY46" fmla="*/ 88351 h 2180461"/>
              <a:gd name="connsiteX47" fmla="*/ 6220200 w 9144061"/>
              <a:gd name="connsiteY47" fmla="*/ 32689 h 2180461"/>
              <a:gd name="connsiteX48" fmla="*/ 6352291 w 9144061"/>
              <a:gd name="connsiteY48" fmla="*/ 2385 h 2180461"/>
              <a:gd name="connsiteX49" fmla="*/ 6456289 w 9144061"/>
              <a:gd name="connsiteY49" fmla="*/ 2210 h 2180461"/>
              <a:gd name="connsiteX50" fmla="*/ 6639233 w 9144061"/>
              <a:gd name="connsiteY50" fmla="*/ 4420 h 2180461"/>
              <a:gd name="connsiteX51" fmla="*/ 6954749 w 9144061"/>
              <a:gd name="connsiteY51" fmla="*/ 16741 h 2180461"/>
              <a:gd name="connsiteX52" fmla="*/ 7641719 w 9144061"/>
              <a:gd name="connsiteY52" fmla="*/ 56816 h 2180461"/>
              <a:gd name="connsiteX53" fmla="*/ 8324112 w 9144061"/>
              <a:gd name="connsiteY53" fmla="*/ 133147 h 2180461"/>
              <a:gd name="connsiteX54" fmla="*/ 8700423 w 9144061"/>
              <a:gd name="connsiteY54" fmla="*/ 319773 h 2180461"/>
              <a:gd name="connsiteX55" fmla="*/ 8884634 w 9144061"/>
              <a:gd name="connsiteY55" fmla="*/ 523585 h 2180461"/>
              <a:gd name="connsiteX56" fmla="*/ 9051402 w 9144061"/>
              <a:gd name="connsiteY56" fmla="*/ 787929 h 2180461"/>
              <a:gd name="connsiteX57" fmla="*/ 9106246 w 9144061"/>
              <a:gd name="connsiteY57" fmla="*/ 935371 h 2180461"/>
              <a:gd name="connsiteX58" fmla="*/ 9144000 w 9144061"/>
              <a:gd name="connsiteY58" fmla="*/ 1150314 h 2180461"/>
              <a:gd name="connsiteX59" fmla="*/ 9097701 w 9144061"/>
              <a:gd name="connsiteY59" fmla="*/ 1543853 h 2180461"/>
              <a:gd name="connsiteX60" fmla="*/ 9042020 w 9144061"/>
              <a:gd name="connsiteY60" fmla="*/ 1712826 h 2180461"/>
              <a:gd name="connsiteX61" fmla="*/ 8875702 w 9144061"/>
              <a:gd name="connsiteY61" fmla="*/ 1941778 h 2180461"/>
              <a:gd name="connsiteX62" fmla="*/ 8610516 w 9144061"/>
              <a:gd name="connsiteY62" fmla="*/ 2171318 h 2180461"/>
              <a:gd name="connsiteX0" fmla="*/ 0 w 9144061"/>
              <a:gd name="connsiteY0" fmla="*/ 2180461 h 2180461"/>
              <a:gd name="connsiteX1" fmla="*/ 104172 w 9144061"/>
              <a:gd name="connsiteY1" fmla="*/ 2157311 h 2180461"/>
              <a:gd name="connsiteX2" fmla="*/ 208344 w 9144061"/>
              <a:gd name="connsiteY2" fmla="*/ 2122587 h 2180461"/>
              <a:gd name="connsiteX3" fmla="*/ 300942 w 9144061"/>
              <a:gd name="connsiteY3" fmla="*/ 2099438 h 2180461"/>
              <a:gd name="connsiteX4" fmla="*/ 497711 w 9144061"/>
              <a:gd name="connsiteY4" fmla="*/ 2041564 h 2180461"/>
              <a:gd name="connsiteX5" fmla="*/ 601883 w 9144061"/>
              <a:gd name="connsiteY5" fmla="*/ 2006840 h 2180461"/>
              <a:gd name="connsiteX6" fmla="*/ 856526 w 9144061"/>
              <a:gd name="connsiteY6" fmla="*/ 1925818 h 2180461"/>
              <a:gd name="connsiteX7" fmla="*/ 972273 w 9144061"/>
              <a:gd name="connsiteY7" fmla="*/ 1891093 h 2180461"/>
              <a:gd name="connsiteX8" fmla="*/ 1099595 w 9144061"/>
              <a:gd name="connsiteY8" fmla="*/ 1856369 h 2180461"/>
              <a:gd name="connsiteX9" fmla="*/ 1273215 w 9144061"/>
              <a:gd name="connsiteY9" fmla="*/ 1798496 h 2180461"/>
              <a:gd name="connsiteX10" fmla="*/ 1400537 w 9144061"/>
              <a:gd name="connsiteY10" fmla="*/ 1763772 h 2180461"/>
              <a:gd name="connsiteX11" fmla="*/ 1435261 w 9144061"/>
              <a:gd name="connsiteY11" fmla="*/ 1752197 h 2180461"/>
              <a:gd name="connsiteX12" fmla="*/ 1747777 w 9144061"/>
              <a:gd name="connsiteY12" fmla="*/ 1648025 h 2180461"/>
              <a:gd name="connsiteX13" fmla="*/ 1886673 w 9144061"/>
              <a:gd name="connsiteY13" fmla="*/ 1613301 h 2180461"/>
              <a:gd name="connsiteX14" fmla="*/ 1990845 w 9144061"/>
              <a:gd name="connsiteY14" fmla="*/ 1590152 h 2180461"/>
              <a:gd name="connsiteX15" fmla="*/ 2071868 w 9144061"/>
              <a:gd name="connsiteY15" fmla="*/ 1567002 h 2180461"/>
              <a:gd name="connsiteX16" fmla="*/ 2141316 w 9144061"/>
              <a:gd name="connsiteY16" fmla="*/ 1555428 h 2180461"/>
              <a:gd name="connsiteX17" fmla="*/ 2187615 w 9144061"/>
              <a:gd name="connsiteY17" fmla="*/ 1543853 h 2180461"/>
              <a:gd name="connsiteX18" fmla="*/ 2374375 w 9144061"/>
              <a:gd name="connsiteY18" fmla="*/ 1500110 h 2180461"/>
              <a:gd name="connsiteX19" fmla="*/ 2662177 w 9144061"/>
              <a:gd name="connsiteY19" fmla="*/ 1439681 h 2180461"/>
              <a:gd name="connsiteX20" fmla="*/ 2878551 w 9144061"/>
              <a:gd name="connsiteY20" fmla="*/ 1423987 h 2180461"/>
              <a:gd name="connsiteX21" fmla="*/ 3240911 w 9144061"/>
              <a:gd name="connsiteY21" fmla="*/ 1451255 h 2180461"/>
              <a:gd name="connsiteX22" fmla="*/ 3359996 w 9144061"/>
              <a:gd name="connsiteY22" fmla="*/ 1524040 h 2180461"/>
              <a:gd name="connsiteX23" fmla="*/ 3460830 w 9144061"/>
              <a:gd name="connsiteY23" fmla="*/ 1648025 h 2180461"/>
              <a:gd name="connsiteX24" fmla="*/ 3652334 w 9144061"/>
              <a:gd name="connsiteY24" fmla="*/ 1842190 h 2180461"/>
              <a:gd name="connsiteX25" fmla="*/ 3965998 w 9144061"/>
              <a:gd name="connsiteY25" fmla="*/ 1991147 h 2180461"/>
              <a:gd name="connsiteX26" fmla="*/ 4185615 w 9144061"/>
              <a:gd name="connsiteY26" fmla="*/ 1981306 h 2180461"/>
              <a:gd name="connsiteX27" fmla="*/ 4317357 w 9144061"/>
              <a:gd name="connsiteY27" fmla="*/ 1925818 h 2180461"/>
              <a:gd name="connsiteX28" fmla="*/ 4363655 w 9144061"/>
              <a:gd name="connsiteY28" fmla="*/ 1867944 h 2180461"/>
              <a:gd name="connsiteX29" fmla="*/ 4352081 w 9144061"/>
              <a:gd name="connsiteY29" fmla="*/ 1705899 h 2180461"/>
              <a:gd name="connsiteX30" fmla="*/ 4236334 w 9144061"/>
              <a:gd name="connsiteY30" fmla="*/ 1416531 h 2180461"/>
              <a:gd name="connsiteX31" fmla="*/ 4143737 w 9144061"/>
              <a:gd name="connsiteY31" fmla="*/ 1208187 h 2180461"/>
              <a:gd name="connsiteX32" fmla="*/ 4155311 w 9144061"/>
              <a:gd name="connsiteY32" fmla="*/ 1034567 h 2180461"/>
              <a:gd name="connsiteX33" fmla="*/ 4236334 w 9144061"/>
              <a:gd name="connsiteY33" fmla="*/ 952762 h 2180461"/>
              <a:gd name="connsiteX34" fmla="*/ 4433104 w 9144061"/>
              <a:gd name="connsiteY34" fmla="*/ 872521 h 2180461"/>
              <a:gd name="connsiteX35" fmla="*/ 4745620 w 9144061"/>
              <a:gd name="connsiteY35" fmla="*/ 814648 h 2180461"/>
              <a:gd name="connsiteX36" fmla="*/ 4919240 w 9144061"/>
              <a:gd name="connsiteY36" fmla="*/ 779924 h 2180461"/>
              <a:gd name="connsiteX37" fmla="*/ 5034987 w 9144061"/>
              <a:gd name="connsiteY37" fmla="*/ 745200 h 2180461"/>
              <a:gd name="connsiteX38" fmla="*/ 5104435 w 9144061"/>
              <a:gd name="connsiteY38" fmla="*/ 722050 h 2180461"/>
              <a:gd name="connsiteX39" fmla="*/ 5254906 w 9144061"/>
              <a:gd name="connsiteY39" fmla="*/ 641028 h 2180461"/>
              <a:gd name="connsiteX40" fmla="*/ 5382228 w 9144061"/>
              <a:gd name="connsiteY40" fmla="*/ 571580 h 2180461"/>
              <a:gd name="connsiteX41" fmla="*/ 5509549 w 9144061"/>
              <a:gd name="connsiteY41" fmla="*/ 478982 h 2180461"/>
              <a:gd name="connsiteX42" fmla="*/ 5625296 w 9144061"/>
              <a:gd name="connsiteY42" fmla="*/ 401296 h 2180461"/>
              <a:gd name="connsiteX43" fmla="*/ 5722663 w 9144061"/>
              <a:gd name="connsiteY43" fmla="*/ 321706 h 2180461"/>
              <a:gd name="connsiteX44" fmla="*/ 5833815 w 9144061"/>
              <a:gd name="connsiteY44" fmla="*/ 247663 h 2180461"/>
              <a:gd name="connsiteX45" fmla="*/ 5984286 w 9144061"/>
              <a:gd name="connsiteY45" fmla="*/ 143665 h 2180461"/>
              <a:gd name="connsiteX46" fmla="*/ 6104278 w 9144061"/>
              <a:gd name="connsiteY46" fmla="*/ 88351 h 2180461"/>
              <a:gd name="connsiteX47" fmla="*/ 6220200 w 9144061"/>
              <a:gd name="connsiteY47" fmla="*/ 32689 h 2180461"/>
              <a:gd name="connsiteX48" fmla="*/ 6352291 w 9144061"/>
              <a:gd name="connsiteY48" fmla="*/ 2385 h 2180461"/>
              <a:gd name="connsiteX49" fmla="*/ 6456289 w 9144061"/>
              <a:gd name="connsiteY49" fmla="*/ 2210 h 2180461"/>
              <a:gd name="connsiteX50" fmla="*/ 6639233 w 9144061"/>
              <a:gd name="connsiteY50" fmla="*/ 4420 h 2180461"/>
              <a:gd name="connsiteX51" fmla="*/ 6954749 w 9144061"/>
              <a:gd name="connsiteY51" fmla="*/ 16741 h 2180461"/>
              <a:gd name="connsiteX52" fmla="*/ 7641719 w 9144061"/>
              <a:gd name="connsiteY52" fmla="*/ 56816 h 2180461"/>
              <a:gd name="connsiteX53" fmla="*/ 8324112 w 9144061"/>
              <a:gd name="connsiteY53" fmla="*/ 133147 h 2180461"/>
              <a:gd name="connsiteX54" fmla="*/ 8700423 w 9144061"/>
              <a:gd name="connsiteY54" fmla="*/ 319773 h 2180461"/>
              <a:gd name="connsiteX55" fmla="*/ 8884634 w 9144061"/>
              <a:gd name="connsiteY55" fmla="*/ 523585 h 2180461"/>
              <a:gd name="connsiteX56" fmla="*/ 9051402 w 9144061"/>
              <a:gd name="connsiteY56" fmla="*/ 787929 h 2180461"/>
              <a:gd name="connsiteX57" fmla="*/ 9106246 w 9144061"/>
              <a:gd name="connsiteY57" fmla="*/ 935371 h 2180461"/>
              <a:gd name="connsiteX58" fmla="*/ 9144000 w 9144061"/>
              <a:gd name="connsiteY58" fmla="*/ 1150314 h 2180461"/>
              <a:gd name="connsiteX59" fmla="*/ 9097701 w 9144061"/>
              <a:gd name="connsiteY59" fmla="*/ 1543853 h 2180461"/>
              <a:gd name="connsiteX60" fmla="*/ 9042020 w 9144061"/>
              <a:gd name="connsiteY60" fmla="*/ 1712826 h 2180461"/>
              <a:gd name="connsiteX61" fmla="*/ 8875702 w 9144061"/>
              <a:gd name="connsiteY61" fmla="*/ 1941778 h 2180461"/>
              <a:gd name="connsiteX62" fmla="*/ 8610516 w 9144061"/>
              <a:gd name="connsiteY62" fmla="*/ 2171318 h 2180461"/>
              <a:gd name="connsiteX0" fmla="*/ 0 w 9144061"/>
              <a:gd name="connsiteY0" fmla="*/ 2180461 h 2180461"/>
              <a:gd name="connsiteX1" fmla="*/ 104172 w 9144061"/>
              <a:gd name="connsiteY1" fmla="*/ 2157311 h 2180461"/>
              <a:gd name="connsiteX2" fmla="*/ 208344 w 9144061"/>
              <a:gd name="connsiteY2" fmla="*/ 2122587 h 2180461"/>
              <a:gd name="connsiteX3" fmla="*/ 300942 w 9144061"/>
              <a:gd name="connsiteY3" fmla="*/ 2099438 h 2180461"/>
              <a:gd name="connsiteX4" fmla="*/ 497711 w 9144061"/>
              <a:gd name="connsiteY4" fmla="*/ 2041564 h 2180461"/>
              <a:gd name="connsiteX5" fmla="*/ 601883 w 9144061"/>
              <a:gd name="connsiteY5" fmla="*/ 2006840 h 2180461"/>
              <a:gd name="connsiteX6" fmla="*/ 856526 w 9144061"/>
              <a:gd name="connsiteY6" fmla="*/ 1925818 h 2180461"/>
              <a:gd name="connsiteX7" fmla="*/ 972273 w 9144061"/>
              <a:gd name="connsiteY7" fmla="*/ 1891093 h 2180461"/>
              <a:gd name="connsiteX8" fmla="*/ 1099595 w 9144061"/>
              <a:gd name="connsiteY8" fmla="*/ 1856369 h 2180461"/>
              <a:gd name="connsiteX9" fmla="*/ 1273215 w 9144061"/>
              <a:gd name="connsiteY9" fmla="*/ 1798496 h 2180461"/>
              <a:gd name="connsiteX10" fmla="*/ 1400537 w 9144061"/>
              <a:gd name="connsiteY10" fmla="*/ 1763772 h 2180461"/>
              <a:gd name="connsiteX11" fmla="*/ 1435261 w 9144061"/>
              <a:gd name="connsiteY11" fmla="*/ 1752197 h 2180461"/>
              <a:gd name="connsiteX12" fmla="*/ 1747777 w 9144061"/>
              <a:gd name="connsiteY12" fmla="*/ 1648025 h 2180461"/>
              <a:gd name="connsiteX13" fmla="*/ 1886673 w 9144061"/>
              <a:gd name="connsiteY13" fmla="*/ 1613301 h 2180461"/>
              <a:gd name="connsiteX14" fmla="*/ 1990845 w 9144061"/>
              <a:gd name="connsiteY14" fmla="*/ 1590152 h 2180461"/>
              <a:gd name="connsiteX15" fmla="*/ 2071868 w 9144061"/>
              <a:gd name="connsiteY15" fmla="*/ 1567002 h 2180461"/>
              <a:gd name="connsiteX16" fmla="*/ 2141316 w 9144061"/>
              <a:gd name="connsiteY16" fmla="*/ 1555428 h 2180461"/>
              <a:gd name="connsiteX17" fmla="*/ 2187615 w 9144061"/>
              <a:gd name="connsiteY17" fmla="*/ 1543853 h 2180461"/>
              <a:gd name="connsiteX18" fmla="*/ 2374375 w 9144061"/>
              <a:gd name="connsiteY18" fmla="*/ 1500110 h 2180461"/>
              <a:gd name="connsiteX19" fmla="*/ 2662177 w 9144061"/>
              <a:gd name="connsiteY19" fmla="*/ 1439681 h 2180461"/>
              <a:gd name="connsiteX20" fmla="*/ 2878551 w 9144061"/>
              <a:gd name="connsiteY20" fmla="*/ 1423987 h 2180461"/>
              <a:gd name="connsiteX21" fmla="*/ 3240911 w 9144061"/>
              <a:gd name="connsiteY21" fmla="*/ 1451255 h 2180461"/>
              <a:gd name="connsiteX22" fmla="*/ 3359996 w 9144061"/>
              <a:gd name="connsiteY22" fmla="*/ 1524040 h 2180461"/>
              <a:gd name="connsiteX23" fmla="*/ 3460830 w 9144061"/>
              <a:gd name="connsiteY23" fmla="*/ 1648025 h 2180461"/>
              <a:gd name="connsiteX24" fmla="*/ 3652334 w 9144061"/>
              <a:gd name="connsiteY24" fmla="*/ 1842190 h 2180461"/>
              <a:gd name="connsiteX25" fmla="*/ 3965998 w 9144061"/>
              <a:gd name="connsiteY25" fmla="*/ 1991147 h 2180461"/>
              <a:gd name="connsiteX26" fmla="*/ 4185615 w 9144061"/>
              <a:gd name="connsiteY26" fmla="*/ 1981306 h 2180461"/>
              <a:gd name="connsiteX27" fmla="*/ 4317357 w 9144061"/>
              <a:gd name="connsiteY27" fmla="*/ 1925818 h 2180461"/>
              <a:gd name="connsiteX28" fmla="*/ 4363655 w 9144061"/>
              <a:gd name="connsiteY28" fmla="*/ 1867944 h 2180461"/>
              <a:gd name="connsiteX29" fmla="*/ 4352081 w 9144061"/>
              <a:gd name="connsiteY29" fmla="*/ 1705899 h 2180461"/>
              <a:gd name="connsiteX30" fmla="*/ 4236334 w 9144061"/>
              <a:gd name="connsiteY30" fmla="*/ 1416531 h 2180461"/>
              <a:gd name="connsiteX31" fmla="*/ 4143737 w 9144061"/>
              <a:gd name="connsiteY31" fmla="*/ 1208187 h 2180461"/>
              <a:gd name="connsiteX32" fmla="*/ 4155311 w 9144061"/>
              <a:gd name="connsiteY32" fmla="*/ 1034567 h 2180461"/>
              <a:gd name="connsiteX33" fmla="*/ 4236334 w 9144061"/>
              <a:gd name="connsiteY33" fmla="*/ 952762 h 2180461"/>
              <a:gd name="connsiteX34" fmla="*/ 4433104 w 9144061"/>
              <a:gd name="connsiteY34" fmla="*/ 872521 h 2180461"/>
              <a:gd name="connsiteX35" fmla="*/ 4745620 w 9144061"/>
              <a:gd name="connsiteY35" fmla="*/ 814648 h 2180461"/>
              <a:gd name="connsiteX36" fmla="*/ 4919240 w 9144061"/>
              <a:gd name="connsiteY36" fmla="*/ 779924 h 2180461"/>
              <a:gd name="connsiteX37" fmla="*/ 5034987 w 9144061"/>
              <a:gd name="connsiteY37" fmla="*/ 745200 h 2180461"/>
              <a:gd name="connsiteX38" fmla="*/ 5104435 w 9144061"/>
              <a:gd name="connsiteY38" fmla="*/ 722050 h 2180461"/>
              <a:gd name="connsiteX39" fmla="*/ 5254906 w 9144061"/>
              <a:gd name="connsiteY39" fmla="*/ 641028 h 2180461"/>
              <a:gd name="connsiteX40" fmla="*/ 5382228 w 9144061"/>
              <a:gd name="connsiteY40" fmla="*/ 571580 h 2180461"/>
              <a:gd name="connsiteX41" fmla="*/ 5509549 w 9144061"/>
              <a:gd name="connsiteY41" fmla="*/ 478982 h 2180461"/>
              <a:gd name="connsiteX42" fmla="*/ 5625296 w 9144061"/>
              <a:gd name="connsiteY42" fmla="*/ 401296 h 2180461"/>
              <a:gd name="connsiteX43" fmla="*/ 5722663 w 9144061"/>
              <a:gd name="connsiteY43" fmla="*/ 321706 h 2180461"/>
              <a:gd name="connsiteX44" fmla="*/ 5833815 w 9144061"/>
              <a:gd name="connsiteY44" fmla="*/ 247663 h 2180461"/>
              <a:gd name="connsiteX45" fmla="*/ 5984286 w 9144061"/>
              <a:gd name="connsiteY45" fmla="*/ 143665 h 2180461"/>
              <a:gd name="connsiteX46" fmla="*/ 6104278 w 9144061"/>
              <a:gd name="connsiteY46" fmla="*/ 88351 h 2180461"/>
              <a:gd name="connsiteX47" fmla="*/ 6220200 w 9144061"/>
              <a:gd name="connsiteY47" fmla="*/ 32689 h 2180461"/>
              <a:gd name="connsiteX48" fmla="*/ 6352291 w 9144061"/>
              <a:gd name="connsiteY48" fmla="*/ 2385 h 2180461"/>
              <a:gd name="connsiteX49" fmla="*/ 6456289 w 9144061"/>
              <a:gd name="connsiteY49" fmla="*/ 2210 h 2180461"/>
              <a:gd name="connsiteX50" fmla="*/ 6639233 w 9144061"/>
              <a:gd name="connsiteY50" fmla="*/ 4420 h 2180461"/>
              <a:gd name="connsiteX51" fmla="*/ 6954749 w 9144061"/>
              <a:gd name="connsiteY51" fmla="*/ 16741 h 2180461"/>
              <a:gd name="connsiteX52" fmla="*/ 7641719 w 9144061"/>
              <a:gd name="connsiteY52" fmla="*/ 56816 h 2180461"/>
              <a:gd name="connsiteX53" fmla="*/ 8324112 w 9144061"/>
              <a:gd name="connsiteY53" fmla="*/ 133147 h 2180461"/>
              <a:gd name="connsiteX54" fmla="*/ 8700423 w 9144061"/>
              <a:gd name="connsiteY54" fmla="*/ 296798 h 2180461"/>
              <a:gd name="connsiteX55" fmla="*/ 8884634 w 9144061"/>
              <a:gd name="connsiteY55" fmla="*/ 523585 h 2180461"/>
              <a:gd name="connsiteX56" fmla="*/ 9051402 w 9144061"/>
              <a:gd name="connsiteY56" fmla="*/ 787929 h 2180461"/>
              <a:gd name="connsiteX57" fmla="*/ 9106246 w 9144061"/>
              <a:gd name="connsiteY57" fmla="*/ 935371 h 2180461"/>
              <a:gd name="connsiteX58" fmla="*/ 9144000 w 9144061"/>
              <a:gd name="connsiteY58" fmla="*/ 1150314 h 2180461"/>
              <a:gd name="connsiteX59" fmla="*/ 9097701 w 9144061"/>
              <a:gd name="connsiteY59" fmla="*/ 1543853 h 2180461"/>
              <a:gd name="connsiteX60" fmla="*/ 9042020 w 9144061"/>
              <a:gd name="connsiteY60" fmla="*/ 1712826 h 2180461"/>
              <a:gd name="connsiteX61" fmla="*/ 8875702 w 9144061"/>
              <a:gd name="connsiteY61" fmla="*/ 1941778 h 2180461"/>
              <a:gd name="connsiteX62" fmla="*/ 8610516 w 9144061"/>
              <a:gd name="connsiteY62" fmla="*/ 2171318 h 2180461"/>
              <a:gd name="connsiteX0" fmla="*/ 0 w 9144061"/>
              <a:gd name="connsiteY0" fmla="*/ 2180461 h 2180461"/>
              <a:gd name="connsiteX1" fmla="*/ 104172 w 9144061"/>
              <a:gd name="connsiteY1" fmla="*/ 2157311 h 2180461"/>
              <a:gd name="connsiteX2" fmla="*/ 208344 w 9144061"/>
              <a:gd name="connsiteY2" fmla="*/ 2122587 h 2180461"/>
              <a:gd name="connsiteX3" fmla="*/ 300942 w 9144061"/>
              <a:gd name="connsiteY3" fmla="*/ 2099438 h 2180461"/>
              <a:gd name="connsiteX4" fmla="*/ 497711 w 9144061"/>
              <a:gd name="connsiteY4" fmla="*/ 2041564 h 2180461"/>
              <a:gd name="connsiteX5" fmla="*/ 601883 w 9144061"/>
              <a:gd name="connsiteY5" fmla="*/ 2006840 h 2180461"/>
              <a:gd name="connsiteX6" fmla="*/ 856526 w 9144061"/>
              <a:gd name="connsiteY6" fmla="*/ 1925818 h 2180461"/>
              <a:gd name="connsiteX7" fmla="*/ 972273 w 9144061"/>
              <a:gd name="connsiteY7" fmla="*/ 1891093 h 2180461"/>
              <a:gd name="connsiteX8" fmla="*/ 1099595 w 9144061"/>
              <a:gd name="connsiteY8" fmla="*/ 1856369 h 2180461"/>
              <a:gd name="connsiteX9" fmla="*/ 1273215 w 9144061"/>
              <a:gd name="connsiteY9" fmla="*/ 1798496 h 2180461"/>
              <a:gd name="connsiteX10" fmla="*/ 1400537 w 9144061"/>
              <a:gd name="connsiteY10" fmla="*/ 1763772 h 2180461"/>
              <a:gd name="connsiteX11" fmla="*/ 1435261 w 9144061"/>
              <a:gd name="connsiteY11" fmla="*/ 1752197 h 2180461"/>
              <a:gd name="connsiteX12" fmla="*/ 1747777 w 9144061"/>
              <a:gd name="connsiteY12" fmla="*/ 1648025 h 2180461"/>
              <a:gd name="connsiteX13" fmla="*/ 1886673 w 9144061"/>
              <a:gd name="connsiteY13" fmla="*/ 1613301 h 2180461"/>
              <a:gd name="connsiteX14" fmla="*/ 1990845 w 9144061"/>
              <a:gd name="connsiteY14" fmla="*/ 1590152 h 2180461"/>
              <a:gd name="connsiteX15" fmla="*/ 2071868 w 9144061"/>
              <a:gd name="connsiteY15" fmla="*/ 1567002 h 2180461"/>
              <a:gd name="connsiteX16" fmla="*/ 2141316 w 9144061"/>
              <a:gd name="connsiteY16" fmla="*/ 1555428 h 2180461"/>
              <a:gd name="connsiteX17" fmla="*/ 2187615 w 9144061"/>
              <a:gd name="connsiteY17" fmla="*/ 1543853 h 2180461"/>
              <a:gd name="connsiteX18" fmla="*/ 2374375 w 9144061"/>
              <a:gd name="connsiteY18" fmla="*/ 1500110 h 2180461"/>
              <a:gd name="connsiteX19" fmla="*/ 2662177 w 9144061"/>
              <a:gd name="connsiteY19" fmla="*/ 1439681 h 2180461"/>
              <a:gd name="connsiteX20" fmla="*/ 2878551 w 9144061"/>
              <a:gd name="connsiteY20" fmla="*/ 1423987 h 2180461"/>
              <a:gd name="connsiteX21" fmla="*/ 3240911 w 9144061"/>
              <a:gd name="connsiteY21" fmla="*/ 1451255 h 2180461"/>
              <a:gd name="connsiteX22" fmla="*/ 3359996 w 9144061"/>
              <a:gd name="connsiteY22" fmla="*/ 1524040 h 2180461"/>
              <a:gd name="connsiteX23" fmla="*/ 3460830 w 9144061"/>
              <a:gd name="connsiteY23" fmla="*/ 1648025 h 2180461"/>
              <a:gd name="connsiteX24" fmla="*/ 3652334 w 9144061"/>
              <a:gd name="connsiteY24" fmla="*/ 1842190 h 2180461"/>
              <a:gd name="connsiteX25" fmla="*/ 3965998 w 9144061"/>
              <a:gd name="connsiteY25" fmla="*/ 1991147 h 2180461"/>
              <a:gd name="connsiteX26" fmla="*/ 4185615 w 9144061"/>
              <a:gd name="connsiteY26" fmla="*/ 1981306 h 2180461"/>
              <a:gd name="connsiteX27" fmla="*/ 4317357 w 9144061"/>
              <a:gd name="connsiteY27" fmla="*/ 1925818 h 2180461"/>
              <a:gd name="connsiteX28" fmla="*/ 4363655 w 9144061"/>
              <a:gd name="connsiteY28" fmla="*/ 1867944 h 2180461"/>
              <a:gd name="connsiteX29" fmla="*/ 4352081 w 9144061"/>
              <a:gd name="connsiteY29" fmla="*/ 1705899 h 2180461"/>
              <a:gd name="connsiteX30" fmla="*/ 4236334 w 9144061"/>
              <a:gd name="connsiteY30" fmla="*/ 1416531 h 2180461"/>
              <a:gd name="connsiteX31" fmla="*/ 4143737 w 9144061"/>
              <a:gd name="connsiteY31" fmla="*/ 1208187 h 2180461"/>
              <a:gd name="connsiteX32" fmla="*/ 4155311 w 9144061"/>
              <a:gd name="connsiteY32" fmla="*/ 1034567 h 2180461"/>
              <a:gd name="connsiteX33" fmla="*/ 4236334 w 9144061"/>
              <a:gd name="connsiteY33" fmla="*/ 952762 h 2180461"/>
              <a:gd name="connsiteX34" fmla="*/ 4433104 w 9144061"/>
              <a:gd name="connsiteY34" fmla="*/ 872521 h 2180461"/>
              <a:gd name="connsiteX35" fmla="*/ 4745620 w 9144061"/>
              <a:gd name="connsiteY35" fmla="*/ 814648 h 2180461"/>
              <a:gd name="connsiteX36" fmla="*/ 4919240 w 9144061"/>
              <a:gd name="connsiteY36" fmla="*/ 779924 h 2180461"/>
              <a:gd name="connsiteX37" fmla="*/ 5034987 w 9144061"/>
              <a:gd name="connsiteY37" fmla="*/ 745200 h 2180461"/>
              <a:gd name="connsiteX38" fmla="*/ 5104435 w 9144061"/>
              <a:gd name="connsiteY38" fmla="*/ 722050 h 2180461"/>
              <a:gd name="connsiteX39" fmla="*/ 5254906 w 9144061"/>
              <a:gd name="connsiteY39" fmla="*/ 641028 h 2180461"/>
              <a:gd name="connsiteX40" fmla="*/ 5382228 w 9144061"/>
              <a:gd name="connsiteY40" fmla="*/ 571580 h 2180461"/>
              <a:gd name="connsiteX41" fmla="*/ 5509549 w 9144061"/>
              <a:gd name="connsiteY41" fmla="*/ 478982 h 2180461"/>
              <a:gd name="connsiteX42" fmla="*/ 5625296 w 9144061"/>
              <a:gd name="connsiteY42" fmla="*/ 401296 h 2180461"/>
              <a:gd name="connsiteX43" fmla="*/ 5722663 w 9144061"/>
              <a:gd name="connsiteY43" fmla="*/ 321706 h 2180461"/>
              <a:gd name="connsiteX44" fmla="*/ 5833815 w 9144061"/>
              <a:gd name="connsiteY44" fmla="*/ 247663 h 2180461"/>
              <a:gd name="connsiteX45" fmla="*/ 5984286 w 9144061"/>
              <a:gd name="connsiteY45" fmla="*/ 143665 h 2180461"/>
              <a:gd name="connsiteX46" fmla="*/ 6104278 w 9144061"/>
              <a:gd name="connsiteY46" fmla="*/ 88351 h 2180461"/>
              <a:gd name="connsiteX47" fmla="*/ 6220200 w 9144061"/>
              <a:gd name="connsiteY47" fmla="*/ 32689 h 2180461"/>
              <a:gd name="connsiteX48" fmla="*/ 6352291 w 9144061"/>
              <a:gd name="connsiteY48" fmla="*/ 2385 h 2180461"/>
              <a:gd name="connsiteX49" fmla="*/ 6456289 w 9144061"/>
              <a:gd name="connsiteY49" fmla="*/ 2210 h 2180461"/>
              <a:gd name="connsiteX50" fmla="*/ 6639233 w 9144061"/>
              <a:gd name="connsiteY50" fmla="*/ 4420 h 2180461"/>
              <a:gd name="connsiteX51" fmla="*/ 6954749 w 9144061"/>
              <a:gd name="connsiteY51" fmla="*/ 16741 h 2180461"/>
              <a:gd name="connsiteX52" fmla="*/ 7641719 w 9144061"/>
              <a:gd name="connsiteY52" fmla="*/ 56816 h 2180461"/>
              <a:gd name="connsiteX53" fmla="*/ 8324112 w 9144061"/>
              <a:gd name="connsiteY53" fmla="*/ 133147 h 2180461"/>
              <a:gd name="connsiteX54" fmla="*/ 8700423 w 9144061"/>
              <a:gd name="connsiteY54" fmla="*/ 296798 h 2180461"/>
              <a:gd name="connsiteX55" fmla="*/ 8884634 w 9144061"/>
              <a:gd name="connsiteY55" fmla="*/ 523585 h 2180461"/>
              <a:gd name="connsiteX56" fmla="*/ 9051402 w 9144061"/>
              <a:gd name="connsiteY56" fmla="*/ 787929 h 2180461"/>
              <a:gd name="connsiteX57" fmla="*/ 9106246 w 9144061"/>
              <a:gd name="connsiteY57" fmla="*/ 935371 h 2180461"/>
              <a:gd name="connsiteX58" fmla="*/ 9144000 w 9144061"/>
              <a:gd name="connsiteY58" fmla="*/ 1150314 h 2180461"/>
              <a:gd name="connsiteX59" fmla="*/ 9097701 w 9144061"/>
              <a:gd name="connsiteY59" fmla="*/ 1543853 h 2180461"/>
              <a:gd name="connsiteX60" fmla="*/ 9042020 w 9144061"/>
              <a:gd name="connsiteY60" fmla="*/ 1712826 h 2180461"/>
              <a:gd name="connsiteX61" fmla="*/ 8875702 w 9144061"/>
              <a:gd name="connsiteY61" fmla="*/ 1941778 h 2180461"/>
              <a:gd name="connsiteX62" fmla="*/ 8610516 w 9144061"/>
              <a:gd name="connsiteY62" fmla="*/ 2171318 h 2180461"/>
              <a:gd name="connsiteX0" fmla="*/ 0 w 9144061"/>
              <a:gd name="connsiteY0" fmla="*/ 2180461 h 2180461"/>
              <a:gd name="connsiteX1" fmla="*/ 104172 w 9144061"/>
              <a:gd name="connsiteY1" fmla="*/ 2157311 h 2180461"/>
              <a:gd name="connsiteX2" fmla="*/ 208344 w 9144061"/>
              <a:gd name="connsiteY2" fmla="*/ 2122587 h 2180461"/>
              <a:gd name="connsiteX3" fmla="*/ 300942 w 9144061"/>
              <a:gd name="connsiteY3" fmla="*/ 2099438 h 2180461"/>
              <a:gd name="connsiteX4" fmla="*/ 497711 w 9144061"/>
              <a:gd name="connsiteY4" fmla="*/ 2041564 h 2180461"/>
              <a:gd name="connsiteX5" fmla="*/ 601883 w 9144061"/>
              <a:gd name="connsiteY5" fmla="*/ 2006840 h 2180461"/>
              <a:gd name="connsiteX6" fmla="*/ 856526 w 9144061"/>
              <a:gd name="connsiteY6" fmla="*/ 1925818 h 2180461"/>
              <a:gd name="connsiteX7" fmla="*/ 972273 w 9144061"/>
              <a:gd name="connsiteY7" fmla="*/ 1891093 h 2180461"/>
              <a:gd name="connsiteX8" fmla="*/ 1099595 w 9144061"/>
              <a:gd name="connsiteY8" fmla="*/ 1856369 h 2180461"/>
              <a:gd name="connsiteX9" fmla="*/ 1273215 w 9144061"/>
              <a:gd name="connsiteY9" fmla="*/ 1798496 h 2180461"/>
              <a:gd name="connsiteX10" fmla="*/ 1400537 w 9144061"/>
              <a:gd name="connsiteY10" fmla="*/ 1763772 h 2180461"/>
              <a:gd name="connsiteX11" fmla="*/ 1435261 w 9144061"/>
              <a:gd name="connsiteY11" fmla="*/ 1752197 h 2180461"/>
              <a:gd name="connsiteX12" fmla="*/ 1747777 w 9144061"/>
              <a:gd name="connsiteY12" fmla="*/ 1648025 h 2180461"/>
              <a:gd name="connsiteX13" fmla="*/ 1886673 w 9144061"/>
              <a:gd name="connsiteY13" fmla="*/ 1613301 h 2180461"/>
              <a:gd name="connsiteX14" fmla="*/ 1990845 w 9144061"/>
              <a:gd name="connsiteY14" fmla="*/ 1590152 h 2180461"/>
              <a:gd name="connsiteX15" fmla="*/ 2071868 w 9144061"/>
              <a:gd name="connsiteY15" fmla="*/ 1567002 h 2180461"/>
              <a:gd name="connsiteX16" fmla="*/ 2141316 w 9144061"/>
              <a:gd name="connsiteY16" fmla="*/ 1555428 h 2180461"/>
              <a:gd name="connsiteX17" fmla="*/ 2187615 w 9144061"/>
              <a:gd name="connsiteY17" fmla="*/ 1543853 h 2180461"/>
              <a:gd name="connsiteX18" fmla="*/ 2374375 w 9144061"/>
              <a:gd name="connsiteY18" fmla="*/ 1500110 h 2180461"/>
              <a:gd name="connsiteX19" fmla="*/ 2662177 w 9144061"/>
              <a:gd name="connsiteY19" fmla="*/ 1439681 h 2180461"/>
              <a:gd name="connsiteX20" fmla="*/ 2878551 w 9144061"/>
              <a:gd name="connsiteY20" fmla="*/ 1423987 h 2180461"/>
              <a:gd name="connsiteX21" fmla="*/ 3240911 w 9144061"/>
              <a:gd name="connsiteY21" fmla="*/ 1451255 h 2180461"/>
              <a:gd name="connsiteX22" fmla="*/ 3359996 w 9144061"/>
              <a:gd name="connsiteY22" fmla="*/ 1524040 h 2180461"/>
              <a:gd name="connsiteX23" fmla="*/ 3460830 w 9144061"/>
              <a:gd name="connsiteY23" fmla="*/ 1648025 h 2180461"/>
              <a:gd name="connsiteX24" fmla="*/ 3652334 w 9144061"/>
              <a:gd name="connsiteY24" fmla="*/ 1842190 h 2180461"/>
              <a:gd name="connsiteX25" fmla="*/ 3965998 w 9144061"/>
              <a:gd name="connsiteY25" fmla="*/ 1991147 h 2180461"/>
              <a:gd name="connsiteX26" fmla="*/ 4185615 w 9144061"/>
              <a:gd name="connsiteY26" fmla="*/ 1981306 h 2180461"/>
              <a:gd name="connsiteX27" fmla="*/ 4317357 w 9144061"/>
              <a:gd name="connsiteY27" fmla="*/ 1925818 h 2180461"/>
              <a:gd name="connsiteX28" fmla="*/ 4363655 w 9144061"/>
              <a:gd name="connsiteY28" fmla="*/ 1867944 h 2180461"/>
              <a:gd name="connsiteX29" fmla="*/ 4352081 w 9144061"/>
              <a:gd name="connsiteY29" fmla="*/ 1705899 h 2180461"/>
              <a:gd name="connsiteX30" fmla="*/ 4236334 w 9144061"/>
              <a:gd name="connsiteY30" fmla="*/ 1416531 h 2180461"/>
              <a:gd name="connsiteX31" fmla="*/ 4143737 w 9144061"/>
              <a:gd name="connsiteY31" fmla="*/ 1208187 h 2180461"/>
              <a:gd name="connsiteX32" fmla="*/ 4155311 w 9144061"/>
              <a:gd name="connsiteY32" fmla="*/ 1034567 h 2180461"/>
              <a:gd name="connsiteX33" fmla="*/ 4236334 w 9144061"/>
              <a:gd name="connsiteY33" fmla="*/ 952762 h 2180461"/>
              <a:gd name="connsiteX34" fmla="*/ 4433104 w 9144061"/>
              <a:gd name="connsiteY34" fmla="*/ 872521 h 2180461"/>
              <a:gd name="connsiteX35" fmla="*/ 4745620 w 9144061"/>
              <a:gd name="connsiteY35" fmla="*/ 814648 h 2180461"/>
              <a:gd name="connsiteX36" fmla="*/ 4919240 w 9144061"/>
              <a:gd name="connsiteY36" fmla="*/ 779924 h 2180461"/>
              <a:gd name="connsiteX37" fmla="*/ 5034987 w 9144061"/>
              <a:gd name="connsiteY37" fmla="*/ 745200 h 2180461"/>
              <a:gd name="connsiteX38" fmla="*/ 5104435 w 9144061"/>
              <a:gd name="connsiteY38" fmla="*/ 722050 h 2180461"/>
              <a:gd name="connsiteX39" fmla="*/ 5254906 w 9144061"/>
              <a:gd name="connsiteY39" fmla="*/ 641028 h 2180461"/>
              <a:gd name="connsiteX40" fmla="*/ 5382228 w 9144061"/>
              <a:gd name="connsiteY40" fmla="*/ 571580 h 2180461"/>
              <a:gd name="connsiteX41" fmla="*/ 5509549 w 9144061"/>
              <a:gd name="connsiteY41" fmla="*/ 478982 h 2180461"/>
              <a:gd name="connsiteX42" fmla="*/ 5625296 w 9144061"/>
              <a:gd name="connsiteY42" fmla="*/ 401296 h 2180461"/>
              <a:gd name="connsiteX43" fmla="*/ 5722663 w 9144061"/>
              <a:gd name="connsiteY43" fmla="*/ 321706 h 2180461"/>
              <a:gd name="connsiteX44" fmla="*/ 5833815 w 9144061"/>
              <a:gd name="connsiteY44" fmla="*/ 247663 h 2180461"/>
              <a:gd name="connsiteX45" fmla="*/ 5984286 w 9144061"/>
              <a:gd name="connsiteY45" fmla="*/ 143665 h 2180461"/>
              <a:gd name="connsiteX46" fmla="*/ 6104278 w 9144061"/>
              <a:gd name="connsiteY46" fmla="*/ 88351 h 2180461"/>
              <a:gd name="connsiteX47" fmla="*/ 6220200 w 9144061"/>
              <a:gd name="connsiteY47" fmla="*/ 32689 h 2180461"/>
              <a:gd name="connsiteX48" fmla="*/ 6352291 w 9144061"/>
              <a:gd name="connsiteY48" fmla="*/ 2385 h 2180461"/>
              <a:gd name="connsiteX49" fmla="*/ 6456289 w 9144061"/>
              <a:gd name="connsiteY49" fmla="*/ 2210 h 2180461"/>
              <a:gd name="connsiteX50" fmla="*/ 6639233 w 9144061"/>
              <a:gd name="connsiteY50" fmla="*/ 4420 h 2180461"/>
              <a:gd name="connsiteX51" fmla="*/ 6954749 w 9144061"/>
              <a:gd name="connsiteY51" fmla="*/ 16741 h 2180461"/>
              <a:gd name="connsiteX52" fmla="*/ 7641719 w 9144061"/>
              <a:gd name="connsiteY52" fmla="*/ 56816 h 2180461"/>
              <a:gd name="connsiteX53" fmla="*/ 8324112 w 9144061"/>
              <a:gd name="connsiteY53" fmla="*/ 133147 h 2180461"/>
              <a:gd name="connsiteX54" fmla="*/ 8700423 w 9144061"/>
              <a:gd name="connsiteY54" fmla="*/ 296798 h 2180461"/>
              <a:gd name="connsiteX55" fmla="*/ 8884634 w 9144061"/>
              <a:gd name="connsiteY55" fmla="*/ 523585 h 2180461"/>
              <a:gd name="connsiteX56" fmla="*/ 9051402 w 9144061"/>
              <a:gd name="connsiteY56" fmla="*/ 787929 h 2180461"/>
              <a:gd name="connsiteX57" fmla="*/ 9106246 w 9144061"/>
              <a:gd name="connsiteY57" fmla="*/ 935371 h 2180461"/>
              <a:gd name="connsiteX58" fmla="*/ 9144000 w 9144061"/>
              <a:gd name="connsiteY58" fmla="*/ 1150314 h 2180461"/>
              <a:gd name="connsiteX59" fmla="*/ 9097701 w 9144061"/>
              <a:gd name="connsiteY59" fmla="*/ 1543853 h 2180461"/>
              <a:gd name="connsiteX60" fmla="*/ 9042020 w 9144061"/>
              <a:gd name="connsiteY60" fmla="*/ 1712826 h 2180461"/>
              <a:gd name="connsiteX61" fmla="*/ 8875702 w 9144061"/>
              <a:gd name="connsiteY61" fmla="*/ 1941778 h 2180461"/>
              <a:gd name="connsiteX62" fmla="*/ 8610516 w 9144061"/>
              <a:gd name="connsiteY62" fmla="*/ 2171318 h 2180461"/>
              <a:gd name="connsiteX0" fmla="*/ 0 w 9144074"/>
              <a:gd name="connsiteY0" fmla="*/ 2180461 h 2180461"/>
              <a:gd name="connsiteX1" fmla="*/ 104172 w 9144074"/>
              <a:gd name="connsiteY1" fmla="*/ 2157311 h 2180461"/>
              <a:gd name="connsiteX2" fmla="*/ 208344 w 9144074"/>
              <a:gd name="connsiteY2" fmla="*/ 2122587 h 2180461"/>
              <a:gd name="connsiteX3" fmla="*/ 300942 w 9144074"/>
              <a:gd name="connsiteY3" fmla="*/ 2099438 h 2180461"/>
              <a:gd name="connsiteX4" fmla="*/ 497711 w 9144074"/>
              <a:gd name="connsiteY4" fmla="*/ 2041564 h 2180461"/>
              <a:gd name="connsiteX5" fmla="*/ 601883 w 9144074"/>
              <a:gd name="connsiteY5" fmla="*/ 2006840 h 2180461"/>
              <a:gd name="connsiteX6" fmla="*/ 856526 w 9144074"/>
              <a:gd name="connsiteY6" fmla="*/ 1925818 h 2180461"/>
              <a:gd name="connsiteX7" fmla="*/ 972273 w 9144074"/>
              <a:gd name="connsiteY7" fmla="*/ 1891093 h 2180461"/>
              <a:gd name="connsiteX8" fmla="*/ 1099595 w 9144074"/>
              <a:gd name="connsiteY8" fmla="*/ 1856369 h 2180461"/>
              <a:gd name="connsiteX9" fmla="*/ 1273215 w 9144074"/>
              <a:gd name="connsiteY9" fmla="*/ 1798496 h 2180461"/>
              <a:gd name="connsiteX10" fmla="*/ 1400537 w 9144074"/>
              <a:gd name="connsiteY10" fmla="*/ 1763772 h 2180461"/>
              <a:gd name="connsiteX11" fmla="*/ 1435261 w 9144074"/>
              <a:gd name="connsiteY11" fmla="*/ 1752197 h 2180461"/>
              <a:gd name="connsiteX12" fmla="*/ 1747777 w 9144074"/>
              <a:gd name="connsiteY12" fmla="*/ 1648025 h 2180461"/>
              <a:gd name="connsiteX13" fmla="*/ 1886673 w 9144074"/>
              <a:gd name="connsiteY13" fmla="*/ 1613301 h 2180461"/>
              <a:gd name="connsiteX14" fmla="*/ 1990845 w 9144074"/>
              <a:gd name="connsiteY14" fmla="*/ 1590152 h 2180461"/>
              <a:gd name="connsiteX15" fmla="*/ 2071868 w 9144074"/>
              <a:gd name="connsiteY15" fmla="*/ 1567002 h 2180461"/>
              <a:gd name="connsiteX16" fmla="*/ 2141316 w 9144074"/>
              <a:gd name="connsiteY16" fmla="*/ 1555428 h 2180461"/>
              <a:gd name="connsiteX17" fmla="*/ 2187615 w 9144074"/>
              <a:gd name="connsiteY17" fmla="*/ 1543853 h 2180461"/>
              <a:gd name="connsiteX18" fmla="*/ 2374375 w 9144074"/>
              <a:gd name="connsiteY18" fmla="*/ 1500110 h 2180461"/>
              <a:gd name="connsiteX19" fmla="*/ 2662177 w 9144074"/>
              <a:gd name="connsiteY19" fmla="*/ 1439681 h 2180461"/>
              <a:gd name="connsiteX20" fmla="*/ 2878551 w 9144074"/>
              <a:gd name="connsiteY20" fmla="*/ 1423987 h 2180461"/>
              <a:gd name="connsiteX21" fmla="*/ 3240911 w 9144074"/>
              <a:gd name="connsiteY21" fmla="*/ 1451255 h 2180461"/>
              <a:gd name="connsiteX22" fmla="*/ 3359996 w 9144074"/>
              <a:gd name="connsiteY22" fmla="*/ 1524040 h 2180461"/>
              <a:gd name="connsiteX23" fmla="*/ 3460830 w 9144074"/>
              <a:gd name="connsiteY23" fmla="*/ 1648025 h 2180461"/>
              <a:gd name="connsiteX24" fmla="*/ 3652334 w 9144074"/>
              <a:gd name="connsiteY24" fmla="*/ 1842190 h 2180461"/>
              <a:gd name="connsiteX25" fmla="*/ 3965998 w 9144074"/>
              <a:gd name="connsiteY25" fmla="*/ 1991147 h 2180461"/>
              <a:gd name="connsiteX26" fmla="*/ 4185615 w 9144074"/>
              <a:gd name="connsiteY26" fmla="*/ 1981306 h 2180461"/>
              <a:gd name="connsiteX27" fmla="*/ 4317357 w 9144074"/>
              <a:gd name="connsiteY27" fmla="*/ 1925818 h 2180461"/>
              <a:gd name="connsiteX28" fmla="*/ 4363655 w 9144074"/>
              <a:gd name="connsiteY28" fmla="*/ 1867944 h 2180461"/>
              <a:gd name="connsiteX29" fmla="*/ 4352081 w 9144074"/>
              <a:gd name="connsiteY29" fmla="*/ 1705899 h 2180461"/>
              <a:gd name="connsiteX30" fmla="*/ 4236334 w 9144074"/>
              <a:gd name="connsiteY30" fmla="*/ 1416531 h 2180461"/>
              <a:gd name="connsiteX31" fmla="*/ 4143737 w 9144074"/>
              <a:gd name="connsiteY31" fmla="*/ 1208187 h 2180461"/>
              <a:gd name="connsiteX32" fmla="*/ 4155311 w 9144074"/>
              <a:gd name="connsiteY32" fmla="*/ 1034567 h 2180461"/>
              <a:gd name="connsiteX33" fmla="*/ 4236334 w 9144074"/>
              <a:gd name="connsiteY33" fmla="*/ 952762 h 2180461"/>
              <a:gd name="connsiteX34" fmla="*/ 4433104 w 9144074"/>
              <a:gd name="connsiteY34" fmla="*/ 872521 h 2180461"/>
              <a:gd name="connsiteX35" fmla="*/ 4745620 w 9144074"/>
              <a:gd name="connsiteY35" fmla="*/ 814648 h 2180461"/>
              <a:gd name="connsiteX36" fmla="*/ 4919240 w 9144074"/>
              <a:gd name="connsiteY36" fmla="*/ 779924 h 2180461"/>
              <a:gd name="connsiteX37" fmla="*/ 5034987 w 9144074"/>
              <a:gd name="connsiteY37" fmla="*/ 745200 h 2180461"/>
              <a:gd name="connsiteX38" fmla="*/ 5104435 w 9144074"/>
              <a:gd name="connsiteY38" fmla="*/ 722050 h 2180461"/>
              <a:gd name="connsiteX39" fmla="*/ 5254906 w 9144074"/>
              <a:gd name="connsiteY39" fmla="*/ 641028 h 2180461"/>
              <a:gd name="connsiteX40" fmla="*/ 5382228 w 9144074"/>
              <a:gd name="connsiteY40" fmla="*/ 571580 h 2180461"/>
              <a:gd name="connsiteX41" fmla="*/ 5509549 w 9144074"/>
              <a:gd name="connsiteY41" fmla="*/ 478982 h 2180461"/>
              <a:gd name="connsiteX42" fmla="*/ 5625296 w 9144074"/>
              <a:gd name="connsiteY42" fmla="*/ 401296 h 2180461"/>
              <a:gd name="connsiteX43" fmla="*/ 5722663 w 9144074"/>
              <a:gd name="connsiteY43" fmla="*/ 321706 h 2180461"/>
              <a:gd name="connsiteX44" fmla="*/ 5833815 w 9144074"/>
              <a:gd name="connsiteY44" fmla="*/ 247663 h 2180461"/>
              <a:gd name="connsiteX45" fmla="*/ 5984286 w 9144074"/>
              <a:gd name="connsiteY45" fmla="*/ 143665 h 2180461"/>
              <a:gd name="connsiteX46" fmla="*/ 6104278 w 9144074"/>
              <a:gd name="connsiteY46" fmla="*/ 88351 h 2180461"/>
              <a:gd name="connsiteX47" fmla="*/ 6220200 w 9144074"/>
              <a:gd name="connsiteY47" fmla="*/ 32689 h 2180461"/>
              <a:gd name="connsiteX48" fmla="*/ 6352291 w 9144074"/>
              <a:gd name="connsiteY48" fmla="*/ 2385 h 2180461"/>
              <a:gd name="connsiteX49" fmla="*/ 6456289 w 9144074"/>
              <a:gd name="connsiteY49" fmla="*/ 2210 h 2180461"/>
              <a:gd name="connsiteX50" fmla="*/ 6639233 w 9144074"/>
              <a:gd name="connsiteY50" fmla="*/ 4420 h 2180461"/>
              <a:gd name="connsiteX51" fmla="*/ 6954749 w 9144074"/>
              <a:gd name="connsiteY51" fmla="*/ 16741 h 2180461"/>
              <a:gd name="connsiteX52" fmla="*/ 7641719 w 9144074"/>
              <a:gd name="connsiteY52" fmla="*/ 56816 h 2180461"/>
              <a:gd name="connsiteX53" fmla="*/ 8324112 w 9144074"/>
              <a:gd name="connsiteY53" fmla="*/ 133147 h 2180461"/>
              <a:gd name="connsiteX54" fmla="*/ 8700423 w 9144074"/>
              <a:gd name="connsiteY54" fmla="*/ 296798 h 2180461"/>
              <a:gd name="connsiteX55" fmla="*/ 8884634 w 9144074"/>
              <a:gd name="connsiteY55" fmla="*/ 523585 h 2180461"/>
              <a:gd name="connsiteX56" fmla="*/ 9051402 w 9144074"/>
              <a:gd name="connsiteY56" fmla="*/ 787929 h 2180461"/>
              <a:gd name="connsiteX57" fmla="*/ 9106246 w 9144074"/>
              <a:gd name="connsiteY57" fmla="*/ 935371 h 2180461"/>
              <a:gd name="connsiteX58" fmla="*/ 9144000 w 9144074"/>
              <a:gd name="connsiteY58" fmla="*/ 1150314 h 2180461"/>
              <a:gd name="connsiteX59" fmla="*/ 9097701 w 9144074"/>
              <a:gd name="connsiteY59" fmla="*/ 1543853 h 2180461"/>
              <a:gd name="connsiteX60" fmla="*/ 9042020 w 9144074"/>
              <a:gd name="connsiteY60" fmla="*/ 1712826 h 2180461"/>
              <a:gd name="connsiteX61" fmla="*/ 8875702 w 9144074"/>
              <a:gd name="connsiteY61" fmla="*/ 1941778 h 2180461"/>
              <a:gd name="connsiteX62" fmla="*/ 8610516 w 9144074"/>
              <a:gd name="connsiteY62" fmla="*/ 2171318 h 2180461"/>
              <a:gd name="connsiteX0" fmla="*/ 0 w 9139477"/>
              <a:gd name="connsiteY0" fmla="*/ 2180461 h 2180461"/>
              <a:gd name="connsiteX1" fmla="*/ 104172 w 9139477"/>
              <a:gd name="connsiteY1" fmla="*/ 2157311 h 2180461"/>
              <a:gd name="connsiteX2" fmla="*/ 208344 w 9139477"/>
              <a:gd name="connsiteY2" fmla="*/ 2122587 h 2180461"/>
              <a:gd name="connsiteX3" fmla="*/ 300942 w 9139477"/>
              <a:gd name="connsiteY3" fmla="*/ 2099438 h 2180461"/>
              <a:gd name="connsiteX4" fmla="*/ 497711 w 9139477"/>
              <a:gd name="connsiteY4" fmla="*/ 2041564 h 2180461"/>
              <a:gd name="connsiteX5" fmla="*/ 601883 w 9139477"/>
              <a:gd name="connsiteY5" fmla="*/ 2006840 h 2180461"/>
              <a:gd name="connsiteX6" fmla="*/ 856526 w 9139477"/>
              <a:gd name="connsiteY6" fmla="*/ 1925818 h 2180461"/>
              <a:gd name="connsiteX7" fmla="*/ 972273 w 9139477"/>
              <a:gd name="connsiteY7" fmla="*/ 1891093 h 2180461"/>
              <a:gd name="connsiteX8" fmla="*/ 1099595 w 9139477"/>
              <a:gd name="connsiteY8" fmla="*/ 1856369 h 2180461"/>
              <a:gd name="connsiteX9" fmla="*/ 1273215 w 9139477"/>
              <a:gd name="connsiteY9" fmla="*/ 1798496 h 2180461"/>
              <a:gd name="connsiteX10" fmla="*/ 1400537 w 9139477"/>
              <a:gd name="connsiteY10" fmla="*/ 1763772 h 2180461"/>
              <a:gd name="connsiteX11" fmla="*/ 1435261 w 9139477"/>
              <a:gd name="connsiteY11" fmla="*/ 1752197 h 2180461"/>
              <a:gd name="connsiteX12" fmla="*/ 1747777 w 9139477"/>
              <a:gd name="connsiteY12" fmla="*/ 1648025 h 2180461"/>
              <a:gd name="connsiteX13" fmla="*/ 1886673 w 9139477"/>
              <a:gd name="connsiteY13" fmla="*/ 1613301 h 2180461"/>
              <a:gd name="connsiteX14" fmla="*/ 1990845 w 9139477"/>
              <a:gd name="connsiteY14" fmla="*/ 1590152 h 2180461"/>
              <a:gd name="connsiteX15" fmla="*/ 2071868 w 9139477"/>
              <a:gd name="connsiteY15" fmla="*/ 1567002 h 2180461"/>
              <a:gd name="connsiteX16" fmla="*/ 2141316 w 9139477"/>
              <a:gd name="connsiteY16" fmla="*/ 1555428 h 2180461"/>
              <a:gd name="connsiteX17" fmla="*/ 2187615 w 9139477"/>
              <a:gd name="connsiteY17" fmla="*/ 1543853 h 2180461"/>
              <a:gd name="connsiteX18" fmla="*/ 2374375 w 9139477"/>
              <a:gd name="connsiteY18" fmla="*/ 1500110 h 2180461"/>
              <a:gd name="connsiteX19" fmla="*/ 2662177 w 9139477"/>
              <a:gd name="connsiteY19" fmla="*/ 1439681 h 2180461"/>
              <a:gd name="connsiteX20" fmla="*/ 2878551 w 9139477"/>
              <a:gd name="connsiteY20" fmla="*/ 1423987 h 2180461"/>
              <a:gd name="connsiteX21" fmla="*/ 3240911 w 9139477"/>
              <a:gd name="connsiteY21" fmla="*/ 1451255 h 2180461"/>
              <a:gd name="connsiteX22" fmla="*/ 3359996 w 9139477"/>
              <a:gd name="connsiteY22" fmla="*/ 1524040 h 2180461"/>
              <a:gd name="connsiteX23" fmla="*/ 3460830 w 9139477"/>
              <a:gd name="connsiteY23" fmla="*/ 1648025 h 2180461"/>
              <a:gd name="connsiteX24" fmla="*/ 3652334 w 9139477"/>
              <a:gd name="connsiteY24" fmla="*/ 1842190 h 2180461"/>
              <a:gd name="connsiteX25" fmla="*/ 3965998 w 9139477"/>
              <a:gd name="connsiteY25" fmla="*/ 1991147 h 2180461"/>
              <a:gd name="connsiteX26" fmla="*/ 4185615 w 9139477"/>
              <a:gd name="connsiteY26" fmla="*/ 1981306 h 2180461"/>
              <a:gd name="connsiteX27" fmla="*/ 4317357 w 9139477"/>
              <a:gd name="connsiteY27" fmla="*/ 1925818 h 2180461"/>
              <a:gd name="connsiteX28" fmla="*/ 4363655 w 9139477"/>
              <a:gd name="connsiteY28" fmla="*/ 1867944 h 2180461"/>
              <a:gd name="connsiteX29" fmla="*/ 4352081 w 9139477"/>
              <a:gd name="connsiteY29" fmla="*/ 1705899 h 2180461"/>
              <a:gd name="connsiteX30" fmla="*/ 4236334 w 9139477"/>
              <a:gd name="connsiteY30" fmla="*/ 1416531 h 2180461"/>
              <a:gd name="connsiteX31" fmla="*/ 4143737 w 9139477"/>
              <a:gd name="connsiteY31" fmla="*/ 1208187 h 2180461"/>
              <a:gd name="connsiteX32" fmla="*/ 4155311 w 9139477"/>
              <a:gd name="connsiteY32" fmla="*/ 1034567 h 2180461"/>
              <a:gd name="connsiteX33" fmla="*/ 4236334 w 9139477"/>
              <a:gd name="connsiteY33" fmla="*/ 952762 h 2180461"/>
              <a:gd name="connsiteX34" fmla="*/ 4433104 w 9139477"/>
              <a:gd name="connsiteY34" fmla="*/ 872521 h 2180461"/>
              <a:gd name="connsiteX35" fmla="*/ 4745620 w 9139477"/>
              <a:gd name="connsiteY35" fmla="*/ 814648 h 2180461"/>
              <a:gd name="connsiteX36" fmla="*/ 4919240 w 9139477"/>
              <a:gd name="connsiteY36" fmla="*/ 779924 h 2180461"/>
              <a:gd name="connsiteX37" fmla="*/ 5034987 w 9139477"/>
              <a:gd name="connsiteY37" fmla="*/ 745200 h 2180461"/>
              <a:gd name="connsiteX38" fmla="*/ 5104435 w 9139477"/>
              <a:gd name="connsiteY38" fmla="*/ 722050 h 2180461"/>
              <a:gd name="connsiteX39" fmla="*/ 5254906 w 9139477"/>
              <a:gd name="connsiteY39" fmla="*/ 641028 h 2180461"/>
              <a:gd name="connsiteX40" fmla="*/ 5382228 w 9139477"/>
              <a:gd name="connsiteY40" fmla="*/ 571580 h 2180461"/>
              <a:gd name="connsiteX41" fmla="*/ 5509549 w 9139477"/>
              <a:gd name="connsiteY41" fmla="*/ 478982 h 2180461"/>
              <a:gd name="connsiteX42" fmla="*/ 5625296 w 9139477"/>
              <a:gd name="connsiteY42" fmla="*/ 401296 h 2180461"/>
              <a:gd name="connsiteX43" fmla="*/ 5722663 w 9139477"/>
              <a:gd name="connsiteY43" fmla="*/ 321706 h 2180461"/>
              <a:gd name="connsiteX44" fmla="*/ 5833815 w 9139477"/>
              <a:gd name="connsiteY44" fmla="*/ 247663 h 2180461"/>
              <a:gd name="connsiteX45" fmla="*/ 5984286 w 9139477"/>
              <a:gd name="connsiteY45" fmla="*/ 143665 h 2180461"/>
              <a:gd name="connsiteX46" fmla="*/ 6104278 w 9139477"/>
              <a:gd name="connsiteY46" fmla="*/ 88351 h 2180461"/>
              <a:gd name="connsiteX47" fmla="*/ 6220200 w 9139477"/>
              <a:gd name="connsiteY47" fmla="*/ 32689 h 2180461"/>
              <a:gd name="connsiteX48" fmla="*/ 6352291 w 9139477"/>
              <a:gd name="connsiteY48" fmla="*/ 2385 h 2180461"/>
              <a:gd name="connsiteX49" fmla="*/ 6456289 w 9139477"/>
              <a:gd name="connsiteY49" fmla="*/ 2210 h 2180461"/>
              <a:gd name="connsiteX50" fmla="*/ 6639233 w 9139477"/>
              <a:gd name="connsiteY50" fmla="*/ 4420 h 2180461"/>
              <a:gd name="connsiteX51" fmla="*/ 6954749 w 9139477"/>
              <a:gd name="connsiteY51" fmla="*/ 16741 h 2180461"/>
              <a:gd name="connsiteX52" fmla="*/ 7641719 w 9139477"/>
              <a:gd name="connsiteY52" fmla="*/ 56816 h 2180461"/>
              <a:gd name="connsiteX53" fmla="*/ 8324112 w 9139477"/>
              <a:gd name="connsiteY53" fmla="*/ 133147 h 2180461"/>
              <a:gd name="connsiteX54" fmla="*/ 8700423 w 9139477"/>
              <a:gd name="connsiteY54" fmla="*/ 296798 h 2180461"/>
              <a:gd name="connsiteX55" fmla="*/ 8884634 w 9139477"/>
              <a:gd name="connsiteY55" fmla="*/ 523585 h 2180461"/>
              <a:gd name="connsiteX56" fmla="*/ 9051402 w 9139477"/>
              <a:gd name="connsiteY56" fmla="*/ 787929 h 2180461"/>
              <a:gd name="connsiteX57" fmla="*/ 9106246 w 9139477"/>
              <a:gd name="connsiteY57" fmla="*/ 935371 h 2180461"/>
              <a:gd name="connsiteX58" fmla="*/ 9139405 w 9139477"/>
              <a:gd name="connsiteY58" fmla="*/ 1228429 h 2180461"/>
              <a:gd name="connsiteX59" fmla="*/ 9097701 w 9139477"/>
              <a:gd name="connsiteY59" fmla="*/ 1543853 h 2180461"/>
              <a:gd name="connsiteX60" fmla="*/ 9042020 w 9139477"/>
              <a:gd name="connsiteY60" fmla="*/ 1712826 h 2180461"/>
              <a:gd name="connsiteX61" fmla="*/ 8875702 w 9139477"/>
              <a:gd name="connsiteY61" fmla="*/ 1941778 h 2180461"/>
              <a:gd name="connsiteX62" fmla="*/ 8610516 w 9139477"/>
              <a:gd name="connsiteY62" fmla="*/ 2171318 h 2180461"/>
              <a:gd name="connsiteX0" fmla="*/ 0 w 9139477"/>
              <a:gd name="connsiteY0" fmla="*/ 2180461 h 2180461"/>
              <a:gd name="connsiteX1" fmla="*/ 104172 w 9139477"/>
              <a:gd name="connsiteY1" fmla="*/ 2157311 h 2180461"/>
              <a:gd name="connsiteX2" fmla="*/ 208344 w 9139477"/>
              <a:gd name="connsiteY2" fmla="*/ 2122587 h 2180461"/>
              <a:gd name="connsiteX3" fmla="*/ 300942 w 9139477"/>
              <a:gd name="connsiteY3" fmla="*/ 2099438 h 2180461"/>
              <a:gd name="connsiteX4" fmla="*/ 497711 w 9139477"/>
              <a:gd name="connsiteY4" fmla="*/ 2041564 h 2180461"/>
              <a:gd name="connsiteX5" fmla="*/ 601883 w 9139477"/>
              <a:gd name="connsiteY5" fmla="*/ 2006840 h 2180461"/>
              <a:gd name="connsiteX6" fmla="*/ 856526 w 9139477"/>
              <a:gd name="connsiteY6" fmla="*/ 1925818 h 2180461"/>
              <a:gd name="connsiteX7" fmla="*/ 972273 w 9139477"/>
              <a:gd name="connsiteY7" fmla="*/ 1891093 h 2180461"/>
              <a:gd name="connsiteX8" fmla="*/ 1099595 w 9139477"/>
              <a:gd name="connsiteY8" fmla="*/ 1856369 h 2180461"/>
              <a:gd name="connsiteX9" fmla="*/ 1273215 w 9139477"/>
              <a:gd name="connsiteY9" fmla="*/ 1798496 h 2180461"/>
              <a:gd name="connsiteX10" fmla="*/ 1400537 w 9139477"/>
              <a:gd name="connsiteY10" fmla="*/ 1763772 h 2180461"/>
              <a:gd name="connsiteX11" fmla="*/ 1435261 w 9139477"/>
              <a:gd name="connsiteY11" fmla="*/ 1752197 h 2180461"/>
              <a:gd name="connsiteX12" fmla="*/ 1747777 w 9139477"/>
              <a:gd name="connsiteY12" fmla="*/ 1648025 h 2180461"/>
              <a:gd name="connsiteX13" fmla="*/ 1886673 w 9139477"/>
              <a:gd name="connsiteY13" fmla="*/ 1613301 h 2180461"/>
              <a:gd name="connsiteX14" fmla="*/ 1990845 w 9139477"/>
              <a:gd name="connsiteY14" fmla="*/ 1590152 h 2180461"/>
              <a:gd name="connsiteX15" fmla="*/ 2071868 w 9139477"/>
              <a:gd name="connsiteY15" fmla="*/ 1567002 h 2180461"/>
              <a:gd name="connsiteX16" fmla="*/ 2141316 w 9139477"/>
              <a:gd name="connsiteY16" fmla="*/ 1555428 h 2180461"/>
              <a:gd name="connsiteX17" fmla="*/ 2187615 w 9139477"/>
              <a:gd name="connsiteY17" fmla="*/ 1543853 h 2180461"/>
              <a:gd name="connsiteX18" fmla="*/ 2374375 w 9139477"/>
              <a:gd name="connsiteY18" fmla="*/ 1500110 h 2180461"/>
              <a:gd name="connsiteX19" fmla="*/ 2662177 w 9139477"/>
              <a:gd name="connsiteY19" fmla="*/ 1439681 h 2180461"/>
              <a:gd name="connsiteX20" fmla="*/ 2878551 w 9139477"/>
              <a:gd name="connsiteY20" fmla="*/ 1423987 h 2180461"/>
              <a:gd name="connsiteX21" fmla="*/ 3240911 w 9139477"/>
              <a:gd name="connsiteY21" fmla="*/ 1451255 h 2180461"/>
              <a:gd name="connsiteX22" fmla="*/ 3359996 w 9139477"/>
              <a:gd name="connsiteY22" fmla="*/ 1524040 h 2180461"/>
              <a:gd name="connsiteX23" fmla="*/ 3460830 w 9139477"/>
              <a:gd name="connsiteY23" fmla="*/ 1648025 h 2180461"/>
              <a:gd name="connsiteX24" fmla="*/ 3652334 w 9139477"/>
              <a:gd name="connsiteY24" fmla="*/ 1842190 h 2180461"/>
              <a:gd name="connsiteX25" fmla="*/ 3965998 w 9139477"/>
              <a:gd name="connsiteY25" fmla="*/ 1991147 h 2180461"/>
              <a:gd name="connsiteX26" fmla="*/ 4185615 w 9139477"/>
              <a:gd name="connsiteY26" fmla="*/ 1981306 h 2180461"/>
              <a:gd name="connsiteX27" fmla="*/ 4317357 w 9139477"/>
              <a:gd name="connsiteY27" fmla="*/ 1925818 h 2180461"/>
              <a:gd name="connsiteX28" fmla="*/ 4363655 w 9139477"/>
              <a:gd name="connsiteY28" fmla="*/ 1867944 h 2180461"/>
              <a:gd name="connsiteX29" fmla="*/ 4352081 w 9139477"/>
              <a:gd name="connsiteY29" fmla="*/ 1705899 h 2180461"/>
              <a:gd name="connsiteX30" fmla="*/ 4236334 w 9139477"/>
              <a:gd name="connsiteY30" fmla="*/ 1416531 h 2180461"/>
              <a:gd name="connsiteX31" fmla="*/ 4143737 w 9139477"/>
              <a:gd name="connsiteY31" fmla="*/ 1208187 h 2180461"/>
              <a:gd name="connsiteX32" fmla="*/ 4155311 w 9139477"/>
              <a:gd name="connsiteY32" fmla="*/ 1034567 h 2180461"/>
              <a:gd name="connsiteX33" fmla="*/ 4236334 w 9139477"/>
              <a:gd name="connsiteY33" fmla="*/ 952762 h 2180461"/>
              <a:gd name="connsiteX34" fmla="*/ 4433104 w 9139477"/>
              <a:gd name="connsiteY34" fmla="*/ 872521 h 2180461"/>
              <a:gd name="connsiteX35" fmla="*/ 4745620 w 9139477"/>
              <a:gd name="connsiteY35" fmla="*/ 814648 h 2180461"/>
              <a:gd name="connsiteX36" fmla="*/ 4919240 w 9139477"/>
              <a:gd name="connsiteY36" fmla="*/ 779924 h 2180461"/>
              <a:gd name="connsiteX37" fmla="*/ 5034987 w 9139477"/>
              <a:gd name="connsiteY37" fmla="*/ 745200 h 2180461"/>
              <a:gd name="connsiteX38" fmla="*/ 5104435 w 9139477"/>
              <a:gd name="connsiteY38" fmla="*/ 722050 h 2180461"/>
              <a:gd name="connsiteX39" fmla="*/ 5254906 w 9139477"/>
              <a:gd name="connsiteY39" fmla="*/ 641028 h 2180461"/>
              <a:gd name="connsiteX40" fmla="*/ 5382228 w 9139477"/>
              <a:gd name="connsiteY40" fmla="*/ 571580 h 2180461"/>
              <a:gd name="connsiteX41" fmla="*/ 5509549 w 9139477"/>
              <a:gd name="connsiteY41" fmla="*/ 478982 h 2180461"/>
              <a:gd name="connsiteX42" fmla="*/ 5625296 w 9139477"/>
              <a:gd name="connsiteY42" fmla="*/ 401296 h 2180461"/>
              <a:gd name="connsiteX43" fmla="*/ 5722663 w 9139477"/>
              <a:gd name="connsiteY43" fmla="*/ 321706 h 2180461"/>
              <a:gd name="connsiteX44" fmla="*/ 5833815 w 9139477"/>
              <a:gd name="connsiteY44" fmla="*/ 247663 h 2180461"/>
              <a:gd name="connsiteX45" fmla="*/ 5984286 w 9139477"/>
              <a:gd name="connsiteY45" fmla="*/ 143665 h 2180461"/>
              <a:gd name="connsiteX46" fmla="*/ 6104278 w 9139477"/>
              <a:gd name="connsiteY46" fmla="*/ 88351 h 2180461"/>
              <a:gd name="connsiteX47" fmla="*/ 6220200 w 9139477"/>
              <a:gd name="connsiteY47" fmla="*/ 32689 h 2180461"/>
              <a:gd name="connsiteX48" fmla="*/ 6352291 w 9139477"/>
              <a:gd name="connsiteY48" fmla="*/ 2385 h 2180461"/>
              <a:gd name="connsiteX49" fmla="*/ 6456289 w 9139477"/>
              <a:gd name="connsiteY49" fmla="*/ 2210 h 2180461"/>
              <a:gd name="connsiteX50" fmla="*/ 6639233 w 9139477"/>
              <a:gd name="connsiteY50" fmla="*/ 4420 h 2180461"/>
              <a:gd name="connsiteX51" fmla="*/ 6954749 w 9139477"/>
              <a:gd name="connsiteY51" fmla="*/ 16741 h 2180461"/>
              <a:gd name="connsiteX52" fmla="*/ 7641719 w 9139477"/>
              <a:gd name="connsiteY52" fmla="*/ 56816 h 2180461"/>
              <a:gd name="connsiteX53" fmla="*/ 8324112 w 9139477"/>
              <a:gd name="connsiteY53" fmla="*/ 133147 h 2180461"/>
              <a:gd name="connsiteX54" fmla="*/ 8700423 w 9139477"/>
              <a:gd name="connsiteY54" fmla="*/ 296798 h 2180461"/>
              <a:gd name="connsiteX55" fmla="*/ 8884634 w 9139477"/>
              <a:gd name="connsiteY55" fmla="*/ 523585 h 2180461"/>
              <a:gd name="connsiteX56" fmla="*/ 9051402 w 9139477"/>
              <a:gd name="connsiteY56" fmla="*/ 787929 h 2180461"/>
              <a:gd name="connsiteX57" fmla="*/ 9106246 w 9139477"/>
              <a:gd name="connsiteY57" fmla="*/ 935371 h 2180461"/>
              <a:gd name="connsiteX58" fmla="*/ 9139405 w 9139477"/>
              <a:gd name="connsiteY58" fmla="*/ 1228429 h 2180461"/>
              <a:gd name="connsiteX59" fmla="*/ 9097701 w 9139477"/>
              <a:gd name="connsiteY59" fmla="*/ 1543853 h 2180461"/>
              <a:gd name="connsiteX60" fmla="*/ 9042020 w 9139477"/>
              <a:gd name="connsiteY60" fmla="*/ 1712826 h 2180461"/>
              <a:gd name="connsiteX61" fmla="*/ 8875702 w 9139477"/>
              <a:gd name="connsiteY61" fmla="*/ 1941778 h 2180461"/>
              <a:gd name="connsiteX62" fmla="*/ 8610516 w 9139477"/>
              <a:gd name="connsiteY62" fmla="*/ 2171318 h 2180461"/>
              <a:gd name="connsiteX0" fmla="*/ 0 w 9139477"/>
              <a:gd name="connsiteY0" fmla="*/ 2180461 h 2180461"/>
              <a:gd name="connsiteX1" fmla="*/ 104172 w 9139477"/>
              <a:gd name="connsiteY1" fmla="*/ 2157311 h 2180461"/>
              <a:gd name="connsiteX2" fmla="*/ 208344 w 9139477"/>
              <a:gd name="connsiteY2" fmla="*/ 2122587 h 2180461"/>
              <a:gd name="connsiteX3" fmla="*/ 300942 w 9139477"/>
              <a:gd name="connsiteY3" fmla="*/ 2099438 h 2180461"/>
              <a:gd name="connsiteX4" fmla="*/ 497711 w 9139477"/>
              <a:gd name="connsiteY4" fmla="*/ 2041564 h 2180461"/>
              <a:gd name="connsiteX5" fmla="*/ 601883 w 9139477"/>
              <a:gd name="connsiteY5" fmla="*/ 2006840 h 2180461"/>
              <a:gd name="connsiteX6" fmla="*/ 856526 w 9139477"/>
              <a:gd name="connsiteY6" fmla="*/ 1925818 h 2180461"/>
              <a:gd name="connsiteX7" fmla="*/ 972273 w 9139477"/>
              <a:gd name="connsiteY7" fmla="*/ 1891093 h 2180461"/>
              <a:gd name="connsiteX8" fmla="*/ 1099595 w 9139477"/>
              <a:gd name="connsiteY8" fmla="*/ 1856369 h 2180461"/>
              <a:gd name="connsiteX9" fmla="*/ 1273215 w 9139477"/>
              <a:gd name="connsiteY9" fmla="*/ 1798496 h 2180461"/>
              <a:gd name="connsiteX10" fmla="*/ 1400537 w 9139477"/>
              <a:gd name="connsiteY10" fmla="*/ 1763772 h 2180461"/>
              <a:gd name="connsiteX11" fmla="*/ 1435261 w 9139477"/>
              <a:gd name="connsiteY11" fmla="*/ 1752197 h 2180461"/>
              <a:gd name="connsiteX12" fmla="*/ 1747777 w 9139477"/>
              <a:gd name="connsiteY12" fmla="*/ 1648025 h 2180461"/>
              <a:gd name="connsiteX13" fmla="*/ 1886673 w 9139477"/>
              <a:gd name="connsiteY13" fmla="*/ 1613301 h 2180461"/>
              <a:gd name="connsiteX14" fmla="*/ 1990845 w 9139477"/>
              <a:gd name="connsiteY14" fmla="*/ 1590152 h 2180461"/>
              <a:gd name="connsiteX15" fmla="*/ 2071868 w 9139477"/>
              <a:gd name="connsiteY15" fmla="*/ 1567002 h 2180461"/>
              <a:gd name="connsiteX16" fmla="*/ 2141316 w 9139477"/>
              <a:gd name="connsiteY16" fmla="*/ 1555428 h 2180461"/>
              <a:gd name="connsiteX17" fmla="*/ 2187615 w 9139477"/>
              <a:gd name="connsiteY17" fmla="*/ 1543853 h 2180461"/>
              <a:gd name="connsiteX18" fmla="*/ 2374375 w 9139477"/>
              <a:gd name="connsiteY18" fmla="*/ 1500110 h 2180461"/>
              <a:gd name="connsiteX19" fmla="*/ 2662177 w 9139477"/>
              <a:gd name="connsiteY19" fmla="*/ 1439681 h 2180461"/>
              <a:gd name="connsiteX20" fmla="*/ 2878551 w 9139477"/>
              <a:gd name="connsiteY20" fmla="*/ 1423987 h 2180461"/>
              <a:gd name="connsiteX21" fmla="*/ 3240911 w 9139477"/>
              <a:gd name="connsiteY21" fmla="*/ 1451255 h 2180461"/>
              <a:gd name="connsiteX22" fmla="*/ 3359996 w 9139477"/>
              <a:gd name="connsiteY22" fmla="*/ 1524040 h 2180461"/>
              <a:gd name="connsiteX23" fmla="*/ 3460830 w 9139477"/>
              <a:gd name="connsiteY23" fmla="*/ 1648025 h 2180461"/>
              <a:gd name="connsiteX24" fmla="*/ 3652334 w 9139477"/>
              <a:gd name="connsiteY24" fmla="*/ 1842190 h 2180461"/>
              <a:gd name="connsiteX25" fmla="*/ 3965998 w 9139477"/>
              <a:gd name="connsiteY25" fmla="*/ 1991147 h 2180461"/>
              <a:gd name="connsiteX26" fmla="*/ 4185615 w 9139477"/>
              <a:gd name="connsiteY26" fmla="*/ 1981306 h 2180461"/>
              <a:gd name="connsiteX27" fmla="*/ 4317357 w 9139477"/>
              <a:gd name="connsiteY27" fmla="*/ 1925818 h 2180461"/>
              <a:gd name="connsiteX28" fmla="*/ 4363655 w 9139477"/>
              <a:gd name="connsiteY28" fmla="*/ 1867944 h 2180461"/>
              <a:gd name="connsiteX29" fmla="*/ 4352081 w 9139477"/>
              <a:gd name="connsiteY29" fmla="*/ 1705899 h 2180461"/>
              <a:gd name="connsiteX30" fmla="*/ 4236334 w 9139477"/>
              <a:gd name="connsiteY30" fmla="*/ 1416531 h 2180461"/>
              <a:gd name="connsiteX31" fmla="*/ 4143737 w 9139477"/>
              <a:gd name="connsiteY31" fmla="*/ 1208187 h 2180461"/>
              <a:gd name="connsiteX32" fmla="*/ 4155311 w 9139477"/>
              <a:gd name="connsiteY32" fmla="*/ 1034567 h 2180461"/>
              <a:gd name="connsiteX33" fmla="*/ 4236334 w 9139477"/>
              <a:gd name="connsiteY33" fmla="*/ 952762 h 2180461"/>
              <a:gd name="connsiteX34" fmla="*/ 4433104 w 9139477"/>
              <a:gd name="connsiteY34" fmla="*/ 872521 h 2180461"/>
              <a:gd name="connsiteX35" fmla="*/ 4745620 w 9139477"/>
              <a:gd name="connsiteY35" fmla="*/ 814648 h 2180461"/>
              <a:gd name="connsiteX36" fmla="*/ 4919240 w 9139477"/>
              <a:gd name="connsiteY36" fmla="*/ 779924 h 2180461"/>
              <a:gd name="connsiteX37" fmla="*/ 5034987 w 9139477"/>
              <a:gd name="connsiteY37" fmla="*/ 745200 h 2180461"/>
              <a:gd name="connsiteX38" fmla="*/ 5104435 w 9139477"/>
              <a:gd name="connsiteY38" fmla="*/ 722050 h 2180461"/>
              <a:gd name="connsiteX39" fmla="*/ 5254906 w 9139477"/>
              <a:gd name="connsiteY39" fmla="*/ 641028 h 2180461"/>
              <a:gd name="connsiteX40" fmla="*/ 5382228 w 9139477"/>
              <a:gd name="connsiteY40" fmla="*/ 571580 h 2180461"/>
              <a:gd name="connsiteX41" fmla="*/ 5509549 w 9139477"/>
              <a:gd name="connsiteY41" fmla="*/ 478982 h 2180461"/>
              <a:gd name="connsiteX42" fmla="*/ 5625296 w 9139477"/>
              <a:gd name="connsiteY42" fmla="*/ 401296 h 2180461"/>
              <a:gd name="connsiteX43" fmla="*/ 5722663 w 9139477"/>
              <a:gd name="connsiteY43" fmla="*/ 321706 h 2180461"/>
              <a:gd name="connsiteX44" fmla="*/ 5833815 w 9139477"/>
              <a:gd name="connsiteY44" fmla="*/ 247663 h 2180461"/>
              <a:gd name="connsiteX45" fmla="*/ 5984286 w 9139477"/>
              <a:gd name="connsiteY45" fmla="*/ 143665 h 2180461"/>
              <a:gd name="connsiteX46" fmla="*/ 6104278 w 9139477"/>
              <a:gd name="connsiteY46" fmla="*/ 88351 h 2180461"/>
              <a:gd name="connsiteX47" fmla="*/ 6220200 w 9139477"/>
              <a:gd name="connsiteY47" fmla="*/ 32689 h 2180461"/>
              <a:gd name="connsiteX48" fmla="*/ 6352291 w 9139477"/>
              <a:gd name="connsiteY48" fmla="*/ 2385 h 2180461"/>
              <a:gd name="connsiteX49" fmla="*/ 6456289 w 9139477"/>
              <a:gd name="connsiteY49" fmla="*/ 2210 h 2180461"/>
              <a:gd name="connsiteX50" fmla="*/ 6639233 w 9139477"/>
              <a:gd name="connsiteY50" fmla="*/ 4420 h 2180461"/>
              <a:gd name="connsiteX51" fmla="*/ 6954749 w 9139477"/>
              <a:gd name="connsiteY51" fmla="*/ 16741 h 2180461"/>
              <a:gd name="connsiteX52" fmla="*/ 7641719 w 9139477"/>
              <a:gd name="connsiteY52" fmla="*/ 56816 h 2180461"/>
              <a:gd name="connsiteX53" fmla="*/ 8324112 w 9139477"/>
              <a:gd name="connsiteY53" fmla="*/ 133147 h 2180461"/>
              <a:gd name="connsiteX54" fmla="*/ 8700423 w 9139477"/>
              <a:gd name="connsiteY54" fmla="*/ 296798 h 2180461"/>
              <a:gd name="connsiteX55" fmla="*/ 8884634 w 9139477"/>
              <a:gd name="connsiteY55" fmla="*/ 523585 h 2180461"/>
              <a:gd name="connsiteX56" fmla="*/ 9051402 w 9139477"/>
              <a:gd name="connsiteY56" fmla="*/ 787929 h 2180461"/>
              <a:gd name="connsiteX57" fmla="*/ 9106246 w 9139477"/>
              <a:gd name="connsiteY57" fmla="*/ 935371 h 2180461"/>
              <a:gd name="connsiteX58" fmla="*/ 9139405 w 9139477"/>
              <a:gd name="connsiteY58" fmla="*/ 1228429 h 2180461"/>
              <a:gd name="connsiteX59" fmla="*/ 9097701 w 9139477"/>
              <a:gd name="connsiteY59" fmla="*/ 1543853 h 2180461"/>
              <a:gd name="connsiteX60" fmla="*/ 9042020 w 9139477"/>
              <a:gd name="connsiteY60" fmla="*/ 1712826 h 2180461"/>
              <a:gd name="connsiteX61" fmla="*/ 8875702 w 9139477"/>
              <a:gd name="connsiteY61" fmla="*/ 1941778 h 2180461"/>
              <a:gd name="connsiteX62" fmla="*/ 8610516 w 9139477"/>
              <a:gd name="connsiteY62" fmla="*/ 2171318 h 2180461"/>
              <a:gd name="connsiteX0" fmla="*/ 0 w 9139477"/>
              <a:gd name="connsiteY0" fmla="*/ 2180461 h 2180461"/>
              <a:gd name="connsiteX1" fmla="*/ 104172 w 9139477"/>
              <a:gd name="connsiteY1" fmla="*/ 2157311 h 2180461"/>
              <a:gd name="connsiteX2" fmla="*/ 208344 w 9139477"/>
              <a:gd name="connsiteY2" fmla="*/ 2122587 h 2180461"/>
              <a:gd name="connsiteX3" fmla="*/ 300942 w 9139477"/>
              <a:gd name="connsiteY3" fmla="*/ 2099438 h 2180461"/>
              <a:gd name="connsiteX4" fmla="*/ 497711 w 9139477"/>
              <a:gd name="connsiteY4" fmla="*/ 2041564 h 2180461"/>
              <a:gd name="connsiteX5" fmla="*/ 601883 w 9139477"/>
              <a:gd name="connsiteY5" fmla="*/ 2006840 h 2180461"/>
              <a:gd name="connsiteX6" fmla="*/ 856526 w 9139477"/>
              <a:gd name="connsiteY6" fmla="*/ 1925818 h 2180461"/>
              <a:gd name="connsiteX7" fmla="*/ 972273 w 9139477"/>
              <a:gd name="connsiteY7" fmla="*/ 1891093 h 2180461"/>
              <a:gd name="connsiteX8" fmla="*/ 1099595 w 9139477"/>
              <a:gd name="connsiteY8" fmla="*/ 1856369 h 2180461"/>
              <a:gd name="connsiteX9" fmla="*/ 1273215 w 9139477"/>
              <a:gd name="connsiteY9" fmla="*/ 1798496 h 2180461"/>
              <a:gd name="connsiteX10" fmla="*/ 1400537 w 9139477"/>
              <a:gd name="connsiteY10" fmla="*/ 1763772 h 2180461"/>
              <a:gd name="connsiteX11" fmla="*/ 1435261 w 9139477"/>
              <a:gd name="connsiteY11" fmla="*/ 1752197 h 2180461"/>
              <a:gd name="connsiteX12" fmla="*/ 1747777 w 9139477"/>
              <a:gd name="connsiteY12" fmla="*/ 1648025 h 2180461"/>
              <a:gd name="connsiteX13" fmla="*/ 1886673 w 9139477"/>
              <a:gd name="connsiteY13" fmla="*/ 1613301 h 2180461"/>
              <a:gd name="connsiteX14" fmla="*/ 1990845 w 9139477"/>
              <a:gd name="connsiteY14" fmla="*/ 1590152 h 2180461"/>
              <a:gd name="connsiteX15" fmla="*/ 2071868 w 9139477"/>
              <a:gd name="connsiteY15" fmla="*/ 1567002 h 2180461"/>
              <a:gd name="connsiteX16" fmla="*/ 2141316 w 9139477"/>
              <a:gd name="connsiteY16" fmla="*/ 1555428 h 2180461"/>
              <a:gd name="connsiteX17" fmla="*/ 2187615 w 9139477"/>
              <a:gd name="connsiteY17" fmla="*/ 1543853 h 2180461"/>
              <a:gd name="connsiteX18" fmla="*/ 2374375 w 9139477"/>
              <a:gd name="connsiteY18" fmla="*/ 1500110 h 2180461"/>
              <a:gd name="connsiteX19" fmla="*/ 2662177 w 9139477"/>
              <a:gd name="connsiteY19" fmla="*/ 1439681 h 2180461"/>
              <a:gd name="connsiteX20" fmla="*/ 2878551 w 9139477"/>
              <a:gd name="connsiteY20" fmla="*/ 1423987 h 2180461"/>
              <a:gd name="connsiteX21" fmla="*/ 3240911 w 9139477"/>
              <a:gd name="connsiteY21" fmla="*/ 1451255 h 2180461"/>
              <a:gd name="connsiteX22" fmla="*/ 3359996 w 9139477"/>
              <a:gd name="connsiteY22" fmla="*/ 1524040 h 2180461"/>
              <a:gd name="connsiteX23" fmla="*/ 3460830 w 9139477"/>
              <a:gd name="connsiteY23" fmla="*/ 1648025 h 2180461"/>
              <a:gd name="connsiteX24" fmla="*/ 3652334 w 9139477"/>
              <a:gd name="connsiteY24" fmla="*/ 1842190 h 2180461"/>
              <a:gd name="connsiteX25" fmla="*/ 3965998 w 9139477"/>
              <a:gd name="connsiteY25" fmla="*/ 1991147 h 2180461"/>
              <a:gd name="connsiteX26" fmla="*/ 4185615 w 9139477"/>
              <a:gd name="connsiteY26" fmla="*/ 1981306 h 2180461"/>
              <a:gd name="connsiteX27" fmla="*/ 4317357 w 9139477"/>
              <a:gd name="connsiteY27" fmla="*/ 1925818 h 2180461"/>
              <a:gd name="connsiteX28" fmla="*/ 4363655 w 9139477"/>
              <a:gd name="connsiteY28" fmla="*/ 1867944 h 2180461"/>
              <a:gd name="connsiteX29" fmla="*/ 4352081 w 9139477"/>
              <a:gd name="connsiteY29" fmla="*/ 1705899 h 2180461"/>
              <a:gd name="connsiteX30" fmla="*/ 4236334 w 9139477"/>
              <a:gd name="connsiteY30" fmla="*/ 1416531 h 2180461"/>
              <a:gd name="connsiteX31" fmla="*/ 4143737 w 9139477"/>
              <a:gd name="connsiteY31" fmla="*/ 1208187 h 2180461"/>
              <a:gd name="connsiteX32" fmla="*/ 4155311 w 9139477"/>
              <a:gd name="connsiteY32" fmla="*/ 1034567 h 2180461"/>
              <a:gd name="connsiteX33" fmla="*/ 4236334 w 9139477"/>
              <a:gd name="connsiteY33" fmla="*/ 952762 h 2180461"/>
              <a:gd name="connsiteX34" fmla="*/ 4433104 w 9139477"/>
              <a:gd name="connsiteY34" fmla="*/ 872521 h 2180461"/>
              <a:gd name="connsiteX35" fmla="*/ 4745620 w 9139477"/>
              <a:gd name="connsiteY35" fmla="*/ 814648 h 2180461"/>
              <a:gd name="connsiteX36" fmla="*/ 4919240 w 9139477"/>
              <a:gd name="connsiteY36" fmla="*/ 779924 h 2180461"/>
              <a:gd name="connsiteX37" fmla="*/ 5034987 w 9139477"/>
              <a:gd name="connsiteY37" fmla="*/ 745200 h 2180461"/>
              <a:gd name="connsiteX38" fmla="*/ 5104435 w 9139477"/>
              <a:gd name="connsiteY38" fmla="*/ 722050 h 2180461"/>
              <a:gd name="connsiteX39" fmla="*/ 5254906 w 9139477"/>
              <a:gd name="connsiteY39" fmla="*/ 641028 h 2180461"/>
              <a:gd name="connsiteX40" fmla="*/ 5382228 w 9139477"/>
              <a:gd name="connsiteY40" fmla="*/ 571580 h 2180461"/>
              <a:gd name="connsiteX41" fmla="*/ 5509549 w 9139477"/>
              <a:gd name="connsiteY41" fmla="*/ 478982 h 2180461"/>
              <a:gd name="connsiteX42" fmla="*/ 5625296 w 9139477"/>
              <a:gd name="connsiteY42" fmla="*/ 401296 h 2180461"/>
              <a:gd name="connsiteX43" fmla="*/ 5722663 w 9139477"/>
              <a:gd name="connsiteY43" fmla="*/ 321706 h 2180461"/>
              <a:gd name="connsiteX44" fmla="*/ 5833815 w 9139477"/>
              <a:gd name="connsiteY44" fmla="*/ 247663 h 2180461"/>
              <a:gd name="connsiteX45" fmla="*/ 5984286 w 9139477"/>
              <a:gd name="connsiteY45" fmla="*/ 143665 h 2180461"/>
              <a:gd name="connsiteX46" fmla="*/ 6104278 w 9139477"/>
              <a:gd name="connsiteY46" fmla="*/ 88351 h 2180461"/>
              <a:gd name="connsiteX47" fmla="*/ 6220200 w 9139477"/>
              <a:gd name="connsiteY47" fmla="*/ 32689 h 2180461"/>
              <a:gd name="connsiteX48" fmla="*/ 6352291 w 9139477"/>
              <a:gd name="connsiteY48" fmla="*/ 2385 h 2180461"/>
              <a:gd name="connsiteX49" fmla="*/ 6456289 w 9139477"/>
              <a:gd name="connsiteY49" fmla="*/ 2210 h 2180461"/>
              <a:gd name="connsiteX50" fmla="*/ 6639233 w 9139477"/>
              <a:gd name="connsiteY50" fmla="*/ 4420 h 2180461"/>
              <a:gd name="connsiteX51" fmla="*/ 6954749 w 9139477"/>
              <a:gd name="connsiteY51" fmla="*/ 16741 h 2180461"/>
              <a:gd name="connsiteX52" fmla="*/ 7641719 w 9139477"/>
              <a:gd name="connsiteY52" fmla="*/ 56816 h 2180461"/>
              <a:gd name="connsiteX53" fmla="*/ 8324112 w 9139477"/>
              <a:gd name="connsiteY53" fmla="*/ 133147 h 2180461"/>
              <a:gd name="connsiteX54" fmla="*/ 8700423 w 9139477"/>
              <a:gd name="connsiteY54" fmla="*/ 296798 h 2180461"/>
              <a:gd name="connsiteX55" fmla="*/ 8884634 w 9139477"/>
              <a:gd name="connsiteY55" fmla="*/ 523585 h 2180461"/>
              <a:gd name="connsiteX56" fmla="*/ 9051402 w 9139477"/>
              <a:gd name="connsiteY56" fmla="*/ 787929 h 2180461"/>
              <a:gd name="connsiteX57" fmla="*/ 9106246 w 9139477"/>
              <a:gd name="connsiteY57" fmla="*/ 935371 h 2180461"/>
              <a:gd name="connsiteX58" fmla="*/ 9139405 w 9139477"/>
              <a:gd name="connsiteY58" fmla="*/ 1228429 h 2180461"/>
              <a:gd name="connsiteX59" fmla="*/ 9097701 w 9139477"/>
              <a:gd name="connsiteY59" fmla="*/ 1543853 h 2180461"/>
              <a:gd name="connsiteX60" fmla="*/ 9042020 w 9139477"/>
              <a:gd name="connsiteY60" fmla="*/ 1712826 h 2180461"/>
              <a:gd name="connsiteX61" fmla="*/ 8875702 w 9139477"/>
              <a:gd name="connsiteY61" fmla="*/ 1941778 h 2180461"/>
              <a:gd name="connsiteX62" fmla="*/ 8610516 w 9139477"/>
              <a:gd name="connsiteY62" fmla="*/ 2171318 h 2180461"/>
              <a:gd name="connsiteX0" fmla="*/ 0 w 9139477"/>
              <a:gd name="connsiteY0" fmla="*/ 2180461 h 2180461"/>
              <a:gd name="connsiteX1" fmla="*/ 104172 w 9139477"/>
              <a:gd name="connsiteY1" fmla="*/ 2157311 h 2180461"/>
              <a:gd name="connsiteX2" fmla="*/ 208344 w 9139477"/>
              <a:gd name="connsiteY2" fmla="*/ 2122587 h 2180461"/>
              <a:gd name="connsiteX3" fmla="*/ 300942 w 9139477"/>
              <a:gd name="connsiteY3" fmla="*/ 2099438 h 2180461"/>
              <a:gd name="connsiteX4" fmla="*/ 497711 w 9139477"/>
              <a:gd name="connsiteY4" fmla="*/ 2041564 h 2180461"/>
              <a:gd name="connsiteX5" fmla="*/ 601883 w 9139477"/>
              <a:gd name="connsiteY5" fmla="*/ 2006840 h 2180461"/>
              <a:gd name="connsiteX6" fmla="*/ 856526 w 9139477"/>
              <a:gd name="connsiteY6" fmla="*/ 1925818 h 2180461"/>
              <a:gd name="connsiteX7" fmla="*/ 972273 w 9139477"/>
              <a:gd name="connsiteY7" fmla="*/ 1891093 h 2180461"/>
              <a:gd name="connsiteX8" fmla="*/ 1099595 w 9139477"/>
              <a:gd name="connsiteY8" fmla="*/ 1856369 h 2180461"/>
              <a:gd name="connsiteX9" fmla="*/ 1273215 w 9139477"/>
              <a:gd name="connsiteY9" fmla="*/ 1798496 h 2180461"/>
              <a:gd name="connsiteX10" fmla="*/ 1400537 w 9139477"/>
              <a:gd name="connsiteY10" fmla="*/ 1763772 h 2180461"/>
              <a:gd name="connsiteX11" fmla="*/ 1435261 w 9139477"/>
              <a:gd name="connsiteY11" fmla="*/ 1752197 h 2180461"/>
              <a:gd name="connsiteX12" fmla="*/ 1747777 w 9139477"/>
              <a:gd name="connsiteY12" fmla="*/ 1648025 h 2180461"/>
              <a:gd name="connsiteX13" fmla="*/ 1886673 w 9139477"/>
              <a:gd name="connsiteY13" fmla="*/ 1613301 h 2180461"/>
              <a:gd name="connsiteX14" fmla="*/ 1990845 w 9139477"/>
              <a:gd name="connsiteY14" fmla="*/ 1590152 h 2180461"/>
              <a:gd name="connsiteX15" fmla="*/ 2071868 w 9139477"/>
              <a:gd name="connsiteY15" fmla="*/ 1567002 h 2180461"/>
              <a:gd name="connsiteX16" fmla="*/ 2141316 w 9139477"/>
              <a:gd name="connsiteY16" fmla="*/ 1555428 h 2180461"/>
              <a:gd name="connsiteX17" fmla="*/ 2187615 w 9139477"/>
              <a:gd name="connsiteY17" fmla="*/ 1543853 h 2180461"/>
              <a:gd name="connsiteX18" fmla="*/ 2374375 w 9139477"/>
              <a:gd name="connsiteY18" fmla="*/ 1500110 h 2180461"/>
              <a:gd name="connsiteX19" fmla="*/ 2662177 w 9139477"/>
              <a:gd name="connsiteY19" fmla="*/ 1439681 h 2180461"/>
              <a:gd name="connsiteX20" fmla="*/ 2878551 w 9139477"/>
              <a:gd name="connsiteY20" fmla="*/ 1423987 h 2180461"/>
              <a:gd name="connsiteX21" fmla="*/ 3240911 w 9139477"/>
              <a:gd name="connsiteY21" fmla="*/ 1451255 h 2180461"/>
              <a:gd name="connsiteX22" fmla="*/ 3359996 w 9139477"/>
              <a:gd name="connsiteY22" fmla="*/ 1524040 h 2180461"/>
              <a:gd name="connsiteX23" fmla="*/ 3460830 w 9139477"/>
              <a:gd name="connsiteY23" fmla="*/ 1648025 h 2180461"/>
              <a:gd name="connsiteX24" fmla="*/ 3652334 w 9139477"/>
              <a:gd name="connsiteY24" fmla="*/ 1842190 h 2180461"/>
              <a:gd name="connsiteX25" fmla="*/ 3965998 w 9139477"/>
              <a:gd name="connsiteY25" fmla="*/ 1991147 h 2180461"/>
              <a:gd name="connsiteX26" fmla="*/ 4185615 w 9139477"/>
              <a:gd name="connsiteY26" fmla="*/ 1981306 h 2180461"/>
              <a:gd name="connsiteX27" fmla="*/ 4317357 w 9139477"/>
              <a:gd name="connsiteY27" fmla="*/ 1925818 h 2180461"/>
              <a:gd name="connsiteX28" fmla="*/ 4363655 w 9139477"/>
              <a:gd name="connsiteY28" fmla="*/ 1867944 h 2180461"/>
              <a:gd name="connsiteX29" fmla="*/ 4352081 w 9139477"/>
              <a:gd name="connsiteY29" fmla="*/ 1705899 h 2180461"/>
              <a:gd name="connsiteX30" fmla="*/ 4236334 w 9139477"/>
              <a:gd name="connsiteY30" fmla="*/ 1416531 h 2180461"/>
              <a:gd name="connsiteX31" fmla="*/ 4143737 w 9139477"/>
              <a:gd name="connsiteY31" fmla="*/ 1208187 h 2180461"/>
              <a:gd name="connsiteX32" fmla="*/ 4155311 w 9139477"/>
              <a:gd name="connsiteY32" fmla="*/ 1034567 h 2180461"/>
              <a:gd name="connsiteX33" fmla="*/ 4236334 w 9139477"/>
              <a:gd name="connsiteY33" fmla="*/ 952762 h 2180461"/>
              <a:gd name="connsiteX34" fmla="*/ 4433104 w 9139477"/>
              <a:gd name="connsiteY34" fmla="*/ 872521 h 2180461"/>
              <a:gd name="connsiteX35" fmla="*/ 4745620 w 9139477"/>
              <a:gd name="connsiteY35" fmla="*/ 814648 h 2180461"/>
              <a:gd name="connsiteX36" fmla="*/ 4919240 w 9139477"/>
              <a:gd name="connsiteY36" fmla="*/ 779924 h 2180461"/>
              <a:gd name="connsiteX37" fmla="*/ 5034987 w 9139477"/>
              <a:gd name="connsiteY37" fmla="*/ 745200 h 2180461"/>
              <a:gd name="connsiteX38" fmla="*/ 5104435 w 9139477"/>
              <a:gd name="connsiteY38" fmla="*/ 722050 h 2180461"/>
              <a:gd name="connsiteX39" fmla="*/ 5254906 w 9139477"/>
              <a:gd name="connsiteY39" fmla="*/ 641028 h 2180461"/>
              <a:gd name="connsiteX40" fmla="*/ 5382228 w 9139477"/>
              <a:gd name="connsiteY40" fmla="*/ 571580 h 2180461"/>
              <a:gd name="connsiteX41" fmla="*/ 5509549 w 9139477"/>
              <a:gd name="connsiteY41" fmla="*/ 478982 h 2180461"/>
              <a:gd name="connsiteX42" fmla="*/ 5625296 w 9139477"/>
              <a:gd name="connsiteY42" fmla="*/ 401296 h 2180461"/>
              <a:gd name="connsiteX43" fmla="*/ 5722663 w 9139477"/>
              <a:gd name="connsiteY43" fmla="*/ 321706 h 2180461"/>
              <a:gd name="connsiteX44" fmla="*/ 5833815 w 9139477"/>
              <a:gd name="connsiteY44" fmla="*/ 247663 h 2180461"/>
              <a:gd name="connsiteX45" fmla="*/ 5984286 w 9139477"/>
              <a:gd name="connsiteY45" fmla="*/ 143665 h 2180461"/>
              <a:gd name="connsiteX46" fmla="*/ 6104278 w 9139477"/>
              <a:gd name="connsiteY46" fmla="*/ 88351 h 2180461"/>
              <a:gd name="connsiteX47" fmla="*/ 6220200 w 9139477"/>
              <a:gd name="connsiteY47" fmla="*/ 32689 h 2180461"/>
              <a:gd name="connsiteX48" fmla="*/ 6352291 w 9139477"/>
              <a:gd name="connsiteY48" fmla="*/ 2385 h 2180461"/>
              <a:gd name="connsiteX49" fmla="*/ 6456289 w 9139477"/>
              <a:gd name="connsiteY49" fmla="*/ 2210 h 2180461"/>
              <a:gd name="connsiteX50" fmla="*/ 6639233 w 9139477"/>
              <a:gd name="connsiteY50" fmla="*/ 4420 h 2180461"/>
              <a:gd name="connsiteX51" fmla="*/ 6954749 w 9139477"/>
              <a:gd name="connsiteY51" fmla="*/ 16741 h 2180461"/>
              <a:gd name="connsiteX52" fmla="*/ 7641719 w 9139477"/>
              <a:gd name="connsiteY52" fmla="*/ 56816 h 2180461"/>
              <a:gd name="connsiteX53" fmla="*/ 8324112 w 9139477"/>
              <a:gd name="connsiteY53" fmla="*/ 133147 h 2180461"/>
              <a:gd name="connsiteX54" fmla="*/ 8700423 w 9139477"/>
              <a:gd name="connsiteY54" fmla="*/ 296798 h 2180461"/>
              <a:gd name="connsiteX55" fmla="*/ 8884634 w 9139477"/>
              <a:gd name="connsiteY55" fmla="*/ 523585 h 2180461"/>
              <a:gd name="connsiteX56" fmla="*/ 9051402 w 9139477"/>
              <a:gd name="connsiteY56" fmla="*/ 787929 h 2180461"/>
              <a:gd name="connsiteX57" fmla="*/ 9106246 w 9139477"/>
              <a:gd name="connsiteY57" fmla="*/ 935371 h 2180461"/>
              <a:gd name="connsiteX58" fmla="*/ 9139405 w 9139477"/>
              <a:gd name="connsiteY58" fmla="*/ 1228429 h 2180461"/>
              <a:gd name="connsiteX59" fmla="*/ 9097701 w 9139477"/>
              <a:gd name="connsiteY59" fmla="*/ 1543853 h 2180461"/>
              <a:gd name="connsiteX60" fmla="*/ 9042020 w 9139477"/>
              <a:gd name="connsiteY60" fmla="*/ 1712826 h 2180461"/>
              <a:gd name="connsiteX61" fmla="*/ 8906438 w 9139477"/>
              <a:gd name="connsiteY61" fmla="*/ 1980198 h 2180461"/>
              <a:gd name="connsiteX62" fmla="*/ 8610516 w 9139477"/>
              <a:gd name="connsiteY62" fmla="*/ 2171318 h 2180461"/>
              <a:gd name="connsiteX0" fmla="*/ 0 w 9139477"/>
              <a:gd name="connsiteY0" fmla="*/ 2180461 h 2232790"/>
              <a:gd name="connsiteX1" fmla="*/ 104172 w 9139477"/>
              <a:gd name="connsiteY1" fmla="*/ 2157311 h 2232790"/>
              <a:gd name="connsiteX2" fmla="*/ 208344 w 9139477"/>
              <a:gd name="connsiteY2" fmla="*/ 2122587 h 2232790"/>
              <a:gd name="connsiteX3" fmla="*/ 300942 w 9139477"/>
              <a:gd name="connsiteY3" fmla="*/ 2099438 h 2232790"/>
              <a:gd name="connsiteX4" fmla="*/ 497711 w 9139477"/>
              <a:gd name="connsiteY4" fmla="*/ 2041564 h 2232790"/>
              <a:gd name="connsiteX5" fmla="*/ 601883 w 9139477"/>
              <a:gd name="connsiteY5" fmla="*/ 2006840 h 2232790"/>
              <a:gd name="connsiteX6" fmla="*/ 856526 w 9139477"/>
              <a:gd name="connsiteY6" fmla="*/ 1925818 h 2232790"/>
              <a:gd name="connsiteX7" fmla="*/ 972273 w 9139477"/>
              <a:gd name="connsiteY7" fmla="*/ 1891093 h 2232790"/>
              <a:gd name="connsiteX8" fmla="*/ 1099595 w 9139477"/>
              <a:gd name="connsiteY8" fmla="*/ 1856369 h 2232790"/>
              <a:gd name="connsiteX9" fmla="*/ 1273215 w 9139477"/>
              <a:gd name="connsiteY9" fmla="*/ 1798496 h 2232790"/>
              <a:gd name="connsiteX10" fmla="*/ 1400537 w 9139477"/>
              <a:gd name="connsiteY10" fmla="*/ 1763772 h 2232790"/>
              <a:gd name="connsiteX11" fmla="*/ 1435261 w 9139477"/>
              <a:gd name="connsiteY11" fmla="*/ 1752197 h 2232790"/>
              <a:gd name="connsiteX12" fmla="*/ 1747777 w 9139477"/>
              <a:gd name="connsiteY12" fmla="*/ 1648025 h 2232790"/>
              <a:gd name="connsiteX13" fmla="*/ 1886673 w 9139477"/>
              <a:gd name="connsiteY13" fmla="*/ 1613301 h 2232790"/>
              <a:gd name="connsiteX14" fmla="*/ 1990845 w 9139477"/>
              <a:gd name="connsiteY14" fmla="*/ 1590152 h 2232790"/>
              <a:gd name="connsiteX15" fmla="*/ 2071868 w 9139477"/>
              <a:gd name="connsiteY15" fmla="*/ 1567002 h 2232790"/>
              <a:gd name="connsiteX16" fmla="*/ 2141316 w 9139477"/>
              <a:gd name="connsiteY16" fmla="*/ 1555428 h 2232790"/>
              <a:gd name="connsiteX17" fmla="*/ 2187615 w 9139477"/>
              <a:gd name="connsiteY17" fmla="*/ 1543853 h 2232790"/>
              <a:gd name="connsiteX18" fmla="*/ 2374375 w 9139477"/>
              <a:gd name="connsiteY18" fmla="*/ 1500110 h 2232790"/>
              <a:gd name="connsiteX19" fmla="*/ 2662177 w 9139477"/>
              <a:gd name="connsiteY19" fmla="*/ 1439681 h 2232790"/>
              <a:gd name="connsiteX20" fmla="*/ 2878551 w 9139477"/>
              <a:gd name="connsiteY20" fmla="*/ 1423987 h 2232790"/>
              <a:gd name="connsiteX21" fmla="*/ 3240911 w 9139477"/>
              <a:gd name="connsiteY21" fmla="*/ 1451255 h 2232790"/>
              <a:gd name="connsiteX22" fmla="*/ 3359996 w 9139477"/>
              <a:gd name="connsiteY22" fmla="*/ 1524040 h 2232790"/>
              <a:gd name="connsiteX23" fmla="*/ 3460830 w 9139477"/>
              <a:gd name="connsiteY23" fmla="*/ 1648025 h 2232790"/>
              <a:gd name="connsiteX24" fmla="*/ 3652334 w 9139477"/>
              <a:gd name="connsiteY24" fmla="*/ 1842190 h 2232790"/>
              <a:gd name="connsiteX25" fmla="*/ 3965998 w 9139477"/>
              <a:gd name="connsiteY25" fmla="*/ 1991147 h 2232790"/>
              <a:gd name="connsiteX26" fmla="*/ 4185615 w 9139477"/>
              <a:gd name="connsiteY26" fmla="*/ 1981306 h 2232790"/>
              <a:gd name="connsiteX27" fmla="*/ 4317357 w 9139477"/>
              <a:gd name="connsiteY27" fmla="*/ 1925818 h 2232790"/>
              <a:gd name="connsiteX28" fmla="*/ 4363655 w 9139477"/>
              <a:gd name="connsiteY28" fmla="*/ 1867944 h 2232790"/>
              <a:gd name="connsiteX29" fmla="*/ 4352081 w 9139477"/>
              <a:gd name="connsiteY29" fmla="*/ 1705899 h 2232790"/>
              <a:gd name="connsiteX30" fmla="*/ 4236334 w 9139477"/>
              <a:gd name="connsiteY30" fmla="*/ 1416531 h 2232790"/>
              <a:gd name="connsiteX31" fmla="*/ 4143737 w 9139477"/>
              <a:gd name="connsiteY31" fmla="*/ 1208187 h 2232790"/>
              <a:gd name="connsiteX32" fmla="*/ 4155311 w 9139477"/>
              <a:gd name="connsiteY32" fmla="*/ 1034567 h 2232790"/>
              <a:gd name="connsiteX33" fmla="*/ 4236334 w 9139477"/>
              <a:gd name="connsiteY33" fmla="*/ 952762 h 2232790"/>
              <a:gd name="connsiteX34" fmla="*/ 4433104 w 9139477"/>
              <a:gd name="connsiteY34" fmla="*/ 872521 h 2232790"/>
              <a:gd name="connsiteX35" fmla="*/ 4745620 w 9139477"/>
              <a:gd name="connsiteY35" fmla="*/ 814648 h 2232790"/>
              <a:gd name="connsiteX36" fmla="*/ 4919240 w 9139477"/>
              <a:gd name="connsiteY36" fmla="*/ 779924 h 2232790"/>
              <a:gd name="connsiteX37" fmla="*/ 5034987 w 9139477"/>
              <a:gd name="connsiteY37" fmla="*/ 745200 h 2232790"/>
              <a:gd name="connsiteX38" fmla="*/ 5104435 w 9139477"/>
              <a:gd name="connsiteY38" fmla="*/ 722050 h 2232790"/>
              <a:gd name="connsiteX39" fmla="*/ 5254906 w 9139477"/>
              <a:gd name="connsiteY39" fmla="*/ 641028 h 2232790"/>
              <a:gd name="connsiteX40" fmla="*/ 5382228 w 9139477"/>
              <a:gd name="connsiteY40" fmla="*/ 571580 h 2232790"/>
              <a:gd name="connsiteX41" fmla="*/ 5509549 w 9139477"/>
              <a:gd name="connsiteY41" fmla="*/ 478982 h 2232790"/>
              <a:gd name="connsiteX42" fmla="*/ 5625296 w 9139477"/>
              <a:gd name="connsiteY42" fmla="*/ 401296 h 2232790"/>
              <a:gd name="connsiteX43" fmla="*/ 5722663 w 9139477"/>
              <a:gd name="connsiteY43" fmla="*/ 321706 h 2232790"/>
              <a:gd name="connsiteX44" fmla="*/ 5833815 w 9139477"/>
              <a:gd name="connsiteY44" fmla="*/ 247663 h 2232790"/>
              <a:gd name="connsiteX45" fmla="*/ 5984286 w 9139477"/>
              <a:gd name="connsiteY45" fmla="*/ 143665 h 2232790"/>
              <a:gd name="connsiteX46" fmla="*/ 6104278 w 9139477"/>
              <a:gd name="connsiteY46" fmla="*/ 88351 h 2232790"/>
              <a:gd name="connsiteX47" fmla="*/ 6220200 w 9139477"/>
              <a:gd name="connsiteY47" fmla="*/ 32689 h 2232790"/>
              <a:gd name="connsiteX48" fmla="*/ 6352291 w 9139477"/>
              <a:gd name="connsiteY48" fmla="*/ 2385 h 2232790"/>
              <a:gd name="connsiteX49" fmla="*/ 6456289 w 9139477"/>
              <a:gd name="connsiteY49" fmla="*/ 2210 h 2232790"/>
              <a:gd name="connsiteX50" fmla="*/ 6639233 w 9139477"/>
              <a:gd name="connsiteY50" fmla="*/ 4420 h 2232790"/>
              <a:gd name="connsiteX51" fmla="*/ 6954749 w 9139477"/>
              <a:gd name="connsiteY51" fmla="*/ 16741 h 2232790"/>
              <a:gd name="connsiteX52" fmla="*/ 7641719 w 9139477"/>
              <a:gd name="connsiteY52" fmla="*/ 56816 h 2232790"/>
              <a:gd name="connsiteX53" fmla="*/ 8324112 w 9139477"/>
              <a:gd name="connsiteY53" fmla="*/ 133147 h 2232790"/>
              <a:gd name="connsiteX54" fmla="*/ 8700423 w 9139477"/>
              <a:gd name="connsiteY54" fmla="*/ 296798 h 2232790"/>
              <a:gd name="connsiteX55" fmla="*/ 8884634 w 9139477"/>
              <a:gd name="connsiteY55" fmla="*/ 523585 h 2232790"/>
              <a:gd name="connsiteX56" fmla="*/ 9051402 w 9139477"/>
              <a:gd name="connsiteY56" fmla="*/ 787929 h 2232790"/>
              <a:gd name="connsiteX57" fmla="*/ 9106246 w 9139477"/>
              <a:gd name="connsiteY57" fmla="*/ 935371 h 2232790"/>
              <a:gd name="connsiteX58" fmla="*/ 9139405 w 9139477"/>
              <a:gd name="connsiteY58" fmla="*/ 1228429 h 2232790"/>
              <a:gd name="connsiteX59" fmla="*/ 9097701 w 9139477"/>
              <a:gd name="connsiteY59" fmla="*/ 1543853 h 2232790"/>
              <a:gd name="connsiteX60" fmla="*/ 9042020 w 9139477"/>
              <a:gd name="connsiteY60" fmla="*/ 1712826 h 2232790"/>
              <a:gd name="connsiteX61" fmla="*/ 8906438 w 9139477"/>
              <a:gd name="connsiteY61" fmla="*/ 1980198 h 2232790"/>
              <a:gd name="connsiteX62" fmla="*/ 8633568 w 9139477"/>
              <a:gd name="connsiteY62" fmla="*/ 2232790 h 2232790"/>
              <a:gd name="connsiteX0" fmla="*/ 0 w 9139477"/>
              <a:gd name="connsiteY0" fmla="*/ 2180461 h 2232790"/>
              <a:gd name="connsiteX1" fmla="*/ 104172 w 9139477"/>
              <a:gd name="connsiteY1" fmla="*/ 2157311 h 2232790"/>
              <a:gd name="connsiteX2" fmla="*/ 208344 w 9139477"/>
              <a:gd name="connsiteY2" fmla="*/ 2122587 h 2232790"/>
              <a:gd name="connsiteX3" fmla="*/ 300942 w 9139477"/>
              <a:gd name="connsiteY3" fmla="*/ 2099438 h 2232790"/>
              <a:gd name="connsiteX4" fmla="*/ 497711 w 9139477"/>
              <a:gd name="connsiteY4" fmla="*/ 2041564 h 2232790"/>
              <a:gd name="connsiteX5" fmla="*/ 601883 w 9139477"/>
              <a:gd name="connsiteY5" fmla="*/ 2006840 h 2232790"/>
              <a:gd name="connsiteX6" fmla="*/ 856526 w 9139477"/>
              <a:gd name="connsiteY6" fmla="*/ 1925818 h 2232790"/>
              <a:gd name="connsiteX7" fmla="*/ 972273 w 9139477"/>
              <a:gd name="connsiteY7" fmla="*/ 1891093 h 2232790"/>
              <a:gd name="connsiteX8" fmla="*/ 1099595 w 9139477"/>
              <a:gd name="connsiteY8" fmla="*/ 1856369 h 2232790"/>
              <a:gd name="connsiteX9" fmla="*/ 1273215 w 9139477"/>
              <a:gd name="connsiteY9" fmla="*/ 1798496 h 2232790"/>
              <a:gd name="connsiteX10" fmla="*/ 1400537 w 9139477"/>
              <a:gd name="connsiteY10" fmla="*/ 1763772 h 2232790"/>
              <a:gd name="connsiteX11" fmla="*/ 1435261 w 9139477"/>
              <a:gd name="connsiteY11" fmla="*/ 1752197 h 2232790"/>
              <a:gd name="connsiteX12" fmla="*/ 1747777 w 9139477"/>
              <a:gd name="connsiteY12" fmla="*/ 1648025 h 2232790"/>
              <a:gd name="connsiteX13" fmla="*/ 1886673 w 9139477"/>
              <a:gd name="connsiteY13" fmla="*/ 1613301 h 2232790"/>
              <a:gd name="connsiteX14" fmla="*/ 1990845 w 9139477"/>
              <a:gd name="connsiteY14" fmla="*/ 1590152 h 2232790"/>
              <a:gd name="connsiteX15" fmla="*/ 2071868 w 9139477"/>
              <a:gd name="connsiteY15" fmla="*/ 1567002 h 2232790"/>
              <a:gd name="connsiteX16" fmla="*/ 2141316 w 9139477"/>
              <a:gd name="connsiteY16" fmla="*/ 1555428 h 2232790"/>
              <a:gd name="connsiteX17" fmla="*/ 2187615 w 9139477"/>
              <a:gd name="connsiteY17" fmla="*/ 1543853 h 2232790"/>
              <a:gd name="connsiteX18" fmla="*/ 2374375 w 9139477"/>
              <a:gd name="connsiteY18" fmla="*/ 1500110 h 2232790"/>
              <a:gd name="connsiteX19" fmla="*/ 2662177 w 9139477"/>
              <a:gd name="connsiteY19" fmla="*/ 1439681 h 2232790"/>
              <a:gd name="connsiteX20" fmla="*/ 2878551 w 9139477"/>
              <a:gd name="connsiteY20" fmla="*/ 1423987 h 2232790"/>
              <a:gd name="connsiteX21" fmla="*/ 3240911 w 9139477"/>
              <a:gd name="connsiteY21" fmla="*/ 1451255 h 2232790"/>
              <a:gd name="connsiteX22" fmla="*/ 3359996 w 9139477"/>
              <a:gd name="connsiteY22" fmla="*/ 1524040 h 2232790"/>
              <a:gd name="connsiteX23" fmla="*/ 3460830 w 9139477"/>
              <a:gd name="connsiteY23" fmla="*/ 1648025 h 2232790"/>
              <a:gd name="connsiteX24" fmla="*/ 3652334 w 9139477"/>
              <a:gd name="connsiteY24" fmla="*/ 1842190 h 2232790"/>
              <a:gd name="connsiteX25" fmla="*/ 3965998 w 9139477"/>
              <a:gd name="connsiteY25" fmla="*/ 1991147 h 2232790"/>
              <a:gd name="connsiteX26" fmla="*/ 4185615 w 9139477"/>
              <a:gd name="connsiteY26" fmla="*/ 1981306 h 2232790"/>
              <a:gd name="connsiteX27" fmla="*/ 4317357 w 9139477"/>
              <a:gd name="connsiteY27" fmla="*/ 1925818 h 2232790"/>
              <a:gd name="connsiteX28" fmla="*/ 4363655 w 9139477"/>
              <a:gd name="connsiteY28" fmla="*/ 1867944 h 2232790"/>
              <a:gd name="connsiteX29" fmla="*/ 4352081 w 9139477"/>
              <a:gd name="connsiteY29" fmla="*/ 1705899 h 2232790"/>
              <a:gd name="connsiteX30" fmla="*/ 4236334 w 9139477"/>
              <a:gd name="connsiteY30" fmla="*/ 1416531 h 2232790"/>
              <a:gd name="connsiteX31" fmla="*/ 4143737 w 9139477"/>
              <a:gd name="connsiteY31" fmla="*/ 1208187 h 2232790"/>
              <a:gd name="connsiteX32" fmla="*/ 4155311 w 9139477"/>
              <a:gd name="connsiteY32" fmla="*/ 1034567 h 2232790"/>
              <a:gd name="connsiteX33" fmla="*/ 4236334 w 9139477"/>
              <a:gd name="connsiteY33" fmla="*/ 952762 h 2232790"/>
              <a:gd name="connsiteX34" fmla="*/ 4433104 w 9139477"/>
              <a:gd name="connsiteY34" fmla="*/ 872521 h 2232790"/>
              <a:gd name="connsiteX35" fmla="*/ 4745620 w 9139477"/>
              <a:gd name="connsiteY35" fmla="*/ 814648 h 2232790"/>
              <a:gd name="connsiteX36" fmla="*/ 4919240 w 9139477"/>
              <a:gd name="connsiteY36" fmla="*/ 779924 h 2232790"/>
              <a:gd name="connsiteX37" fmla="*/ 5034987 w 9139477"/>
              <a:gd name="connsiteY37" fmla="*/ 745200 h 2232790"/>
              <a:gd name="connsiteX38" fmla="*/ 5104435 w 9139477"/>
              <a:gd name="connsiteY38" fmla="*/ 722050 h 2232790"/>
              <a:gd name="connsiteX39" fmla="*/ 5254906 w 9139477"/>
              <a:gd name="connsiteY39" fmla="*/ 641028 h 2232790"/>
              <a:gd name="connsiteX40" fmla="*/ 5382228 w 9139477"/>
              <a:gd name="connsiteY40" fmla="*/ 571580 h 2232790"/>
              <a:gd name="connsiteX41" fmla="*/ 5509549 w 9139477"/>
              <a:gd name="connsiteY41" fmla="*/ 478982 h 2232790"/>
              <a:gd name="connsiteX42" fmla="*/ 5625296 w 9139477"/>
              <a:gd name="connsiteY42" fmla="*/ 401296 h 2232790"/>
              <a:gd name="connsiteX43" fmla="*/ 5722663 w 9139477"/>
              <a:gd name="connsiteY43" fmla="*/ 321706 h 2232790"/>
              <a:gd name="connsiteX44" fmla="*/ 5833815 w 9139477"/>
              <a:gd name="connsiteY44" fmla="*/ 247663 h 2232790"/>
              <a:gd name="connsiteX45" fmla="*/ 5984286 w 9139477"/>
              <a:gd name="connsiteY45" fmla="*/ 143665 h 2232790"/>
              <a:gd name="connsiteX46" fmla="*/ 6104278 w 9139477"/>
              <a:gd name="connsiteY46" fmla="*/ 88351 h 2232790"/>
              <a:gd name="connsiteX47" fmla="*/ 6220200 w 9139477"/>
              <a:gd name="connsiteY47" fmla="*/ 32689 h 2232790"/>
              <a:gd name="connsiteX48" fmla="*/ 6352291 w 9139477"/>
              <a:gd name="connsiteY48" fmla="*/ 2385 h 2232790"/>
              <a:gd name="connsiteX49" fmla="*/ 6456289 w 9139477"/>
              <a:gd name="connsiteY49" fmla="*/ 2210 h 2232790"/>
              <a:gd name="connsiteX50" fmla="*/ 6639233 w 9139477"/>
              <a:gd name="connsiteY50" fmla="*/ 4420 h 2232790"/>
              <a:gd name="connsiteX51" fmla="*/ 6954749 w 9139477"/>
              <a:gd name="connsiteY51" fmla="*/ 16741 h 2232790"/>
              <a:gd name="connsiteX52" fmla="*/ 7641719 w 9139477"/>
              <a:gd name="connsiteY52" fmla="*/ 56816 h 2232790"/>
              <a:gd name="connsiteX53" fmla="*/ 8324112 w 9139477"/>
              <a:gd name="connsiteY53" fmla="*/ 133147 h 2232790"/>
              <a:gd name="connsiteX54" fmla="*/ 8700423 w 9139477"/>
              <a:gd name="connsiteY54" fmla="*/ 296798 h 2232790"/>
              <a:gd name="connsiteX55" fmla="*/ 8884634 w 9139477"/>
              <a:gd name="connsiteY55" fmla="*/ 523585 h 2232790"/>
              <a:gd name="connsiteX56" fmla="*/ 9051402 w 9139477"/>
              <a:gd name="connsiteY56" fmla="*/ 787929 h 2232790"/>
              <a:gd name="connsiteX57" fmla="*/ 9106246 w 9139477"/>
              <a:gd name="connsiteY57" fmla="*/ 935371 h 2232790"/>
              <a:gd name="connsiteX58" fmla="*/ 9139405 w 9139477"/>
              <a:gd name="connsiteY58" fmla="*/ 1228429 h 2232790"/>
              <a:gd name="connsiteX59" fmla="*/ 9097701 w 9139477"/>
              <a:gd name="connsiteY59" fmla="*/ 1543853 h 2232790"/>
              <a:gd name="connsiteX60" fmla="*/ 9065072 w 9139477"/>
              <a:gd name="connsiteY60" fmla="*/ 1728194 h 2232790"/>
              <a:gd name="connsiteX61" fmla="*/ 8906438 w 9139477"/>
              <a:gd name="connsiteY61" fmla="*/ 1980198 h 2232790"/>
              <a:gd name="connsiteX62" fmla="*/ 8633568 w 9139477"/>
              <a:gd name="connsiteY62" fmla="*/ 2232790 h 2232790"/>
              <a:gd name="connsiteX0" fmla="*/ 0 w 9140559"/>
              <a:gd name="connsiteY0" fmla="*/ 2180461 h 2232790"/>
              <a:gd name="connsiteX1" fmla="*/ 104172 w 9140559"/>
              <a:gd name="connsiteY1" fmla="*/ 2157311 h 2232790"/>
              <a:gd name="connsiteX2" fmla="*/ 208344 w 9140559"/>
              <a:gd name="connsiteY2" fmla="*/ 2122587 h 2232790"/>
              <a:gd name="connsiteX3" fmla="*/ 300942 w 9140559"/>
              <a:gd name="connsiteY3" fmla="*/ 2099438 h 2232790"/>
              <a:gd name="connsiteX4" fmla="*/ 497711 w 9140559"/>
              <a:gd name="connsiteY4" fmla="*/ 2041564 h 2232790"/>
              <a:gd name="connsiteX5" fmla="*/ 601883 w 9140559"/>
              <a:gd name="connsiteY5" fmla="*/ 2006840 h 2232790"/>
              <a:gd name="connsiteX6" fmla="*/ 856526 w 9140559"/>
              <a:gd name="connsiteY6" fmla="*/ 1925818 h 2232790"/>
              <a:gd name="connsiteX7" fmla="*/ 972273 w 9140559"/>
              <a:gd name="connsiteY7" fmla="*/ 1891093 h 2232790"/>
              <a:gd name="connsiteX8" fmla="*/ 1099595 w 9140559"/>
              <a:gd name="connsiteY8" fmla="*/ 1856369 h 2232790"/>
              <a:gd name="connsiteX9" fmla="*/ 1273215 w 9140559"/>
              <a:gd name="connsiteY9" fmla="*/ 1798496 h 2232790"/>
              <a:gd name="connsiteX10" fmla="*/ 1400537 w 9140559"/>
              <a:gd name="connsiteY10" fmla="*/ 1763772 h 2232790"/>
              <a:gd name="connsiteX11" fmla="*/ 1435261 w 9140559"/>
              <a:gd name="connsiteY11" fmla="*/ 1752197 h 2232790"/>
              <a:gd name="connsiteX12" fmla="*/ 1747777 w 9140559"/>
              <a:gd name="connsiteY12" fmla="*/ 1648025 h 2232790"/>
              <a:gd name="connsiteX13" fmla="*/ 1886673 w 9140559"/>
              <a:gd name="connsiteY13" fmla="*/ 1613301 h 2232790"/>
              <a:gd name="connsiteX14" fmla="*/ 1990845 w 9140559"/>
              <a:gd name="connsiteY14" fmla="*/ 1590152 h 2232790"/>
              <a:gd name="connsiteX15" fmla="*/ 2071868 w 9140559"/>
              <a:gd name="connsiteY15" fmla="*/ 1567002 h 2232790"/>
              <a:gd name="connsiteX16" fmla="*/ 2141316 w 9140559"/>
              <a:gd name="connsiteY16" fmla="*/ 1555428 h 2232790"/>
              <a:gd name="connsiteX17" fmla="*/ 2187615 w 9140559"/>
              <a:gd name="connsiteY17" fmla="*/ 1543853 h 2232790"/>
              <a:gd name="connsiteX18" fmla="*/ 2374375 w 9140559"/>
              <a:gd name="connsiteY18" fmla="*/ 1500110 h 2232790"/>
              <a:gd name="connsiteX19" fmla="*/ 2662177 w 9140559"/>
              <a:gd name="connsiteY19" fmla="*/ 1439681 h 2232790"/>
              <a:gd name="connsiteX20" fmla="*/ 2878551 w 9140559"/>
              <a:gd name="connsiteY20" fmla="*/ 1423987 h 2232790"/>
              <a:gd name="connsiteX21" fmla="*/ 3240911 w 9140559"/>
              <a:gd name="connsiteY21" fmla="*/ 1451255 h 2232790"/>
              <a:gd name="connsiteX22" fmla="*/ 3359996 w 9140559"/>
              <a:gd name="connsiteY22" fmla="*/ 1524040 h 2232790"/>
              <a:gd name="connsiteX23" fmla="*/ 3460830 w 9140559"/>
              <a:gd name="connsiteY23" fmla="*/ 1648025 h 2232790"/>
              <a:gd name="connsiteX24" fmla="*/ 3652334 w 9140559"/>
              <a:gd name="connsiteY24" fmla="*/ 1842190 h 2232790"/>
              <a:gd name="connsiteX25" fmla="*/ 3965998 w 9140559"/>
              <a:gd name="connsiteY25" fmla="*/ 1991147 h 2232790"/>
              <a:gd name="connsiteX26" fmla="*/ 4185615 w 9140559"/>
              <a:gd name="connsiteY26" fmla="*/ 1981306 h 2232790"/>
              <a:gd name="connsiteX27" fmla="*/ 4317357 w 9140559"/>
              <a:gd name="connsiteY27" fmla="*/ 1925818 h 2232790"/>
              <a:gd name="connsiteX28" fmla="*/ 4363655 w 9140559"/>
              <a:gd name="connsiteY28" fmla="*/ 1867944 h 2232790"/>
              <a:gd name="connsiteX29" fmla="*/ 4352081 w 9140559"/>
              <a:gd name="connsiteY29" fmla="*/ 1705899 h 2232790"/>
              <a:gd name="connsiteX30" fmla="*/ 4236334 w 9140559"/>
              <a:gd name="connsiteY30" fmla="*/ 1416531 h 2232790"/>
              <a:gd name="connsiteX31" fmla="*/ 4143737 w 9140559"/>
              <a:gd name="connsiteY31" fmla="*/ 1208187 h 2232790"/>
              <a:gd name="connsiteX32" fmla="*/ 4155311 w 9140559"/>
              <a:gd name="connsiteY32" fmla="*/ 1034567 h 2232790"/>
              <a:gd name="connsiteX33" fmla="*/ 4236334 w 9140559"/>
              <a:gd name="connsiteY33" fmla="*/ 952762 h 2232790"/>
              <a:gd name="connsiteX34" fmla="*/ 4433104 w 9140559"/>
              <a:gd name="connsiteY34" fmla="*/ 872521 h 2232790"/>
              <a:gd name="connsiteX35" fmla="*/ 4745620 w 9140559"/>
              <a:gd name="connsiteY35" fmla="*/ 814648 h 2232790"/>
              <a:gd name="connsiteX36" fmla="*/ 4919240 w 9140559"/>
              <a:gd name="connsiteY36" fmla="*/ 779924 h 2232790"/>
              <a:gd name="connsiteX37" fmla="*/ 5034987 w 9140559"/>
              <a:gd name="connsiteY37" fmla="*/ 745200 h 2232790"/>
              <a:gd name="connsiteX38" fmla="*/ 5104435 w 9140559"/>
              <a:gd name="connsiteY38" fmla="*/ 722050 h 2232790"/>
              <a:gd name="connsiteX39" fmla="*/ 5254906 w 9140559"/>
              <a:gd name="connsiteY39" fmla="*/ 641028 h 2232790"/>
              <a:gd name="connsiteX40" fmla="*/ 5382228 w 9140559"/>
              <a:gd name="connsiteY40" fmla="*/ 571580 h 2232790"/>
              <a:gd name="connsiteX41" fmla="*/ 5509549 w 9140559"/>
              <a:gd name="connsiteY41" fmla="*/ 478982 h 2232790"/>
              <a:gd name="connsiteX42" fmla="*/ 5625296 w 9140559"/>
              <a:gd name="connsiteY42" fmla="*/ 401296 h 2232790"/>
              <a:gd name="connsiteX43" fmla="*/ 5722663 w 9140559"/>
              <a:gd name="connsiteY43" fmla="*/ 321706 h 2232790"/>
              <a:gd name="connsiteX44" fmla="*/ 5833815 w 9140559"/>
              <a:gd name="connsiteY44" fmla="*/ 247663 h 2232790"/>
              <a:gd name="connsiteX45" fmla="*/ 5984286 w 9140559"/>
              <a:gd name="connsiteY45" fmla="*/ 143665 h 2232790"/>
              <a:gd name="connsiteX46" fmla="*/ 6104278 w 9140559"/>
              <a:gd name="connsiteY46" fmla="*/ 88351 h 2232790"/>
              <a:gd name="connsiteX47" fmla="*/ 6220200 w 9140559"/>
              <a:gd name="connsiteY47" fmla="*/ 32689 h 2232790"/>
              <a:gd name="connsiteX48" fmla="*/ 6352291 w 9140559"/>
              <a:gd name="connsiteY48" fmla="*/ 2385 h 2232790"/>
              <a:gd name="connsiteX49" fmla="*/ 6456289 w 9140559"/>
              <a:gd name="connsiteY49" fmla="*/ 2210 h 2232790"/>
              <a:gd name="connsiteX50" fmla="*/ 6639233 w 9140559"/>
              <a:gd name="connsiteY50" fmla="*/ 4420 h 2232790"/>
              <a:gd name="connsiteX51" fmla="*/ 6954749 w 9140559"/>
              <a:gd name="connsiteY51" fmla="*/ 16741 h 2232790"/>
              <a:gd name="connsiteX52" fmla="*/ 7641719 w 9140559"/>
              <a:gd name="connsiteY52" fmla="*/ 56816 h 2232790"/>
              <a:gd name="connsiteX53" fmla="*/ 8324112 w 9140559"/>
              <a:gd name="connsiteY53" fmla="*/ 133147 h 2232790"/>
              <a:gd name="connsiteX54" fmla="*/ 8700423 w 9140559"/>
              <a:gd name="connsiteY54" fmla="*/ 296798 h 2232790"/>
              <a:gd name="connsiteX55" fmla="*/ 8884634 w 9140559"/>
              <a:gd name="connsiteY55" fmla="*/ 523585 h 2232790"/>
              <a:gd name="connsiteX56" fmla="*/ 9051402 w 9140559"/>
              <a:gd name="connsiteY56" fmla="*/ 787929 h 2232790"/>
              <a:gd name="connsiteX57" fmla="*/ 9106246 w 9140559"/>
              <a:gd name="connsiteY57" fmla="*/ 935371 h 2232790"/>
              <a:gd name="connsiteX58" fmla="*/ 9139405 w 9140559"/>
              <a:gd name="connsiteY58" fmla="*/ 1228429 h 2232790"/>
              <a:gd name="connsiteX59" fmla="*/ 9065072 w 9140559"/>
              <a:gd name="connsiteY59" fmla="*/ 1728194 h 2232790"/>
              <a:gd name="connsiteX60" fmla="*/ 8906438 w 9140559"/>
              <a:gd name="connsiteY60" fmla="*/ 1980198 h 2232790"/>
              <a:gd name="connsiteX61" fmla="*/ 8633568 w 9140559"/>
              <a:gd name="connsiteY61" fmla="*/ 2232790 h 2232790"/>
              <a:gd name="connsiteX0" fmla="*/ 0 w 9140559"/>
              <a:gd name="connsiteY0" fmla="*/ 2180461 h 2232790"/>
              <a:gd name="connsiteX1" fmla="*/ 104172 w 9140559"/>
              <a:gd name="connsiteY1" fmla="*/ 2157311 h 2232790"/>
              <a:gd name="connsiteX2" fmla="*/ 208344 w 9140559"/>
              <a:gd name="connsiteY2" fmla="*/ 2122587 h 2232790"/>
              <a:gd name="connsiteX3" fmla="*/ 300942 w 9140559"/>
              <a:gd name="connsiteY3" fmla="*/ 2099438 h 2232790"/>
              <a:gd name="connsiteX4" fmla="*/ 497711 w 9140559"/>
              <a:gd name="connsiteY4" fmla="*/ 2041564 h 2232790"/>
              <a:gd name="connsiteX5" fmla="*/ 601883 w 9140559"/>
              <a:gd name="connsiteY5" fmla="*/ 2006840 h 2232790"/>
              <a:gd name="connsiteX6" fmla="*/ 856526 w 9140559"/>
              <a:gd name="connsiteY6" fmla="*/ 1925818 h 2232790"/>
              <a:gd name="connsiteX7" fmla="*/ 918485 w 9140559"/>
              <a:gd name="connsiteY7" fmla="*/ 1868041 h 2232790"/>
              <a:gd name="connsiteX8" fmla="*/ 1099595 w 9140559"/>
              <a:gd name="connsiteY8" fmla="*/ 1856369 h 2232790"/>
              <a:gd name="connsiteX9" fmla="*/ 1273215 w 9140559"/>
              <a:gd name="connsiteY9" fmla="*/ 1798496 h 2232790"/>
              <a:gd name="connsiteX10" fmla="*/ 1400537 w 9140559"/>
              <a:gd name="connsiteY10" fmla="*/ 1763772 h 2232790"/>
              <a:gd name="connsiteX11" fmla="*/ 1435261 w 9140559"/>
              <a:gd name="connsiteY11" fmla="*/ 1752197 h 2232790"/>
              <a:gd name="connsiteX12" fmla="*/ 1747777 w 9140559"/>
              <a:gd name="connsiteY12" fmla="*/ 1648025 h 2232790"/>
              <a:gd name="connsiteX13" fmla="*/ 1886673 w 9140559"/>
              <a:gd name="connsiteY13" fmla="*/ 1613301 h 2232790"/>
              <a:gd name="connsiteX14" fmla="*/ 1990845 w 9140559"/>
              <a:gd name="connsiteY14" fmla="*/ 1590152 h 2232790"/>
              <a:gd name="connsiteX15" fmla="*/ 2071868 w 9140559"/>
              <a:gd name="connsiteY15" fmla="*/ 1567002 h 2232790"/>
              <a:gd name="connsiteX16" fmla="*/ 2141316 w 9140559"/>
              <a:gd name="connsiteY16" fmla="*/ 1555428 h 2232790"/>
              <a:gd name="connsiteX17" fmla="*/ 2187615 w 9140559"/>
              <a:gd name="connsiteY17" fmla="*/ 1543853 h 2232790"/>
              <a:gd name="connsiteX18" fmla="*/ 2374375 w 9140559"/>
              <a:gd name="connsiteY18" fmla="*/ 1500110 h 2232790"/>
              <a:gd name="connsiteX19" fmla="*/ 2662177 w 9140559"/>
              <a:gd name="connsiteY19" fmla="*/ 1439681 h 2232790"/>
              <a:gd name="connsiteX20" fmla="*/ 2878551 w 9140559"/>
              <a:gd name="connsiteY20" fmla="*/ 1423987 h 2232790"/>
              <a:gd name="connsiteX21" fmla="*/ 3240911 w 9140559"/>
              <a:gd name="connsiteY21" fmla="*/ 1451255 h 2232790"/>
              <a:gd name="connsiteX22" fmla="*/ 3359996 w 9140559"/>
              <a:gd name="connsiteY22" fmla="*/ 1524040 h 2232790"/>
              <a:gd name="connsiteX23" fmla="*/ 3460830 w 9140559"/>
              <a:gd name="connsiteY23" fmla="*/ 1648025 h 2232790"/>
              <a:gd name="connsiteX24" fmla="*/ 3652334 w 9140559"/>
              <a:gd name="connsiteY24" fmla="*/ 1842190 h 2232790"/>
              <a:gd name="connsiteX25" fmla="*/ 3965998 w 9140559"/>
              <a:gd name="connsiteY25" fmla="*/ 1991147 h 2232790"/>
              <a:gd name="connsiteX26" fmla="*/ 4185615 w 9140559"/>
              <a:gd name="connsiteY26" fmla="*/ 1981306 h 2232790"/>
              <a:gd name="connsiteX27" fmla="*/ 4317357 w 9140559"/>
              <a:gd name="connsiteY27" fmla="*/ 1925818 h 2232790"/>
              <a:gd name="connsiteX28" fmla="*/ 4363655 w 9140559"/>
              <a:gd name="connsiteY28" fmla="*/ 1867944 h 2232790"/>
              <a:gd name="connsiteX29" fmla="*/ 4352081 w 9140559"/>
              <a:gd name="connsiteY29" fmla="*/ 1705899 h 2232790"/>
              <a:gd name="connsiteX30" fmla="*/ 4236334 w 9140559"/>
              <a:gd name="connsiteY30" fmla="*/ 1416531 h 2232790"/>
              <a:gd name="connsiteX31" fmla="*/ 4143737 w 9140559"/>
              <a:gd name="connsiteY31" fmla="*/ 1208187 h 2232790"/>
              <a:gd name="connsiteX32" fmla="*/ 4155311 w 9140559"/>
              <a:gd name="connsiteY32" fmla="*/ 1034567 h 2232790"/>
              <a:gd name="connsiteX33" fmla="*/ 4236334 w 9140559"/>
              <a:gd name="connsiteY33" fmla="*/ 952762 h 2232790"/>
              <a:gd name="connsiteX34" fmla="*/ 4433104 w 9140559"/>
              <a:gd name="connsiteY34" fmla="*/ 872521 h 2232790"/>
              <a:gd name="connsiteX35" fmla="*/ 4745620 w 9140559"/>
              <a:gd name="connsiteY35" fmla="*/ 814648 h 2232790"/>
              <a:gd name="connsiteX36" fmla="*/ 4919240 w 9140559"/>
              <a:gd name="connsiteY36" fmla="*/ 779924 h 2232790"/>
              <a:gd name="connsiteX37" fmla="*/ 5034987 w 9140559"/>
              <a:gd name="connsiteY37" fmla="*/ 745200 h 2232790"/>
              <a:gd name="connsiteX38" fmla="*/ 5104435 w 9140559"/>
              <a:gd name="connsiteY38" fmla="*/ 722050 h 2232790"/>
              <a:gd name="connsiteX39" fmla="*/ 5254906 w 9140559"/>
              <a:gd name="connsiteY39" fmla="*/ 641028 h 2232790"/>
              <a:gd name="connsiteX40" fmla="*/ 5382228 w 9140559"/>
              <a:gd name="connsiteY40" fmla="*/ 571580 h 2232790"/>
              <a:gd name="connsiteX41" fmla="*/ 5509549 w 9140559"/>
              <a:gd name="connsiteY41" fmla="*/ 478982 h 2232790"/>
              <a:gd name="connsiteX42" fmla="*/ 5625296 w 9140559"/>
              <a:gd name="connsiteY42" fmla="*/ 401296 h 2232790"/>
              <a:gd name="connsiteX43" fmla="*/ 5722663 w 9140559"/>
              <a:gd name="connsiteY43" fmla="*/ 321706 h 2232790"/>
              <a:gd name="connsiteX44" fmla="*/ 5833815 w 9140559"/>
              <a:gd name="connsiteY44" fmla="*/ 247663 h 2232790"/>
              <a:gd name="connsiteX45" fmla="*/ 5984286 w 9140559"/>
              <a:gd name="connsiteY45" fmla="*/ 143665 h 2232790"/>
              <a:gd name="connsiteX46" fmla="*/ 6104278 w 9140559"/>
              <a:gd name="connsiteY46" fmla="*/ 88351 h 2232790"/>
              <a:gd name="connsiteX47" fmla="*/ 6220200 w 9140559"/>
              <a:gd name="connsiteY47" fmla="*/ 32689 h 2232790"/>
              <a:gd name="connsiteX48" fmla="*/ 6352291 w 9140559"/>
              <a:gd name="connsiteY48" fmla="*/ 2385 h 2232790"/>
              <a:gd name="connsiteX49" fmla="*/ 6456289 w 9140559"/>
              <a:gd name="connsiteY49" fmla="*/ 2210 h 2232790"/>
              <a:gd name="connsiteX50" fmla="*/ 6639233 w 9140559"/>
              <a:gd name="connsiteY50" fmla="*/ 4420 h 2232790"/>
              <a:gd name="connsiteX51" fmla="*/ 6954749 w 9140559"/>
              <a:gd name="connsiteY51" fmla="*/ 16741 h 2232790"/>
              <a:gd name="connsiteX52" fmla="*/ 7641719 w 9140559"/>
              <a:gd name="connsiteY52" fmla="*/ 56816 h 2232790"/>
              <a:gd name="connsiteX53" fmla="*/ 8324112 w 9140559"/>
              <a:gd name="connsiteY53" fmla="*/ 133147 h 2232790"/>
              <a:gd name="connsiteX54" fmla="*/ 8700423 w 9140559"/>
              <a:gd name="connsiteY54" fmla="*/ 296798 h 2232790"/>
              <a:gd name="connsiteX55" fmla="*/ 8884634 w 9140559"/>
              <a:gd name="connsiteY55" fmla="*/ 523585 h 2232790"/>
              <a:gd name="connsiteX56" fmla="*/ 9051402 w 9140559"/>
              <a:gd name="connsiteY56" fmla="*/ 787929 h 2232790"/>
              <a:gd name="connsiteX57" fmla="*/ 9106246 w 9140559"/>
              <a:gd name="connsiteY57" fmla="*/ 935371 h 2232790"/>
              <a:gd name="connsiteX58" fmla="*/ 9139405 w 9140559"/>
              <a:gd name="connsiteY58" fmla="*/ 1228429 h 2232790"/>
              <a:gd name="connsiteX59" fmla="*/ 9065072 w 9140559"/>
              <a:gd name="connsiteY59" fmla="*/ 1728194 h 2232790"/>
              <a:gd name="connsiteX60" fmla="*/ 8906438 w 9140559"/>
              <a:gd name="connsiteY60" fmla="*/ 1980198 h 2232790"/>
              <a:gd name="connsiteX61" fmla="*/ 8633568 w 9140559"/>
              <a:gd name="connsiteY61" fmla="*/ 2232790 h 2232790"/>
              <a:gd name="connsiteX0" fmla="*/ 0 w 9140559"/>
              <a:gd name="connsiteY0" fmla="*/ 2180461 h 2232790"/>
              <a:gd name="connsiteX1" fmla="*/ 104172 w 9140559"/>
              <a:gd name="connsiteY1" fmla="*/ 2157311 h 2232790"/>
              <a:gd name="connsiteX2" fmla="*/ 208344 w 9140559"/>
              <a:gd name="connsiteY2" fmla="*/ 2122587 h 2232790"/>
              <a:gd name="connsiteX3" fmla="*/ 300942 w 9140559"/>
              <a:gd name="connsiteY3" fmla="*/ 2099438 h 2232790"/>
              <a:gd name="connsiteX4" fmla="*/ 497711 w 9140559"/>
              <a:gd name="connsiteY4" fmla="*/ 2041564 h 2232790"/>
              <a:gd name="connsiteX5" fmla="*/ 601883 w 9140559"/>
              <a:gd name="connsiteY5" fmla="*/ 2006840 h 2232790"/>
              <a:gd name="connsiteX6" fmla="*/ 779686 w 9140559"/>
              <a:gd name="connsiteY6" fmla="*/ 1848977 h 2232790"/>
              <a:gd name="connsiteX7" fmla="*/ 918485 w 9140559"/>
              <a:gd name="connsiteY7" fmla="*/ 1868041 h 2232790"/>
              <a:gd name="connsiteX8" fmla="*/ 1099595 w 9140559"/>
              <a:gd name="connsiteY8" fmla="*/ 1856369 h 2232790"/>
              <a:gd name="connsiteX9" fmla="*/ 1273215 w 9140559"/>
              <a:gd name="connsiteY9" fmla="*/ 1798496 h 2232790"/>
              <a:gd name="connsiteX10" fmla="*/ 1400537 w 9140559"/>
              <a:gd name="connsiteY10" fmla="*/ 1763772 h 2232790"/>
              <a:gd name="connsiteX11" fmla="*/ 1435261 w 9140559"/>
              <a:gd name="connsiteY11" fmla="*/ 1752197 h 2232790"/>
              <a:gd name="connsiteX12" fmla="*/ 1747777 w 9140559"/>
              <a:gd name="connsiteY12" fmla="*/ 1648025 h 2232790"/>
              <a:gd name="connsiteX13" fmla="*/ 1886673 w 9140559"/>
              <a:gd name="connsiteY13" fmla="*/ 1613301 h 2232790"/>
              <a:gd name="connsiteX14" fmla="*/ 1990845 w 9140559"/>
              <a:gd name="connsiteY14" fmla="*/ 1590152 h 2232790"/>
              <a:gd name="connsiteX15" fmla="*/ 2071868 w 9140559"/>
              <a:gd name="connsiteY15" fmla="*/ 1567002 h 2232790"/>
              <a:gd name="connsiteX16" fmla="*/ 2141316 w 9140559"/>
              <a:gd name="connsiteY16" fmla="*/ 1555428 h 2232790"/>
              <a:gd name="connsiteX17" fmla="*/ 2187615 w 9140559"/>
              <a:gd name="connsiteY17" fmla="*/ 1543853 h 2232790"/>
              <a:gd name="connsiteX18" fmla="*/ 2374375 w 9140559"/>
              <a:gd name="connsiteY18" fmla="*/ 1500110 h 2232790"/>
              <a:gd name="connsiteX19" fmla="*/ 2662177 w 9140559"/>
              <a:gd name="connsiteY19" fmla="*/ 1439681 h 2232790"/>
              <a:gd name="connsiteX20" fmla="*/ 2878551 w 9140559"/>
              <a:gd name="connsiteY20" fmla="*/ 1423987 h 2232790"/>
              <a:gd name="connsiteX21" fmla="*/ 3240911 w 9140559"/>
              <a:gd name="connsiteY21" fmla="*/ 1451255 h 2232790"/>
              <a:gd name="connsiteX22" fmla="*/ 3359996 w 9140559"/>
              <a:gd name="connsiteY22" fmla="*/ 1524040 h 2232790"/>
              <a:gd name="connsiteX23" fmla="*/ 3460830 w 9140559"/>
              <a:gd name="connsiteY23" fmla="*/ 1648025 h 2232790"/>
              <a:gd name="connsiteX24" fmla="*/ 3652334 w 9140559"/>
              <a:gd name="connsiteY24" fmla="*/ 1842190 h 2232790"/>
              <a:gd name="connsiteX25" fmla="*/ 3965998 w 9140559"/>
              <a:gd name="connsiteY25" fmla="*/ 1991147 h 2232790"/>
              <a:gd name="connsiteX26" fmla="*/ 4185615 w 9140559"/>
              <a:gd name="connsiteY26" fmla="*/ 1981306 h 2232790"/>
              <a:gd name="connsiteX27" fmla="*/ 4317357 w 9140559"/>
              <a:gd name="connsiteY27" fmla="*/ 1925818 h 2232790"/>
              <a:gd name="connsiteX28" fmla="*/ 4363655 w 9140559"/>
              <a:gd name="connsiteY28" fmla="*/ 1867944 h 2232790"/>
              <a:gd name="connsiteX29" fmla="*/ 4352081 w 9140559"/>
              <a:gd name="connsiteY29" fmla="*/ 1705899 h 2232790"/>
              <a:gd name="connsiteX30" fmla="*/ 4236334 w 9140559"/>
              <a:gd name="connsiteY30" fmla="*/ 1416531 h 2232790"/>
              <a:gd name="connsiteX31" fmla="*/ 4143737 w 9140559"/>
              <a:gd name="connsiteY31" fmla="*/ 1208187 h 2232790"/>
              <a:gd name="connsiteX32" fmla="*/ 4155311 w 9140559"/>
              <a:gd name="connsiteY32" fmla="*/ 1034567 h 2232790"/>
              <a:gd name="connsiteX33" fmla="*/ 4236334 w 9140559"/>
              <a:gd name="connsiteY33" fmla="*/ 952762 h 2232790"/>
              <a:gd name="connsiteX34" fmla="*/ 4433104 w 9140559"/>
              <a:gd name="connsiteY34" fmla="*/ 872521 h 2232790"/>
              <a:gd name="connsiteX35" fmla="*/ 4745620 w 9140559"/>
              <a:gd name="connsiteY35" fmla="*/ 814648 h 2232790"/>
              <a:gd name="connsiteX36" fmla="*/ 4919240 w 9140559"/>
              <a:gd name="connsiteY36" fmla="*/ 779924 h 2232790"/>
              <a:gd name="connsiteX37" fmla="*/ 5034987 w 9140559"/>
              <a:gd name="connsiteY37" fmla="*/ 745200 h 2232790"/>
              <a:gd name="connsiteX38" fmla="*/ 5104435 w 9140559"/>
              <a:gd name="connsiteY38" fmla="*/ 722050 h 2232790"/>
              <a:gd name="connsiteX39" fmla="*/ 5254906 w 9140559"/>
              <a:gd name="connsiteY39" fmla="*/ 641028 h 2232790"/>
              <a:gd name="connsiteX40" fmla="*/ 5382228 w 9140559"/>
              <a:gd name="connsiteY40" fmla="*/ 571580 h 2232790"/>
              <a:gd name="connsiteX41" fmla="*/ 5509549 w 9140559"/>
              <a:gd name="connsiteY41" fmla="*/ 478982 h 2232790"/>
              <a:gd name="connsiteX42" fmla="*/ 5625296 w 9140559"/>
              <a:gd name="connsiteY42" fmla="*/ 401296 h 2232790"/>
              <a:gd name="connsiteX43" fmla="*/ 5722663 w 9140559"/>
              <a:gd name="connsiteY43" fmla="*/ 321706 h 2232790"/>
              <a:gd name="connsiteX44" fmla="*/ 5833815 w 9140559"/>
              <a:gd name="connsiteY44" fmla="*/ 247663 h 2232790"/>
              <a:gd name="connsiteX45" fmla="*/ 5984286 w 9140559"/>
              <a:gd name="connsiteY45" fmla="*/ 143665 h 2232790"/>
              <a:gd name="connsiteX46" fmla="*/ 6104278 w 9140559"/>
              <a:gd name="connsiteY46" fmla="*/ 88351 h 2232790"/>
              <a:gd name="connsiteX47" fmla="*/ 6220200 w 9140559"/>
              <a:gd name="connsiteY47" fmla="*/ 32689 h 2232790"/>
              <a:gd name="connsiteX48" fmla="*/ 6352291 w 9140559"/>
              <a:gd name="connsiteY48" fmla="*/ 2385 h 2232790"/>
              <a:gd name="connsiteX49" fmla="*/ 6456289 w 9140559"/>
              <a:gd name="connsiteY49" fmla="*/ 2210 h 2232790"/>
              <a:gd name="connsiteX50" fmla="*/ 6639233 w 9140559"/>
              <a:gd name="connsiteY50" fmla="*/ 4420 h 2232790"/>
              <a:gd name="connsiteX51" fmla="*/ 6954749 w 9140559"/>
              <a:gd name="connsiteY51" fmla="*/ 16741 h 2232790"/>
              <a:gd name="connsiteX52" fmla="*/ 7641719 w 9140559"/>
              <a:gd name="connsiteY52" fmla="*/ 56816 h 2232790"/>
              <a:gd name="connsiteX53" fmla="*/ 8324112 w 9140559"/>
              <a:gd name="connsiteY53" fmla="*/ 133147 h 2232790"/>
              <a:gd name="connsiteX54" fmla="*/ 8700423 w 9140559"/>
              <a:gd name="connsiteY54" fmla="*/ 296798 h 2232790"/>
              <a:gd name="connsiteX55" fmla="*/ 8884634 w 9140559"/>
              <a:gd name="connsiteY55" fmla="*/ 523585 h 2232790"/>
              <a:gd name="connsiteX56" fmla="*/ 9051402 w 9140559"/>
              <a:gd name="connsiteY56" fmla="*/ 787929 h 2232790"/>
              <a:gd name="connsiteX57" fmla="*/ 9106246 w 9140559"/>
              <a:gd name="connsiteY57" fmla="*/ 935371 h 2232790"/>
              <a:gd name="connsiteX58" fmla="*/ 9139405 w 9140559"/>
              <a:gd name="connsiteY58" fmla="*/ 1228429 h 2232790"/>
              <a:gd name="connsiteX59" fmla="*/ 9065072 w 9140559"/>
              <a:gd name="connsiteY59" fmla="*/ 1728194 h 2232790"/>
              <a:gd name="connsiteX60" fmla="*/ 8906438 w 9140559"/>
              <a:gd name="connsiteY60" fmla="*/ 1980198 h 2232790"/>
              <a:gd name="connsiteX61" fmla="*/ 8633568 w 9140559"/>
              <a:gd name="connsiteY61" fmla="*/ 2232790 h 2232790"/>
              <a:gd name="connsiteX0" fmla="*/ 0 w 9140559"/>
              <a:gd name="connsiteY0" fmla="*/ 2180461 h 2232790"/>
              <a:gd name="connsiteX1" fmla="*/ 104172 w 9140559"/>
              <a:gd name="connsiteY1" fmla="*/ 2157311 h 2232790"/>
              <a:gd name="connsiteX2" fmla="*/ 208344 w 9140559"/>
              <a:gd name="connsiteY2" fmla="*/ 2122587 h 2232790"/>
              <a:gd name="connsiteX3" fmla="*/ 300942 w 9140559"/>
              <a:gd name="connsiteY3" fmla="*/ 2099438 h 2232790"/>
              <a:gd name="connsiteX4" fmla="*/ 497711 w 9140559"/>
              <a:gd name="connsiteY4" fmla="*/ 2041564 h 2232790"/>
              <a:gd name="connsiteX5" fmla="*/ 509675 w 9140559"/>
              <a:gd name="connsiteY5" fmla="*/ 1899263 h 2232790"/>
              <a:gd name="connsiteX6" fmla="*/ 779686 w 9140559"/>
              <a:gd name="connsiteY6" fmla="*/ 1848977 h 2232790"/>
              <a:gd name="connsiteX7" fmla="*/ 918485 w 9140559"/>
              <a:gd name="connsiteY7" fmla="*/ 1868041 h 2232790"/>
              <a:gd name="connsiteX8" fmla="*/ 1099595 w 9140559"/>
              <a:gd name="connsiteY8" fmla="*/ 1856369 h 2232790"/>
              <a:gd name="connsiteX9" fmla="*/ 1273215 w 9140559"/>
              <a:gd name="connsiteY9" fmla="*/ 1798496 h 2232790"/>
              <a:gd name="connsiteX10" fmla="*/ 1400537 w 9140559"/>
              <a:gd name="connsiteY10" fmla="*/ 1763772 h 2232790"/>
              <a:gd name="connsiteX11" fmla="*/ 1435261 w 9140559"/>
              <a:gd name="connsiteY11" fmla="*/ 1752197 h 2232790"/>
              <a:gd name="connsiteX12" fmla="*/ 1747777 w 9140559"/>
              <a:gd name="connsiteY12" fmla="*/ 1648025 h 2232790"/>
              <a:gd name="connsiteX13" fmla="*/ 1886673 w 9140559"/>
              <a:gd name="connsiteY13" fmla="*/ 1613301 h 2232790"/>
              <a:gd name="connsiteX14" fmla="*/ 1990845 w 9140559"/>
              <a:gd name="connsiteY14" fmla="*/ 1590152 h 2232790"/>
              <a:gd name="connsiteX15" fmla="*/ 2071868 w 9140559"/>
              <a:gd name="connsiteY15" fmla="*/ 1567002 h 2232790"/>
              <a:gd name="connsiteX16" fmla="*/ 2141316 w 9140559"/>
              <a:gd name="connsiteY16" fmla="*/ 1555428 h 2232790"/>
              <a:gd name="connsiteX17" fmla="*/ 2187615 w 9140559"/>
              <a:gd name="connsiteY17" fmla="*/ 1543853 h 2232790"/>
              <a:gd name="connsiteX18" fmla="*/ 2374375 w 9140559"/>
              <a:gd name="connsiteY18" fmla="*/ 1500110 h 2232790"/>
              <a:gd name="connsiteX19" fmla="*/ 2662177 w 9140559"/>
              <a:gd name="connsiteY19" fmla="*/ 1439681 h 2232790"/>
              <a:gd name="connsiteX20" fmla="*/ 2878551 w 9140559"/>
              <a:gd name="connsiteY20" fmla="*/ 1423987 h 2232790"/>
              <a:gd name="connsiteX21" fmla="*/ 3240911 w 9140559"/>
              <a:gd name="connsiteY21" fmla="*/ 1451255 h 2232790"/>
              <a:gd name="connsiteX22" fmla="*/ 3359996 w 9140559"/>
              <a:gd name="connsiteY22" fmla="*/ 1524040 h 2232790"/>
              <a:gd name="connsiteX23" fmla="*/ 3460830 w 9140559"/>
              <a:gd name="connsiteY23" fmla="*/ 1648025 h 2232790"/>
              <a:gd name="connsiteX24" fmla="*/ 3652334 w 9140559"/>
              <a:gd name="connsiteY24" fmla="*/ 1842190 h 2232790"/>
              <a:gd name="connsiteX25" fmla="*/ 3965998 w 9140559"/>
              <a:gd name="connsiteY25" fmla="*/ 1991147 h 2232790"/>
              <a:gd name="connsiteX26" fmla="*/ 4185615 w 9140559"/>
              <a:gd name="connsiteY26" fmla="*/ 1981306 h 2232790"/>
              <a:gd name="connsiteX27" fmla="*/ 4317357 w 9140559"/>
              <a:gd name="connsiteY27" fmla="*/ 1925818 h 2232790"/>
              <a:gd name="connsiteX28" fmla="*/ 4363655 w 9140559"/>
              <a:gd name="connsiteY28" fmla="*/ 1867944 h 2232790"/>
              <a:gd name="connsiteX29" fmla="*/ 4352081 w 9140559"/>
              <a:gd name="connsiteY29" fmla="*/ 1705899 h 2232790"/>
              <a:gd name="connsiteX30" fmla="*/ 4236334 w 9140559"/>
              <a:gd name="connsiteY30" fmla="*/ 1416531 h 2232790"/>
              <a:gd name="connsiteX31" fmla="*/ 4143737 w 9140559"/>
              <a:gd name="connsiteY31" fmla="*/ 1208187 h 2232790"/>
              <a:gd name="connsiteX32" fmla="*/ 4155311 w 9140559"/>
              <a:gd name="connsiteY32" fmla="*/ 1034567 h 2232790"/>
              <a:gd name="connsiteX33" fmla="*/ 4236334 w 9140559"/>
              <a:gd name="connsiteY33" fmla="*/ 952762 h 2232790"/>
              <a:gd name="connsiteX34" fmla="*/ 4433104 w 9140559"/>
              <a:gd name="connsiteY34" fmla="*/ 872521 h 2232790"/>
              <a:gd name="connsiteX35" fmla="*/ 4745620 w 9140559"/>
              <a:gd name="connsiteY35" fmla="*/ 814648 h 2232790"/>
              <a:gd name="connsiteX36" fmla="*/ 4919240 w 9140559"/>
              <a:gd name="connsiteY36" fmla="*/ 779924 h 2232790"/>
              <a:gd name="connsiteX37" fmla="*/ 5034987 w 9140559"/>
              <a:gd name="connsiteY37" fmla="*/ 745200 h 2232790"/>
              <a:gd name="connsiteX38" fmla="*/ 5104435 w 9140559"/>
              <a:gd name="connsiteY38" fmla="*/ 722050 h 2232790"/>
              <a:gd name="connsiteX39" fmla="*/ 5254906 w 9140559"/>
              <a:gd name="connsiteY39" fmla="*/ 641028 h 2232790"/>
              <a:gd name="connsiteX40" fmla="*/ 5382228 w 9140559"/>
              <a:gd name="connsiteY40" fmla="*/ 571580 h 2232790"/>
              <a:gd name="connsiteX41" fmla="*/ 5509549 w 9140559"/>
              <a:gd name="connsiteY41" fmla="*/ 478982 h 2232790"/>
              <a:gd name="connsiteX42" fmla="*/ 5625296 w 9140559"/>
              <a:gd name="connsiteY42" fmla="*/ 401296 h 2232790"/>
              <a:gd name="connsiteX43" fmla="*/ 5722663 w 9140559"/>
              <a:gd name="connsiteY43" fmla="*/ 321706 h 2232790"/>
              <a:gd name="connsiteX44" fmla="*/ 5833815 w 9140559"/>
              <a:gd name="connsiteY44" fmla="*/ 247663 h 2232790"/>
              <a:gd name="connsiteX45" fmla="*/ 5984286 w 9140559"/>
              <a:gd name="connsiteY45" fmla="*/ 143665 h 2232790"/>
              <a:gd name="connsiteX46" fmla="*/ 6104278 w 9140559"/>
              <a:gd name="connsiteY46" fmla="*/ 88351 h 2232790"/>
              <a:gd name="connsiteX47" fmla="*/ 6220200 w 9140559"/>
              <a:gd name="connsiteY47" fmla="*/ 32689 h 2232790"/>
              <a:gd name="connsiteX48" fmla="*/ 6352291 w 9140559"/>
              <a:gd name="connsiteY48" fmla="*/ 2385 h 2232790"/>
              <a:gd name="connsiteX49" fmla="*/ 6456289 w 9140559"/>
              <a:gd name="connsiteY49" fmla="*/ 2210 h 2232790"/>
              <a:gd name="connsiteX50" fmla="*/ 6639233 w 9140559"/>
              <a:gd name="connsiteY50" fmla="*/ 4420 h 2232790"/>
              <a:gd name="connsiteX51" fmla="*/ 6954749 w 9140559"/>
              <a:gd name="connsiteY51" fmla="*/ 16741 h 2232790"/>
              <a:gd name="connsiteX52" fmla="*/ 7641719 w 9140559"/>
              <a:gd name="connsiteY52" fmla="*/ 56816 h 2232790"/>
              <a:gd name="connsiteX53" fmla="*/ 8324112 w 9140559"/>
              <a:gd name="connsiteY53" fmla="*/ 133147 h 2232790"/>
              <a:gd name="connsiteX54" fmla="*/ 8700423 w 9140559"/>
              <a:gd name="connsiteY54" fmla="*/ 296798 h 2232790"/>
              <a:gd name="connsiteX55" fmla="*/ 8884634 w 9140559"/>
              <a:gd name="connsiteY55" fmla="*/ 523585 h 2232790"/>
              <a:gd name="connsiteX56" fmla="*/ 9051402 w 9140559"/>
              <a:gd name="connsiteY56" fmla="*/ 787929 h 2232790"/>
              <a:gd name="connsiteX57" fmla="*/ 9106246 w 9140559"/>
              <a:gd name="connsiteY57" fmla="*/ 935371 h 2232790"/>
              <a:gd name="connsiteX58" fmla="*/ 9139405 w 9140559"/>
              <a:gd name="connsiteY58" fmla="*/ 1228429 h 2232790"/>
              <a:gd name="connsiteX59" fmla="*/ 9065072 w 9140559"/>
              <a:gd name="connsiteY59" fmla="*/ 1728194 h 2232790"/>
              <a:gd name="connsiteX60" fmla="*/ 8906438 w 9140559"/>
              <a:gd name="connsiteY60" fmla="*/ 1980198 h 2232790"/>
              <a:gd name="connsiteX61" fmla="*/ 8633568 w 9140559"/>
              <a:gd name="connsiteY61" fmla="*/ 2232790 h 2232790"/>
              <a:gd name="connsiteX0" fmla="*/ 0 w 9140559"/>
              <a:gd name="connsiteY0" fmla="*/ 2180461 h 2232790"/>
              <a:gd name="connsiteX1" fmla="*/ 104172 w 9140559"/>
              <a:gd name="connsiteY1" fmla="*/ 2157311 h 2232790"/>
              <a:gd name="connsiteX2" fmla="*/ 208344 w 9140559"/>
              <a:gd name="connsiteY2" fmla="*/ 2122587 h 2232790"/>
              <a:gd name="connsiteX3" fmla="*/ 300942 w 9140559"/>
              <a:gd name="connsiteY3" fmla="*/ 2099438 h 2232790"/>
              <a:gd name="connsiteX4" fmla="*/ 336346 w 9140559"/>
              <a:gd name="connsiteY4" fmla="*/ 1857147 h 2232790"/>
              <a:gd name="connsiteX5" fmla="*/ 509675 w 9140559"/>
              <a:gd name="connsiteY5" fmla="*/ 1899263 h 2232790"/>
              <a:gd name="connsiteX6" fmla="*/ 779686 w 9140559"/>
              <a:gd name="connsiteY6" fmla="*/ 1848977 h 2232790"/>
              <a:gd name="connsiteX7" fmla="*/ 918485 w 9140559"/>
              <a:gd name="connsiteY7" fmla="*/ 1868041 h 2232790"/>
              <a:gd name="connsiteX8" fmla="*/ 1099595 w 9140559"/>
              <a:gd name="connsiteY8" fmla="*/ 1856369 h 2232790"/>
              <a:gd name="connsiteX9" fmla="*/ 1273215 w 9140559"/>
              <a:gd name="connsiteY9" fmla="*/ 1798496 h 2232790"/>
              <a:gd name="connsiteX10" fmla="*/ 1400537 w 9140559"/>
              <a:gd name="connsiteY10" fmla="*/ 1763772 h 2232790"/>
              <a:gd name="connsiteX11" fmla="*/ 1435261 w 9140559"/>
              <a:gd name="connsiteY11" fmla="*/ 1752197 h 2232790"/>
              <a:gd name="connsiteX12" fmla="*/ 1747777 w 9140559"/>
              <a:gd name="connsiteY12" fmla="*/ 1648025 h 2232790"/>
              <a:gd name="connsiteX13" fmla="*/ 1886673 w 9140559"/>
              <a:gd name="connsiteY13" fmla="*/ 1613301 h 2232790"/>
              <a:gd name="connsiteX14" fmla="*/ 1990845 w 9140559"/>
              <a:gd name="connsiteY14" fmla="*/ 1590152 h 2232790"/>
              <a:gd name="connsiteX15" fmla="*/ 2071868 w 9140559"/>
              <a:gd name="connsiteY15" fmla="*/ 1567002 h 2232790"/>
              <a:gd name="connsiteX16" fmla="*/ 2141316 w 9140559"/>
              <a:gd name="connsiteY16" fmla="*/ 1555428 h 2232790"/>
              <a:gd name="connsiteX17" fmla="*/ 2187615 w 9140559"/>
              <a:gd name="connsiteY17" fmla="*/ 1543853 h 2232790"/>
              <a:gd name="connsiteX18" fmla="*/ 2374375 w 9140559"/>
              <a:gd name="connsiteY18" fmla="*/ 1500110 h 2232790"/>
              <a:gd name="connsiteX19" fmla="*/ 2662177 w 9140559"/>
              <a:gd name="connsiteY19" fmla="*/ 1439681 h 2232790"/>
              <a:gd name="connsiteX20" fmla="*/ 2878551 w 9140559"/>
              <a:gd name="connsiteY20" fmla="*/ 1423987 h 2232790"/>
              <a:gd name="connsiteX21" fmla="*/ 3240911 w 9140559"/>
              <a:gd name="connsiteY21" fmla="*/ 1451255 h 2232790"/>
              <a:gd name="connsiteX22" fmla="*/ 3359996 w 9140559"/>
              <a:gd name="connsiteY22" fmla="*/ 1524040 h 2232790"/>
              <a:gd name="connsiteX23" fmla="*/ 3460830 w 9140559"/>
              <a:gd name="connsiteY23" fmla="*/ 1648025 h 2232790"/>
              <a:gd name="connsiteX24" fmla="*/ 3652334 w 9140559"/>
              <a:gd name="connsiteY24" fmla="*/ 1842190 h 2232790"/>
              <a:gd name="connsiteX25" fmla="*/ 3965998 w 9140559"/>
              <a:gd name="connsiteY25" fmla="*/ 1991147 h 2232790"/>
              <a:gd name="connsiteX26" fmla="*/ 4185615 w 9140559"/>
              <a:gd name="connsiteY26" fmla="*/ 1981306 h 2232790"/>
              <a:gd name="connsiteX27" fmla="*/ 4317357 w 9140559"/>
              <a:gd name="connsiteY27" fmla="*/ 1925818 h 2232790"/>
              <a:gd name="connsiteX28" fmla="*/ 4363655 w 9140559"/>
              <a:gd name="connsiteY28" fmla="*/ 1867944 h 2232790"/>
              <a:gd name="connsiteX29" fmla="*/ 4352081 w 9140559"/>
              <a:gd name="connsiteY29" fmla="*/ 1705899 h 2232790"/>
              <a:gd name="connsiteX30" fmla="*/ 4236334 w 9140559"/>
              <a:gd name="connsiteY30" fmla="*/ 1416531 h 2232790"/>
              <a:gd name="connsiteX31" fmla="*/ 4143737 w 9140559"/>
              <a:gd name="connsiteY31" fmla="*/ 1208187 h 2232790"/>
              <a:gd name="connsiteX32" fmla="*/ 4155311 w 9140559"/>
              <a:gd name="connsiteY32" fmla="*/ 1034567 h 2232790"/>
              <a:gd name="connsiteX33" fmla="*/ 4236334 w 9140559"/>
              <a:gd name="connsiteY33" fmla="*/ 952762 h 2232790"/>
              <a:gd name="connsiteX34" fmla="*/ 4433104 w 9140559"/>
              <a:gd name="connsiteY34" fmla="*/ 872521 h 2232790"/>
              <a:gd name="connsiteX35" fmla="*/ 4745620 w 9140559"/>
              <a:gd name="connsiteY35" fmla="*/ 814648 h 2232790"/>
              <a:gd name="connsiteX36" fmla="*/ 4919240 w 9140559"/>
              <a:gd name="connsiteY36" fmla="*/ 779924 h 2232790"/>
              <a:gd name="connsiteX37" fmla="*/ 5034987 w 9140559"/>
              <a:gd name="connsiteY37" fmla="*/ 745200 h 2232790"/>
              <a:gd name="connsiteX38" fmla="*/ 5104435 w 9140559"/>
              <a:gd name="connsiteY38" fmla="*/ 722050 h 2232790"/>
              <a:gd name="connsiteX39" fmla="*/ 5254906 w 9140559"/>
              <a:gd name="connsiteY39" fmla="*/ 641028 h 2232790"/>
              <a:gd name="connsiteX40" fmla="*/ 5382228 w 9140559"/>
              <a:gd name="connsiteY40" fmla="*/ 571580 h 2232790"/>
              <a:gd name="connsiteX41" fmla="*/ 5509549 w 9140559"/>
              <a:gd name="connsiteY41" fmla="*/ 478982 h 2232790"/>
              <a:gd name="connsiteX42" fmla="*/ 5625296 w 9140559"/>
              <a:gd name="connsiteY42" fmla="*/ 401296 h 2232790"/>
              <a:gd name="connsiteX43" fmla="*/ 5722663 w 9140559"/>
              <a:gd name="connsiteY43" fmla="*/ 321706 h 2232790"/>
              <a:gd name="connsiteX44" fmla="*/ 5833815 w 9140559"/>
              <a:gd name="connsiteY44" fmla="*/ 247663 h 2232790"/>
              <a:gd name="connsiteX45" fmla="*/ 5984286 w 9140559"/>
              <a:gd name="connsiteY45" fmla="*/ 143665 h 2232790"/>
              <a:gd name="connsiteX46" fmla="*/ 6104278 w 9140559"/>
              <a:gd name="connsiteY46" fmla="*/ 88351 h 2232790"/>
              <a:gd name="connsiteX47" fmla="*/ 6220200 w 9140559"/>
              <a:gd name="connsiteY47" fmla="*/ 32689 h 2232790"/>
              <a:gd name="connsiteX48" fmla="*/ 6352291 w 9140559"/>
              <a:gd name="connsiteY48" fmla="*/ 2385 h 2232790"/>
              <a:gd name="connsiteX49" fmla="*/ 6456289 w 9140559"/>
              <a:gd name="connsiteY49" fmla="*/ 2210 h 2232790"/>
              <a:gd name="connsiteX50" fmla="*/ 6639233 w 9140559"/>
              <a:gd name="connsiteY50" fmla="*/ 4420 h 2232790"/>
              <a:gd name="connsiteX51" fmla="*/ 6954749 w 9140559"/>
              <a:gd name="connsiteY51" fmla="*/ 16741 h 2232790"/>
              <a:gd name="connsiteX52" fmla="*/ 7641719 w 9140559"/>
              <a:gd name="connsiteY52" fmla="*/ 56816 h 2232790"/>
              <a:gd name="connsiteX53" fmla="*/ 8324112 w 9140559"/>
              <a:gd name="connsiteY53" fmla="*/ 133147 h 2232790"/>
              <a:gd name="connsiteX54" fmla="*/ 8700423 w 9140559"/>
              <a:gd name="connsiteY54" fmla="*/ 296798 h 2232790"/>
              <a:gd name="connsiteX55" fmla="*/ 8884634 w 9140559"/>
              <a:gd name="connsiteY55" fmla="*/ 523585 h 2232790"/>
              <a:gd name="connsiteX56" fmla="*/ 9051402 w 9140559"/>
              <a:gd name="connsiteY56" fmla="*/ 787929 h 2232790"/>
              <a:gd name="connsiteX57" fmla="*/ 9106246 w 9140559"/>
              <a:gd name="connsiteY57" fmla="*/ 935371 h 2232790"/>
              <a:gd name="connsiteX58" fmla="*/ 9139405 w 9140559"/>
              <a:gd name="connsiteY58" fmla="*/ 1228429 h 2232790"/>
              <a:gd name="connsiteX59" fmla="*/ 9065072 w 9140559"/>
              <a:gd name="connsiteY59" fmla="*/ 1728194 h 2232790"/>
              <a:gd name="connsiteX60" fmla="*/ 8906438 w 9140559"/>
              <a:gd name="connsiteY60" fmla="*/ 1980198 h 2232790"/>
              <a:gd name="connsiteX61" fmla="*/ 8633568 w 9140559"/>
              <a:gd name="connsiteY61" fmla="*/ 2232790 h 2232790"/>
              <a:gd name="connsiteX0" fmla="*/ 0 w 9140559"/>
              <a:gd name="connsiteY0" fmla="*/ 2180461 h 2232790"/>
              <a:gd name="connsiteX1" fmla="*/ 104172 w 9140559"/>
              <a:gd name="connsiteY1" fmla="*/ 2157311 h 2232790"/>
              <a:gd name="connsiteX2" fmla="*/ 208344 w 9140559"/>
              <a:gd name="connsiteY2" fmla="*/ 2122587 h 2232790"/>
              <a:gd name="connsiteX3" fmla="*/ 201049 w 9140559"/>
              <a:gd name="connsiteY3" fmla="*/ 1930389 h 2232790"/>
              <a:gd name="connsiteX4" fmla="*/ 336346 w 9140559"/>
              <a:gd name="connsiteY4" fmla="*/ 1857147 h 2232790"/>
              <a:gd name="connsiteX5" fmla="*/ 509675 w 9140559"/>
              <a:gd name="connsiteY5" fmla="*/ 1899263 h 2232790"/>
              <a:gd name="connsiteX6" fmla="*/ 779686 w 9140559"/>
              <a:gd name="connsiteY6" fmla="*/ 1848977 h 2232790"/>
              <a:gd name="connsiteX7" fmla="*/ 918485 w 9140559"/>
              <a:gd name="connsiteY7" fmla="*/ 1868041 h 2232790"/>
              <a:gd name="connsiteX8" fmla="*/ 1099595 w 9140559"/>
              <a:gd name="connsiteY8" fmla="*/ 1856369 h 2232790"/>
              <a:gd name="connsiteX9" fmla="*/ 1273215 w 9140559"/>
              <a:gd name="connsiteY9" fmla="*/ 1798496 h 2232790"/>
              <a:gd name="connsiteX10" fmla="*/ 1400537 w 9140559"/>
              <a:gd name="connsiteY10" fmla="*/ 1763772 h 2232790"/>
              <a:gd name="connsiteX11" fmla="*/ 1435261 w 9140559"/>
              <a:gd name="connsiteY11" fmla="*/ 1752197 h 2232790"/>
              <a:gd name="connsiteX12" fmla="*/ 1747777 w 9140559"/>
              <a:gd name="connsiteY12" fmla="*/ 1648025 h 2232790"/>
              <a:gd name="connsiteX13" fmla="*/ 1886673 w 9140559"/>
              <a:gd name="connsiteY13" fmla="*/ 1613301 h 2232790"/>
              <a:gd name="connsiteX14" fmla="*/ 1990845 w 9140559"/>
              <a:gd name="connsiteY14" fmla="*/ 1590152 h 2232790"/>
              <a:gd name="connsiteX15" fmla="*/ 2071868 w 9140559"/>
              <a:gd name="connsiteY15" fmla="*/ 1567002 h 2232790"/>
              <a:gd name="connsiteX16" fmla="*/ 2141316 w 9140559"/>
              <a:gd name="connsiteY16" fmla="*/ 1555428 h 2232790"/>
              <a:gd name="connsiteX17" fmla="*/ 2187615 w 9140559"/>
              <a:gd name="connsiteY17" fmla="*/ 1543853 h 2232790"/>
              <a:gd name="connsiteX18" fmla="*/ 2374375 w 9140559"/>
              <a:gd name="connsiteY18" fmla="*/ 1500110 h 2232790"/>
              <a:gd name="connsiteX19" fmla="*/ 2662177 w 9140559"/>
              <a:gd name="connsiteY19" fmla="*/ 1439681 h 2232790"/>
              <a:gd name="connsiteX20" fmla="*/ 2878551 w 9140559"/>
              <a:gd name="connsiteY20" fmla="*/ 1423987 h 2232790"/>
              <a:gd name="connsiteX21" fmla="*/ 3240911 w 9140559"/>
              <a:gd name="connsiteY21" fmla="*/ 1451255 h 2232790"/>
              <a:gd name="connsiteX22" fmla="*/ 3359996 w 9140559"/>
              <a:gd name="connsiteY22" fmla="*/ 1524040 h 2232790"/>
              <a:gd name="connsiteX23" fmla="*/ 3460830 w 9140559"/>
              <a:gd name="connsiteY23" fmla="*/ 1648025 h 2232790"/>
              <a:gd name="connsiteX24" fmla="*/ 3652334 w 9140559"/>
              <a:gd name="connsiteY24" fmla="*/ 1842190 h 2232790"/>
              <a:gd name="connsiteX25" fmla="*/ 3965998 w 9140559"/>
              <a:gd name="connsiteY25" fmla="*/ 1991147 h 2232790"/>
              <a:gd name="connsiteX26" fmla="*/ 4185615 w 9140559"/>
              <a:gd name="connsiteY26" fmla="*/ 1981306 h 2232790"/>
              <a:gd name="connsiteX27" fmla="*/ 4317357 w 9140559"/>
              <a:gd name="connsiteY27" fmla="*/ 1925818 h 2232790"/>
              <a:gd name="connsiteX28" fmla="*/ 4363655 w 9140559"/>
              <a:gd name="connsiteY28" fmla="*/ 1867944 h 2232790"/>
              <a:gd name="connsiteX29" fmla="*/ 4352081 w 9140559"/>
              <a:gd name="connsiteY29" fmla="*/ 1705899 h 2232790"/>
              <a:gd name="connsiteX30" fmla="*/ 4236334 w 9140559"/>
              <a:gd name="connsiteY30" fmla="*/ 1416531 h 2232790"/>
              <a:gd name="connsiteX31" fmla="*/ 4143737 w 9140559"/>
              <a:gd name="connsiteY31" fmla="*/ 1208187 h 2232790"/>
              <a:gd name="connsiteX32" fmla="*/ 4155311 w 9140559"/>
              <a:gd name="connsiteY32" fmla="*/ 1034567 h 2232790"/>
              <a:gd name="connsiteX33" fmla="*/ 4236334 w 9140559"/>
              <a:gd name="connsiteY33" fmla="*/ 952762 h 2232790"/>
              <a:gd name="connsiteX34" fmla="*/ 4433104 w 9140559"/>
              <a:gd name="connsiteY34" fmla="*/ 872521 h 2232790"/>
              <a:gd name="connsiteX35" fmla="*/ 4745620 w 9140559"/>
              <a:gd name="connsiteY35" fmla="*/ 814648 h 2232790"/>
              <a:gd name="connsiteX36" fmla="*/ 4919240 w 9140559"/>
              <a:gd name="connsiteY36" fmla="*/ 779924 h 2232790"/>
              <a:gd name="connsiteX37" fmla="*/ 5034987 w 9140559"/>
              <a:gd name="connsiteY37" fmla="*/ 745200 h 2232790"/>
              <a:gd name="connsiteX38" fmla="*/ 5104435 w 9140559"/>
              <a:gd name="connsiteY38" fmla="*/ 722050 h 2232790"/>
              <a:gd name="connsiteX39" fmla="*/ 5254906 w 9140559"/>
              <a:gd name="connsiteY39" fmla="*/ 641028 h 2232790"/>
              <a:gd name="connsiteX40" fmla="*/ 5382228 w 9140559"/>
              <a:gd name="connsiteY40" fmla="*/ 571580 h 2232790"/>
              <a:gd name="connsiteX41" fmla="*/ 5509549 w 9140559"/>
              <a:gd name="connsiteY41" fmla="*/ 478982 h 2232790"/>
              <a:gd name="connsiteX42" fmla="*/ 5625296 w 9140559"/>
              <a:gd name="connsiteY42" fmla="*/ 401296 h 2232790"/>
              <a:gd name="connsiteX43" fmla="*/ 5722663 w 9140559"/>
              <a:gd name="connsiteY43" fmla="*/ 321706 h 2232790"/>
              <a:gd name="connsiteX44" fmla="*/ 5833815 w 9140559"/>
              <a:gd name="connsiteY44" fmla="*/ 247663 h 2232790"/>
              <a:gd name="connsiteX45" fmla="*/ 5984286 w 9140559"/>
              <a:gd name="connsiteY45" fmla="*/ 143665 h 2232790"/>
              <a:gd name="connsiteX46" fmla="*/ 6104278 w 9140559"/>
              <a:gd name="connsiteY46" fmla="*/ 88351 h 2232790"/>
              <a:gd name="connsiteX47" fmla="*/ 6220200 w 9140559"/>
              <a:gd name="connsiteY47" fmla="*/ 32689 h 2232790"/>
              <a:gd name="connsiteX48" fmla="*/ 6352291 w 9140559"/>
              <a:gd name="connsiteY48" fmla="*/ 2385 h 2232790"/>
              <a:gd name="connsiteX49" fmla="*/ 6456289 w 9140559"/>
              <a:gd name="connsiteY49" fmla="*/ 2210 h 2232790"/>
              <a:gd name="connsiteX50" fmla="*/ 6639233 w 9140559"/>
              <a:gd name="connsiteY50" fmla="*/ 4420 h 2232790"/>
              <a:gd name="connsiteX51" fmla="*/ 6954749 w 9140559"/>
              <a:gd name="connsiteY51" fmla="*/ 16741 h 2232790"/>
              <a:gd name="connsiteX52" fmla="*/ 7641719 w 9140559"/>
              <a:gd name="connsiteY52" fmla="*/ 56816 h 2232790"/>
              <a:gd name="connsiteX53" fmla="*/ 8324112 w 9140559"/>
              <a:gd name="connsiteY53" fmla="*/ 133147 h 2232790"/>
              <a:gd name="connsiteX54" fmla="*/ 8700423 w 9140559"/>
              <a:gd name="connsiteY54" fmla="*/ 296798 h 2232790"/>
              <a:gd name="connsiteX55" fmla="*/ 8884634 w 9140559"/>
              <a:gd name="connsiteY55" fmla="*/ 523585 h 2232790"/>
              <a:gd name="connsiteX56" fmla="*/ 9051402 w 9140559"/>
              <a:gd name="connsiteY56" fmla="*/ 787929 h 2232790"/>
              <a:gd name="connsiteX57" fmla="*/ 9106246 w 9140559"/>
              <a:gd name="connsiteY57" fmla="*/ 935371 h 2232790"/>
              <a:gd name="connsiteX58" fmla="*/ 9139405 w 9140559"/>
              <a:gd name="connsiteY58" fmla="*/ 1228429 h 2232790"/>
              <a:gd name="connsiteX59" fmla="*/ 9065072 w 9140559"/>
              <a:gd name="connsiteY59" fmla="*/ 1728194 h 2232790"/>
              <a:gd name="connsiteX60" fmla="*/ 8906438 w 9140559"/>
              <a:gd name="connsiteY60" fmla="*/ 1980198 h 2232790"/>
              <a:gd name="connsiteX61" fmla="*/ 8633568 w 9140559"/>
              <a:gd name="connsiteY61" fmla="*/ 2232790 h 2232790"/>
              <a:gd name="connsiteX0" fmla="*/ 0 w 9140559"/>
              <a:gd name="connsiteY0" fmla="*/ 2180461 h 2232790"/>
              <a:gd name="connsiteX1" fmla="*/ 104172 w 9140559"/>
              <a:gd name="connsiteY1" fmla="*/ 2157311 h 2232790"/>
              <a:gd name="connsiteX2" fmla="*/ 77716 w 9140559"/>
              <a:gd name="connsiteY2" fmla="*/ 1976591 h 2232790"/>
              <a:gd name="connsiteX3" fmla="*/ 201049 w 9140559"/>
              <a:gd name="connsiteY3" fmla="*/ 1930389 h 2232790"/>
              <a:gd name="connsiteX4" fmla="*/ 336346 w 9140559"/>
              <a:gd name="connsiteY4" fmla="*/ 1857147 h 2232790"/>
              <a:gd name="connsiteX5" fmla="*/ 509675 w 9140559"/>
              <a:gd name="connsiteY5" fmla="*/ 1899263 h 2232790"/>
              <a:gd name="connsiteX6" fmla="*/ 779686 w 9140559"/>
              <a:gd name="connsiteY6" fmla="*/ 1848977 h 2232790"/>
              <a:gd name="connsiteX7" fmla="*/ 918485 w 9140559"/>
              <a:gd name="connsiteY7" fmla="*/ 1868041 h 2232790"/>
              <a:gd name="connsiteX8" fmla="*/ 1099595 w 9140559"/>
              <a:gd name="connsiteY8" fmla="*/ 1856369 h 2232790"/>
              <a:gd name="connsiteX9" fmla="*/ 1273215 w 9140559"/>
              <a:gd name="connsiteY9" fmla="*/ 1798496 h 2232790"/>
              <a:gd name="connsiteX10" fmla="*/ 1400537 w 9140559"/>
              <a:gd name="connsiteY10" fmla="*/ 1763772 h 2232790"/>
              <a:gd name="connsiteX11" fmla="*/ 1435261 w 9140559"/>
              <a:gd name="connsiteY11" fmla="*/ 1752197 h 2232790"/>
              <a:gd name="connsiteX12" fmla="*/ 1747777 w 9140559"/>
              <a:gd name="connsiteY12" fmla="*/ 1648025 h 2232790"/>
              <a:gd name="connsiteX13" fmla="*/ 1886673 w 9140559"/>
              <a:gd name="connsiteY13" fmla="*/ 1613301 h 2232790"/>
              <a:gd name="connsiteX14" fmla="*/ 1990845 w 9140559"/>
              <a:gd name="connsiteY14" fmla="*/ 1590152 h 2232790"/>
              <a:gd name="connsiteX15" fmla="*/ 2071868 w 9140559"/>
              <a:gd name="connsiteY15" fmla="*/ 1567002 h 2232790"/>
              <a:gd name="connsiteX16" fmla="*/ 2141316 w 9140559"/>
              <a:gd name="connsiteY16" fmla="*/ 1555428 h 2232790"/>
              <a:gd name="connsiteX17" fmla="*/ 2187615 w 9140559"/>
              <a:gd name="connsiteY17" fmla="*/ 1543853 h 2232790"/>
              <a:gd name="connsiteX18" fmla="*/ 2374375 w 9140559"/>
              <a:gd name="connsiteY18" fmla="*/ 1500110 h 2232790"/>
              <a:gd name="connsiteX19" fmla="*/ 2662177 w 9140559"/>
              <a:gd name="connsiteY19" fmla="*/ 1439681 h 2232790"/>
              <a:gd name="connsiteX20" fmla="*/ 2878551 w 9140559"/>
              <a:gd name="connsiteY20" fmla="*/ 1423987 h 2232790"/>
              <a:gd name="connsiteX21" fmla="*/ 3240911 w 9140559"/>
              <a:gd name="connsiteY21" fmla="*/ 1451255 h 2232790"/>
              <a:gd name="connsiteX22" fmla="*/ 3359996 w 9140559"/>
              <a:gd name="connsiteY22" fmla="*/ 1524040 h 2232790"/>
              <a:gd name="connsiteX23" fmla="*/ 3460830 w 9140559"/>
              <a:gd name="connsiteY23" fmla="*/ 1648025 h 2232790"/>
              <a:gd name="connsiteX24" fmla="*/ 3652334 w 9140559"/>
              <a:gd name="connsiteY24" fmla="*/ 1842190 h 2232790"/>
              <a:gd name="connsiteX25" fmla="*/ 3965998 w 9140559"/>
              <a:gd name="connsiteY25" fmla="*/ 1991147 h 2232790"/>
              <a:gd name="connsiteX26" fmla="*/ 4185615 w 9140559"/>
              <a:gd name="connsiteY26" fmla="*/ 1981306 h 2232790"/>
              <a:gd name="connsiteX27" fmla="*/ 4317357 w 9140559"/>
              <a:gd name="connsiteY27" fmla="*/ 1925818 h 2232790"/>
              <a:gd name="connsiteX28" fmla="*/ 4363655 w 9140559"/>
              <a:gd name="connsiteY28" fmla="*/ 1867944 h 2232790"/>
              <a:gd name="connsiteX29" fmla="*/ 4352081 w 9140559"/>
              <a:gd name="connsiteY29" fmla="*/ 1705899 h 2232790"/>
              <a:gd name="connsiteX30" fmla="*/ 4236334 w 9140559"/>
              <a:gd name="connsiteY30" fmla="*/ 1416531 h 2232790"/>
              <a:gd name="connsiteX31" fmla="*/ 4143737 w 9140559"/>
              <a:gd name="connsiteY31" fmla="*/ 1208187 h 2232790"/>
              <a:gd name="connsiteX32" fmla="*/ 4155311 w 9140559"/>
              <a:gd name="connsiteY32" fmla="*/ 1034567 h 2232790"/>
              <a:gd name="connsiteX33" fmla="*/ 4236334 w 9140559"/>
              <a:gd name="connsiteY33" fmla="*/ 952762 h 2232790"/>
              <a:gd name="connsiteX34" fmla="*/ 4433104 w 9140559"/>
              <a:gd name="connsiteY34" fmla="*/ 872521 h 2232790"/>
              <a:gd name="connsiteX35" fmla="*/ 4745620 w 9140559"/>
              <a:gd name="connsiteY35" fmla="*/ 814648 h 2232790"/>
              <a:gd name="connsiteX36" fmla="*/ 4919240 w 9140559"/>
              <a:gd name="connsiteY36" fmla="*/ 779924 h 2232790"/>
              <a:gd name="connsiteX37" fmla="*/ 5034987 w 9140559"/>
              <a:gd name="connsiteY37" fmla="*/ 745200 h 2232790"/>
              <a:gd name="connsiteX38" fmla="*/ 5104435 w 9140559"/>
              <a:gd name="connsiteY38" fmla="*/ 722050 h 2232790"/>
              <a:gd name="connsiteX39" fmla="*/ 5254906 w 9140559"/>
              <a:gd name="connsiteY39" fmla="*/ 641028 h 2232790"/>
              <a:gd name="connsiteX40" fmla="*/ 5382228 w 9140559"/>
              <a:gd name="connsiteY40" fmla="*/ 571580 h 2232790"/>
              <a:gd name="connsiteX41" fmla="*/ 5509549 w 9140559"/>
              <a:gd name="connsiteY41" fmla="*/ 478982 h 2232790"/>
              <a:gd name="connsiteX42" fmla="*/ 5625296 w 9140559"/>
              <a:gd name="connsiteY42" fmla="*/ 401296 h 2232790"/>
              <a:gd name="connsiteX43" fmla="*/ 5722663 w 9140559"/>
              <a:gd name="connsiteY43" fmla="*/ 321706 h 2232790"/>
              <a:gd name="connsiteX44" fmla="*/ 5833815 w 9140559"/>
              <a:gd name="connsiteY44" fmla="*/ 247663 h 2232790"/>
              <a:gd name="connsiteX45" fmla="*/ 5984286 w 9140559"/>
              <a:gd name="connsiteY45" fmla="*/ 143665 h 2232790"/>
              <a:gd name="connsiteX46" fmla="*/ 6104278 w 9140559"/>
              <a:gd name="connsiteY46" fmla="*/ 88351 h 2232790"/>
              <a:gd name="connsiteX47" fmla="*/ 6220200 w 9140559"/>
              <a:gd name="connsiteY47" fmla="*/ 32689 h 2232790"/>
              <a:gd name="connsiteX48" fmla="*/ 6352291 w 9140559"/>
              <a:gd name="connsiteY48" fmla="*/ 2385 h 2232790"/>
              <a:gd name="connsiteX49" fmla="*/ 6456289 w 9140559"/>
              <a:gd name="connsiteY49" fmla="*/ 2210 h 2232790"/>
              <a:gd name="connsiteX50" fmla="*/ 6639233 w 9140559"/>
              <a:gd name="connsiteY50" fmla="*/ 4420 h 2232790"/>
              <a:gd name="connsiteX51" fmla="*/ 6954749 w 9140559"/>
              <a:gd name="connsiteY51" fmla="*/ 16741 h 2232790"/>
              <a:gd name="connsiteX52" fmla="*/ 7641719 w 9140559"/>
              <a:gd name="connsiteY52" fmla="*/ 56816 h 2232790"/>
              <a:gd name="connsiteX53" fmla="*/ 8324112 w 9140559"/>
              <a:gd name="connsiteY53" fmla="*/ 133147 h 2232790"/>
              <a:gd name="connsiteX54" fmla="*/ 8700423 w 9140559"/>
              <a:gd name="connsiteY54" fmla="*/ 296798 h 2232790"/>
              <a:gd name="connsiteX55" fmla="*/ 8884634 w 9140559"/>
              <a:gd name="connsiteY55" fmla="*/ 523585 h 2232790"/>
              <a:gd name="connsiteX56" fmla="*/ 9051402 w 9140559"/>
              <a:gd name="connsiteY56" fmla="*/ 787929 h 2232790"/>
              <a:gd name="connsiteX57" fmla="*/ 9106246 w 9140559"/>
              <a:gd name="connsiteY57" fmla="*/ 935371 h 2232790"/>
              <a:gd name="connsiteX58" fmla="*/ 9139405 w 9140559"/>
              <a:gd name="connsiteY58" fmla="*/ 1228429 h 2232790"/>
              <a:gd name="connsiteX59" fmla="*/ 9065072 w 9140559"/>
              <a:gd name="connsiteY59" fmla="*/ 1728194 h 2232790"/>
              <a:gd name="connsiteX60" fmla="*/ 8906438 w 9140559"/>
              <a:gd name="connsiteY60" fmla="*/ 1980198 h 2232790"/>
              <a:gd name="connsiteX61" fmla="*/ 8633568 w 9140559"/>
              <a:gd name="connsiteY61" fmla="*/ 2232790 h 2232790"/>
              <a:gd name="connsiteX0" fmla="*/ 0 w 9278872"/>
              <a:gd name="connsiteY0" fmla="*/ 2049832 h 2232790"/>
              <a:gd name="connsiteX1" fmla="*/ 242485 w 9278872"/>
              <a:gd name="connsiteY1" fmla="*/ 2157311 h 2232790"/>
              <a:gd name="connsiteX2" fmla="*/ 216029 w 9278872"/>
              <a:gd name="connsiteY2" fmla="*/ 1976591 h 2232790"/>
              <a:gd name="connsiteX3" fmla="*/ 339362 w 9278872"/>
              <a:gd name="connsiteY3" fmla="*/ 1930389 h 2232790"/>
              <a:gd name="connsiteX4" fmla="*/ 474659 w 9278872"/>
              <a:gd name="connsiteY4" fmla="*/ 1857147 h 2232790"/>
              <a:gd name="connsiteX5" fmla="*/ 647988 w 9278872"/>
              <a:gd name="connsiteY5" fmla="*/ 1899263 h 2232790"/>
              <a:gd name="connsiteX6" fmla="*/ 917999 w 9278872"/>
              <a:gd name="connsiteY6" fmla="*/ 1848977 h 2232790"/>
              <a:gd name="connsiteX7" fmla="*/ 1056798 w 9278872"/>
              <a:gd name="connsiteY7" fmla="*/ 1868041 h 2232790"/>
              <a:gd name="connsiteX8" fmla="*/ 1237908 w 9278872"/>
              <a:gd name="connsiteY8" fmla="*/ 1856369 h 2232790"/>
              <a:gd name="connsiteX9" fmla="*/ 1411528 w 9278872"/>
              <a:gd name="connsiteY9" fmla="*/ 1798496 h 2232790"/>
              <a:gd name="connsiteX10" fmla="*/ 1538850 w 9278872"/>
              <a:gd name="connsiteY10" fmla="*/ 1763772 h 2232790"/>
              <a:gd name="connsiteX11" fmla="*/ 1573574 w 9278872"/>
              <a:gd name="connsiteY11" fmla="*/ 1752197 h 2232790"/>
              <a:gd name="connsiteX12" fmla="*/ 1886090 w 9278872"/>
              <a:gd name="connsiteY12" fmla="*/ 1648025 h 2232790"/>
              <a:gd name="connsiteX13" fmla="*/ 2024986 w 9278872"/>
              <a:gd name="connsiteY13" fmla="*/ 1613301 h 2232790"/>
              <a:gd name="connsiteX14" fmla="*/ 2129158 w 9278872"/>
              <a:gd name="connsiteY14" fmla="*/ 1590152 h 2232790"/>
              <a:gd name="connsiteX15" fmla="*/ 2210181 w 9278872"/>
              <a:gd name="connsiteY15" fmla="*/ 1567002 h 2232790"/>
              <a:gd name="connsiteX16" fmla="*/ 2279629 w 9278872"/>
              <a:gd name="connsiteY16" fmla="*/ 1555428 h 2232790"/>
              <a:gd name="connsiteX17" fmla="*/ 2325928 w 9278872"/>
              <a:gd name="connsiteY17" fmla="*/ 1543853 h 2232790"/>
              <a:gd name="connsiteX18" fmla="*/ 2512688 w 9278872"/>
              <a:gd name="connsiteY18" fmla="*/ 1500110 h 2232790"/>
              <a:gd name="connsiteX19" fmla="*/ 2800490 w 9278872"/>
              <a:gd name="connsiteY19" fmla="*/ 1439681 h 2232790"/>
              <a:gd name="connsiteX20" fmla="*/ 3016864 w 9278872"/>
              <a:gd name="connsiteY20" fmla="*/ 1423987 h 2232790"/>
              <a:gd name="connsiteX21" fmla="*/ 3379224 w 9278872"/>
              <a:gd name="connsiteY21" fmla="*/ 1451255 h 2232790"/>
              <a:gd name="connsiteX22" fmla="*/ 3498309 w 9278872"/>
              <a:gd name="connsiteY22" fmla="*/ 1524040 h 2232790"/>
              <a:gd name="connsiteX23" fmla="*/ 3599143 w 9278872"/>
              <a:gd name="connsiteY23" fmla="*/ 1648025 h 2232790"/>
              <a:gd name="connsiteX24" fmla="*/ 3790647 w 9278872"/>
              <a:gd name="connsiteY24" fmla="*/ 1842190 h 2232790"/>
              <a:gd name="connsiteX25" fmla="*/ 4104311 w 9278872"/>
              <a:gd name="connsiteY25" fmla="*/ 1991147 h 2232790"/>
              <a:gd name="connsiteX26" fmla="*/ 4323928 w 9278872"/>
              <a:gd name="connsiteY26" fmla="*/ 1981306 h 2232790"/>
              <a:gd name="connsiteX27" fmla="*/ 4455670 w 9278872"/>
              <a:gd name="connsiteY27" fmla="*/ 1925818 h 2232790"/>
              <a:gd name="connsiteX28" fmla="*/ 4501968 w 9278872"/>
              <a:gd name="connsiteY28" fmla="*/ 1867944 h 2232790"/>
              <a:gd name="connsiteX29" fmla="*/ 4490394 w 9278872"/>
              <a:gd name="connsiteY29" fmla="*/ 1705899 h 2232790"/>
              <a:gd name="connsiteX30" fmla="*/ 4374647 w 9278872"/>
              <a:gd name="connsiteY30" fmla="*/ 1416531 h 2232790"/>
              <a:gd name="connsiteX31" fmla="*/ 4282050 w 9278872"/>
              <a:gd name="connsiteY31" fmla="*/ 1208187 h 2232790"/>
              <a:gd name="connsiteX32" fmla="*/ 4293624 w 9278872"/>
              <a:gd name="connsiteY32" fmla="*/ 1034567 h 2232790"/>
              <a:gd name="connsiteX33" fmla="*/ 4374647 w 9278872"/>
              <a:gd name="connsiteY33" fmla="*/ 952762 h 2232790"/>
              <a:gd name="connsiteX34" fmla="*/ 4571417 w 9278872"/>
              <a:gd name="connsiteY34" fmla="*/ 872521 h 2232790"/>
              <a:gd name="connsiteX35" fmla="*/ 4883933 w 9278872"/>
              <a:gd name="connsiteY35" fmla="*/ 814648 h 2232790"/>
              <a:gd name="connsiteX36" fmla="*/ 5057553 w 9278872"/>
              <a:gd name="connsiteY36" fmla="*/ 779924 h 2232790"/>
              <a:gd name="connsiteX37" fmla="*/ 5173300 w 9278872"/>
              <a:gd name="connsiteY37" fmla="*/ 745200 h 2232790"/>
              <a:gd name="connsiteX38" fmla="*/ 5242748 w 9278872"/>
              <a:gd name="connsiteY38" fmla="*/ 722050 h 2232790"/>
              <a:gd name="connsiteX39" fmla="*/ 5393219 w 9278872"/>
              <a:gd name="connsiteY39" fmla="*/ 641028 h 2232790"/>
              <a:gd name="connsiteX40" fmla="*/ 5520541 w 9278872"/>
              <a:gd name="connsiteY40" fmla="*/ 571580 h 2232790"/>
              <a:gd name="connsiteX41" fmla="*/ 5647862 w 9278872"/>
              <a:gd name="connsiteY41" fmla="*/ 478982 h 2232790"/>
              <a:gd name="connsiteX42" fmla="*/ 5763609 w 9278872"/>
              <a:gd name="connsiteY42" fmla="*/ 401296 h 2232790"/>
              <a:gd name="connsiteX43" fmla="*/ 5860976 w 9278872"/>
              <a:gd name="connsiteY43" fmla="*/ 321706 h 2232790"/>
              <a:gd name="connsiteX44" fmla="*/ 5972128 w 9278872"/>
              <a:gd name="connsiteY44" fmla="*/ 247663 h 2232790"/>
              <a:gd name="connsiteX45" fmla="*/ 6122599 w 9278872"/>
              <a:gd name="connsiteY45" fmla="*/ 143665 h 2232790"/>
              <a:gd name="connsiteX46" fmla="*/ 6242591 w 9278872"/>
              <a:gd name="connsiteY46" fmla="*/ 88351 h 2232790"/>
              <a:gd name="connsiteX47" fmla="*/ 6358513 w 9278872"/>
              <a:gd name="connsiteY47" fmla="*/ 32689 h 2232790"/>
              <a:gd name="connsiteX48" fmla="*/ 6490604 w 9278872"/>
              <a:gd name="connsiteY48" fmla="*/ 2385 h 2232790"/>
              <a:gd name="connsiteX49" fmla="*/ 6594602 w 9278872"/>
              <a:gd name="connsiteY49" fmla="*/ 2210 h 2232790"/>
              <a:gd name="connsiteX50" fmla="*/ 6777546 w 9278872"/>
              <a:gd name="connsiteY50" fmla="*/ 4420 h 2232790"/>
              <a:gd name="connsiteX51" fmla="*/ 7093062 w 9278872"/>
              <a:gd name="connsiteY51" fmla="*/ 16741 h 2232790"/>
              <a:gd name="connsiteX52" fmla="*/ 7780032 w 9278872"/>
              <a:gd name="connsiteY52" fmla="*/ 56816 h 2232790"/>
              <a:gd name="connsiteX53" fmla="*/ 8462425 w 9278872"/>
              <a:gd name="connsiteY53" fmla="*/ 133147 h 2232790"/>
              <a:gd name="connsiteX54" fmla="*/ 8838736 w 9278872"/>
              <a:gd name="connsiteY54" fmla="*/ 296798 h 2232790"/>
              <a:gd name="connsiteX55" fmla="*/ 9022947 w 9278872"/>
              <a:gd name="connsiteY55" fmla="*/ 523585 h 2232790"/>
              <a:gd name="connsiteX56" fmla="*/ 9189715 w 9278872"/>
              <a:gd name="connsiteY56" fmla="*/ 787929 h 2232790"/>
              <a:gd name="connsiteX57" fmla="*/ 9244559 w 9278872"/>
              <a:gd name="connsiteY57" fmla="*/ 935371 h 2232790"/>
              <a:gd name="connsiteX58" fmla="*/ 9277718 w 9278872"/>
              <a:gd name="connsiteY58" fmla="*/ 1228429 h 2232790"/>
              <a:gd name="connsiteX59" fmla="*/ 9203385 w 9278872"/>
              <a:gd name="connsiteY59" fmla="*/ 1728194 h 2232790"/>
              <a:gd name="connsiteX60" fmla="*/ 9044751 w 9278872"/>
              <a:gd name="connsiteY60" fmla="*/ 1980198 h 2232790"/>
              <a:gd name="connsiteX61" fmla="*/ 8771881 w 9278872"/>
              <a:gd name="connsiteY61" fmla="*/ 2232790 h 2232790"/>
              <a:gd name="connsiteX0" fmla="*/ 0 w 9278872"/>
              <a:gd name="connsiteY0" fmla="*/ 2049832 h 2232790"/>
              <a:gd name="connsiteX1" fmla="*/ 216029 w 9278872"/>
              <a:gd name="connsiteY1" fmla="*/ 1976591 h 2232790"/>
              <a:gd name="connsiteX2" fmla="*/ 339362 w 9278872"/>
              <a:gd name="connsiteY2" fmla="*/ 1930389 h 2232790"/>
              <a:gd name="connsiteX3" fmla="*/ 474659 w 9278872"/>
              <a:gd name="connsiteY3" fmla="*/ 1857147 h 2232790"/>
              <a:gd name="connsiteX4" fmla="*/ 647988 w 9278872"/>
              <a:gd name="connsiteY4" fmla="*/ 1899263 h 2232790"/>
              <a:gd name="connsiteX5" fmla="*/ 917999 w 9278872"/>
              <a:gd name="connsiteY5" fmla="*/ 1848977 h 2232790"/>
              <a:gd name="connsiteX6" fmla="*/ 1056798 w 9278872"/>
              <a:gd name="connsiteY6" fmla="*/ 1868041 h 2232790"/>
              <a:gd name="connsiteX7" fmla="*/ 1237908 w 9278872"/>
              <a:gd name="connsiteY7" fmla="*/ 1856369 h 2232790"/>
              <a:gd name="connsiteX8" fmla="*/ 1411528 w 9278872"/>
              <a:gd name="connsiteY8" fmla="*/ 1798496 h 2232790"/>
              <a:gd name="connsiteX9" fmla="*/ 1538850 w 9278872"/>
              <a:gd name="connsiteY9" fmla="*/ 1763772 h 2232790"/>
              <a:gd name="connsiteX10" fmla="*/ 1573574 w 9278872"/>
              <a:gd name="connsiteY10" fmla="*/ 1752197 h 2232790"/>
              <a:gd name="connsiteX11" fmla="*/ 1886090 w 9278872"/>
              <a:gd name="connsiteY11" fmla="*/ 1648025 h 2232790"/>
              <a:gd name="connsiteX12" fmla="*/ 2024986 w 9278872"/>
              <a:gd name="connsiteY12" fmla="*/ 1613301 h 2232790"/>
              <a:gd name="connsiteX13" fmla="*/ 2129158 w 9278872"/>
              <a:gd name="connsiteY13" fmla="*/ 1590152 h 2232790"/>
              <a:gd name="connsiteX14" fmla="*/ 2210181 w 9278872"/>
              <a:gd name="connsiteY14" fmla="*/ 1567002 h 2232790"/>
              <a:gd name="connsiteX15" fmla="*/ 2279629 w 9278872"/>
              <a:gd name="connsiteY15" fmla="*/ 1555428 h 2232790"/>
              <a:gd name="connsiteX16" fmla="*/ 2325928 w 9278872"/>
              <a:gd name="connsiteY16" fmla="*/ 1543853 h 2232790"/>
              <a:gd name="connsiteX17" fmla="*/ 2512688 w 9278872"/>
              <a:gd name="connsiteY17" fmla="*/ 1500110 h 2232790"/>
              <a:gd name="connsiteX18" fmla="*/ 2800490 w 9278872"/>
              <a:gd name="connsiteY18" fmla="*/ 1439681 h 2232790"/>
              <a:gd name="connsiteX19" fmla="*/ 3016864 w 9278872"/>
              <a:gd name="connsiteY19" fmla="*/ 1423987 h 2232790"/>
              <a:gd name="connsiteX20" fmla="*/ 3379224 w 9278872"/>
              <a:gd name="connsiteY20" fmla="*/ 1451255 h 2232790"/>
              <a:gd name="connsiteX21" fmla="*/ 3498309 w 9278872"/>
              <a:gd name="connsiteY21" fmla="*/ 1524040 h 2232790"/>
              <a:gd name="connsiteX22" fmla="*/ 3599143 w 9278872"/>
              <a:gd name="connsiteY22" fmla="*/ 1648025 h 2232790"/>
              <a:gd name="connsiteX23" fmla="*/ 3790647 w 9278872"/>
              <a:gd name="connsiteY23" fmla="*/ 1842190 h 2232790"/>
              <a:gd name="connsiteX24" fmla="*/ 4104311 w 9278872"/>
              <a:gd name="connsiteY24" fmla="*/ 1991147 h 2232790"/>
              <a:gd name="connsiteX25" fmla="*/ 4323928 w 9278872"/>
              <a:gd name="connsiteY25" fmla="*/ 1981306 h 2232790"/>
              <a:gd name="connsiteX26" fmla="*/ 4455670 w 9278872"/>
              <a:gd name="connsiteY26" fmla="*/ 1925818 h 2232790"/>
              <a:gd name="connsiteX27" fmla="*/ 4501968 w 9278872"/>
              <a:gd name="connsiteY27" fmla="*/ 1867944 h 2232790"/>
              <a:gd name="connsiteX28" fmla="*/ 4490394 w 9278872"/>
              <a:gd name="connsiteY28" fmla="*/ 1705899 h 2232790"/>
              <a:gd name="connsiteX29" fmla="*/ 4374647 w 9278872"/>
              <a:gd name="connsiteY29" fmla="*/ 1416531 h 2232790"/>
              <a:gd name="connsiteX30" fmla="*/ 4282050 w 9278872"/>
              <a:gd name="connsiteY30" fmla="*/ 1208187 h 2232790"/>
              <a:gd name="connsiteX31" fmla="*/ 4293624 w 9278872"/>
              <a:gd name="connsiteY31" fmla="*/ 1034567 h 2232790"/>
              <a:gd name="connsiteX32" fmla="*/ 4374647 w 9278872"/>
              <a:gd name="connsiteY32" fmla="*/ 952762 h 2232790"/>
              <a:gd name="connsiteX33" fmla="*/ 4571417 w 9278872"/>
              <a:gd name="connsiteY33" fmla="*/ 872521 h 2232790"/>
              <a:gd name="connsiteX34" fmla="*/ 4883933 w 9278872"/>
              <a:gd name="connsiteY34" fmla="*/ 814648 h 2232790"/>
              <a:gd name="connsiteX35" fmla="*/ 5057553 w 9278872"/>
              <a:gd name="connsiteY35" fmla="*/ 779924 h 2232790"/>
              <a:gd name="connsiteX36" fmla="*/ 5173300 w 9278872"/>
              <a:gd name="connsiteY36" fmla="*/ 745200 h 2232790"/>
              <a:gd name="connsiteX37" fmla="*/ 5242748 w 9278872"/>
              <a:gd name="connsiteY37" fmla="*/ 722050 h 2232790"/>
              <a:gd name="connsiteX38" fmla="*/ 5393219 w 9278872"/>
              <a:gd name="connsiteY38" fmla="*/ 641028 h 2232790"/>
              <a:gd name="connsiteX39" fmla="*/ 5520541 w 9278872"/>
              <a:gd name="connsiteY39" fmla="*/ 571580 h 2232790"/>
              <a:gd name="connsiteX40" fmla="*/ 5647862 w 9278872"/>
              <a:gd name="connsiteY40" fmla="*/ 478982 h 2232790"/>
              <a:gd name="connsiteX41" fmla="*/ 5763609 w 9278872"/>
              <a:gd name="connsiteY41" fmla="*/ 401296 h 2232790"/>
              <a:gd name="connsiteX42" fmla="*/ 5860976 w 9278872"/>
              <a:gd name="connsiteY42" fmla="*/ 321706 h 2232790"/>
              <a:gd name="connsiteX43" fmla="*/ 5972128 w 9278872"/>
              <a:gd name="connsiteY43" fmla="*/ 247663 h 2232790"/>
              <a:gd name="connsiteX44" fmla="*/ 6122599 w 9278872"/>
              <a:gd name="connsiteY44" fmla="*/ 143665 h 2232790"/>
              <a:gd name="connsiteX45" fmla="*/ 6242591 w 9278872"/>
              <a:gd name="connsiteY45" fmla="*/ 88351 h 2232790"/>
              <a:gd name="connsiteX46" fmla="*/ 6358513 w 9278872"/>
              <a:gd name="connsiteY46" fmla="*/ 32689 h 2232790"/>
              <a:gd name="connsiteX47" fmla="*/ 6490604 w 9278872"/>
              <a:gd name="connsiteY47" fmla="*/ 2385 h 2232790"/>
              <a:gd name="connsiteX48" fmla="*/ 6594602 w 9278872"/>
              <a:gd name="connsiteY48" fmla="*/ 2210 h 2232790"/>
              <a:gd name="connsiteX49" fmla="*/ 6777546 w 9278872"/>
              <a:gd name="connsiteY49" fmla="*/ 4420 h 2232790"/>
              <a:gd name="connsiteX50" fmla="*/ 7093062 w 9278872"/>
              <a:gd name="connsiteY50" fmla="*/ 16741 h 2232790"/>
              <a:gd name="connsiteX51" fmla="*/ 7780032 w 9278872"/>
              <a:gd name="connsiteY51" fmla="*/ 56816 h 2232790"/>
              <a:gd name="connsiteX52" fmla="*/ 8462425 w 9278872"/>
              <a:gd name="connsiteY52" fmla="*/ 133147 h 2232790"/>
              <a:gd name="connsiteX53" fmla="*/ 8838736 w 9278872"/>
              <a:gd name="connsiteY53" fmla="*/ 296798 h 2232790"/>
              <a:gd name="connsiteX54" fmla="*/ 9022947 w 9278872"/>
              <a:gd name="connsiteY54" fmla="*/ 523585 h 2232790"/>
              <a:gd name="connsiteX55" fmla="*/ 9189715 w 9278872"/>
              <a:gd name="connsiteY55" fmla="*/ 787929 h 2232790"/>
              <a:gd name="connsiteX56" fmla="*/ 9244559 w 9278872"/>
              <a:gd name="connsiteY56" fmla="*/ 935371 h 2232790"/>
              <a:gd name="connsiteX57" fmla="*/ 9277718 w 9278872"/>
              <a:gd name="connsiteY57" fmla="*/ 1228429 h 2232790"/>
              <a:gd name="connsiteX58" fmla="*/ 9203385 w 9278872"/>
              <a:gd name="connsiteY58" fmla="*/ 1728194 h 2232790"/>
              <a:gd name="connsiteX59" fmla="*/ 9044751 w 9278872"/>
              <a:gd name="connsiteY59" fmla="*/ 1980198 h 2232790"/>
              <a:gd name="connsiteX60" fmla="*/ 8771881 w 9278872"/>
              <a:gd name="connsiteY60" fmla="*/ 2232790 h 2232790"/>
              <a:gd name="connsiteX0" fmla="*/ 0 w 9278872"/>
              <a:gd name="connsiteY0" fmla="*/ 2049832 h 2232790"/>
              <a:gd name="connsiteX1" fmla="*/ 216029 w 9278872"/>
              <a:gd name="connsiteY1" fmla="*/ 1976591 h 2232790"/>
              <a:gd name="connsiteX2" fmla="*/ 339362 w 9278872"/>
              <a:gd name="connsiteY2" fmla="*/ 1930389 h 2232790"/>
              <a:gd name="connsiteX3" fmla="*/ 474659 w 9278872"/>
              <a:gd name="connsiteY3" fmla="*/ 1857147 h 2232790"/>
              <a:gd name="connsiteX4" fmla="*/ 647988 w 9278872"/>
              <a:gd name="connsiteY4" fmla="*/ 1822423 h 2232790"/>
              <a:gd name="connsiteX5" fmla="*/ 917999 w 9278872"/>
              <a:gd name="connsiteY5" fmla="*/ 1848977 h 2232790"/>
              <a:gd name="connsiteX6" fmla="*/ 1056798 w 9278872"/>
              <a:gd name="connsiteY6" fmla="*/ 1868041 h 2232790"/>
              <a:gd name="connsiteX7" fmla="*/ 1237908 w 9278872"/>
              <a:gd name="connsiteY7" fmla="*/ 1856369 h 2232790"/>
              <a:gd name="connsiteX8" fmla="*/ 1411528 w 9278872"/>
              <a:gd name="connsiteY8" fmla="*/ 1798496 h 2232790"/>
              <a:gd name="connsiteX9" fmla="*/ 1538850 w 9278872"/>
              <a:gd name="connsiteY9" fmla="*/ 1763772 h 2232790"/>
              <a:gd name="connsiteX10" fmla="*/ 1573574 w 9278872"/>
              <a:gd name="connsiteY10" fmla="*/ 1752197 h 2232790"/>
              <a:gd name="connsiteX11" fmla="*/ 1886090 w 9278872"/>
              <a:gd name="connsiteY11" fmla="*/ 1648025 h 2232790"/>
              <a:gd name="connsiteX12" fmla="*/ 2024986 w 9278872"/>
              <a:gd name="connsiteY12" fmla="*/ 1613301 h 2232790"/>
              <a:gd name="connsiteX13" fmla="*/ 2129158 w 9278872"/>
              <a:gd name="connsiteY13" fmla="*/ 1590152 h 2232790"/>
              <a:gd name="connsiteX14" fmla="*/ 2210181 w 9278872"/>
              <a:gd name="connsiteY14" fmla="*/ 1567002 h 2232790"/>
              <a:gd name="connsiteX15" fmla="*/ 2279629 w 9278872"/>
              <a:gd name="connsiteY15" fmla="*/ 1555428 h 2232790"/>
              <a:gd name="connsiteX16" fmla="*/ 2325928 w 9278872"/>
              <a:gd name="connsiteY16" fmla="*/ 1543853 h 2232790"/>
              <a:gd name="connsiteX17" fmla="*/ 2512688 w 9278872"/>
              <a:gd name="connsiteY17" fmla="*/ 1500110 h 2232790"/>
              <a:gd name="connsiteX18" fmla="*/ 2800490 w 9278872"/>
              <a:gd name="connsiteY18" fmla="*/ 1439681 h 2232790"/>
              <a:gd name="connsiteX19" fmla="*/ 3016864 w 9278872"/>
              <a:gd name="connsiteY19" fmla="*/ 1423987 h 2232790"/>
              <a:gd name="connsiteX20" fmla="*/ 3379224 w 9278872"/>
              <a:gd name="connsiteY20" fmla="*/ 1451255 h 2232790"/>
              <a:gd name="connsiteX21" fmla="*/ 3498309 w 9278872"/>
              <a:gd name="connsiteY21" fmla="*/ 1524040 h 2232790"/>
              <a:gd name="connsiteX22" fmla="*/ 3599143 w 9278872"/>
              <a:gd name="connsiteY22" fmla="*/ 1648025 h 2232790"/>
              <a:gd name="connsiteX23" fmla="*/ 3790647 w 9278872"/>
              <a:gd name="connsiteY23" fmla="*/ 1842190 h 2232790"/>
              <a:gd name="connsiteX24" fmla="*/ 4104311 w 9278872"/>
              <a:gd name="connsiteY24" fmla="*/ 1991147 h 2232790"/>
              <a:gd name="connsiteX25" fmla="*/ 4323928 w 9278872"/>
              <a:gd name="connsiteY25" fmla="*/ 1981306 h 2232790"/>
              <a:gd name="connsiteX26" fmla="*/ 4455670 w 9278872"/>
              <a:gd name="connsiteY26" fmla="*/ 1925818 h 2232790"/>
              <a:gd name="connsiteX27" fmla="*/ 4501968 w 9278872"/>
              <a:gd name="connsiteY27" fmla="*/ 1867944 h 2232790"/>
              <a:gd name="connsiteX28" fmla="*/ 4490394 w 9278872"/>
              <a:gd name="connsiteY28" fmla="*/ 1705899 h 2232790"/>
              <a:gd name="connsiteX29" fmla="*/ 4374647 w 9278872"/>
              <a:gd name="connsiteY29" fmla="*/ 1416531 h 2232790"/>
              <a:gd name="connsiteX30" fmla="*/ 4282050 w 9278872"/>
              <a:gd name="connsiteY30" fmla="*/ 1208187 h 2232790"/>
              <a:gd name="connsiteX31" fmla="*/ 4293624 w 9278872"/>
              <a:gd name="connsiteY31" fmla="*/ 1034567 h 2232790"/>
              <a:gd name="connsiteX32" fmla="*/ 4374647 w 9278872"/>
              <a:gd name="connsiteY32" fmla="*/ 952762 h 2232790"/>
              <a:gd name="connsiteX33" fmla="*/ 4571417 w 9278872"/>
              <a:gd name="connsiteY33" fmla="*/ 872521 h 2232790"/>
              <a:gd name="connsiteX34" fmla="*/ 4883933 w 9278872"/>
              <a:gd name="connsiteY34" fmla="*/ 814648 h 2232790"/>
              <a:gd name="connsiteX35" fmla="*/ 5057553 w 9278872"/>
              <a:gd name="connsiteY35" fmla="*/ 779924 h 2232790"/>
              <a:gd name="connsiteX36" fmla="*/ 5173300 w 9278872"/>
              <a:gd name="connsiteY36" fmla="*/ 745200 h 2232790"/>
              <a:gd name="connsiteX37" fmla="*/ 5242748 w 9278872"/>
              <a:gd name="connsiteY37" fmla="*/ 722050 h 2232790"/>
              <a:gd name="connsiteX38" fmla="*/ 5393219 w 9278872"/>
              <a:gd name="connsiteY38" fmla="*/ 641028 h 2232790"/>
              <a:gd name="connsiteX39" fmla="*/ 5520541 w 9278872"/>
              <a:gd name="connsiteY39" fmla="*/ 571580 h 2232790"/>
              <a:gd name="connsiteX40" fmla="*/ 5647862 w 9278872"/>
              <a:gd name="connsiteY40" fmla="*/ 478982 h 2232790"/>
              <a:gd name="connsiteX41" fmla="*/ 5763609 w 9278872"/>
              <a:gd name="connsiteY41" fmla="*/ 401296 h 2232790"/>
              <a:gd name="connsiteX42" fmla="*/ 5860976 w 9278872"/>
              <a:gd name="connsiteY42" fmla="*/ 321706 h 2232790"/>
              <a:gd name="connsiteX43" fmla="*/ 5972128 w 9278872"/>
              <a:gd name="connsiteY43" fmla="*/ 247663 h 2232790"/>
              <a:gd name="connsiteX44" fmla="*/ 6122599 w 9278872"/>
              <a:gd name="connsiteY44" fmla="*/ 143665 h 2232790"/>
              <a:gd name="connsiteX45" fmla="*/ 6242591 w 9278872"/>
              <a:gd name="connsiteY45" fmla="*/ 88351 h 2232790"/>
              <a:gd name="connsiteX46" fmla="*/ 6358513 w 9278872"/>
              <a:gd name="connsiteY46" fmla="*/ 32689 h 2232790"/>
              <a:gd name="connsiteX47" fmla="*/ 6490604 w 9278872"/>
              <a:gd name="connsiteY47" fmla="*/ 2385 h 2232790"/>
              <a:gd name="connsiteX48" fmla="*/ 6594602 w 9278872"/>
              <a:gd name="connsiteY48" fmla="*/ 2210 h 2232790"/>
              <a:gd name="connsiteX49" fmla="*/ 6777546 w 9278872"/>
              <a:gd name="connsiteY49" fmla="*/ 4420 h 2232790"/>
              <a:gd name="connsiteX50" fmla="*/ 7093062 w 9278872"/>
              <a:gd name="connsiteY50" fmla="*/ 16741 h 2232790"/>
              <a:gd name="connsiteX51" fmla="*/ 7780032 w 9278872"/>
              <a:gd name="connsiteY51" fmla="*/ 56816 h 2232790"/>
              <a:gd name="connsiteX52" fmla="*/ 8462425 w 9278872"/>
              <a:gd name="connsiteY52" fmla="*/ 133147 h 2232790"/>
              <a:gd name="connsiteX53" fmla="*/ 8838736 w 9278872"/>
              <a:gd name="connsiteY53" fmla="*/ 296798 h 2232790"/>
              <a:gd name="connsiteX54" fmla="*/ 9022947 w 9278872"/>
              <a:gd name="connsiteY54" fmla="*/ 523585 h 2232790"/>
              <a:gd name="connsiteX55" fmla="*/ 9189715 w 9278872"/>
              <a:gd name="connsiteY55" fmla="*/ 787929 h 2232790"/>
              <a:gd name="connsiteX56" fmla="*/ 9244559 w 9278872"/>
              <a:gd name="connsiteY56" fmla="*/ 935371 h 2232790"/>
              <a:gd name="connsiteX57" fmla="*/ 9277718 w 9278872"/>
              <a:gd name="connsiteY57" fmla="*/ 1228429 h 2232790"/>
              <a:gd name="connsiteX58" fmla="*/ 9203385 w 9278872"/>
              <a:gd name="connsiteY58" fmla="*/ 1728194 h 2232790"/>
              <a:gd name="connsiteX59" fmla="*/ 9044751 w 9278872"/>
              <a:gd name="connsiteY59" fmla="*/ 1980198 h 2232790"/>
              <a:gd name="connsiteX60" fmla="*/ 8771881 w 9278872"/>
              <a:gd name="connsiteY60" fmla="*/ 2232790 h 2232790"/>
              <a:gd name="connsiteX0" fmla="*/ 0 w 9278872"/>
              <a:gd name="connsiteY0" fmla="*/ 2049832 h 2232790"/>
              <a:gd name="connsiteX1" fmla="*/ 216029 w 9278872"/>
              <a:gd name="connsiteY1" fmla="*/ 1976591 h 2232790"/>
              <a:gd name="connsiteX2" fmla="*/ 339362 w 9278872"/>
              <a:gd name="connsiteY2" fmla="*/ 1930389 h 2232790"/>
              <a:gd name="connsiteX3" fmla="*/ 474659 w 9278872"/>
              <a:gd name="connsiteY3" fmla="*/ 1857147 h 2232790"/>
              <a:gd name="connsiteX4" fmla="*/ 647988 w 9278872"/>
              <a:gd name="connsiteY4" fmla="*/ 1822423 h 2232790"/>
              <a:gd name="connsiteX5" fmla="*/ 896331 w 9278872"/>
              <a:gd name="connsiteY5" fmla="*/ 1853310 h 2232790"/>
              <a:gd name="connsiteX6" fmla="*/ 1056798 w 9278872"/>
              <a:gd name="connsiteY6" fmla="*/ 1868041 h 2232790"/>
              <a:gd name="connsiteX7" fmla="*/ 1237908 w 9278872"/>
              <a:gd name="connsiteY7" fmla="*/ 1856369 h 2232790"/>
              <a:gd name="connsiteX8" fmla="*/ 1411528 w 9278872"/>
              <a:gd name="connsiteY8" fmla="*/ 1798496 h 2232790"/>
              <a:gd name="connsiteX9" fmla="*/ 1538850 w 9278872"/>
              <a:gd name="connsiteY9" fmla="*/ 1763772 h 2232790"/>
              <a:gd name="connsiteX10" fmla="*/ 1573574 w 9278872"/>
              <a:gd name="connsiteY10" fmla="*/ 1752197 h 2232790"/>
              <a:gd name="connsiteX11" fmla="*/ 1886090 w 9278872"/>
              <a:gd name="connsiteY11" fmla="*/ 1648025 h 2232790"/>
              <a:gd name="connsiteX12" fmla="*/ 2024986 w 9278872"/>
              <a:gd name="connsiteY12" fmla="*/ 1613301 h 2232790"/>
              <a:gd name="connsiteX13" fmla="*/ 2129158 w 9278872"/>
              <a:gd name="connsiteY13" fmla="*/ 1590152 h 2232790"/>
              <a:gd name="connsiteX14" fmla="*/ 2210181 w 9278872"/>
              <a:gd name="connsiteY14" fmla="*/ 1567002 h 2232790"/>
              <a:gd name="connsiteX15" fmla="*/ 2279629 w 9278872"/>
              <a:gd name="connsiteY15" fmla="*/ 1555428 h 2232790"/>
              <a:gd name="connsiteX16" fmla="*/ 2325928 w 9278872"/>
              <a:gd name="connsiteY16" fmla="*/ 1543853 h 2232790"/>
              <a:gd name="connsiteX17" fmla="*/ 2512688 w 9278872"/>
              <a:gd name="connsiteY17" fmla="*/ 1500110 h 2232790"/>
              <a:gd name="connsiteX18" fmla="*/ 2800490 w 9278872"/>
              <a:gd name="connsiteY18" fmla="*/ 1439681 h 2232790"/>
              <a:gd name="connsiteX19" fmla="*/ 3016864 w 9278872"/>
              <a:gd name="connsiteY19" fmla="*/ 1423987 h 2232790"/>
              <a:gd name="connsiteX20" fmla="*/ 3379224 w 9278872"/>
              <a:gd name="connsiteY20" fmla="*/ 1451255 h 2232790"/>
              <a:gd name="connsiteX21" fmla="*/ 3498309 w 9278872"/>
              <a:gd name="connsiteY21" fmla="*/ 1524040 h 2232790"/>
              <a:gd name="connsiteX22" fmla="*/ 3599143 w 9278872"/>
              <a:gd name="connsiteY22" fmla="*/ 1648025 h 2232790"/>
              <a:gd name="connsiteX23" fmla="*/ 3790647 w 9278872"/>
              <a:gd name="connsiteY23" fmla="*/ 1842190 h 2232790"/>
              <a:gd name="connsiteX24" fmla="*/ 4104311 w 9278872"/>
              <a:gd name="connsiteY24" fmla="*/ 1991147 h 2232790"/>
              <a:gd name="connsiteX25" fmla="*/ 4323928 w 9278872"/>
              <a:gd name="connsiteY25" fmla="*/ 1981306 h 2232790"/>
              <a:gd name="connsiteX26" fmla="*/ 4455670 w 9278872"/>
              <a:gd name="connsiteY26" fmla="*/ 1925818 h 2232790"/>
              <a:gd name="connsiteX27" fmla="*/ 4501968 w 9278872"/>
              <a:gd name="connsiteY27" fmla="*/ 1867944 h 2232790"/>
              <a:gd name="connsiteX28" fmla="*/ 4490394 w 9278872"/>
              <a:gd name="connsiteY28" fmla="*/ 1705899 h 2232790"/>
              <a:gd name="connsiteX29" fmla="*/ 4374647 w 9278872"/>
              <a:gd name="connsiteY29" fmla="*/ 1416531 h 2232790"/>
              <a:gd name="connsiteX30" fmla="*/ 4282050 w 9278872"/>
              <a:gd name="connsiteY30" fmla="*/ 1208187 h 2232790"/>
              <a:gd name="connsiteX31" fmla="*/ 4293624 w 9278872"/>
              <a:gd name="connsiteY31" fmla="*/ 1034567 h 2232790"/>
              <a:gd name="connsiteX32" fmla="*/ 4374647 w 9278872"/>
              <a:gd name="connsiteY32" fmla="*/ 952762 h 2232790"/>
              <a:gd name="connsiteX33" fmla="*/ 4571417 w 9278872"/>
              <a:gd name="connsiteY33" fmla="*/ 872521 h 2232790"/>
              <a:gd name="connsiteX34" fmla="*/ 4883933 w 9278872"/>
              <a:gd name="connsiteY34" fmla="*/ 814648 h 2232790"/>
              <a:gd name="connsiteX35" fmla="*/ 5057553 w 9278872"/>
              <a:gd name="connsiteY35" fmla="*/ 779924 h 2232790"/>
              <a:gd name="connsiteX36" fmla="*/ 5173300 w 9278872"/>
              <a:gd name="connsiteY36" fmla="*/ 745200 h 2232790"/>
              <a:gd name="connsiteX37" fmla="*/ 5242748 w 9278872"/>
              <a:gd name="connsiteY37" fmla="*/ 722050 h 2232790"/>
              <a:gd name="connsiteX38" fmla="*/ 5393219 w 9278872"/>
              <a:gd name="connsiteY38" fmla="*/ 641028 h 2232790"/>
              <a:gd name="connsiteX39" fmla="*/ 5520541 w 9278872"/>
              <a:gd name="connsiteY39" fmla="*/ 571580 h 2232790"/>
              <a:gd name="connsiteX40" fmla="*/ 5647862 w 9278872"/>
              <a:gd name="connsiteY40" fmla="*/ 478982 h 2232790"/>
              <a:gd name="connsiteX41" fmla="*/ 5763609 w 9278872"/>
              <a:gd name="connsiteY41" fmla="*/ 401296 h 2232790"/>
              <a:gd name="connsiteX42" fmla="*/ 5860976 w 9278872"/>
              <a:gd name="connsiteY42" fmla="*/ 321706 h 2232790"/>
              <a:gd name="connsiteX43" fmla="*/ 5972128 w 9278872"/>
              <a:gd name="connsiteY43" fmla="*/ 247663 h 2232790"/>
              <a:gd name="connsiteX44" fmla="*/ 6122599 w 9278872"/>
              <a:gd name="connsiteY44" fmla="*/ 143665 h 2232790"/>
              <a:gd name="connsiteX45" fmla="*/ 6242591 w 9278872"/>
              <a:gd name="connsiteY45" fmla="*/ 88351 h 2232790"/>
              <a:gd name="connsiteX46" fmla="*/ 6358513 w 9278872"/>
              <a:gd name="connsiteY46" fmla="*/ 32689 h 2232790"/>
              <a:gd name="connsiteX47" fmla="*/ 6490604 w 9278872"/>
              <a:gd name="connsiteY47" fmla="*/ 2385 h 2232790"/>
              <a:gd name="connsiteX48" fmla="*/ 6594602 w 9278872"/>
              <a:gd name="connsiteY48" fmla="*/ 2210 h 2232790"/>
              <a:gd name="connsiteX49" fmla="*/ 6777546 w 9278872"/>
              <a:gd name="connsiteY49" fmla="*/ 4420 h 2232790"/>
              <a:gd name="connsiteX50" fmla="*/ 7093062 w 9278872"/>
              <a:gd name="connsiteY50" fmla="*/ 16741 h 2232790"/>
              <a:gd name="connsiteX51" fmla="*/ 7780032 w 9278872"/>
              <a:gd name="connsiteY51" fmla="*/ 56816 h 2232790"/>
              <a:gd name="connsiteX52" fmla="*/ 8462425 w 9278872"/>
              <a:gd name="connsiteY52" fmla="*/ 133147 h 2232790"/>
              <a:gd name="connsiteX53" fmla="*/ 8838736 w 9278872"/>
              <a:gd name="connsiteY53" fmla="*/ 296798 h 2232790"/>
              <a:gd name="connsiteX54" fmla="*/ 9022947 w 9278872"/>
              <a:gd name="connsiteY54" fmla="*/ 523585 h 2232790"/>
              <a:gd name="connsiteX55" fmla="*/ 9189715 w 9278872"/>
              <a:gd name="connsiteY55" fmla="*/ 787929 h 2232790"/>
              <a:gd name="connsiteX56" fmla="*/ 9244559 w 9278872"/>
              <a:gd name="connsiteY56" fmla="*/ 935371 h 2232790"/>
              <a:gd name="connsiteX57" fmla="*/ 9277718 w 9278872"/>
              <a:gd name="connsiteY57" fmla="*/ 1228429 h 2232790"/>
              <a:gd name="connsiteX58" fmla="*/ 9203385 w 9278872"/>
              <a:gd name="connsiteY58" fmla="*/ 1728194 h 2232790"/>
              <a:gd name="connsiteX59" fmla="*/ 9044751 w 9278872"/>
              <a:gd name="connsiteY59" fmla="*/ 1980198 h 2232790"/>
              <a:gd name="connsiteX60" fmla="*/ 8771881 w 9278872"/>
              <a:gd name="connsiteY60" fmla="*/ 2232790 h 2232790"/>
              <a:gd name="connsiteX0" fmla="*/ 0 w 9278872"/>
              <a:gd name="connsiteY0" fmla="*/ 2049832 h 2232790"/>
              <a:gd name="connsiteX1" fmla="*/ 216029 w 9278872"/>
              <a:gd name="connsiteY1" fmla="*/ 1976591 h 2232790"/>
              <a:gd name="connsiteX2" fmla="*/ 339362 w 9278872"/>
              <a:gd name="connsiteY2" fmla="*/ 1930389 h 2232790"/>
              <a:gd name="connsiteX3" fmla="*/ 474659 w 9278872"/>
              <a:gd name="connsiteY3" fmla="*/ 1857147 h 2232790"/>
              <a:gd name="connsiteX4" fmla="*/ 647988 w 9278872"/>
              <a:gd name="connsiteY4" fmla="*/ 1822423 h 2232790"/>
              <a:gd name="connsiteX5" fmla="*/ 896331 w 9278872"/>
              <a:gd name="connsiteY5" fmla="*/ 1853310 h 2232790"/>
              <a:gd name="connsiteX6" fmla="*/ 1056798 w 9278872"/>
              <a:gd name="connsiteY6" fmla="*/ 1868041 h 2232790"/>
              <a:gd name="connsiteX7" fmla="*/ 1237908 w 9278872"/>
              <a:gd name="connsiteY7" fmla="*/ 1856369 h 2232790"/>
              <a:gd name="connsiteX8" fmla="*/ 1411528 w 9278872"/>
              <a:gd name="connsiteY8" fmla="*/ 1798496 h 2232790"/>
              <a:gd name="connsiteX9" fmla="*/ 1538850 w 9278872"/>
              <a:gd name="connsiteY9" fmla="*/ 1763772 h 2232790"/>
              <a:gd name="connsiteX10" fmla="*/ 1573574 w 9278872"/>
              <a:gd name="connsiteY10" fmla="*/ 1752197 h 2232790"/>
              <a:gd name="connsiteX11" fmla="*/ 1886090 w 9278872"/>
              <a:gd name="connsiteY11" fmla="*/ 1648025 h 2232790"/>
              <a:gd name="connsiteX12" fmla="*/ 2024986 w 9278872"/>
              <a:gd name="connsiteY12" fmla="*/ 1613301 h 2232790"/>
              <a:gd name="connsiteX13" fmla="*/ 2129158 w 9278872"/>
              <a:gd name="connsiteY13" fmla="*/ 1590152 h 2232790"/>
              <a:gd name="connsiteX14" fmla="*/ 2210181 w 9278872"/>
              <a:gd name="connsiteY14" fmla="*/ 1567002 h 2232790"/>
              <a:gd name="connsiteX15" fmla="*/ 2279629 w 9278872"/>
              <a:gd name="connsiteY15" fmla="*/ 1555428 h 2232790"/>
              <a:gd name="connsiteX16" fmla="*/ 2325928 w 9278872"/>
              <a:gd name="connsiteY16" fmla="*/ 1543853 h 2232790"/>
              <a:gd name="connsiteX17" fmla="*/ 2512688 w 9278872"/>
              <a:gd name="connsiteY17" fmla="*/ 1500110 h 2232790"/>
              <a:gd name="connsiteX18" fmla="*/ 2800490 w 9278872"/>
              <a:gd name="connsiteY18" fmla="*/ 1439681 h 2232790"/>
              <a:gd name="connsiteX19" fmla="*/ 3016864 w 9278872"/>
              <a:gd name="connsiteY19" fmla="*/ 1423987 h 2232790"/>
              <a:gd name="connsiteX20" fmla="*/ 3379224 w 9278872"/>
              <a:gd name="connsiteY20" fmla="*/ 1451255 h 2232790"/>
              <a:gd name="connsiteX21" fmla="*/ 3498309 w 9278872"/>
              <a:gd name="connsiteY21" fmla="*/ 1524040 h 2232790"/>
              <a:gd name="connsiteX22" fmla="*/ 3599143 w 9278872"/>
              <a:gd name="connsiteY22" fmla="*/ 1648025 h 2232790"/>
              <a:gd name="connsiteX23" fmla="*/ 3790647 w 9278872"/>
              <a:gd name="connsiteY23" fmla="*/ 1842190 h 2232790"/>
              <a:gd name="connsiteX24" fmla="*/ 4104311 w 9278872"/>
              <a:gd name="connsiteY24" fmla="*/ 1991147 h 2232790"/>
              <a:gd name="connsiteX25" fmla="*/ 4323928 w 9278872"/>
              <a:gd name="connsiteY25" fmla="*/ 1981306 h 2232790"/>
              <a:gd name="connsiteX26" fmla="*/ 4455670 w 9278872"/>
              <a:gd name="connsiteY26" fmla="*/ 1925818 h 2232790"/>
              <a:gd name="connsiteX27" fmla="*/ 4501968 w 9278872"/>
              <a:gd name="connsiteY27" fmla="*/ 1867944 h 2232790"/>
              <a:gd name="connsiteX28" fmla="*/ 4490394 w 9278872"/>
              <a:gd name="connsiteY28" fmla="*/ 1705899 h 2232790"/>
              <a:gd name="connsiteX29" fmla="*/ 4374647 w 9278872"/>
              <a:gd name="connsiteY29" fmla="*/ 1416531 h 2232790"/>
              <a:gd name="connsiteX30" fmla="*/ 4282050 w 9278872"/>
              <a:gd name="connsiteY30" fmla="*/ 1208187 h 2232790"/>
              <a:gd name="connsiteX31" fmla="*/ 4293624 w 9278872"/>
              <a:gd name="connsiteY31" fmla="*/ 1034567 h 2232790"/>
              <a:gd name="connsiteX32" fmla="*/ 4374647 w 9278872"/>
              <a:gd name="connsiteY32" fmla="*/ 952762 h 2232790"/>
              <a:gd name="connsiteX33" fmla="*/ 4571417 w 9278872"/>
              <a:gd name="connsiteY33" fmla="*/ 872521 h 2232790"/>
              <a:gd name="connsiteX34" fmla="*/ 4883933 w 9278872"/>
              <a:gd name="connsiteY34" fmla="*/ 814648 h 2232790"/>
              <a:gd name="connsiteX35" fmla="*/ 5057553 w 9278872"/>
              <a:gd name="connsiteY35" fmla="*/ 779924 h 2232790"/>
              <a:gd name="connsiteX36" fmla="*/ 5173300 w 9278872"/>
              <a:gd name="connsiteY36" fmla="*/ 745200 h 2232790"/>
              <a:gd name="connsiteX37" fmla="*/ 5242748 w 9278872"/>
              <a:gd name="connsiteY37" fmla="*/ 722050 h 2232790"/>
              <a:gd name="connsiteX38" fmla="*/ 5393219 w 9278872"/>
              <a:gd name="connsiteY38" fmla="*/ 641028 h 2232790"/>
              <a:gd name="connsiteX39" fmla="*/ 5520541 w 9278872"/>
              <a:gd name="connsiteY39" fmla="*/ 571580 h 2232790"/>
              <a:gd name="connsiteX40" fmla="*/ 5647862 w 9278872"/>
              <a:gd name="connsiteY40" fmla="*/ 478982 h 2232790"/>
              <a:gd name="connsiteX41" fmla="*/ 5763609 w 9278872"/>
              <a:gd name="connsiteY41" fmla="*/ 401296 h 2232790"/>
              <a:gd name="connsiteX42" fmla="*/ 5860976 w 9278872"/>
              <a:gd name="connsiteY42" fmla="*/ 321706 h 2232790"/>
              <a:gd name="connsiteX43" fmla="*/ 5972128 w 9278872"/>
              <a:gd name="connsiteY43" fmla="*/ 247663 h 2232790"/>
              <a:gd name="connsiteX44" fmla="*/ 6122599 w 9278872"/>
              <a:gd name="connsiteY44" fmla="*/ 143665 h 2232790"/>
              <a:gd name="connsiteX45" fmla="*/ 6242591 w 9278872"/>
              <a:gd name="connsiteY45" fmla="*/ 88351 h 2232790"/>
              <a:gd name="connsiteX46" fmla="*/ 6358513 w 9278872"/>
              <a:gd name="connsiteY46" fmla="*/ 32689 h 2232790"/>
              <a:gd name="connsiteX47" fmla="*/ 6490604 w 9278872"/>
              <a:gd name="connsiteY47" fmla="*/ 2385 h 2232790"/>
              <a:gd name="connsiteX48" fmla="*/ 6594602 w 9278872"/>
              <a:gd name="connsiteY48" fmla="*/ 2210 h 2232790"/>
              <a:gd name="connsiteX49" fmla="*/ 6777546 w 9278872"/>
              <a:gd name="connsiteY49" fmla="*/ 4420 h 2232790"/>
              <a:gd name="connsiteX50" fmla="*/ 7093062 w 9278872"/>
              <a:gd name="connsiteY50" fmla="*/ 16741 h 2232790"/>
              <a:gd name="connsiteX51" fmla="*/ 7780032 w 9278872"/>
              <a:gd name="connsiteY51" fmla="*/ 56816 h 2232790"/>
              <a:gd name="connsiteX52" fmla="*/ 8462425 w 9278872"/>
              <a:gd name="connsiteY52" fmla="*/ 133147 h 2232790"/>
              <a:gd name="connsiteX53" fmla="*/ 8838736 w 9278872"/>
              <a:gd name="connsiteY53" fmla="*/ 296798 h 2232790"/>
              <a:gd name="connsiteX54" fmla="*/ 9022947 w 9278872"/>
              <a:gd name="connsiteY54" fmla="*/ 523585 h 2232790"/>
              <a:gd name="connsiteX55" fmla="*/ 9189715 w 9278872"/>
              <a:gd name="connsiteY55" fmla="*/ 787929 h 2232790"/>
              <a:gd name="connsiteX56" fmla="*/ 9244559 w 9278872"/>
              <a:gd name="connsiteY56" fmla="*/ 935371 h 2232790"/>
              <a:gd name="connsiteX57" fmla="*/ 9277718 w 9278872"/>
              <a:gd name="connsiteY57" fmla="*/ 1228429 h 2232790"/>
              <a:gd name="connsiteX58" fmla="*/ 9203385 w 9278872"/>
              <a:gd name="connsiteY58" fmla="*/ 1728194 h 2232790"/>
              <a:gd name="connsiteX59" fmla="*/ 9044751 w 9278872"/>
              <a:gd name="connsiteY59" fmla="*/ 1980198 h 2232790"/>
              <a:gd name="connsiteX60" fmla="*/ 8771881 w 9278872"/>
              <a:gd name="connsiteY60" fmla="*/ 2232790 h 2232790"/>
              <a:gd name="connsiteX0" fmla="*/ 0 w 9278872"/>
              <a:gd name="connsiteY0" fmla="*/ 2049832 h 2232790"/>
              <a:gd name="connsiteX1" fmla="*/ 216029 w 9278872"/>
              <a:gd name="connsiteY1" fmla="*/ 1976591 h 2232790"/>
              <a:gd name="connsiteX2" fmla="*/ 339362 w 9278872"/>
              <a:gd name="connsiteY2" fmla="*/ 1930389 h 2232790"/>
              <a:gd name="connsiteX3" fmla="*/ 448657 w 9278872"/>
              <a:gd name="connsiteY3" fmla="*/ 1831145 h 2232790"/>
              <a:gd name="connsiteX4" fmla="*/ 647988 w 9278872"/>
              <a:gd name="connsiteY4" fmla="*/ 1822423 h 2232790"/>
              <a:gd name="connsiteX5" fmla="*/ 896331 w 9278872"/>
              <a:gd name="connsiteY5" fmla="*/ 1853310 h 2232790"/>
              <a:gd name="connsiteX6" fmla="*/ 1056798 w 9278872"/>
              <a:gd name="connsiteY6" fmla="*/ 1868041 h 2232790"/>
              <a:gd name="connsiteX7" fmla="*/ 1237908 w 9278872"/>
              <a:gd name="connsiteY7" fmla="*/ 1856369 h 2232790"/>
              <a:gd name="connsiteX8" fmla="*/ 1411528 w 9278872"/>
              <a:gd name="connsiteY8" fmla="*/ 1798496 h 2232790"/>
              <a:gd name="connsiteX9" fmla="*/ 1538850 w 9278872"/>
              <a:gd name="connsiteY9" fmla="*/ 1763772 h 2232790"/>
              <a:gd name="connsiteX10" fmla="*/ 1573574 w 9278872"/>
              <a:gd name="connsiteY10" fmla="*/ 1752197 h 2232790"/>
              <a:gd name="connsiteX11" fmla="*/ 1886090 w 9278872"/>
              <a:gd name="connsiteY11" fmla="*/ 1648025 h 2232790"/>
              <a:gd name="connsiteX12" fmla="*/ 2024986 w 9278872"/>
              <a:gd name="connsiteY12" fmla="*/ 1613301 h 2232790"/>
              <a:gd name="connsiteX13" fmla="*/ 2129158 w 9278872"/>
              <a:gd name="connsiteY13" fmla="*/ 1590152 h 2232790"/>
              <a:gd name="connsiteX14" fmla="*/ 2210181 w 9278872"/>
              <a:gd name="connsiteY14" fmla="*/ 1567002 h 2232790"/>
              <a:gd name="connsiteX15" fmla="*/ 2279629 w 9278872"/>
              <a:gd name="connsiteY15" fmla="*/ 1555428 h 2232790"/>
              <a:gd name="connsiteX16" fmla="*/ 2325928 w 9278872"/>
              <a:gd name="connsiteY16" fmla="*/ 1543853 h 2232790"/>
              <a:gd name="connsiteX17" fmla="*/ 2512688 w 9278872"/>
              <a:gd name="connsiteY17" fmla="*/ 1500110 h 2232790"/>
              <a:gd name="connsiteX18" fmla="*/ 2800490 w 9278872"/>
              <a:gd name="connsiteY18" fmla="*/ 1439681 h 2232790"/>
              <a:gd name="connsiteX19" fmla="*/ 3016864 w 9278872"/>
              <a:gd name="connsiteY19" fmla="*/ 1423987 h 2232790"/>
              <a:gd name="connsiteX20" fmla="*/ 3379224 w 9278872"/>
              <a:gd name="connsiteY20" fmla="*/ 1451255 h 2232790"/>
              <a:gd name="connsiteX21" fmla="*/ 3498309 w 9278872"/>
              <a:gd name="connsiteY21" fmla="*/ 1524040 h 2232790"/>
              <a:gd name="connsiteX22" fmla="*/ 3599143 w 9278872"/>
              <a:gd name="connsiteY22" fmla="*/ 1648025 h 2232790"/>
              <a:gd name="connsiteX23" fmla="*/ 3790647 w 9278872"/>
              <a:gd name="connsiteY23" fmla="*/ 1842190 h 2232790"/>
              <a:gd name="connsiteX24" fmla="*/ 4104311 w 9278872"/>
              <a:gd name="connsiteY24" fmla="*/ 1991147 h 2232790"/>
              <a:gd name="connsiteX25" fmla="*/ 4323928 w 9278872"/>
              <a:gd name="connsiteY25" fmla="*/ 1981306 h 2232790"/>
              <a:gd name="connsiteX26" fmla="*/ 4455670 w 9278872"/>
              <a:gd name="connsiteY26" fmla="*/ 1925818 h 2232790"/>
              <a:gd name="connsiteX27" fmla="*/ 4501968 w 9278872"/>
              <a:gd name="connsiteY27" fmla="*/ 1867944 h 2232790"/>
              <a:gd name="connsiteX28" fmla="*/ 4490394 w 9278872"/>
              <a:gd name="connsiteY28" fmla="*/ 1705899 h 2232790"/>
              <a:gd name="connsiteX29" fmla="*/ 4374647 w 9278872"/>
              <a:gd name="connsiteY29" fmla="*/ 1416531 h 2232790"/>
              <a:gd name="connsiteX30" fmla="*/ 4282050 w 9278872"/>
              <a:gd name="connsiteY30" fmla="*/ 1208187 h 2232790"/>
              <a:gd name="connsiteX31" fmla="*/ 4293624 w 9278872"/>
              <a:gd name="connsiteY31" fmla="*/ 1034567 h 2232790"/>
              <a:gd name="connsiteX32" fmla="*/ 4374647 w 9278872"/>
              <a:gd name="connsiteY32" fmla="*/ 952762 h 2232790"/>
              <a:gd name="connsiteX33" fmla="*/ 4571417 w 9278872"/>
              <a:gd name="connsiteY33" fmla="*/ 872521 h 2232790"/>
              <a:gd name="connsiteX34" fmla="*/ 4883933 w 9278872"/>
              <a:gd name="connsiteY34" fmla="*/ 814648 h 2232790"/>
              <a:gd name="connsiteX35" fmla="*/ 5057553 w 9278872"/>
              <a:gd name="connsiteY35" fmla="*/ 779924 h 2232790"/>
              <a:gd name="connsiteX36" fmla="*/ 5173300 w 9278872"/>
              <a:gd name="connsiteY36" fmla="*/ 745200 h 2232790"/>
              <a:gd name="connsiteX37" fmla="*/ 5242748 w 9278872"/>
              <a:gd name="connsiteY37" fmla="*/ 722050 h 2232790"/>
              <a:gd name="connsiteX38" fmla="*/ 5393219 w 9278872"/>
              <a:gd name="connsiteY38" fmla="*/ 641028 h 2232790"/>
              <a:gd name="connsiteX39" fmla="*/ 5520541 w 9278872"/>
              <a:gd name="connsiteY39" fmla="*/ 571580 h 2232790"/>
              <a:gd name="connsiteX40" fmla="*/ 5647862 w 9278872"/>
              <a:gd name="connsiteY40" fmla="*/ 478982 h 2232790"/>
              <a:gd name="connsiteX41" fmla="*/ 5763609 w 9278872"/>
              <a:gd name="connsiteY41" fmla="*/ 401296 h 2232790"/>
              <a:gd name="connsiteX42" fmla="*/ 5860976 w 9278872"/>
              <a:gd name="connsiteY42" fmla="*/ 321706 h 2232790"/>
              <a:gd name="connsiteX43" fmla="*/ 5972128 w 9278872"/>
              <a:gd name="connsiteY43" fmla="*/ 247663 h 2232790"/>
              <a:gd name="connsiteX44" fmla="*/ 6122599 w 9278872"/>
              <a:gd name="connsiteY44" fmla="*/ 143665 h 2232790"/>
              <a:gd name="connsiteX45" fmla="*/ 6242591 w 9278872"/>
              <a:gd name="connsiteY45" fmla="*/ 88351 h 2232790"/>
              <a:gd name="connsiteX46" fmla="*/ 6358513 w 9278872"/>
              <a:gd name="connsiteY46" fmla="*/ 32689 h 2232790"/>
              <a:gd name="connsiteX47" fmla="*/ 6490604 w 9278872"/>
              <a:gd name="connsiteY47" fmla="*/ 2385 h 2232790"/>
              <a:gd name="connsiteX48" fmla="*/ 6594602 w 9278872"/>
              <a:gd name="connsiteY48" fmla="*/ 2210 h 2232790"/>
              <a:gd name="connsiteX49" fmla="*/ 6777546 w 9278872"/>
              <a:gd name="connsiteY49" fmla="*/ 4420 h 2232790"/>
              <a:gd name="connsiteX50" fmla="*/ 7093062 w 9278872"/>
              <a:gd name="connsiteY50" fmla="*/ 16741 h 2232790"/>
              <a:gd name="connsiteX51" fmla="*/ 7780032 w 9278872"/>
              <a:gd name="connsiteY51" fmla="*/ 56816 h 2232790"/>
              <a:gd name="connsiteX52" fmla="*/ 8462425 w 9278872"/>
              <a:gd name="connsiteY52" fmla="*/ 133147 h 2232790"/>
              <a:gd name="connsiteX53" fmla="*/ 8838736 w 9278872"/>
              <a:gd name="connsiteY53" fmla="*/ 296798 h 2232790"/>
              <a:gd name="connsiteX54" fmla="*/ 9022947 w 9278872"/>
              <a:gd name="connsiteY54" fmla="*/ 523585 h 2232790"/>
              <a:gd name="connsiteX55" fmla="*/ 9189715 w 9278872"/>
              <a:gd name="connsiteY55" fmla="*/ 787929 h 2232790"/>
              <a:gd name="connsiteX56" fmla="*/ 9244559 w 9278872"/>
              <a:gd name="connsiteY56" fmla="*/ 935371 h 2232790"/>
              <a:gd name="connsiteX57" fmla="*/ 9277718 w 9278872"/>
              <a:gd name="connsiteY57" fmla="*/ 1228429 h 2232790"/>
              <a:gd name="connsiteX58" fmla="*/ 9203385 w 9278872"/>
              <a:gd name="connsiteY58" fmla="*/ 1728194 h 2232790"/>
              <a:gd name="connsiteX59" fmla="*/ 9044751 w 9278872"/>
              <a:gd name="connsiteY59" fmla="*/ 1980198 h 2232790"/>
              <a:gd name="connsiteX60" fmla="*/ 8771881 w 9278872"/>
              <a:gd name="connsiteY60" fmla="*/ 2232790 h 2232790"/>
              <a:gd name="connsiteX0" fmla="*/ 0 w 9278872"/>
              <a:gd name="connsiteY0" fmla="*/ 2049832 h 2232790"/>
              <a:gd name="connsiteX1" fmla="*/ 216029 w 9278872"/>
              <a:gd name="connsiteY1" fmla="*/ 1976591 h 2232790"/>
              <a:gd name="connsiteX2" fmla="*/ 278691 w 9278872"/>
              <a:gd name="connsiteY2" fmla="*/ 1852384 h 2232790"/>
              <a:gd name="connsiteX3" fmla="*/ 448657 w 9278872"/>
              <a:gd name="connsiteY3" fmla="*/ 1831145 h 2232790"/>
              <a:gd name="connsiteX4" fmla="*/ 647988 w 9278872"/>
              <a:gd name="connsiteY4" fmla="*/ 1822423 h 2232790"/>
              <a:gd name="connsiteX5" fmla="*/ 896331 w 9278872"/>
              <a:gd name="connsiteY5" fmla="*/ 1853310 h 2232790"/>
              <a:gd name="connsiteX6" fmla="*/ 1056798 w 9278872"/>
              <a:gd name="connsiteY6" fmla="*/ 1868041 h 2232790"/>
              <a:gd name="connsiteX7" fmla="*/ 1237908 w 9278872"/>
              <a:gd name="connsiteY7" fmla="*/ 1856369 h 2232790"/>
              <a:gd name="connsiteX8" fmla="*/ 1411528 w 9278872"/>
              <a:gd name="connsiteY8" fmla="*/ 1798496 h 2232790"/>
              <a:gd name="connsiteX9" fmla="*/ 1538850 w 9278872"/>
              <a:gd name="connsiteY9" fmla="*/ 1763772 h 2232790"/>
              <a:gd name="connsiteX10" fmla="*/ 1573574 w 9278872"/>
              <a:gd name="connsiteY10" fmla="*/ 1752197 h 2232790"/>
              <a:gd name="connsiteX11" fmla="*/ 1886090 w 9278872"/>
              <a:gd name="connsiteY11" fmla="*/ 1648025 h 2232790"/>
              <a:gd name="connsiteX12" fmla="*/ 2024986 w 9278872"/>
              <a:gd name="connsiteY12" fmla="*/ 1613301 h 2232790"/>
              <a:gd name="connsiteX13" fmla="*/ 2129158 w 9278872"/>
              <a:gd name="connsiteY13" fmla="*/ 1590152 h 2232790"/>
              <a:gd name="connsiteX14" fmla="*/ 2210181 w 9278872"/>
              <a:gd name="connsiteY14" fmla="*/ 1567002 h 2232790"/>
              <a:gd name="connsiteX15" fmla="*/ 2279629 w 9278872"/>
              <a:gd name="connsiteY15" fmla="*/ 1555428 h 2232790"/>
              <a:gd name="connsiteX16" fmla="*/ 2325928 w 9278872"/>
              <a:gd name="connsiteY16" fmla="*/ 1543853 h 2232790"/>
              <a:gd name="connsiteX17" fmla="*/ 2512688 w 9278872"/>
              <a:gd name="connsiteY17" fmla="*/ 1500110 h 2232790"/>
              <a:gd name="connsiteX18" fmla="*/ 2800490 w 9278872"/>
              <a:gd name="connsiteY18" fmla="*/ 1439681 h 2232790"/>
              <a:gd name="connsiteX19" fmla="*/ 3016864 w 9278872"/>
              <a:gd name="connsiteY19" fmla="*/ 1423987 h 2232790"/>
              <a:gd name="connsiteX20" fmla="*/ 3379224 w 9278872"/>
              <a:gd name="connsiteY20" fmla="*/ 1451255 h 2232790"/>
              <a:gd name="connsiteX21" fmla="*/ 3498309 w 9278872"/>
              <a:gd name="connsiteY21" fmla="*/ 1524040 h 2232790"/>
              <a:gd name="connsiteX22" fmla="*/ 3599143 w 9278872"/>
              <a:gd name="connsiteY22" fmla="*/ 1648025 h 2232790"/>
              <a:gd name="connsiteX23" fmla="*/ 3790647 w 9278872"/>
              <a:gd name="connsiteY23" fmla="*/ 1842190 h 2232790"/>
              <a:gd name="connsiteX24" fmla="*/ 4104311 w 9278872"/>
              <a:gd name="connsiteY24" fmla="*/ 1991147 h 2232790"/>
              <a:gd name="connsiteX25" fmla="*/ 4323928 w 9278872"/>
              <a:gd name="connsiteY25" fmla="*/ 1981306 h 2232790"/>
              <a:gd name="connsiteX26" fmla="*/ 4455670 w 9278872"/>
              <a:gd name="connsiteY26" fmla="*/ 1925818 h 2232790"/>
              <a:gd name="connsiteX27" fmla="*/ 4501968 w 9278872"/>
              <a:gd name="connsiteY27" fmla="*/ 1867944 h 2232790"/>
              <a:gd name="connsiteX28" fmla="*/ 4490394 w 9278872"/>
              <a:gd name="connsiteY28" fmla="*/ 1705899 h 2232790"/>
              <a:gd name="connsiteX29" fmla="*/ 4374647 w 9278872"/>
              <a:gd name="connsiteY29" fmla="*/ 1416531 h 2232790"/>
              <a:gd name="connsiteX30" fmla="*/ 4282050 w 9278872"/>
              <a:gd name="connsiteY30" fmla="*/ 1208187 h 2232790"/>
              <a:gd name="connsiteX31" fmla="*/ 4293624 w 9278872"/>
              <a:gd name="connsiteY31" fmla="*/ 1034567 h 2232790"/>
              <a:gd name="connsiteX32" fmla="*/ 4374647 w 9278872"/>
              <a:gd name="connsiteY32" fmla="*/ 952762 h 2232790"/>
              <a:gd name="connsiteX33" fmla="*/ 4571417 w 9278872"/>
              <a:gd name="connsiteY33" fmla="*/ 872521 h 2232790"/>
              <a:gd name="connsiteX34" fmla="*/ 4883933 w 9278872"/>
              <a:gd name="connsiteY34" fmla="*/ 814648 h 2232790"/>
              <a:gd name="connsiteX35" fmla="*/ 5057553 w 9278872"/>
              <a:gd name="connsiteY35" fmla="*/ 779924 h 2232790"/>
              <a:gd name="connsiteX36" fmla="*/ 5173300 w 9278872"/>
              <a:gd name="connsiteY36" fmla="*/ 745200 h 2232790"/>
              <a:gd name="connsiteX37" fmla="*/ 5242748 w 9278872"/>
              <a:gd name="connsiteY37" fmla="*/ 722050 h 2232790"/>
              <a:gd name="connsiteX38" fmla="*/ 5393219 w 9278872"/>
              <a:gd name="connsiteY38" fmla="*/ 641028 h 2232790"/>
              <a:gd name="connsiteX39" fmla="*/ 5520541 w 9278872"/>
              <a:gd name="connsiteY39" fmla="*/ 571580 h 2232790"/>
              <a:gd name="connsiteX40" fmla="*/ 5647862 w 9278872"/>
              <a:gd name="connsiteY40" fmla="*/ 478982 h 2232790"/>
              <a:gd name="connsiteX41" fmla="*/ 5763609 w 9278872"/>
              <a:gd name="connsiteY41" fmla="*/ 401296 h 2232790"/>
              <a:gd name="connsiteX42" fmla="*/ 5860976 w 9278872"/>
              <a:gd name="connsiteY42" fmla="*/ 321706 h 2232790"/>
              <a:gd name="connsiteX43" fmla="*/ 5972128 w 9278872"/>
              <a:gd name="connsiteY43" fmla="*/ 247663 h 2232790"/>
              <a:gd name="connsiteX44" fmla="*/ 6122599 w 9278872"/>
              <a:gd name="connsiteY44" fmla="*/ 143665 h 2232790"/>
              <a:gd name="connsiteX45" fmla="*/ 6242591 w 9278872"/>
              <a:gd name="connsiteY45" fmla="*/ 88351 h 2232790"/>
              <a:gd name="connsiteX46" fmla="*/ 6358513 w 9278872"/>
              <a:gd name="connsiteY46" fmla="*/ 32689 h 2232790"/>
              <a:gd name="connsiteX47" fmla="*/ 6490604 w 9278872"/>
              <a:gd name="connsiteY47" fmla="*/ 2385 h 2232790"/>
              <a:gd name="connsiteX48" fmla="*/ 6594602 w 9278872"/>
              <a:gd name="connsiteY48" fmla="*/ 2210 h 2232790"/>
              <a:gd name="connsiteX49" fmla="*/ 6777546 w 9278872"/>
              <a:gd name="connsiteY49" fmla="*/ 4420 h 2232790"/>
              <a:gd name="connsiteX50" fmla="*/ 7093062 w 9278872"/>
              <a:gd name="connsiteY50" fmla="*/ 16741 h 2232790"/>
              <a:gd name="connsiteX51" fmla="*/ 7780032 w 9278872"/>
              <a:gd name="connsiteY51" fmla="*/ 56816 h 2232790"/>
              <a:gd name="connsiteX52" fmla="*/ 8462425 w 9278872"/>
              <a:gd name="connsiteY52" fmla="*/ 133147 h 2232790"/>
              <a:gd name="connsiteX53" fmla="*/ 8838736 w 9278872"/>
              <a:gd name="connsiteY53" fmla="*/ 296798 h 2232790"/>
              <a:gd name="connsiteX54" fmla="*/ 9022947 w 9278872"/>
              <a:gd name="connsiteY54" fmla="*/ 523585 h 2232790"/>
              <a:gd name="connsiteX55" fmla="*/ 9189715 w 9278872"/>
              <a:gd name="connsiteY55" fmla="*/ 787929 h 2232790"/>
              <a:gd name="connsiteX56" fmla="*/ 9244559 w 9278872"/>
              <a:gd name="connsiteY56" fmla="*/ 935371 h 2232790"/>
              <a:gd name="connsiteX57" fmla="*/ 9277718 w 9278872"/>
              <a:gd name="connsiteY57" fmla="*/ 1228429 h 2232790"/>
              <a:gd name="connsiteX58" fmla="*/ 9203385 w 9278872"/>
              <a:gd name="connsiteY58" fmla="*/ 1728194 h 2232790"/>
              <a:gd name="connsiteX59" fmla="*/ 9044751 w 9278872"/>
              <a:gd name="connsiteY59" fmla="*/ 1980198 h 2232790"/>
              <a:gd name="connsiteX60" fmla="*/ 8771881 w 9278872"/>
              <a:gd name="connsiteY60" fmla="*/ 2232790 h 2232790"/>
              <a:gd name="connsiteX0" fmla="*/ 0 w 9278872"/>
              <a:gd name="connsiteY0" fmla="*/ 2049832 h 2232790"/>
              <a:gd name="connsiteX1" fmla="*/ 168358 w 9278872"/>
              <a:gd name="connsiteY1" fmla="*/ 1885585 h 2232790"/>
              <a:gd name="connsiteX2" fmla="*/ 278691 w 9278872"/>
              <a:gd name="connsiteY2" fmla="*/ 1852384 h 2232790"/>
              <a:gd name="connsiteX3" fmla="*/ 448657 w 9278872"/>
              <a:gd name="connsiteY3" fmla="*/ 1831145 h 2232790"/>
              <a:gd name="connsiteX4" fmla="*/ 647988 w 9278872"/>
              <a:gd name="connsiteY4" fmla="*/ 1822423 h 2232790"/>
              <a:gd name="connsiteX5" fmla="*/ 896331 w 9278872"/>
              <a:gd name="connsiteY5" fmla="*/ 1853310 h 2232790"/>
              <a:gd name="connsiteX6" fmla="*/ 1056798 w 9278872"/>
              <a:gd name="connsiteY6" fmla="*/ 1868041 h 2232790"/>
              <a:gd name="connsiteX7" fmla="*/ 1237908 w 9278872"/>
              <a:gd name="connsiteY7" fmla="*/ 1856369 h 2232790"/>
              <a:gd name="connsiteX8" fmla="*/ 1411528 w 9278872"/>
              <a:gd name="connsiteY8" fmla="*/ 1798496 h 2232790"/>
              <a:gd name="connsiteX9" fmla="*/ 1538850 w 9278872"/>
              <a:gd name="connsiteY9" fmla="*/ 1763772 h 2232790"/>
              <a:gd name="connsiteX10" fmla="*/ 1573574 w 9278872"/>
              <a:gd name="connsiteY10" fmla="*/ 1752197 h 2232790"/>
              <a:gd name="connsiteX11" fmla="*/ 1886090 w 9278872"/>
              <a:gd name="connsiteY11" fmla="*/ 1648025 h 2232790"/>
              <a:gd name="connsiteX12" fmla="*/ 2024986 w 9278872"/>
              <a:gd name="connsiteY12" fmla="*/ 1613301 h 2232790"/>
              <a:gd name="connsiteX13" fmla="*/ 2129158 w 9278872"/>
              <a:gd name="connsiteY13" fmla="*/ 1590152 h 2232790"/>
              <a:gd name="connsiteX14" fmla="*/ 2210181 w 9278872"/>
              <a:gd name="connsiteY14" fmla="*/ 1567002 h 2232790"/>
              <a:gd name="connsiteX15" fmla="*/ 2279629 w 9278872"/>
              <a:gd name="connsiteY15" fmla="*/ 1555428 h 2232790"/>
              <a:gd name="connsiteX16" fmla="*/ 2325928 w 9278872"/>
              <a:gd name="connsiteY16" fmla="*/ 1543853 h 2232790"/>
              <a:gd name="connsiteX17" fmla="*/ 2512688 w 9278872"/>
              <a:gd name="connsiteY17" fmla="*/ 1500110 h 2232790"/>
              <a:gd name="connsiteX18" fmla="*/ 2800490 w 9278872"/>
              <a:gd name="connsiteY18" fmla="*/ 1439681 h 2232790"/>
              <a:gd name="connsiteX19" fmla="*/ 3016864 w 9278872"/>
              <a:gd name="connsiteY19" fmla="*/ 1423987 h 2232790"/>
              <a:gd name="connsiteX20" fmla="*/ 3379224 w 9278872"/>
              <a:gd name="connsiteY20" fmla="*/ 1451255 h 2232790"/>
              <a:gd name="connsiteX21" fmla="*/ 3498309 w 9278872"/>
              <a:gd name="connsiteY21" fmla="*/ 1524040 h 2232790"/>
              <a:gd name="connsiteX22" fmla="*/ 3599143 w 9278872"/>
              <a:gd name="connsiteY22" fmla="*/ 1648025 h 2232790"/>
              <a:gd name="connsiteX23" fmla="*/ 3790647 w 9278872"/>
              <a:gd name="connsiteY23" fmla="*/ 1842190 h 2232790"/>
              <a:gd name="connsiteX24" fmla="*/ 4104311 w 9278872"/>
              <a:gd name="connsiteY24" fmla="*/ 1991147 h 2232790"/>
              <a:gd name="connsiteX25" fmla="*/ 4323928 w 9278872"/>
              <a:gd name="connsiteY25" fmla="*/ 1981306 h 2232790"/>
              <a:gd name="connsiteX26" fmla="*/ 4455670 w 9278872"/>
              <a:gd name="connsiteY26" fmla="*/ 1925818 h 2232790"/>
              <a:gd name="connsiteX27" fmla="*/ 4501968 w 9278872"/>
              <a:gd name="connsiteY27" fmla="*/ 1867944 h 2232790"/>
              <a:gd name="connsiteX28" fmla="*/ 4490394 w 9278872"/>
              <a:gd name="connsiteY28" fmla="*/ 1705899 h 2232790"/>
              <a:gd name="connsiteX29" fmla="*/ 4374647 w 9278872"/>
              <a:gd name="connsiteY29" fmla="*/ 1416531 h 2232790"/>
              <a:gd name="connsiteX30" fmla="*/ 4282050 w 9278872"/>
              <a:gd name="connsiteY30" fmla="*/ 1208187 h 2232790"/>
              <a:gd name="connsiteX31" fmla="*/ 4293624 w 9278872"/>
              <a:gd name="connsiteY31" fmla="*/ 1034567 h 2232790"/>
              <a:gd name="connsiteX32" fmla="*/ 4374647 w 9278872"/>
              <a:gd name="connsiteY32" fmla="*/ 952762 h 2232790"/>
              <a:gd name="connsiteX33" fmla="*/ 4571417 w 9278872"/>
              <a:gd name="connsiteY33" fmla="*/ 872521 h 2232790"/>
              <a:gd name="connsiteX34" fmla="*/ 4883933 w 9278872"/>
              <a:gd name="connsiteY34" fmla="*/ 814648 h 2232790"/>
              <a:gd name="connsiteX35" fmla="*/ 5057553 w 9278872"/>
              <a:gd name="connsiteY35" fmla="*/ 779924 h 2232790"/>
              <a:gd name="connsiteX36" fmla="*/ 5173300 w 9278872"/>
              <a:gd name="connsiteY36" fmla="*/ 745200 h 2232790"/>
              <a:gd name="connsiteX37" fmla="*/ 5242748 w 9278872"/>
              <a:gd name="connsiteY37" fmla="*/ 722050 h 2232790"/>
              <a:gd name="connsiteX38" fmla="*/ 5393219 w 9278872"/>
              <a:gd name="connsiteY38" fmla="*/ 641028 h 2232790"/>
              <a:gd name="connsiteX39" fmla="*/ 5520541 w 9278872"/>
              <a:gd name="connsiteY39" fmla="*/ 571580 h 2232790"/>
              <a:gd name="connsiteX40" fmla="*/ 5647862 w 9278872"/>
              <a:gd name="connsiteY40" fmla="*/ 478982 h 2232790"/>
              <a:gd name="connsiteX41" fmla="*/ 5763609 w 9278872"/>
              <a:gd name="connsiteY41" fmla="*/ 401296 h 2232790"/>
              <a:gd name="connsiteX42" fmla="*/ 5860976 w 9278872"/>
              <a:gd name="connsiteY42" fmla="*/ 321706 h 2232790"/>
              <a:gd name="connsiteX43" fmla="*/ 5972128 w 9278872"/>
              <a:gd name="connsiteY43" fmla="*/ 247663 h 2232790"/>
              <a:gd name="connsiteX44" fmla="*/ 6122599 w 9278872"/>
              <a:gd name="connsiteY44" fmla="*/ 143665 h 2232790"/>
              <a:gd name="connsiteX45" fmla="*/ 6242591 w 9278872"/>
              <a:gd name="connsiteY45" fmla="*/ 88351 h 2232790"/>
              <a:gd name="connsiteX46" fmla="*/ 6358513 w 9278872"/>
              <a:gd name="connsiteY46" fmla="*/ 32689 h 2232790"/>
              <a:gd name="connsiteX47" fmla="*/ 6490604 w 9278872"/>
              <a:gd name="connsiteY47" fmla="*/ 2385 h 2232790"/>
              <a:gd name="connsiteX48" fmla="*/ 6594602 w 9278872"/>
              <a:gd name="connsiteY48" fmla="*/ 2210 h 2232790"/>
              <a:gd name="connsiteX49" fmla="*/ 6777546 w 9278872"/>
              <a:gd name="connsiteY49" fmla="*/ 4420 h 2232790"/>
              <a:gd name="connsiteX50" fmla="*/ 7093062 w 9278872"/>
              <a:gd name="connsiteY50" fmla="*/ 16741 h 2232790"/>
              <a:gd name="connsiteX51" fmla="*/ 7780032 w 9278872"/>
              <a:gd name="connsiteY51" fmla="*/ 56816 h 2232790"/>
              <a:gd name="connsiteX52" fmla="*/ 8462425 w 9278872"/>
              <a:gd name="connsiteY52" fmla="*/ 133147 h 2232790"/>
              <a:gd name="connsiteX53" fmla="*/ 8838736 w 9278872"/>
              <a:gd name="connsiteY53" fmla="*/ 296798 h 2232790"/>
              <a:gd name="connsiteX54" fmla="*/ 9022947 w 9278872"/>
              <a:gd name="connsiteY54" fmla="*/ 523585 h 2232790"/>
              <a:gd name="connsiteX55" fmla="*/ 9189715 w 9278872"/>
              <a:gd name="connsiteY55" fmla="*/ 787929 h 2232790"/>
              <a:gd name="connsiteX56" fmla="*/ 9244559 w 9278872"/>
              <a:gd name="connsiteY56" fmla="*/ 935371 h 2232790"/>
              <a:gd name="connsiteX57" fmla="*/ 9277718 w 9278872"/>
              <a:gd name="connsiteY57" fmla="*/ 1228429 h 2232790"/>
              <a:gd name="connsiteX58" fmla="*/ 9203385 w 9278872"/>
              <a:gd name="connsiteY58" fmla="*/ 1728194 h 2232790"/>
              <a:gd name="connsiteX59" fmla="*/ 9044751 w 9278872"/>
              <a:gd name="connsiteY59" fmla="*/ 1980198 h 2232790"/>
              <a:gd name="connsiteX60" fmla="*/ 8771881 w 9278872"/>
              <a:gd name="connsiteY60"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446197 w 9313541"/>
              <a:gd name="connsiteY8" fmla="*/ 1798496 h 2232790"/>
              <a:gd name="connsiteX9" fmla="*/ 1573519 w 9313541"/>
              <a:gd name="connsiteY9" fmla="*/ 1763772 h 2232790"/>
              <a:gd name="connsiteX10" fmla="*/ 1608243 w 9313541"/>
              <a:gd name="connsiteY10" fmla="*/ 1752197 h 2232790"/>
              <a:gd name="connsiteX11" fmla="*/ 1920759 w 9313541"/>
              <a:gd name="connsiteY11" fmla="*/ 1648025 h 2232790"/>
              <a:gd name="connsiteX12" fmla="*/ 2059655 w 9313541"/>
              <a:gd name="connsiteY12" fmla="*/ 1613301 h 2232790"/>
              <a:gd name="connsiteX13" fmla="*/ 2163827 w 9313541"/>
              <a:gd name="connsiteY13" fmla="*/ 1590152 h 2232790"/>
              <a:gd name="connsiteX14" fmla="*/ 2244850 w 9313541"/>
              <a:gd name="connsiteY14" fmla="*/ 1567002 h 2232790"/>
              <a:gd name="connsiteX15" fmla="*/ 2314298 w 9313541"/>
              <a:gd name="connsiteY15" fmla="*/ 1555428 h 2232790"/>
              <a:gd name="connsiteX16" fmla="*/ 2360597 w 9313541"/>
              <a:gd name="connsiteY16" fmla="*/ 1543853 h 2232790"/>
              <a:gd name="connsiteX17" fmla="*/ 2547357 w 9313541"/>
              <a:gd name="connsiteY17" fmla="*/ 1500110 h 2232790"/>
              <a:gd name="connsiteX18" fmla="*/ 2835159 w 9313541"/>
              <a:gd name="connsiteY18" fmla="*/ 1439681 h 2232790"/>
              <a:gd name="connsiteX19" fmla="*/ 3051533 w 9313541"/>
              <a:gd name="connsiteY19" fmla="*/ 1423987 h 2232790"/>
              <a:gd name="connsiteX20" fmla="*/ 3413893 w 9313541"/>
              <a:gd name="connsiteY20" fmla="*/ 1451255 h 2232790"/>
              <a:gd name="connsiteX21" fmla="*/ 3532978 w 9313541"/>
              <a:gd name="connsiteY21" fmla="*/ 1524040 h 2232790"/>
              <a:gd name="connsiteX22" fmla="*/ 3633812 w 9313541"/>
              <a:gd name="connsiteY22" fmla="*/ 1648025 h 2232790"/>
              <a:gd name="connsiteX23" fmla="*/ 3825316 w 9313541"/>
              <a:gd name="connsiteY23" fmla="*/ 1842190 h 2232790"/>
              <a:gd name="connsiteX24" fmla="*/ 4138980 w 9313541"/>
              <a:gd name="connsiteY24" fmla="*/ 1991147 h 2232790"/>
              <a:gd name="connsiteX25" fmla="*/ 4358597 w 9313541"/>
              <a:gd name="connsiteY25" fmla="*/ 1981306 h 2232790"/>
              <a:gd name="connsiteX26" fmla="*/ 4490339 w 9313541"/>
              <a:gd name="connsiteY26" fmla="*/ 1925818 h 2232790"/>
              <a:gd name="connsiteX27" fmla="*/ 4536637 w 9313541"/>
              <a:gd name="connsiteY27" fmla="*/ 1867944 h 2232790"/>
              <a:gd name="connsiteX28" fmla="*/ 4525063 w 9313541"/>
              <a:gd name="connsiteY28" fmla="*/ 1705899 h 2232790"/>
              <a:gd name="connsiteX29" fmla="*/ 4409316 w 9313541"/>
              <a:gd name="connsiteY29" fmla="*/ 1416531 h 2232790"/>
              <a:gd name="connsiteX30" fmla="*/ 4316719 w 9313541"/>
              <a:gd name="connsiteY30" fmla="*/ 1208187 h 2232790"/>
              <a:gd name="connsiteX31" fmla="*/ 4328293 w 9313541"/>
              <a:gd name="connsiteY31" fmla="*/ 1034567 h 2232790"/>
              <a:gd name="connsiteX32" fmla="*/ 4409316 w 9313541"/>
              <a:gd name="connsiteY32" fmla="*/ 952762 h 2232790"/>
              <a:gd name="connsiteX33" fmla="*/ 4606086 w 9313541"/>
              <a:gd name="connsiteY33" fmla="*/ 872521 h 2232790"/>
              <a:gd name="connsiteX34" fmla="*/ 4918602 w 9313541"/>
              <a:gd name="connsiteY34" fmla="*/ 814648 h 2232790"/>
              <a:gd name="connsiteX35" fmla="*/ 5092222 w 9313541"/>
              <a:gd name="connsiteY35" fmla="*/ 779924 h 2232790"/>
              <a:gd name="connsiteX36" fmla="*/ 5207969 w 9313541"/>
              <a:gd name="connsiteY36" fmla="*/ 745200 h 2232790"/>
              <a:gd name="connsiteX37" fmla="*/ 5277417 w 9313541"/>
              <a:gd name="connsiteY37" fmla="*/ 722050 h 2232790"/>
              <a:gd name="connsiteX38" fmla="*/ 5427888 w 9313541"/>
              <a:gd name="connsiteY38" fmla="*/ 641028 h 2232790"/>
              <a:gd name="connsiteX39" fmla="*/ 5555210 w 9313541"/>
              <a:gd name="connsiteY39" fmla="*/ 571580 h 2232790"/>
              <a:gd name="connsiteX40" fmla="*/ 5682531 w 9313541"/>
              <a:gd name="connsiteY40" fmla="*/ 478982 h 2232790"/>
              <a:gd name="connsiteX41" fmla="*/ 5798278 w 9313541"/>
              <a:gd name="connsiteY41" fmla="*/ 401296 h 2232790"/>
              <a:gd name="connsiteX42" fmla="*/ 5895645 w 9313541"/>
              <a:gd name="connsiteY42" fmla="*/ 321706 h 2232790"/>
              <a:gd name="connsiteX43" fmla="*/ 6006797 w 9313541"/>
              <a:gd name="connsiteY43" fmla="*/ 247663 h 2232790"/>
              <a:gd name="connsiteX44" fmla="*/ 6157268 w 9313541"/>
              <a:gd name="connsiteY44" fmla="*/ 143665 h 2232790"/>
              <a:gd name="connsiteX45" fmla="*/ 6277260 w 9313541"/>
              <a:gd name="connsiteY45" fmla="*/ 88351 h 2232790"/>
              <a:gd name="connsiteX46" fmla="*/ 6393182 w 9313541"/>
              <a:gd name="connsiteY46" fmla="*/ 32689 h 2232790"/>
              <a:gd name="connsiteX47" fmla="*/ 6525273 w 9313541"/>
              <a:gd name="connsiteY47" fmla="*/ 2385 h 2232790"/>
              <a:gd name="connsiteX48" fmla="*/ 6629271 w 9313541"/>
              <a:gd name="connsiteY48" fmla="*/ 2210 h 2232790"/>
              <a:gd name="connsiteX49" fmla="*/ 6812215 w 9313541"/>
              <a:gd name="connsiteY49" fmla="*/ 4420 h 2232790"/>
              <a:gd name="connsiteX50" fmla="*/ 7127731 w 9313541"/>
              <a:gd name="connsiteY50" fmla="*/ 16741 h 2232790"/>
              <a:gd name="connsiteX51" fmla="*/ 7814701 w 9313541"/>
              <a:gd name="connsiteY51" fmla="*/ 56816 h 2232790"/>
              <a:gd name="connsiteX52" fmla="*/ 8497094 w 9313541"/>
              <a:gd name="connsiteY52" fmla="*/ 133147 h 2232790"/>
              <a:gd name="connsiteX53" fmla="*/ 8873405 w 9313541"/>
              <a:gd name="connsiteY53" fmla="*/ 296798 h 2232790"/>
              <a:gd name="connsiteX54" fmla="*/ 9057616 w 9313541"/>
              <a:gd name="connsiteY54" fmla="*/ 523585 h 2232790"/>
              <a:gd name="connsiteX55" fmla="*/ 9224384 w 9313541"/>
              <a:gd name="connsiteY55" fmla="*/ 787929 h 2232790"/>
              <a:gd name="connsiteX56" fmla="*/ 9279228 w 9313541"/>
              <a:gd name="connsiteY56" fmla="*/ 935371 h 2232790"/>
              <a:gd name="connsiteX57" fmla="*/ 9312387 w 9313541"/>
              <a:gd name="connsiteY57" fmla="*/ 1228429 h 2232790"/>
              <a:gd name="connsiteX58" fmla="*/ 9238054 w 9313541"/>
              <a:gd name="connsiteY58" fmla="*/ 1728194 h 2232790"/>
              <a:gd name="connsiteX59" fmla="*/ 9079420 w 9313541"/>
              <a:gd name="connsiteY59" fmla="*/ 1980198 h 2232790"/>
              <a:gd name="connsiteX60" fmla="*/ 8806550 w 9313541"/>
              <a:gd name="connsiteY60"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446197 w 9313541"/>
              <a:gd name="connsiteY8" fmla="*/ 1798496 h 2232790"/>
              <a:gd name="connsiteX9" fmla="*/ 1573519 w 9313541"/>
              <a:gd name="connsiteY9" fmla="*/ 1763772 h 2232790"/>
              <a:gd name="connsiteX10" fmla="*/ 1616910 w 9313541"/>
              <a:gd name="connsiteY10" fmla="*/ 1760864 h 2232790"/>
              <a:gd name="connsiteX11" fmla="*/ 1920759 w 9313541"/>
              <a:gd name="connsiteY11" fmla="*/ 1648025 h 2232790"/>
              <a:gd name="connsiteX12" fmla="*/ 2059655 w 9313541"/>
              <a:gd name="connsiteY12" fmla="*/ 1613301 h 2232790"/>
              <a:gd name="connsiteX13" fmla="*/ 2163827 w 9313541"/>
              <a:gd name="connsiteY13" fmla="*/ 1590152 h 2232790"/>
              <a:gd name="connsiteX14" fmla="*/ 2244850 w 9313541"/>
              <a:gd name="connsiteY14" fmla="*/ 1567002 h 2232790"/>
              <a:gd name="connsiteX15" fmla="*/ 2314298 w 9313541"/>
              <a:gd name="connsiteY15" fmla="*/ 1555428 h 2232790"/>
              <a:gd name="connsiteX16" fmla="*/ 2360597 w 9313541"/>
              <a:gd name="connsiteY16" fmla="*/ 1543853 h 2232790"/>
              <a:gd name="connsiteX17" fmla="*/ 2547357 w 9313541"/>
              <a:gd name="connsiteY17" fmla="*/ 1500110 h 2232790"/>
              <a:gd name="connsiteX18" fmla="*/ 2835159 w 9313541"/>
              <a:gd name="connsiteY18" fmla="*/ 1439681 h 2232790"/>
              <a:gd name="connsiteX19" fmla="*/ 3051533 w 9313541"/>
              <a:gd name="connsiteY19" fmla="*/ 1423987 h 2232790"/>
              <a:gd name="connsiteX20" fmla="*/ 3413893 w 9313541"/>
              <a:gd name="connsiteY20" fmla="*/ 1451255 h 2232790"/>
              <a:gd name="connsiteX21" fmla="*/ 3532978 w 9313541"/>
              <a:gd name="connsiteY21" fmla="*/ 1524040 h 2232790"/>
              <a:gd name="connsiteX22" fmla="*/ 3633812 w 9313541"/>
              <a:gd name="connsiteY22" fmla="*/ 1648025 h 2232790"/>
              <a:gd name="connsiteX23" fmla="*/ 3825316 w 9313541"/>
              <a:gd name="connsiteY23" fmla="*/ 1842190 h 2232790"/>
              <a:gd name="connsiteX24" fmla="*/ 4138980 w 9313541"/>
              <a:gd name="connsiteY24" fmla="*/ 1991147 h 2232790"/>
              <a:gd name="connsiteX25" fmla="*/ 4358597 w 9313541"/>
              <a:gd name="connsiteY25" fmla="*/ 1981306 h 2232790"/>
              <a:gd name="connsiteX26" fmla="*/ 4490339 w 9313541"/>
              <a:gd name="connsiteY26" fmla="*/ 1925818 h 2232790"/>
              <a:gd name="connsiteX27" fmla="*/ 4536637 w 9313541"/>
              <a:gd name="connsiteY27" fmla="*/ 1867944 h 2232790"/>
              <a:gd name="connsiteX28" fmla="*/ 4525063 w 9313541"/>
              <a:gd name="connsiteY28" fmla="*/ 1705899 h 2232790"/>
              <a:gd name="connsiteX29" fmla="*/ 4409316 w 9313541"/>
              <a:gd name="connsiteY29" fmla="*/ 1416531 h 2232790"/>
              <a:gd name="connsiteX30" fmla="*/ 4316719 w 9313541"/>
              <a:gd name="connsiteY30" fmla="*/ 1208187 h 2232790"/>
              <a:gd name="connsiteX31" fmla="*/ 4328293 w 9313541"/>
              <a:gd name="connsiteY31" fmla="*/ 1034567 h 2232790"/>
              <a:gd name="connsiteX32" fmla="*/ 4409316 w 9313541"/>
              <a:gd name="connsiteY32" fmla="*/ 952762 h 2232790"/>
              <a:gd name="connsiteX33" fmla="*/ 4606086 w 9313541"/>
              <a:gd name="connsiteY33" fmla="*/ 872521 h 2232790"/>
              <a:gd name="connsiteX34" fmla="*/ 4918602 w 9313541"/>
              <a:gd name="connsiteY34" fmla="*/ 814648 h 2232790"/>
              <a:gd name="connsiteX35" fmla="*/ 5092222 w 9313541"/>
              <a:gd name="connsiteY35" fmla="*/ 779924 h 2232790"/>
              <a:gd name="connsiteX36" fmla="*/ 5207969 w 9313541"/>
              <a:gd name="connsiteY36" fmla="*/ 745200 h 2232790"/>
              <a:gd name="connsiteX37" fmla="*/ 5277417 w 9313541"/>
              <a:gd name="connsiteY37" fmla="*/ 722050 h 2232790"/>
              <a:gd name="connsiteX38" fmla="*/ 5427888 w 9313541"/>
              <a:gd name="connsiteY38" fmla="*/ 641028 h 2232790"/>
              <a:gd name="connsiteX39" fmla="*/ 5555210 w 9313541"/>
              <a:gd name="connsiteY39" fmla="*/ 571580 h 2232790"/>
              <a:gd name="connsiteX40" fmla="*/ 5682531 w 9313541"/>
              <a:gd name="connsiteY40" fmla="*/ 478982 h 2232790"/>
              <a:gd name="connsiteX41" fmla="*/ 5798278 w 9313541"/>
              <a:gd name="connsiteY41" fmla="*/ 401296 h 2232790"/>
              <a:gd name="connsiteX42" fmla="*/ 5895645 w 9313541"/>
              <a:gd name="connsiteY42" fmla="*/ 321706 h 2232790"/>
              <a:gd name="connsiteX43" fmla="*/ 6006797 w 9313541"/>
              <a:gd name="connsiteY43" fmla="*/ 247663 h 2232790"/>
              <a:gd name="connsiteX44" fmla="*/ 6157268 w 9313541"/>
              <a:gd name="connsiteY44" fmla="*/ 143665 h 2232790"/>
              <a:gd name="connsiteX45" fmla="*/ 6277260 w 9313541"/>
              <a:gd name="connsiteY45" fmla="*/ 88351 h 2232790"/>
              <a:gd name="connsiteX46" fmla="*/ 6393182 w 9313541"/>
              <a:gd name="connsiteY46" fmla="*/ 32689 h 2232790"/>
              <a:gd name="connsiteX47" fmla="*/ 6525273 w 9313541"/>
              <a:gd name="connsiteY47" fmla="*/ 2385 h 2232790"/>
              <a:gd name="connsiteX48" fmla="*/ 6629271 w 9313541"/>
              <a:gd name="connsiteY48" fmla="*/ 2210 h 2232790"/>
              <a:gd name="connsiteX49" fmla="*/ 6812215 w 9313541"/>
              <a:gd name="connsiteY49" fmla="*/ 4420 h 2232790"/>
              <a:gd name="connsiteX50" fmla="*/ 7127731 w 9313541"/>
              <a:gd name="connsiteY50" fmla="*/ 16741 h 2232790"/>
              <a:gd name="connsiteX51" fmla="*/ 7814701 w 9313541"/>
              <a:gd name="connsiteY51" fmla="*/ 56816 h 2232790"/>
              <a:gd name="connsiteX52" fmla="*/ 8497094 w 9313541"/>
              <a:gd name="connsiteY52" fmla="*/ 133147 h 2232790"/>
              <a:gd name="connsiteX53" fmla="*/ 8873405 w 9313541"/>
              <a:gd name="connsiteY53" fmla="*/ 296798 h 2232790"/>
              <a:gd name="connsiteX54" fmla="*/ 9057616 w 9313541"/>
              <a:gd name="connsiteY54" fmla="*/ 523585 h 2232790"/>
              <a:gd name="connsiteX55" fmla="*/ 9224384 w 9313541"/>
              <a:gd name="connsiteY55" fmla="*/ 787929 h 2232790"/>
              <a:gd name="connsiteX56" fmla="*/ 9279228 w 9313541"/>
              <a:gd name="connsiteY56" fmla="*/ 935371 h 2232790"/>
              <a:gd name="connsiteX57" fmla="*/ 9312387 w 9313541"/>
              <a:gd name="connsiteY57" fmla="*/ 1228429 h 2232790"/>
              <a:gd name="connsiteX58" fmla="*/ 9238054 w 9313541"/>
              <a:gd name="connsiteY58" fmla="*/ 1728194 h 2232790"/>
              <a:gd name="connsiteX59" fmla="*/ 9079420 w 9313541"/>
              <a:gd name="connsiteY59" fmla="*/ 1980198 h 2232790"/>
              <a:gd name="connsiteX60" fmla="*/ 8806550 w 9313541"/>
              <a:gd name="connsiteY60"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446197 w 9313541"/>
              <a:gd name="connsiteY8" fmla="*/ 1798496 h 2232790"/>
              <a:gd name="connsiteX9" fmla="*/ 1582186 w 9313541"/>
              <a:gd name="connsiteY9" fmla="*/ 1785440 h 2232790"/>
              <a:gd name="connsiteX10" fmla="*/ 1616910 w 9313541"/>
              <a:gd name="connsiteY10" fmla="*/ 1760864 h 2232790"/>
              <a:gd name="connsiteX11" fmla="*/ 1920759 w 9313541"/>
              <a:gd name="connsiteY11" fmla="*/ 1648025 h 2232790"/>
              <a:gd name="connsiteX12" fmla="*/ 2059655 w 9313541"/>
              <a:gd name="connsiteY12" fmla="*/ 1613301 h 2232790"/>
              <a:gd name="connsiteX13" fmla="*/ 2163827 w 9313541"/>
              <a:gd name="connsiteY13" fmla="*/ 1590152 h 2232790"/>
              <a:gd name="connsiteX14" fmla="*/ 2244850 w 9313541"/>
              <a:gd name="connsiteY14" fmla="*/ 1567002 h 2232790"/>
              <a:gd name="connsiteX15" fmla="*/ 2314298 w 9313541"/>
              <a:gd name="connsiteY15" fmla="*/ 1555428 h 2232790"/>
              <a:gd name="connsiteX16" fmla="*/ 2360597 w 9313541"/>
              <a:gd name="connsiteY16" fmla="*/ 1543853 h 2232790"/>
              <a:gd name="connsiteX17" fmla="*/ 2547357 w 9313541"/>
              <a:gd name="connsiteY17" fmla="*/ 1500110 h 2232790"/>
              <a:gd name="connsiteX18" fmla="*/ 2835159 w 9313541"/>
              <a:gd name="connsiteY18" fmla="*/ 1439681 h 2232790"/>
              <a:gd name="connsiteX19" fmla="*/ 3051533 w 9313541"/>
              <a:gd name="connsiteY19" fmla="*/ 1423987 h 2232790"/>
              <a:gd name="connsiteX20" fmla="*/ 3413893 w 9313541"/>
              <a:gd name="connsiteY20" fmla="*/ 1451255 h 2232790"/>
              <a:gd name="connsiteX21" fmla="*/ 3532978 w 9313541"/>
              <a:gd name="connsiteY21" fmla="*/ 1524040 h 2232790"/>
              <a:gd name="connsiteX22" fmla="*/ 3633812 w 9313541"/>
              <a:gd name="connsiteY22" fmla="*/ 1648025 h 2232790"/>
              <a:gd name="connsiteX23" fmla="*/ 3825316 w 9313541"/>
              <a:gd name="connsiteY23" fmla="*/ 1842190 h 2232790"/>
              <a:gd name="connsiteX24" fmla="*/ 4138980 w 9313541"/>
              <a:gd name="connsiteY24" fmla="*/ 1991147 h 2232790"/>
              <a:gd name="connsiteX25" fmla="*/ 4358597 w 9313541"/>
              <a:gd name="connsiteY25" fmla="*/ 1981306 h 2232790"/>
              <a:gd name="connsiteX26" fmla="*/ 4490339 w 9313541"/>
              <a:gd name="connsiteY26" fmla="*/ 1925818 h 2232790"/>
              <a:gd name="connsiteX27" fmla="*/ 4536637 w 9313541"/>
              <a:gd name="connsiteY27" fmla="*/ 1867944 h 2232790"/>
              <a:gd name="connsiteX28" fmla="*/ 4525063 w 9313541"/>
              <a:gd name="connsiteY28" fmla="*/ 1705899 h 2232790"/>
              <a:gd name="connsiteX29" fmla="*/ 4409316 w 9313541"/>
              <a:gd name="connsiteY29" fmla="*/ 1416531 h 2232790"/>
              <a:gd name="connsiteX30" fmla="*/ 4316719 w 9313541"/>
              <a:gd name="connsiteY30" fmla="*/ 1208187 h 2232790"/>
              <a:gd name="connsiteX31" fmla="*/ 4328293 w 9313541"/>
              <a:gd name="connsiteY31" fmla="*/ 1034567 h 2232790"/>
              <a:gd name="connsiteX32" fmla="*/ 4409316 w 9313541"/>
              <a:gd name="connsiteY32" fmla="*/ 952762 h 2232790"/>
              <a:gd name="connsiteX33" fmla="*/ 4606086 w 9313541"/>
              <a:gd name="connsiteY33" fmla="*/ 872521 h 2232790"/>
              <a:gd name="connsiteX34" fmla="*/ 4918602 w 9313541"/>
              <a:gd name="connsiteY34" fmla="*/ 814648 h 2232790"/>
              <a:gd name="connsiteX35" fmla="*/ 5092222 w 9313541"/>
              <a:gd name="connsiteY35" fmla="*/ 779924 h 2232790"/>
              <a:gd name="connsiteX36" fmla="*/ 5207969 w 9313541"/>
              <a:gd name="connsiteY36" fmla="*/ 745200 h 2232790"/>
              <a:gd name="connsiteX37" fmla="*/ 5277417 w 9313541"/>
              <a:gd name="connsiteY37" fmla="*/ 722050 h 2232790"/>
              <a:gd name="connsiteX38" fmla="*/ 5427888 w 9313541"/>
              <a:gd name="connsiteY38" fmla="*/ 641028 h 2232790"/>
              <a:gd name="connsiteX39" fmla="*/ 5555210 w 9313541"/>
              <a:gd name="connsiteY39" fmla="*/ 571580 h 2232790"/>
              <a:gd name="connsiteX40" fmla="*/ 5682531 w 9313541"/>
              <a:gd name="connsiteY40" fmla="*/ 478982 h 2232790"/>
              <a:gd name="connsiteX41" fmla="*/ 5798278 w 9313541"/>
              <a:gd name="connsiteY41" fmla="*/ 401296 h 2232790"/>
              <a:gd name="connsiteX42" fmla="*/ 5895645 w 9313541"/>
              <a:gd name="connsiteY42" fmla="*/ 321706 h 2232790"/>
              <a:gd name="connsiteX43" fmla="*/ 6006797 w 9313541"/>
              <a:gd name="connsiteY43" fmla="*/ 247663 h 2232790"/>
              <a:gd name="connsiteX44" fmla="*/ 6157268 w 9313541"/>
              <a:gd name="connsiteY44" fmla="*/ 143665 h 2232790"/>
              <a:gd name="connsiteX45" fmla="*/ 6277260 w 9313541"/>
              <a:gd name="connsiteY45" fmla="*/ 88351 h 2232790"/>
              <a:gd name="connsiteX46" fmla="*/ 6393182 w 9313541"/>
              <a:gd name="connsiteY46" fmla="*/ 32689 h 2232790"/>
              <a:gd name="connsiteX47" fmla="*/ 6525273 w 9313541"/>
              <a:gd name="connsiteY47" fmla="*/ 2385 h 2232790"/>
              <a:gd name="connsiteX48" fmla="*/ 6629271 w 9313541"/>
              <a:gd name="connsiteY48" fmla="*/ 2210 h 2232790"/>
              <a:gd name="connsiteX49" fmla="*/ 6812215 w 9313541"/>
              <a:gd name="connsiteY49" fmla="*/ 4420 h 2232790"/>
              <a:gd name="connsiteX50" fmla="*/ 7127731 w 9313541"/>
              <a:gd name="connsiteY50" fmla="*/ 16741 h 2232790"/>
              <a:gd name="connsiteX51" fmla="*/ 7814701 w 9313541"/>
              <a:gd name="connsiteY51" fmla="*/ 56816 h 2232790"/>
              <a:gd name="connsiteX52" fmla="*/ 8497094 w 9313541"/>
              <a:gd name="connsiteY52" fmla="*/ 133147 h 2232790"/>
              <a:gd name="connsiteX53" fmla="*/ 8873405 w 9313541"/>
              <a:gd name="connsiteY53" fmla="*/ 296798 h 2232790"/>
              <a:gd name="connsiteX54" fmla="*/ 9057616 w 9313541"/>
              <a:gd name="connsiteY54" fmla="*/ 523585 h 2232790"/>
              <a:gd name="connsiteX55" fmla="*/ 9224384 w 9313541"/>
              <a:gd name="connsiteY55" fmla="*/ 787929 h 2232790"/>
              <a:gd name="connsiteX56" fmla="*/ 9279228 w 9313541"/>
              <a:gd name="connsiteY56" fmla="*/ 935371 h 2232790"/>
              <a:gd name="connsiteX57" fmla="*/ 9312387 w 9313541"/>
              <a:gd name="connsiteY57" fmla="*/ 1228429 h 2232790"/>
              <a:gd name="connsiteX58" fmla="*/ 9238054 w 9313541"/>
              <a:gd name="connsiteY58" fmla="*/ 1728194 h 2232790"/>
              <a:gd name="connsiteX59" fmla="*/ 9079420 w 9313541"/>
              <a:gd name="connsiteY59" fmla="*/ 1980198 h 2232790"/>
              <a:gd name="connsiteX60" fmla="*/ 8806550 w 9313541"/>
              <a:gd name="connsiteY60"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446197 w 9313541"/>
              <a:gd name="connsiteY8" fmla="*/ 1798496 h 2232790"/>
              <a:gd name="connsiteX9" fmla="*/ 1582186 w 9313541"/>
              <a:gd name="connsiteY9" fmla="*/ 1785440 h 2232790"/>
              <a:gd name="connsiteX10" fmla="*/ 1668914 w 9313541"/>
              <a:gd name="connsiteY10" fmla="*/ 1782532 h 2232790"/>
              <a:gd name="connsiteX11" fmla="*/ 1920759 w 9313541"/>
              <a:gd name="connsiteY11" fmla="*/ 1648025 h 2232790"/>
              <a:gd name="connsiteX12" fmla="*/ 2059655 w 9313541"/>
              <a:gd name="connsiteY12" fmla="*/ 1613301 h 2232790"/>
              <a:gd name="connsiteX13" fmla="*/ 2163827 w 9313541"/>
              <a:gd name="connsiteY13" fmla="*/ 1590152 h 2232790"/>
              <a:gd name="connsiteX14" fmla="*/ 2244850 w 9313541"/>
              <a:gd name="connsiteY14" fmla="*/ 1567002 h 2232790"/>
              <a:gd name="connsiteX15" fmla="*/ 2314298 w 9313541"/>
              <a:gd name="connsiteY15" fmla="*/ 1555428 h 2232790"/>
              <a:gd name="connsiteX16" fmla="*/ 2360597 w 9313541"/>
              <a:gd name="connsiteY16" fmla="*/ 1543853 h 2232790"/>
              <a:gd name="connsiteX17" fmla="*/ 2547357 w 9313541"/>
              <a:gd name="connsiteY17" fmla="*/ 1500110 h 2232790"/>
              <a:gd name="connsiteX18" fmla="*/ 2835159 w 9313541"/>
              <a:gd name="connsiteY18" fmla="*/ 1439681 h 2232790"/>
              <a:gd name="connsiteX19" fmla="*/ 3051533 w 9313541"/>
              <a:gd name="connsiteY19" fmla="*/ 1423987 h 2232790"/>
              <a:gd name="connsiteX20" fmla="*/ 3413893 w 9313541"/>
              <a:gd name="connsiteY20" fmla="*/ 1451255 h 2232790"/>
              <a:gd name="connsiteX21" fmla="*/ 3532978 w 9313541"/>
              <a:gd name="connsiteY21" fmla="*/ 1524040 h 2232790"/>
              <a:gd name="connsiteX22" fmla="*/ 3633812 w 9313541"/>
              <a:gd name="connsiteY22" fmla="*/ 1648025 h 2232790"/>
              <a:gd name="connsiteX23" fmla="*/ 3825316 w 9313541"/>
              <a:gd name="connsiteY23" fmla="*/ 1842190 h 2232790"/>
              <a:gd name="connsiteX24" fmla="*/ 4138980 w 9313541"/>
              <a:gd name="connsiteY24" fmla="*/ 1991147 h 2232790"/>
              <a:gd name="connsiteX25" fmla="*/ 4358597 w 9313541"/>
              <a:gd name="connsiteY25" fmla="*/ 1981306 h 2232790"/>
              <a:gd name="connsiteX26" fmla="*/ 4490339 w 9313541"/>
              <a:gd name="connsiteY26" fmla="*/ 1925818 h 2232790"/>
              <a:gd name="connsiteX27" fmla="*/ 4536637 w 9313541"/>
              <a:gd name="connsiteY27" fmla="*/ 1867944 h 2232790"/>
              <a:gd name="connsiteX28" fmla="*/ 4525063 w 9313541"/>
              <a:gd name="connsiteY28" fmla="*/ 1705899 h 2232790"/>
              <a:gd name="connsiteX29" fmla="*/ 4409316 w 9313541"/>
              <a:gd name="connsiteY29" fmla="*/ 1416531 h 2232790"/>
              <a:gd name="connsiteX30" fmla="*/ 4316719 w 9313541"/>
              <a:gd name="connsiteY30" fmla="*/ 1208187 h 2232790"/>
              <a:gd name="connsiteX31" fmla="*/ 4328293 w 9313541"/>
              <a:gd name="connsiteY31" fmla="*/ 1034567 h 2232790"/>
              <a:gd name="connsiteX32" fmla="*/ 4409316 w 9313541"/>
              <a:gd name="connsiteY32" fmla="*/ 952762 h 2232790"/>
              <a:gd name="connsiteX33" fmla="*/ 4606086 w 9313541"/>
              <a:gd name="connsiteY33" fmla="*/ 872521 h 2232790"/>
              <a:gd name="connsiteX34" fmla="*/ 4918602 w 9313541"/>
              <a:gd name="connsiteY34" fmla="*/ 814648 h 2232790"/>
              <a:gd name="connsiteX35" fmla="*/ 5092222 w 9313541"/>
              <a:gd name="connsiteY35" fmla="*/ 779924 h 2232790"/>
              <a:gd name="connsiteX36" fmla="*/ 5207969 w 9313541"/>
              <a:gd name="connsiteY36" fmla="*/ 745200 h 2232790"/>
              <a:gd name="connsiteX37" fmla="*/ 5277417 w 9313541"/>
              <a:gd name="connsiteY37" fmla="*/ 722050 h 2232790"/>
              <a:gd name="connsiteX38" fmla="*/ 5427888 w 9313541"/>
              <a:gd name="connsiteY38" fmla="*/ 641028 h 2232790"/>
              <a:gd name="connsiteX39" fmla="*/ 5555210 w 9313541"/>
              <a:gd name="connsiteY39" fmla="*/ 571580 h 2232790"/>
              <a:gd name="connsiteX40" fmla="*/ 5682531 w 9313541"/>
              <a:gd name="connsiteY40" fmla="*/ 478982 h 2232790"/>
              <a:gd name="connsiteX41" fmla="*/ 5798278 w 9313541"/>
              <a:gd name="connsiteY41" fmla="*/ 401296 h 2232790"/>
              <a:gd name="connsiteX42" fmla="*/ 5895645 w 9313541"/>
              <a:gd name="connsiteY42" fmla="*/ 321706 h 2232790"/>
              <a:gd name="connsiteX43" fmla="*/ 6006797 w 9313541"/>
              <a:gd name="connsiteY43" fmla="*/ 247663 h 2232790"/>
              <a:gd name="connsiteX44" fmla="*/ 6157268 w 9313541"/>
              <a:gd name="connsiteY44" fmla="*/ 143665 h 2232790"/>
              <a:gd name="connsiteX45" fmla="*/ 6277260 w 9313541"/>
              <a:gd name="connsiteY45" fmla="*/ 88351 h 2232790"/>
              <a:gd name="connsiteX46" fmla="*/ 6393182 w 9313541"/>
              <a:gd name="connsiteY46" fmla="*/ 32689 h 2232790"/>
              <a:gd name="connsiteX47" fmla="*/ 6525273 w 9313541"/>
              <a:gd name="connsiteY47" fmla="*/ 2385 h 2232790"/>
              <a:gd name="connsiteX48" fmla="*/ 6629271 w 9313541"/>
              <a:gd name="connsiteY48" fmla="*/ 2210 h 2232790"/>
              <a:gd name="connsiteX49" fmla="*/ 6812215 w 9313541"/>
              <a:gd name="connsiteY49" fmla="*/ 4420 h 2232790"/>
              <a:gd name="connsiteX50" fmla="*/ 7127731 w 9313541"/>
              <a:gd name="connsiteY50" fmla="*/ 16741 h 2232790"/>
              <a:gd name="connsiteX51" fmla="*/ 7814701 w 9313541"/>
              <a:gd name="connsiteY51" fmla="*/ 56816 h 2232790"/>
              <a:gd name="connsiteX52" fmla="*/ 8497094 w 9313541"/>
              <a:gd name="connsiteY52" fmla="*/ 133147 h 2232790"/>
              <a:gd name="connsiteX53" fmla="*/ 8873405 w 9313541"/>
              <a:gd name="connsiteY53" fmla="*/ 296798 h 2232790"/>
              <a:gd name="connsiteX54" fmla="*/ 9057616 w 9313541"/>
              <a:gd name="connsiteY54" fmla="*/ 523585 h 2232790"/>
              <a:gd name="connsiteX55" fmla="*/ 9224384 w 9313541"/>
              <a:gd name="connsiteY55" fmla="*/ 787929 h 2232790"/>
              <a:gd name="connsiteX56" fmla="*/ 9279228 w 9313541"/>
              <a:gd name="connsiteY56" fmla="*/ 935371 h 2232790"/>
              <a:gd name="connsiteX57" fmla="*/ 9312387 w 9313541"/>
              <a:gd name="connsiteY57" fmla="*/ 1228429 h 2232790"/>
              <a:gd name="connsiteX58" fmla="*/ 9238054 w 9313541"/>
              <a:gd name="connsiteY58" fmla="*/ 1728194 h 2232790"/>
              <a:gd name="connsiteX59" fmla="*/ 9079420 w 9313541"/>
              <a:gd name="connsiteY59" fmla="*/ 1980198 h 2232790"/>
              <a:gd name="connsiteX60" fmla="*/ 8806550 w 9313541"/>
              <a:gd name="connsiteY60"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446197 w 9313541"/>
              <a:gd name="connsiteY8" fmla="*/ 1798496 h 2232790"/>
              <a:gd name="connsiteX9" fmla="*/ 1582186 w 9313541"/>
              <a:gd name="connsiteY9" fmla="*/ 1785440 h 2232790"/>
              <a:gd name="connsiteX10" fmla="*/ 1668914 w 9313541"/>
              <a:gd name="connsiteY10" fmla="*/ 1782532 h 2232790"/>
              <a:gd name="connsiteX11" fmla="*/ 1933760 w 9313541"/>
              <a:gd name="connsiteY11" fmla="*/ 1678361 h 2232790"/>
              <a:gd name="connsiteX12" fmla="*/ 2059655 w 9313541"/>
              <a:gd name="connsiteY12" fmla="*/ 1613301 h 2232790"/>
              <a:gd name="connsiteX13" fmla="*/ 2163827 w 9313541"/>
              <a:gd name="connsiteY13" fmla="*/ 1590152 h 2232790"/>
              <a:gd name="connsiteX14" fmla="*/ 2244850 w 9313541"/>
              <a:gd name="connsiteY14" fmla="*/ 1567002 h 2232790"/>
              <a:gd name="connsiteX15" fmla="*/ 2314298 w 9313541"/>
              <a:gd name="connsiteY15" fmla="*/ 1555428 h 2232790"/>
              <a:gd name="connsiteX16" fmla="*/ 2360597 w 9313541"/>
              <a:gd name="connsiteY16" fmla="*/ 1543853 h 2232790"/>
              <a:gd name="connsiteX17" fmla="*/ 2547357 w 9313541"/>
              <a:gd name="connsiteY17" fmla="*/ 1500110 h 2232790"/>
              <a:gd name="connsiteX18" fmla="*/ 2835159 w 9313541"/>
              <a:gd name="connsiteY18" fmla="*/ 1439681 h 2232790"/>
              <a:gd name="connsiteX19" fmla="*/ 3051533 w 9313541"/>
              <a:gd name="connsiteY19" fmla="*/ 1423987 h 2232790"/>
              <a:gd name="connsiteX20" fmla="*/ 3413893 w 9313541"/>
              <a:gd name="connsiteY20" fmla="*/ 1451255 h 2232790"/>
              <a:gd name="connsiteX21" fmla="*/ 3532978 w 9313541"/>
              <a:gd name="connsiteY21" fmla="*/ 1524040 h 2232790"/>
              <a:gd name="connsiteX22" fmla="*/ 3633812 w 9313541"/>
              <a:gd name="connsiteY22" fmla="*/ 1648025 h 2232790"/>
              <a:gd name="connsiteX23" fmla="*/ 3825316 w 9313541"/>
              <a:gd name="connsiteY23" fmla="*/ 1842190 h 2232790"/>
              <a:gd name="connsiteX24" fmla="*/ 4138980 w 9313541"/>
              <a:gd name="connsiteY24" fmla="*/ 1991147 h 2232790"/>
              <a:gd name="connsiteX25" fmla="*/ 4358597 w 9313541"/>
              <a:gd name="connsiteY25" fmla="*/ 1981306 h 2232790"/>
              <a:gd name="connsiteX26" fmla="*/ 4490339 w 9313541"/>
              <a:gd name="connsiteY26" fmla="*/ 1925818 h 2232790"/>
              <a:gd name="connsiteX27" fmla="*/ 4536637 w 9313541"/>
              <a:gd name="connsiteY27" fmla="*/ 1867944 h 2232790"/>
              <a:gd name="connsiteX28" fmla="*/ 4525063 w 9313541"/>
              <a:gd name="connsiteY28" fmla="*/ 1705899 h 2232790"/>
              <a:gd name="connsiteX29" fmla="*/ 4409316 w 9313541"/>
              <a:gd name="connsiteY29" fmla="*/ 1416531 h 2232790"/>
              <a:gd name="connsiteX30" fmla="*/ 4316719 w 9313541"/>
              <a:gd name="connsiteY30" fmla="*/ 1208187 h 2232790"/>
              <a:gd name="connsiteX31" fmla="*/ 4328293 w 9313541"/>
              <a:gd name="connsiteY31" fmla="*/ 1034567 h 2232790"/>
              <a:gd name="connsiteX32" fmla="*/ 4409316 w 9313541"/>
              <a:gd name="connsiteY32" fmla="*/ 952762 h 2232790"/>
              <a:gd name="connsiteX33" fmla="*/ 4606086 w 9313541"/>
              <a:gd name="connsiteY33" fmla="*/ 872521 h 2232790"/>
              <a:gd name="connsiteX34" fmla="*/ 4918602 w 9313541"/>
              <a:gd name="connsiteY34" fmla="*/ 814648 h 2232790"/>
              <a:gd name="connsiteX35" fmla="*/ 5092222 w 9313541"/>
              <a:gd name="connsiteY35" fmla="*/ 779924 h 2232790"/>
              <a:gd name="connsiteX36" fmla="*/ 5207969 w 9313541"/>
              <a:gd name="connsiteY36" fmla="*/ 745200 h 2232790"/>
              <a:gd name="connsiteX37" fmla="*/ 5277417 w 9313541"/>
              <a:gd name="connsiteY37" fmla="*/ 722050 h 2232790"/>
              <a:gd name="connsiteX38" fmla="*/ 5427888 w 9313541"/>
              <a:gd name="connsiteY38" fmla="*/ 641028 h 2232790"/>
              <a:gd name="connsiteX39" fmla="*/ 5555210 w 9313541"/>
              <a:gd name="connsiteY39" fmla="*/ 571580 h 2232790"/>
              <a:gd name="connsiteX40" fmla="*/ 5682531 w 9313541"/>
              <a:gd name="connsiteY40" fmla="*/ 478982 h 2232790"/>
              <a:gd name="connsiteX41" fmla="*/ 5798278 w 9313541"/>
              <a:gd name="connsiteY41" fmla="*/ 401296 h 2232790"/>
              <a:gd name="connsiteX42" fmla="*/ 5895645 w 9313541"/>
              <a:gd name="connsiteY42" fmla="*/ 321706 h 2232790"/>
              <a:gd name="connsiteX43" fmla="*/ 6006797 w 9313541"/>
              <a:gd name="connsiteY43" fmla="*/ 247663 h 2232790"/>
              <a:gd name="connsiteX44" fmla="*/ 6157268 w 9313541"/>
              <a:gd name="connsiteY44" fmla="*/ 143665 h 2232790"/>
              <a:gd name="connsiteX45" fmla="*/ 6277260 w 9313541"/>
              <a:gd name="connsiteY45" fmla="*/ 88351 h 2232790"/>
              <a:gd name="connsiteX46" fmla="*/ 6393182 w 9313541"/>
              <a:gd name="connsiteY46" fmla="*/ 32689 h 2232790"/>
              <a:gd name="connsiteX47" fmla="*/ 6525273 w 9313541"/>
              <a:gd name="connsiteY47" fmla="*/ 2385 h 2232790"/>
              <a:gd name="connsiteX48" fmla="*/ 6629271 w 9313541"/>
              <a:gd name="connsiteY48" fmla="*/ 2210 h 2232790"/>
              <a:gd name="connsiteX49" fmla="*/ 6812215 w 9313541"/>
              <a:gd name="connsiteY49" fmla="*/ 4420 h 2232790"/>
              <a:gd name="connsiteX50" fmla="*/ 7127731 w 9313541"/>
              <a:gd name="connsiteY50" fmla="*/ 16741 h 2232790"/>
              <a:gd name="connsiteX51" fmla="*/ 7814701 w 9313541"/>
              <a:gd name="connsiteY51" fmla="*/ 56816 h 2232790"/>
              <a:gd name="connsiteX52" fmla="*/ 8497094 w 9313541"/>
              <a:gd name="connsiteY52" fmla="*/ 133147 h 2232790"/>
              <a:gd name="connsiteX53" fmla="*/ 8873405 w 9313541"/>
              <a:gd name="connsiteY53" fmla="*/ 296798 h 2232790"/>
              <a:gd name="connsiteX54" fmla="*/ 9057616 w 9313541"/>
              <a:gd name="connsiteY54" fmla="*/ 523585 h 2232790"/>
              <a:gd name="connsiteX55" fmla="*/ 9224384 w 9313541"/>
              <a:gd name="connsiteY55" fmla="*/ 787929 h 2232790"/>
              <a:gd name="connsiteX56" fmla="*/ 9279228 w 9313541"/>
              <a:gd name="connsiteY56" fmla="*/ 935371 h 2232790"/>
              <a:gd name="connsiteX57" fmla="*/ 9312387 w 9313541"/>
              <a:gd name="connsiteY57" fmla="*/ 1228429 h 2232790"/>
              <a:gd name="connsiteX58" fmla="*/ 9238054 w 9313541"/>
              <a:gd name="connsiteY58" fmla="*/ 1728194 h 2232790"/>
              <a:gd name="connsiteX59" fmla="*/ 9079420 w 9313541"/>
              <a:gd name="connsiteY59" fmla="*/ 1980198 h 2232790"/>
              <a:gd name="connsiteX60" fmla="*/ 8806550 w 9313541"/>
              <a:gd name="connsiteY60"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450531 w 9313541"/>
              <a:gd name="connsiteY8" fmla="*/ 1820164 h 2232790"/>
              <a:gd name="connsiteX9" fmla="*/ 1582186 w 9313541"/>
              <a:gd name="connsiteY9" fmla="*/ 1785440 h 2232790"/>
              <a:gd name="connsiteX10" fmla="*/ 1668914 w 9313541"/>
              <a:gd name="connsiteY10" fmla="*/ 1782532 h 2232790"/>
              <a:gd name="connsiteX11" fmla="*/ 1933760 w 9313541"/>
              <a:gd name="connsiteY11" fmla="*/ 1678361 h 2232790"/>
              <a:gd name="connsiteX12" fmla="*/ 2059655 w 9313541"/>
              <a:gd name="connsiteY12" fmla="*/ 1613301 h 2232790"/>
              <a:gd name="connsiteX13" fmla="*/ 2163827 w 9313541"/>
              <a:gd name="connsiteY13" fmla="*/ 1590152 h 2232790"/>
              <a:gd name="connsiteX14" fmla="*/ 2244850 w 9313541"/>
              <a:gd name="connsiteY14" fmla="*/ 1567002 h 2232790"/>
              <a:gd name="connsiteX15" fmla="*/ 2314298 w 9313541"/>
              <a:gd name="connsiteY15" fmla="*/ 1555428 h 2232790"/>
              <a:gd name="connsiteX16" fmla="*/ 2360597 w 9313541"/>
              <a:gd name="connsiteY16" fmla="*/ 1543853 h 2232790"/>
              <a:gd name="connsiteX17" fmla="*/ 2547357 w 9313541"/>
              <a:gd name="connsiteY17" fmla="*/ 1500110 h 2232790"/>
              <a:gd name="connsiteX18" fmla="*/ 2835159 w 9313541"/>
              <a:gd name="connsiteY18" fmla="*/ 1439681 h 2232790"/>
              <a:gd name="connsiteX19" fmla="*/ 3051533 w 9313541"/>
              <a:gd name="connsiteY19" fmla="*/ 1423987 h 2232790"/>
              <a:gd name="connsiteX20" fmla="*/ 3413893 w 9313541"/>
              <a:gd name="connsiteY20" fmla="*/ 1451255 h 2232790"/>
              <a:gd name="connsiteX21" fmla="*/ 3532978 w 9313541"/>
              <a:gd name="connsiteY21" fmla="*/ 1524040 h 2232790"/>
              <a:gd name="connsiteX22" fmla="*/ 3633812 w 9313541"/>
              <a:gd name="connsiteY22" fmla="*/ 1648025 h 2232790"/>
              <a:gd name="connsiteX23" fmla="*/ 3825316 w 9313541"/>
              <a:gd name="connsiteY23" fmla="*/ 1842190 h 2232790"/>
              <a:gd name="connsiteX24" fmla="*/ 4138980 w 9313541"/>
              <a:gd name="connsiteY24" fmla="*/ 1991147 h 2232790"/>
              <a:gd name="connsiteX25" fmla="*/ 4358597 w 9313541"/>
              <a:gd name="connsiteY25" fmla="*/ 1981306 h 2232790"/>
              <a:gd name="connsiteX26" fmla="*/ 4490339 w 9313541"/>
              <a:gd name="connsiteY26" fmla="*/ 1925818 h 2232790"/>
              <a:gd name="connsiteX27" fmla="*/ 4536637 w 9313541"/>
              <a:gd name="connsiteY27" fmla="*/ 1867944 h 2232790"/>
              <a:gd name="connsiteX28" fmla="*/ 4525063 w 9313541"/>
              <a:gd name="connsiteY28" fmla="*/ 1705899 h 2232790"/>
              <a:gd name="connsiteX29" fmla="*/ 4409316 w 9313541"/>
              <a:gd name="connsiteY29" fmla="*/ 1416531 h 2232790"/>
              <a:gd name="connsiteX30" fmla="*/ 4316719 w 9313541"/>
              <a:gd name="connsiteY30" fmla="*/ 1208187 h 2232790"/>
              <a:gd name="connsiteX31" fmla="*/ 4328293 w 9313541"/>
              <a:gd name="connsiteY31" fmla="*/ 1034567 h 2232790"/>
              <a:gd name="connsiteX32" fmla="*/ 4409316 w 9313541"/>
              <a:gd name="connsiteY32" fmla="*/ 952762 h 2232790"/>
              <a:gd name="connsiteX33" fmla="*/ 4606086 w 9313541"/>
              <a:gd name="connsiteY33" fmla="*/ 872521 h 2232790"/>
              <a:gd name="connsiteX34" fmla="*/ 4918602 w 9313541"/>
              <a:gd name="connsiteY34" fmla="*/ 814648 h 2232790"/>
              <a:gd name="connsiteX35" fmla="*/ 5092222 w 9313541"/>
              <a:gd name="connsiteY35" fmla="*/ 779924 h 2232790"/>
              <a:gd name="connsiteX36" fmla="*/ 5207969 w 9313541"/>
              <a:gd name="connsiteY36" fmla="*/ 745200 h 2232790"/>
              <a:gd name="connsiteX37" fmla="*/ 5277417 w 9313541"/>
              <a:gd name="connsiteY37" fmla="*/ 722050 h 2232790"/>
              <a:gd name="connsiteX38" fmla="*/ 5427888 w 9313541"/>
              <a:gd name="connsiteY38" fmla="*/ 641028 h 2232790"/>
              <a:gd name="connsiteX39" fmla="*/ 5555210 w 9313541"/>
              <a:gd name="connsiteY39" fmla="*/ 571580 h 2232790"/>
              <a:gd name="connsiteX40" fmla="*/ 5682531 w 9313541"/>
              <a:gd name="connsiteY40" fmla="*/ 478982 h 2232790"/>
              <a:gd name="connsiteX41" fmla="*/ 5798278 w 9313541"/>
              <a:gd name="connsiteY41" fmla="*/ 401296 h 2232790"/>
              <a:gd name="connsiteX42" fmla="*/ 5895645 w 9313541"/>
              <a:gd name="connsiteY42" fmla="*/ 321706 h 2232790"/>
              <a:gd name="connsiteX43" fmla="*/ 6006797 w 9313541"/>
              <a:gd name="connsiteY43" fmla="*/ 247663 h 2232790"/>
              <a:gd name="connsiteX44" fmla="*/ 6157268 w 9313541"/>
              <a:gd name="connsiteY44" fmla="*/ 143665 h 2232790"/>
              <a:gd name="connsiteX45" fmla="*/ 6277260 w 9313541"/>
              <a:gd name="connsiteY45" fmla="*/ 88351 h 2232790"/>
              <a:gd name="connsiteX46" fmla="*/ 6393182 w 9313541"/>
              <a:gd name="connsiteY46" fmla="*/ 32689 h 2232790"/>
              <a:gd name="connsiteX47" fmla="*/ 6525273 w 9313541"/>
              <a:gd name="connsiteY47" fmla="*/ 2385 h 2232790"/>
              <a:gd name="connsiteX48" fmla="*/ 6629271 w 9313541"/>
              <a:gd name="connsiteY48" fmla="*/ 2210 h 2232790"/>
              <a:gd name="connsiteX49" fmla="*/ 6812215 w 9313541"/>
              <a:gd name="connsiteY49" fmla="*/ 4420 h 2232790"/>
              <a:gd name="connsiteX50" fmla="*/ 7127731 w 9313541"/>
              <a:gd name="connsiteY50" fmla="*/ 16741 h 2232790"/>
              <a:gd name="connsiteX51" fmla="*/ 7814701 w 9313541"/>
              <a:gd name="connsiteY51" fmla="*/ 56816 h 2232790"/>
              <a:gd name="connsiteX52" fmla="*/ 8497094 w 9313541"/>
              <a:gd name="connsiteY52" fmla="*/ 133147 h 2232790"/>
              <a:gd name="connsiteX53" fmla="*/ 8873405 w 9313541"/>
              <a:gd name="connsiteY53" fmla="*/ 296798 h 2232790"/>
              <a:gd name="connsiteX54" fmla="*/ 9057616 w 9313541"/>
              <a:gd name="connsiteY54" fmla="*/ 523585 h 2232790"/>
              <a:gd name="connsiteX55" fmla="*/ 9224384 w 9313541"/>
              <a:gd name="connsiteY55" fmla="*/ 787929 h 2232790"/>
              <a:gd name="connsiteX56" fmla="*/ 9279228 w 9313541"/>
              <a:gd name="connsiteY56" fmla="*/ 935371 h 2232790"/>
              <a:gd name="connsiteX57" fmla="*/ 9312387 w 9313541"/>
              <a:gd name="connsiteY57" fmla="*/ 1228429 h 2232790"/>
              <a:gd name="connsiteX58" fmla="*/ 9238054 w 9313541"/>
              <a:gd name="connsiteY58" fmla="*/ 1728194 h 2232790"/>
              <a:gd name="connsiteX59" fmla="*/ 9079420 w 9313541"/>
              <a:gd name="connsiteY59" fmla="*/ 1980198 h 2232790"/>
              <a:gd name="connsiteX60" fmla="*/ 8806550 w 9313541"/>
              <a:gd name="connsiteY60"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582186 w 9313541"/>
              <a:gd name="connsiteY8" fmla="*/ 1785440 h 2232790"/>
              <a:gd name="connsiteX9" fmla="*/ 1668914 w 9313541"/>
              <a:gd name="connsiteY9" fmla="*/ 1782532 h 2232790"/>
              <a:gd name="connsiteX10" fmla="*/ 1933760 w 9313541"/>
              <a:gd name="connsiteY10" fmla="*/ 1678361 h 2232790"/>
              <a:gd name="connsiteX11" fmla="*/ 2059655 w 9313541"/>
              <a:gd name="connsiteY11" fmla="*/ 1613301 h 2232790"/>
              <a:gd name="connsiteX12" fmla="*/ 2163827 w 9313541"/>
              <a:gd name="connsiteY12" fmla="*/ 1590152 h 2232790"/>
              <a:gd name="connsiteX13" fmla="*/ 2244850 w 9313541"/>
              <a:gd name="connsiteY13" fmla="*/ 1567002 h 2232790"/>
              <a:gd name="connsiteX14" fmla="*/ 2314298 w 9313541"/>
              <a:gd name="connsiteY14" fmla="*/ 1555428 h 2232790"/>
              <a:gd name="connsiteX15" fmla="*/ 2360597 w 9313541"/>
              <a:gd name="connsiteY15" fmla="*/ 1543853 h 2232790"/>
              <a:gd name="connsiteX16" fmla="*/ 2547357 w 9313541"/>
              <a:gd name="connsiteY16" fmla="*/ 1500110 h 2232790"/>
              <a:gd name="connsiteX17" fmla="*/ 2835159 w 9313541"/>
              <a:gd name="connsiteY17" fmla="*/ 1439681 h 2232790"/>
              <a:gd name="connsiteX18" fmla="*/ 3051533 w 9313541"/>
              <a:gd name="connsiteY18" fmla="*/ 1423987 h 2232790"/>
              <a:gd name="connsiteX19" fmla="*/ 3413893 w 9313541"/>
              <a:gd name="connsiteY19" fmla="*/ 1451255 h 2232790"/>
              <a:gd name="connsiteX20" fmla="*/ 3532978 w 9313541"/>
              <a:gd name="connsiteY20" fmla="*/ 1524040 h 2232790"/>
              <a:gd name="connsiteX21" fmla="*/ 3633812 w 9313541"/>
              <a:gd name="connsiteY21" fmla="*/ 1648025 h 2232790"/>
              <a:gd name="connsiteX22" fmla="*/ 3825316 w 9313541"/>
              <a:gd name="connsiteY22" fmla="*/ 1842190 h 2232790"/>
              <a:gd name="connsiteX23" fmla="*/ 4138980 w 9313541"/>
              <a:gd name="connsiteY23" fmla="*/ 1991147 h 2232790"/>
              <a:gd name="connsiteX24" fmla="*/ 4358597 w 9313541"/>
              <a:gd name="connsiteY24" fmla="*/ 1981306 h 2232790"/>
              <a:gd name="connsiteX25" fmla="*/ 4490339 w 9313541"/>
              <a:gd name="connsiteY25" fmla="*/ 1925818 h 2232790"/>
              <a:gd name="connsiteX26" fmla="*/ 4536637 w 9313541"/>
              <a:gd name="connsiteY26" fmla="*/ 1867944 h 2232790"/>
              <a:gd name="connsiteX27" fmla="*/ 4525063 w 9313541"/>
              <a:gd name="connsiteY27" fmla="*/ 1705899 h 2232790"/>
              <a:gd name="connsiteX28" fmla="*/ 4409316 w 9313541"/>
              <a:gd name="connsiteY28" fmla="*/ 1416531 h 2232790"/>
              <a:gd name="connsiteX29" fmla="*/ 4316719 w 9313541"/>
              <a:gd name="connsiteY29" fmla="*/ 1208187 h 2232790"/>
              <a:gd name="connsiteX30" fmla="*/ 4328293 w 9313541"/>
              <a:gd name="connsiteY30" fmla="*/ 1034567 h 2232790"/>
              <a:gd name="connsiteX31" fmla="*/ 4409316 w 9313541"/>
              <a:gd name="connsiteY31" fmla="*/ 952762 h 2232790"/>
              <a:gd name="connsiteX32" fmla="*/ 4606086 w 9313541"/>
              <a:gd name="connsiteY32" fmla="*/ 872521 h 2232790"/>
              <a:gd name="connsiteX33" fmla="*/ 4918602 w 9313541"/>
              <a:gd name="connsiteY33" fmla="*/ 814648 h 2232790"/>
              <a:gd name="connsiteX34" fmla="*/ 5092222 w 9313541"/>
              <a:gd name="connsiteY34" fmla="*/ 779924 h 2232790"/>
              <a:gd name="connsiteX35" fmla="*/ 5207969 w 9313541"/>
              <a:gd name="connsiteY35" fmla="*/ 745200 h 2232790"/>
              <a:gd name="connsiteX36" fmla="*/ 5277417 w 9313541"/>
              <a:gd name="connsiteY36" fmla="*/ 722050 h 2232790"/>
              <a:gd name="connsiteX37" fmla="*/ 5427888 w 9313541"/>
              <a:gd name="connsiteY37" fmla="*/ 641028 h 2232790"/>
              <a:gd name="connsiteX38" fmla="*/ 5555210 w 9313541"/>
              <a:gd name="connsiteY38" fmla="*/ 571580 h 2232790"/>
              <a:gd name="connsiteX39" fmla="*/ 5682531 w 9313541"/>
              <a:gd name="connsiteY39" fmla="*/ 478982 h 2232790"/>
              <a:gd name="connsiteX40" fmla="*/ 5798278 w 9313541"/>
              <a:gd name="connsiteY40" fmla="*/ 401296 h 2232790"/>
              <a:gd name="connsiteX41" fmla="*/ 5895645 w 9313541"/>
              <a:gd name="connsiteY41" fmla="*/ 321706 h 2232790"/>
              <a:gd name="connsiteX42" fmla="*/ 6006797 w 9313541"/>
              <a:gd name="connsiteY42" fmla="*/ 247663 h 2232790"/>
              <a:gd name="connsiteX43" fmla="*/ 6157268 w 9313541"/>
              <a:gd name="connsiteY43" fmla="*/ 143665 h 2232790"/>
              <a:gd name="connsiteX44" fmla="*/ 6277260 w 9313541"/>
              <a:gd name="connsiteY44" fmla="*/ 88351 h 2232790"/>
              <a:gd name="connsiteX45" fmla="*/ 6393182 w 9313541"/>
              <a:gd name="connsiteY45" fmla="*/ 32689 h 2232790"/>
              <a:gd name="connsiteX46" fmla="*/ 6525273 w 9313541"/>
              <a:gd name="connsiteY46" fmla="*/ 2385 h 2232790"/>
              <a:gd name="connsiteX47" fmla="*/ 6629271 w 9313541"/>
              <a:gd name="connsiteY47" fmla="*/ 2210 h 2232790"/>
              <a:gd name="connsiteX48" fmla="*/ 6812215 w 9313541"/>
              <a:gd name="connsiteY48" fmla="*/ 4420 h 2232790"/>
              <a:gd name="connsiteX49" fmla="*/ 7127731 w 9313541"/>
              <a:gd name="connsiteY49" fmla="*/ 16741 h 2232790"/>
              <a:gd name="connsiteX50" fmla="*/ 7814701 w 9313541"/>
              <a:gd name="connsiteY50" fmla="*/ 56816 h 2232790"/>
              <a:gd name="connsiteX51" fmla="*/ 8497094 w 9313541"/>
              <a:gd name="connsiteY51" fmla="*/ 133147 h 2232790"/>
              <a:gd name="connsiteX52" fmla="*/ 8873405 w 9313541"/>
              <a:gd name="connsiteY52" fmla="*/ 296798 h 2232790"/>
              <a:gd name="connsiteX53" fmla="*/ 9057616 w 9313541"/>
              <a:gd name="connsiteY53" fmla="*/ 523585 h 2232790"/>
              <a:gd name="connsiteX54" fmla="*/ 9224384 w 9313541"/>
              <a:gd name="connsiteY54" fmla="*/ 787929 h 2232790"/>
              <a:gd name="connsiteX55" fmla="*/ 9279228 w 9313541"/>
              <a:gd name="connsiteY55" fmla="*/ 935371 h 2232790"/>
              <a:gd name="connsiteX56" fmla="*/ 9312387 w 9313541"/>
              <a:gd name="connsiteY56" fmla="*/ 1228429 h 2232790"/>
              <a:gd name="connsiteX57" fmla="*/ 9238054 w 9313541"/>
              <a:gd name="connsiteY57" fmla="*/ 1728194 h 2232790"/>
              <a:gd name="connsiteX58" fmla="*/ 9079420 w 9313541"/>
              <a:gd name="connsiteY58" fmla="*/ 1980198 h 2232790"/>
              <a:gd name="connsiteX59" fmla="*/ 8806550 w 9313541"/>
              <a:gd name="connsiteY59"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668914 w 9313541"/>
              <a:gd name="connsiteY8" fmla="*/ 1782532 h 2232790"/>
              <a:gd name="connsiteX9" fmla="*/ 1933760 w 9313541"/>
              <a:gd name="connsiteY9" fmla="*/ 1678361 h 2232790"/>
              <a:gd name="connsiteX10" fmla="*/ 2059655 w 9313541"/>
              <a:gd name="connsiteY10" fmla="*/ 1613301 h 2232790"/>
              <a:gd name="connsiteX11" fmla="*/ 2163827 w 9313541"/>
              <a:gd name="connsiteY11" fmla="*/ 1590152 h 2232790"/>
              <a:gd name="connsiteX12" fmla="*/ 2244850 w 9313541"/>
              <a:gd name="connsiteY12" fmla="*/ 1567002 h 2232790"/>
              <a:gd name="connsiteX13" fmla="*/ 2314298 w 9313541"/>
              <a:gd name="connsiteY13" fmla="*/ 1555428 h 2232790"/>
              <a:gd name="connsiteX14" fmla="*/ 2360597 w 9313541"/>
              <a:gd name="connsiteY14" fmla="*/ 1543853 h 2232790"/>
              <a:gd name="connsiteX15" fmla="*/ 2547357 w 9313541"/>
              <a:gd name="connsiteY15" fmla="*/ 1500110 h 2232790"/>
              <a:gd name="connsiteX16" fmla="*/ 2835159 w 9313541"/>
              <a:gd name="connsiteY16" fmla="*/ 1439681 h 2232790"/>
              <a:gd name="connsiteX17" fmla="*/ 3051533 w 9313541"/>
              <a:gd name="connsiteY17" fmla="*/ 1423987 h 2232790"/>
              <a:gd name="connsiteX18" fmla="*/ 3413893 w 9313541"/>
              <a:gd name="connsiteY18" fmla="*/ 1451255 h 2232790"/>
              <a:gd name="connsiteX19" fmla="*/ 3532978 w 9313541"/>
              <a:gd name="connsiteY19" fmla="*/ 1524040 h 2232790"/>
              <a:gd name="connsiteX20" fmla="*/ 3633812 w 9313541"/>
              <a:gd name="connsiteY20" fmla="*/ 1648025 h 2232790"/>
              <a:gd name="connsiteX21" fmla="*/ 3825316 w 9313541"/>
              <a:gd name="connsiteY21" fmla="*/ 1842190 h 2232790"/>
              <a:gd name="connsiteX22" fmla="*/ 4138980 w 9313541"/>
              <a:gd name="connsiteY22" fmla="*/ 1991147 h 2232790"/>
              <a:gd name="connsiteX23" fmla="*/ 4358597 w 9313541"/>
              <a:gd name="connsiteY23" fmla="*/ 1981306 h 2232790"/>
              <a:gd name="connsiteX24" fmla="*/ 4490339 w 9313541"/>
              <a:gd name="connsiteY24" fmla="*/ 1925818 h 2232790"/>
              <a:gd name="connsiteX25" fmla="*/ 4536637 w 9313541"/>
              <a:gd name="connsiteY25" fmla="*/ 1867944 h 2232790"/>
              <a:gd name="connsiteX26" fmla="*/ 4525063 w 9313541"/>
              <a:gd name="connsiteY26" fmla="*/ 1705899 h 2232790"/>
              <a:gd name="connsiteX27" fmla="*/ 4409316 w 9313541"/>
              <a:gd name="connsiteY27" fmla="*/ 1416531 h 2232790"/>
              <a:gd name="connsiteX28" fmla="*/ 4316719 w 9313541"/>
              <a:gd name="connsiteY28" fmla="*/ 1208187 h 2232790"/>
              <a:gd name="connsiteX29" fmla="*/ 4328293 w 9313541"/>
              <a:gd name="connsiteY29" fmla="*/ 1034567 h 2232790"/>
              <a:gd name="connsiteX30" fmla="*/ 4409316 w 9313541"/>
              <a:gd name="connsiteY30" fmla="*/ 952762 h 2232790"/>
              <a:gd name="connsiteX31" fmla="*/ 4606086 w 9313541"/>
              <a:gd name="connsiteY31" fmla="*/ 872521 h 2232790"/>
              <a:gd name="connsiteX32" fmla="*/ 4918602 w 9313541"/>
              <a:gd name="connsiteY32" fmla="*/ 814648 h 2232790"/>
              <a:gd name="connsiteX33" fmla="*/ 5092222 w 9313541"/>
              <a:gd name="connsiteY33" fmla="*/ 779924 h 2232790"/>
              <a:gd name="connsiteX34" fmla="*/ 5207969 w 9313541"/>
              <a:gd name="connsiteY34" fmla="*/ 745200 h 2232790"/>
              <a:gd name="connsiteX35" fmla="*/ 5277417 w 9313541"/>
              <a:gd name="connsiteY35" fmla="*/ 722050 h 2232790"/>
              <a:gd name="connsiteX36" fmla="*/ 5427888 w 9313541"/>
              <a:gd name="connsiteY36" fmla="*/ 641028 h 2232790"/>
              <a:gd name="connsiteX37" fmla="*/ 5555210 w 9313541"/>
              <a:gd name="connsiteY37" fmla="*/ 571580 h 2232790"/>
              <a:gd name="connsiteX38" fmla="*/ 5682531 w 9313541"/>
              <a:gd name="connsiteY38" fmla="*/ 478982 h 2232790"/>
              <a:gd name="connsiteX39" fmla="*/ 5798278 w 9313541"/>
              <a:gd name="connsiteY39" fmla="*/ 401296 h 2232790"/>
              <a:gd name="connsiteX40" fmla="*/ 5895645 w 9313541"/>
              <a:gd name="connsiteY40" fmla="*/ 321706 h 2232790"/>
              <a:gd name="connsiteX41" fmla="*/ 6006797 w 9313541"/>
              <a:gd name="connsiteY41" fmla="*/ 247663 h 2232790"/>
              <a:gd name="connsiteX42" fmla="*/ 6157268 w 9313541"/>
              <a:gd name="connsiteY42" fmla="*/ 143665 h 2232790"/>
              <a:gd name="connsiteX43" fmla="*/ 6277260 w 9313541"/>
              <a:gd name="connsiteY43" fmla="*/ 88351 h 2232790"/>
              <a:gd name="connsiteX44" fmla="*/ 6393182 w 9313541"/>
              <a:gd name="connsiteY44" fmla="*/ 32689 h 2232790"/>
              <a:gd name="connsiteX45" fmla="*/ 6525273 w 9313541"/>
              <a:gd name="connsiteY45" fmla="*/ 2385 h 2232790"/>
              <a:gd name="connsiteX46" fmla="*/ 6629271 w 9313541"/>
              <a:gd name="connsiteY46" fmla="*/ 2210 h 2232790"/>
              <a:gd name="connsiteX47" fmla="*/ 6812215 w 9313541"/>
              <a:gd name="connsiteY47" fmla="*/ 4420 h 2232790"/>
              <a:gd name="connsiteX48" fmla="*/ 7127731 w 9313541"/>
              <a:gd name="connsiteY48" fmla="*/ 16741 h 2232790"/>
              <a:gd name="connsiteX49" fmla="*/ 7814701 w 9313541"/>
              <a:gd name="connsiteY49" fmla="*/ 56816 h 2232790"/>
              <a:gd name="connsiteX50" fmla="*/ 8497094 w 9313541"/>
              <a:gd name="connsiteY50" fmla="*/ 133147 h 2232790"/>
              <a:gd name="connsiteX51" fmla="*/ 8873405 w 9313541"/>
              <a:gd name="connsiteY51" fmla="*/ 296798 h 2232790"/>
              <a:gd name="connsiteX52" fmla="*/ 9057616 w 9313541"/>
              <a:gd name="connsiteY52" fmla="*/ 523585 h 2232790"/>
              <a:gd name="connsiteX53" fmla="*/ 9224384 w 9313541"/>
              <a:gd name="connsiteY53" fmla="*/ 787929 h 2232790"/>
              <a:gd name="connsiteX54" fmla="*/ 9279228 w 9313541"/>
              <a:gd name="connsiteY54" fmla="*/ 935371 h 2232790"/>
              <a:gd name="connsiteX55" fmla="*/ 9312387 w 9313541"/>
              <a:gd name="connsiteY55" fmla="*/ 1228429 h 2232790"/>
              <a:gd name="connsiteX56" fmla="*/ 9238054 w 9313541"/>
              <a:gd name="connsiteY56" fmla="*/ 1728194 h 2232790"/>
              <a:gd name="connsiteX57" fmla="*/ 9079420 w 9313541"/>
              <a:gd name="connsiteY57" fmla="*/ 1980198 h 2232790"/>
              <a:gd name="connsiteX58" fmla="*/ 8806550 w 9313541"/>
              <a:gd name="connsiteY58"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668914 w 9313541"/>
              <a:gd name="connsiteY8" fmla="*/ 1782532 h 2232790"/>
              <a:gd name="connsiteX9" fmla="*/ 1933760 w 9313541"/>
              <a:gd name="connsiteY9" fmla="*/ 1678361 h 2232790"/>
              <a:gd name="connsiteX10" fmla="*/ 2059655 w 9313541"/>
              <a:gd name="connsiteY10" fmla="*/ 1613301 h 2232790"/>
              <a:gd name="connsiteX11" fmla="*/ 2244850 w 9313541"/>
              <a:gd name="connsiteY11" fmla="*/ 1567002 h 2232790"/>
              <a:gd name="connsiteX12" fmla="*/ 2314298 w 9313541"/>
              <a:gd name="connsiteY12" fmla="*/ 1555428 h 2232790"/>
              <a:gd name="connsiteX13" fmla="*/ 2360597 w 9313541"/>
              <a:gd name="connsiteY13" fmla="*/ 1543853 h 2232790"/>
              <a:gd name="connsiteX14" fmla="*/ 2547357 w 9313541"/>
              <a:gd name="connsiteY14" fmla="*/ 1500110 h 2232790"/>
              <a:gd name="connsiteX15" fmla="*/ 2835159 w 9313541"/>
              <a:gd name="connsiteY15" fmla="*/ 1439681 h 2232790"/>
              <a:gd name="connsiteX16" fmla="*/ 3051533 w 9313541"/>
              <a:gd name="connsiteY16" fmla="*/ 1423987 h 2232790"/>
              <a:gd name="connsiteX17" fmla="*/ 3413893 w 9313541"/>
              <a:gd name="connsiteY17" fmla="*/ 1451255 h 2232790"/>
              <a:gd name="connsiteX18" fmla="*/ 3532978 w 9313541"/>
              <a:gd name="connsiteY18" fmla="*/ 1524040 h 2232790"/>
              <a:gd name="connsiteX19" fmla="*/ 3633812 w 9313541"/>
              <a:gd name="connsiteY19" fmla="*/ 1648025 h 2232790"/>
              <a:gd name="connsiteX20" fmla="*/ 3825316 w 9313541"/>
              <a:gd name="connsiteY20" fmla="*/ 1842190 h 2232790"/>
              <a:gd name="connsiteX21" fmla="*/ 4138980 w 9313541"/>
              <a:gd name="connsiteY21" fmla="*/ 1991147 h 2232790"/>
              <a:gd name="connsiteX22" fmla="*/ 4358597 w 9313541"/>
              <a:gd name="connsiteY22" fmla="*/ 1981306 h 2232790"/>
              <a:gd name="connsiteX23" fmla="*/ 4490339 w 9313541"/>
              <a:gd name="connsiteY23" fmla="*/ 1925818 h 2232790"/>
              <a:gd name="connsiteX24" fmla="*/ 4536637 w 9313541"/>
              <a:gd name="connsiteY24" fmla="*/ 1867944 h 2232790"/>
              <a:gd name="connsiteX25" fmla="*/ 4525063 w 9313541"/>
              <a:gd name="connsiteY25" fmla="*/ 1705899 h 2232790"/>
              <a:gd name="connsiteX26" fmla="*/ 4409316 w 9313541"/>
              <a:gd name="connsiteY26" fmla="*/ 1416531 h 2232790"/>
              <a:gd name="connsiteX27" fmla="*/ 4316719 w 9313541"/>
              <a:gd name="connsiteY27" fmla="*/ 1208187 h 2232790"/>
              <a:gd name="connsiteX28" fmla="*/ 4328293 w 9313541"/>
              <a:gd name="connsiteY28" fmla="*/ 1034567 h 2232790"/>
              <a:gd name="connsiteX29" fmla="*/ 4409316 w 9313541"/>
              <a:gd name="connsiteY29" fmla="*/ 952762 h 2232790"/>
              <a:gd name="connsiteX30" fmla="*/ 4606086 w 9313541"/>
              <a:gd name="connsiteY30" fmla="*/ 872521 h 2232790"/>
              <a:gd name="connsiteX31" fmla="*/ 4918602 w 9313541"/>
              <a:gd name="connsiteY31" fmla="*/ 814648 h 2232790"/>
              <a:gd name="connsiteX32" fmla="*/ 5092222 w 9313541"/>
              <a:gd name="connsiteY32" fmla="*/ 779924 h 2232790"/>
              <a:gd name="connsiteX33" fmla="*/ 5207969 w 9313541"/>
              <a:gd name="connsiteY33" fmla="*/ 745200 h 2232790"/>
              <a:gd name="connsiteX34" fmla="*/ 5277417 w 9313541"/>
              <a:gd name="connsiteY34" fmla="*/ 722050 h 2232790"/>
              <a:gd name="connsiteX35" fmla="*/ 5427888 w 9313541"/>
              <a:gd name="connsiteY35" fmla="*/ 641028 h 2232790"/>
              <a:gd name="connsiteX36" fmla="*/ 5555210 w 9313541"/>
              <a:gd name="connsiteY36" fmla="*/ 571580 h 2232790"/>
              <a:gd name="connsiteX37" fmla="*/ 5682531 w 9313541"/>
              <a:gd name="connsiteY37" fmla="*/ 478982 h 2232790"/>
              <a:gd name="connsiteX38" fmla="*/ 5798278 w 9313541"/>
              <a:gd name="connsiteY38" fmla="*/ 401296 h 2232790"/>
              <a:gd name="connsiteX39" fmla="*/ 5895645 w 9313541"/>
              <a:gd name="connsiteY39" fmla="*/ 321706 h 2232790"/>
              <a:gd name="connsiteX40" fmla="*/ 6006797 w 9313541"/>
              <a:gd name="connsiteY40" fmla="*/ 247663 h 2232790"/>
              <a:gd name="connsiteX41" fmla="*/ 6157268 w 9313541"/>
              <a:gd name="connsiteY41" fmla="*/ 143665 h 2232790"/>
              <a:gd name="connsiteX42" fmla="*/ 6277260 w 9313541"/>
              <a:gd name="connsiteY42" fmla="*/ 88351 h 2232790"/>
              <a:gd name="connsiteX43" fmla="*/ 6393182 w 9313541"/>
              <a:gd name="connsiteY43" fmla="*/ 32689 h 2232790"/>
              <a:gd name="connsiteX44" fmla="*/ 6525273 w 9313541"/>
              <a:gd name="connsiteY44" fmla="*/ 2385 h 2232790"/>
              <a:gd name="connsiteX45" fmla="*/ 6629271 w 9313541"/>
              <a:gd name="connsiteY45" fmla="*/ 2210 h 2232790"/>
              <a:gd name="connsiteX46" fmla="*/ 6812215 w 9313541"/>
              <a:gd name="connsiteY46" fmla="*/ 4420 h 2232790"/>
              <a:gd name="connsiteX47" fmla="*/ 7127731 w 9313541"/>
              <a:gd name="connsiteY47" fmla="*/ 16741 h 2232790"/>
              <a:gd name="connsiteX48" fmla="*/ 7814701 w 9313541"/>
              <a:gd name="connsiteY48" fmla="*/ 56816 h 2232790"/>
              <a:gd name="connsiteX49" fmla="*/ 8497094 w 9313541"/>
              <a:gd name="connsiteY49" fmla="*/ 133147 h 2232790"/>
              <a:gd name="connsiteX50" fmla="*/ 8873405 w 9313541"/>
              <a:gd name="connsiteY50" fmla="*/ 296798 h 2232790"/>
              <a:gd name="connsiteX51" fmla="*/ 9057616 w 9313541"/>
              <a:gd name="connsiteY51" fmla="*/ 523585 h 2232790"/>
              <a:gd name="connsiteX52" fmla="*/ 9224384 w 9313541"/>
              <a:gd name="connsiteY52" fmla="*/ 787929 h 2232790"/>
              <a:gd name="connsiteX53" fmla="*/ 9279228 w 9313541"/>
              <a:gd name="connsiteY53" fmla="*/ 935371 h 2232790"/>
              <a:gd name="connsiteX54" fmla="*/ 9312387 w 9313541"/>
              <a:gd name="connsiteY54" fmla="*/ 1228429 h 2232790"/>
              <a:gd name="connsiteX55" fmla="*/ 9238054 w 9313541"/>
              <a:gd name="connsiteY55" fmla="*/ 1728194 h 2232790"/>
              <a:gd name="connsiteX56" fmla="*/ 9079420 w 9313541"/>
              <a:gd name="connsiteY56" fmla="*/ 1980198 h 2232790"/>
              <a:gd name="connsiteX57" fmla="*/ 8806550 w 9313541"/>
              <a:gd name="connsiteY57"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668914 w 9313541"/>
              <a:gd name="connsiteY8" fmla="*/ 1782532 h 2232790"/>
              <a:gd name="connsiteX9" fmla="*/ 1933760 w 9313541"/>
              <a:gd name="connsiteY9" fmla="*/ 1678361 h 2232790"/>
              <a:gd name="connsiteX10" fmla="*/ 2059655 w 9313541"/>
              <a:gd name="connsiteY10" fmla="*/ 1613301 h 2232790"/>
              <a:gd name="connsiteX11" fmla="*/ 2244850 w 9313541"/>
              <a:gd name="connsiteY11" fmla="*/ 1567002 h 2232790"/>
              <a:gd name="connsiteX12" fmla="*/ 2360597 w 9313541"/>
              <a:gd name="connsiteY12" fmla="*/ 1543853 h 2232790"/>
              <a:gd name="connsiteX13" fmla="*/ 2547357 w 9313541"/>
              <a:gd name="connsiteY13" fmla="*/ 1500110 h 2232790"/>
              <a:gd name="connsiteX14" fmla="*/ 2835159 w 9313541"/>
              <a:gd name="connsiteY14" fmla="*/ 1439681 h 2232790"/>
              <a:gd name="connsiteX15" fmla="*/ 3051533 w 9313541"/>
              <a:gd name="connsiteY15" fmla="*/ 1423987 h 2232790"/>
              <a:gd name="connsiteX16" fmla="*/ 3413893 w 9313541"/>
              <a:gd name="connsiteY16" fmla="*/ 1451255 h 2232790"/>
              <a:gd name="connsiteX17" fmla="*/ 3532978 w 9313541"/>
              <a:gd name="connsiteY17" fmla="*/ 1524040 h 2232790"/>
              <a:gd name="connsiteX18" fmla="*/ 3633812 w 9313541"/>
              <a:gd name="connsiteY18" fmla="*/ 1648025 h 2232790"/>
              <a:gd name="connsiteX19" fmla="*/ 3825316 w 9313541"/>
              <a:gd name="connsiteY19" fmla="*/ 1842190 h 2232790"/>
              <a:gd name="connsiteX20" fmla="*/ 4138980 w 9313541"/>
              <a:gd name="connsiteY20" fmla="*/ 1991147 h 2232790"/>
              <a:gd name="connsiteX21" fmla="*/ 4358597 w 9313541"/>
              <a:gd name="connsiteY21" fmla="*/ 1981306 h 2232790"/>
              <a:gd name="connsiteX22" fmla="*/ 4490339 w 9313541"/>
              <a:gd name="connsiteY22" fmla="*/ 1925818 h 2232790"/>
              <a:gd name="connsiteX23" fmla="*/ 4536637 w 9313541"/>
              <a:gd name="connsiteY23" fmla="*/ 1867944 h 2232790"/>
              <a:gd name="connsiteX24" fmla="*/ 4525063 w 9313541"/>
              <a:gd name="connsiteY24" fmla="*/ 1705899 h 2232790"/>
              <a:gd name="connsiteX25" fmla="*/ 4409316 w 9313541"/>
              <a:gd name="connsiteY25" fmla="*/ 1416531 h 2232790"/>
              <a:gd name="connsiteX26" fmla="*/ 4316719 w 9313541"/>
              <a:gd name="connsiteY26" fmla="*/ 1208187 h 2232790"/>
              <a:gd name="connsiteX27" fmla="*/ 4328293 w 9313541"/>
              <a:gd name="connsiteY27" fmla="*/ 1034567 h 2232790"/>
              <a:gd name="connsiteX28" fmla="*/ 4409316 w 9313541"/>
              <a:gd name="connsiteY28" fmla="*/ 952762 h 2232790"/>
              <a:gd name="connsiteX29" fmla="*/ 4606086 w 9313541"/>
              <a:gd name="connsiteY29" fmla="*/ 872521 h 2232790"/>
              <a:gd name="connsiteX30" fmla="*/ 4918602 w 9313541"/>
              <a:gd name="connsiteY30" fmla="*/ 814648 h 2232790"/>
              <a:gd name="connsiteX31" fmla="*/ 5092222 w 9313541"/>
              <a:gd name="connsiteY31" fmla="*/ 779924 h 2232790"/>
              <a:gd name="connsiteX32" fmla="*/ 5207969 w 9313541"/>
              <a:gd name="connsiteY32" fmla="*/ 745200 h 2232790"/>
              <a:gd name="connsiteX33" fmla="*/ 5277417 w 9313541"/>
              <a:gd name="connsiteY33" fmla="*/ 722050 h 2232790"/>
              <a:gd name="connsiteX34" fmla="*/ 5427888 w 9313541"/>
              <a:gd name="connsiteY34" fmla="*/ 641028 h 2232790"/>
              <a:gd name="connsiteX35" fmla="*/ 5555210 w 9313541"/>
              <a:gd name="connsiteY35" fmla="*/ 571580 h 2232790"/>
              <a:gd name="connsiteX36" fmla="*/ 5682531 w 9313541"/>
              <a:gd name="connsiteY36" fmla="*/ 478982 h 2232790"/>
              <a:gd name="connsiteX37" fmla="*/ 5798278 w 9313541"/>
              <a:gd name="connsiteY37" fmla="*/ 401296 h 2232790"/>
              <a:gd name="connsiteX38" fmla="*/ 5895645 w 9313541"/>
              <a:gd name="connsiteY38" fmla="*/ 321706 h 2232790"/>
              <a:gd name="connsiteX39" fmla="*/ 6006797 w 9313541"/>
              <a:gd name="connsiteY39" fmla="*/ 247663 h 2232790"/>
              <a:gd name="connsiteX40" fmla="*/ 6157268 w 9313541"/>
              <a:gd name="connsiteY40" fmla="*/ 143665 h 2232790"/>
              <a:gd name="connsiteX41" fmla="*/ 6277260 w 9313541"/>
              <a:gd name="connsiteY41" fmla="*/ 88351 h 2232790"/>
              <a:gd name="connsiteX42" fmla="*/ 6393182 w 9313541"/>
              <a:gd name="connsiteY42" fmla="*/ 32689 h 2232790"/>
              <a:gd name="connsiteX43" fmla="*/ 6525273 w 9313541"/>
              <a:gd name="connsiteY43" fmla="*/ 2385 h 2232790"/>
              <a:gd name="connsiteX44" fmla="*/ 6629271 w 9313541"/>
              <a:gd name="connsiteY44" fmla="*/ 2210 h 2232790"/>
              <a:gd name="connsiteX45" fmla="*/ 6812215 w 9313541"/>
              <a:gd name="connsiteY45" fmla="*/ 4420 h 2232790"/>
              <a:gd name="connsiteX46" fmla="*/ 7127731 w 9313541"/>
              <a:gd name="connsiteY46" fmla="*/ 16741 h 2232790"/>
              <a:gd name="connsiteX47" fmla="*/ 7814701 w 9313541"/>
              <a:gd name="connsiteY47" fmla="*/ 56816 h 2232790"/>
              <a:gd name="connsiteX48" fmla="*/ 8497094 w 9313541"/>
              <a:gd name="connsiteY48" fmla="*/ 133147 h 2232790"/>
              <a:gd name="connsiteX49" fmla="*/ 8873405 w 9313541"/>
              <a:gd name="connsiteY49" fmla="*/ 296798 h 2232790"/>
              <a:gd name="connsiteX50" fmla="*/ 9057616 w 9313541"/>
              <a:gd name="connsiteY50" fmla="*/ 523585 h 2232790"/>
              <a:gd name="connsiteX51" fmla="*/ 9224384 w 9313541"/>
              <a:gd name="connsiteY51" fmla="*/ 787929 h 2232790"/>
              <a:gd name="connsiteX52" fmla="*/ 9279228 w 9313541"/>
              <a:gd name="connsiteY52" fmla="*/ 935371 h 2232790"/>
              <a:gd name="connsiteX53" fmla="*/ 9312387 w 9313541"/>
              <a:gd name="connsiteY53" fmla="*/ 1228429 h 2232790"/>
              <a:gd name="connsiteX54" fmla="*/ 9238054 w 9313541"/>
              <a:gd name="connsiteY54" fmla="*/ 1728194 h 2232790"/>
              <a:gd name="connsiteX55" fmla="*/ 9079420 w 9313541"/>
              <a:gd name="connsiteY55" fmla="*/ 1980198 h 2232790"/>
              <a:gd name="connsiteX56" fmla="*/ 8806550 w 9313541"/>
              <a:gd name="connsiteY56"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668914 w 9313541"/>
              <a:gd name="connsiteY8" fmla="*/ 1782532 h 2232790"/>
              <a:gd name="connsiteX9" fmla="*/ 1933760 w 9313541"/>
              <a:gd name="connsiteY9" fmla="*/ 1678361 h 2232790"/>
              <a:gd name="connsiteX10" fmla="*/ 2089990 w 9313541"/>
              <a:gd name="connsiteY10" fmla="*/ 1634970 h 2232790"/>
              <a:gd name="connsiteX11" fmla="*/ 2244850 w 9313541"/>
              <a:gd name="connsiteY11" fmla="*/ 1567002 h 2232790"/>
              <a:gd name="connsiteX12" fmla="*/ 2360597 w 9313541"/>
              <a:gd name="connsiteY12" fmla="*/ 1543853 h 2232790"/>
              <a:gd name="connsiteX13" fmla="*/ 2547357 w 9313541"/>
              <a:gd name="connsiteY13" fmla="*/ 1500110 h 2232790"/>
              <a:gd name="connsiteX14" fmla="*/ 2835159 w 9313541"/>
              <a:gd name="connsiteY14" fmla="*/ 1439681 h 2232790"/>
              <a:gd name="connsiteX15" fmla="*/ 3051533 w 9313541"/>
              <a:gd name="connsiteY15" fmla="*/ 1423987 h 2232790"/>
              <a:gd name="connsiteX16" fmla="*/ 3413893 w 9313541"/>
              <a:gd name="connsiteY16" fmla="*/ 1451255 h 2232790"/>
              <a:gd name="connsiteX17" fmla="*/ 3532978 w 9313541"/>
              <a:gd name="connsiteY17" fmla="*/ 1524040 h 2232790"/>
              <a:gd name="connsiteX18" fmla="*/ 3633812 w 9313541"/>
              <a:gd name="connsiteY18" fmla="*/ 1648025 h 2232790"/>
              <a:gd name="connsiteX19" fmla="*/ 3825316 w 9313541"/>
              <a:gd name="connsiteY19" fmla="*/ 1842190 h 2232790"/>
              <a:gd name="connsiteX20" fmla="*/ 4138980 w 9313541"/>
              <a:gd name="connsiteY20" fmla="*/ 1991147 h 2232790"/>
              <a:gd name="connsiteX21" fmla="*/ 4358597 w 9313541"/>
              <a:gd name="connsiteY21" fmla="*/ 1981306 h 2232790"/>
              <a:gd name="connsiteX22" fmla="*/ 4490339 w 9313541"/>
              <a:gd name="connsiteY22" fmla="*/ 1925818 h 2232790"/>
              <a:gd name="connsiteX23" fmla="*/ 4536637 w 9313541"/>
              <a:gd name="connsiteY23" fmla="*/ 1867944 h 2232790"/>
              <a:gd name="connsiteX24" fmla="*/ 4525063 w 9313541"/>
              <a:gd name="connsiteY24" fmla="*/ 1705899 h 2232790"/>
              <a:gd name="connsiteX25" fmla="*/ 4409316 w 9313541"/>
              <a:gd name="connsiteY25" fmla="*/ 1416531 h 2232790"/>
              <a:gd name="connsiteX26" fmla="*/ 4316719 w 9313541"/>
              <a:gd name="connsiteY26" fmla="*/ 1208187 h 2232790"/>
              <a:gd name="connsiteX27" fmla="*/ 4328293 w 9313541"/>
              <a:gd name="connsiteY27" fmla="*/ 1034567 h 2232790"/>
              <a:gd name="connsiteX28" fmla="*/ 4409316 w 9313541"/>
              <a:gd name="connsiteY28" fmla="*/ 952762 h 2232790"/>
              <a:gd name="connsiteX29" fmla="*/ 4606086 w 9313541"/>
              <a:gd name="connsiteY29" fmla="*/ 872521 h 2232790"/>
              <a:gd name="connsiteX30" fmla="*/ 4918602 w 9313541"/>
              <a:gd name="connsiteY30" fmla="*/ 814648 h 2232790"/>
              <a:gd name="connsiteX31" fmla="*/ 5092222 w 9313541"/>
              <a:gd name="connsiteY31" fmla="*/ 779924 h 2232790"/>
              <a:gd name="connsiteX32" fmla="*/ 5207969 w 9313541"/>
              <a:gd name="connsiteY32" fmla="*/ 745200 h 2232790"/>
              <a:gd name="connsiteX33" fmla="*/ 5277417 w 9313541"/>
              <a:gd name="connsiteY33" fmla="*/ 722050 h 2232790"/>
              <a:gd name="connsiteX34" fmla="*/ 5427888 w 9313541"/>
              <a:gd name="connsiteY34" fmla="*/ 641028 h 2232790"/>
              <a:gd name="connsiteX35" fmla="*/ 5555210 w 9313541"/>
              <a:gd name="connsiteY35" fmla="*/ 571580 h 2232790"/>
              <a:gd name="connsiteX36" fmla="*/ 5682531 w 9313541"/>
              <a:gd name="connsiteY36" fmla="*/ 478982 h 2232790"/>
              <a:gd name="connsiteX37" fmla="*/ 5798278 w 9313541"/>
              <a:gd name="connsiteY37" fmla="*/ 401296 h 2232790"/>
              <a:gd name="connsiteX38" fmla="*/ 5895645 w 9313541"/>
              <a:gd name="connsiteY38" fmla="*/ 321706 h 2232790"/>
              <a:gd name="connsiteX39" fmla="*/ 6006797 w 9313541"/>
              <a:gd name="connsiteY39" fmla="*/ 247663 h 2232790"/>
              <a:gd name="connsiteX40" fmla="*/ 6157268 w 9313541"/>
              <a:gd name="connsiteY40" fmla="*/ 143665 h 2232790"/>
              <a:gd name="connsiteX41" fmla="*/ 6277260 w 9313541"/>
              <a:gd name="connsiteY41" fmla="*/ 88351 h 2232790"/>
              <a:gd name="connsiteX42" fmla="*/ 6393182 w 9313541"/>
              <a:gd name="connsiteY42" fmla="*/ 32689 h 2232790"/>
              <a:gd name="connsiteX43" fmla="*/ 6525273 w 9313541"/>
              <a:gd name="connsiteY43" fmla="*/ 2385 h 2232790"/>
              <a:gd name="connsiteX44" fmla="*/ 6629271 w 9313541"/>
              <a:gd name="connsiteY44" fmla="*/ 2210 h 2232790"/>
              <a:gd name="connsiteX45" fmla="*/ 6812215 w 9313541"/>
              <a:gd name="connsiteY45" fmla="*/ 4420 h 2232790"/>
              <a:gd name="connsiteX46" fmla="*/ 7127731 w 9313541"/>
              <a:gd name="connsiteY46" fmla="*/ 16741 h 2232790"/>
              <a:gd name="connsiteX47" fmla="*/ 7814701 w 9313541"/>
              <a:gd name="connsiteY47" fmla="*/ 56816 h 2232790"/>
              <a:gd name="connsiteX48" fmla="*/ 8497094 w 9313541"/>
              <a:gd name="connsiteY48" fmla="*/ 133147 h 2232790"/>
              <a:gd name="connsiteX49" fmla="*/ 8873405 w 9313541"/>
              <a:gd name="connsiteY49" fmla="*/ 296798 h 2232790"/>
              <a:gd name="connsiteX50" fmla="*/ 9057616 w 9313541"/>
              <a:gd name="connsiteY50" fmla="*/ 523585 h 2232790"/>
              <a:gd name="connsiteX51" fmla="*/ 9224384 w 9313541"/>
              <a:gd name="connsiteY51" fmla="*/ 787929 h 2232790"/>
              <a:gd name="connsiteX52" fmla="*/ 9279228 w 9313541"/>
              <a:gd name="connsiteY52" fmla="*/ 935371 h 2232790"/>
              <a:gd name="connsiteX53" fmla="*/ 9312387 w 9313541"/>
              <a:gd name="connsiteY53" fmla="*/ 1228429 h 2232790"/>
              <a:gd name="connsiteX54" fmla="*/ 9238054 w 9313541"/>
              <a:gd name="connsiteY54" fmla="*/ 1728194 h 2232790"/>
              <a:gd name="connsiteX55" fmla="*/ 9079420 w 9313541"/>
              <a:gd name="connsiteY55" fmla="*/ 1980198 h 2232790"/>
              <a:gd name="connsiteX56" fmla="*/ 8806550 w 9313541"/>
              <a:gd name="connsiteY56"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668914 w 9313541"/>
              <a:gd name="connsiteY8" fmla="*/ 1782532 h 2232790"/>
              <a:gd name="connsiteX9" fmla="*/ 1933760 w 9313541"/>
              <a:gd name="connsiteY9" fmla="*/ 1678361 h 2232790"/>
              <a:gd name="connsiteX10" fmla="*/ 2089990 w 9313541"/>
              <a:gd name="connsiteY10" fmla="*/ 1634970 h 2232790"/>
              <a:gd name="connsiteX11" fmla="*/ 2360597 w 9313541"/>
              <a:gd name="connsiteY11" fmla="*/ 1543853 h 2232790"/>
              <a:gd name="connsiteX12" fmla="*/ 2547357 w 9313541"/>
              <a:gd name="connsiteY12" fmla="*/ 1500110 h 2232790"/>
              <a:gd name="connsiteX13" fmla="*/ 2835159 w 9313541"/>
              <a:gd name="connsiteY13" fmla="*/ 1439681 h 2232790"/>
              <a:gd name="connsiteX14" fmla="*/ 3051533 w 9313541"/>
              <a:gd name="connsiteY14" fmla="*/ 1423987 h 2232790"/>
              <a:gd name="connsiteX15" fmla="*/ 3413893 w 9313541"/>
              <a:gd name="connsiteY15" fmla="*/ 1451255 h 2232790"/>
              <a:gd name="connsiteX16" fmla="*/ 3532978 w 9313541"/>
              <a:gd name="connsiteY16" fmla="*/ 1524040 h 2232790"/>
              <a:gd name="connsiteX17" fmla="*/ 3633812 w 9313541"/>
              <a:gd name="connsiteY17" fmla="*/ 1648025 h 2232790"/>
              <a:gd name="connsiteX18" fmla="*/ 3825316 w 9313541"/>
              <a:gd name="connsiteY18" fmla="*/ 1842190 h 2232790"/>
              <a:gd name="connsiteX19" fmla="*/ 4138980 w 9313541"/>
              <a:gd name="connsiteY19" fmla="*/ 1991147 h 2232790"/>
              <a:gd name="connsiteX20" fmla="*/ 4358597 w 9313541"/>
              <a:gd name="connsiteY20" fmla="*/ 1981306 h 2232790"/>
              <a:gd name="connsiteX21" fmla="*/ 4490339 w 9313541"/>
              <a:gd name="connsiteY21" fmla="*/ 1925818 h 2232790"/>
              <a:gd name="connsiteX22" fmla="*/ 4536637 w 9313541"/>
              <a:gd name="connsiteY22" fmla="*/ 1867944 h 2232790"/>
              <a:gd name="connsiteX23" fmla="*/ 4525063 w 9313541"/>
              <a:gd name="connsiteY23" fmla="*/ 1705899 h 2232790"/>
              <a:gd name="connsiteX24" fmla="*/ 4409316 w 9313541"/>
              <a:gd name="connsiteY24" fmla="*/ 1416531 h 2232790"/>
              <a:gd name="connsiteX25" fmla="*/ 4316719 w 9313541"/>
              <a:gd name="connsiteY25" fmla="*/ 1208187 h 2232790"/>
              <a:gd name="connsiteX26" fmla="*/ 4328293 w 9313541"/>
              <a:gd name="connsiteY26" fmla="*/ 1034567 h 2232790"/>
              <a:gd name="connsiteX27" fmla="*/ 4409316 w 9313541"/>
              <a:gd name="connsiteY27" fmla="*/ 952762 h 2232790"/>
              <a:gd name="connsiteX28" fmla="*/ 4606086 w 9313541"/>
              <a:gd name="connsiteY28" fmla="*/ 872521 h 2232790"/>
              <a:gd name="connsiteX29" fmla="*/ 4918602 w 9313541"/>
              <a:gd name="connsiteY29" fmla="*/ 814648 h 2232790"/>
              <a:gd name="connsiteX30" fmla="*/ 5092222 w 9313541"/>
              <a:gd name="connsiteY30" fmla="*/ 779924 h 2232790"/>
              <a:gd name="connsiteX31" fmla="*/ 5207969 w 9313541"/>
              <a:gd name="connsiteY31" fmla="*/ 745200 h 2232790"/>
              <a:gd name="connsiteX32" fmla="*/ 5277417 w 9313541"/>
              <a:gd name="connsiteY32" fmla="*/ 722050 h 2232790"/>
              <a:gd name="connsiteX33" fmla="*/ 5427888 w 9313541"/>
              <a:gd name="connsiteY33" fmla="*/ 641028 h 2232790"/>
              <a:gd name="connsiteX34" fmla="*/ 5555210 w 9313541"/>
              <a:gd name="connsiteY34" fmla="*/ 571580 h 2232790"/>
              <a:gd name="connsiteX35" fmla="*/ 5682531 w 9313541"/>
              <a:gd name="connsiteY35" fmla="*/ 478982 h 2232790"/>
              <a:gd name="connsiteX36" fmla="*/ 5798278 w 9313541"/>
              <a:gd name="connsiteY36" fmla="*/ 401296 h 2232790"/>
              <a:gd name="connsiteX37" fmla="*/ 5895645 w 9313541"/>
              <a:gd name="connsiteY37" fmla="*/ 321706 h 2232790"/>
              <a:gd name="connsiteX38" fmla="*/ 6006797 w 9313541"/>
              <a:gd name="connsiteY38" fmla="*/ 247663 h 2232790"/>
              <a:gd name="connsiteX39" fmla="*/ 6157268 w 9313541"/>
              <a:gd name="connsiteY39" fmla="*/ 143665 h 2232790"/>
              <a:gd name="connsiteX40" fmla="*/ 6277260 w 9313541"/>
              <a:gd name="connsiteY40" fmla="*/ 88351 h 2232790"/>
              <a:gd name="connsiteX41" fmla="*/ 6393182 w 9313541"/>
              <a:gd name="connsiteY41" fmla="*/ 32689 h 2232790"/>
              <a:gd name="connsiteX42" fmla="*/ 6525273 w 9313541"/>
              <a:gd name="connsiteY42" fmla="*/ 2385 h 2232790"/>
              <a:gd name="connsiteX43" fmla="*/ 6629271 w 9313541"/>
              <a:gd name="connsiteY43" fmla="*/ 2210 h 2232790"/>
              <a:gd name="connsiteX44" fmla="*/ 6812215 w 9313541"/>
              <a:gd name="connsiteY44" fmla="*/ 4420 h 2232790"/>
              <a:gd name="connsiteX45" fmla="*/ 7127731 w 9313541"/>
              <a:gd name="connsiteY45" fmla="*/ 16741 h 2232790"/>
              <a:gd name="connsiteX46" fmla="*/ 7814701 w 9313541"/>
              <a:gd name="connsiteY46" fmla="*/ 56816 h 2232790"/>
              <a:gd name="connsiteX47" fmla="*/ 8497094 w 9313541"/>
              <a:gd name="connsiteY47" fmla="*/ 133147 h 2232790"/>
              <a:gd name="connsiteX48" fmla="*/ 8873405 w 9313541"/>
              <a:gd name="connsiteY48" fmla="*/ 296798 h 2232790"/>
              <a:gd name="connsiteX49" fmla="*/ 9057616 w 9313541"/>
              <a:gd name="connsiteY49" fmla="*/ 523585 h 2232790"/>
              <a:gd name="connsiteX50" fmla="*/ 9224384 w 9313541"/>
              <a:gd name="connsiteY50" fmla="*/ 787929 h 2232790"/>
              <a:gd name="connsiteX51" fmla="*/ 9279228 w 9313541"/>
              <a:gd name="connsiteY51" fmla="*/ 935371 h 2232790"/>
              <a:gd name="connsiteX52" fmla="*/ 9312387 w 9313541"/>
              <a:gd name="connsiteY52" fmla="*/ 1228429 h 2232790"/>
              <a:gd name="connsiteX53" fmla="*/ 9238054 w 9313541"/>
              <a:gd name="connsiteY53" fmla="*/ 1728194 h 2232790"/>
              <a:gd name="connsiteX54" fmla="*/ 9079420 w 9313541"/>
              <a:gd name="connsiteY54" fmla="*/ 1980198 h 2232790"/>
              <a:gd name="connsiteX55" fmla="*/ 8806550 w 9313541"/>
              <a:gd name="connsiteY55"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668914 w 9313541"/>
              <a:gd name="connsiteY8" fmla="*/ 1782532 h 2232790"/>
              <a:gd name="connsiteX9" fmla="*/ 1959762 w 9313541"/>
              <a:gd name="connsiteY9" fmla="*/ 1695696 h 2232790"/>
              <a:gd name="connsiteX10" fmla="*/ 2089990 w 9313541"/>
              <a:gd name="connsiteY10" fmla="*/ 1634970 h 2232790"/>
              <a:gd name="connsiteX11" fmla="*/ 2360597 w 9313541"/>
              <a:gd name="connsiteY11" fmla="*/ 1543853 h 2232790"/>
              <a:gd name="connsiteX12" fmla="*/ 2547357 w 9313541"/>
              <a:gd name="connsiteY12" fmla="*/ 1500110 h 2232790"/>
              <a:gd name="connsiteX13" fmla="*/ 2835159 w 9313541"/>
              <a:gd name="connsiteY13" fmla="*/ 1439681 h 2232790"/>
              <a:gd name="connsiteX14" fmla="*/ 3051533 w 9313541"/>
              <a:gd name="connsiteY14" fmla="*/ 1423987 h 2232790"/>
              <a:gd name="connsiteX15" fmla="*/ 3413893 w 9313541"/>
              <a:gd name="connsiteY15" fmla="*/ 1451255 h 2232790"/>
              <a:gd name="connsiteX16" fmla="*/ 3532978 w 9313541"/>
              <a:gd name="connsiteY16" fmla="*/ 1524040 h 2232790"/>
              <a:gd name="connsiteX17" fmla="*/ 3633812 w 9313541"/>
              <a:gd name="connsiteY17" fmla="*/ 1648025 h 2232790"/>
              <a:gd name="connsiteX18" fmla="*/ 3825316 w 9313541"/>
              <a:gd name="connsiteY18" fmla="*/ 1842190 h 2232790"/>
              <a:gd name="connsiteX19" fmla="*/ 4138980 w 9313541"/>
              <a:gd name="connsiteY19" fmla="*/ 1991147 h 2232790"/>
              <a:gd name="connsiteX20" fmla="*/ 4358597 w 9313541"/>
              <a:gd name="connsiteY20" fmla="*/ 1981306 h 2232790"/>
              <a:gd name="connsiteX21" fmla="*/ 4490339 w 9313541"/>
              <a:gd name="connsiteY21" fmla="*/ 1925818 h 2232790"/>
              <a:gd name="connsiteX22" fmla="*/ 4536637 w 9313541"/>
              <a:gd name="connsiteY22" fmla="*/ 1867944 h 2232790"/>
              <a:gd name="connsiteX23" fmla="*/ 4525063 w 9313541"/>
              <a:gd name="connsiteY23" fmla="*/ 1705899 h 2232790"/>
              <a:gd name="connsiteX24" fmla="*/ 4409316 w 9313541"/>
              <a:gd name="connsiteY24" fmla="*/ 1416531 h 2232790"/>
              <a:gd name="connsiteX25" fmla="*/ 4316719 w 9313541"/>
              <a:gd name="connsiteY25" fmla="*/ 1208187 h 2232790"/>
              <a:gd name="connsiteX26" fmla="*/ 4328293 w 9313541"/>
              <a:gd name="connsiteY26" fmla="*/ 1034567 h 2232790"/>
              <a:gd name="connsiteX27" fmla="*/ 4409316 w 9313541"/>
              <a:gd name="connsiteY27" fmla="*/ 952762 h 2232790"/>
              <a:gd name="connsiteX28" fmla="*/ 4606086 w 9313541"/>
              <a:gd name="connsiteY28" fmla="*/ 872521 h 2232790"/>
              <a:gd name="connsiteX29" fmla="*/ 4918602 w 9313541"/>
              <a:gd name="connsiteY29" fmla="*/ 814648 h 2232790"/>
              <a:gd name="connsiteX30" fmla="*/ 5092222 w 9313541"/>
              <a:gd name="connsiteY30" fmla="*/ 779924 h 2232790"/>
              <a:gd name="connsiteX31" fmla="*/ 5207969 w 9313541"/>
              <a:gd name="connsiteY31" fmla="*/ 745200 h 2232790"/>
              <a:gd name="connsiteX32" fmla="*/ 5277417 w 9313541"/>
              <a:gd name="connsiteY32" fmla="*/ 722050 h 2232790"/>
              <a:gd name="connsiteX33" fmla="*/ 5427888 w 9313541"/>
              <a:gd name="connsiteY33" fmla="*/ 641028 h 2232790"/>
              <a:gd name="connsiteX34" fmla="*/ 5555210 w 9313541"/>
              <a:gd name="connsiteY34" fmla="*/ 571580 h 2232790"/>
              <a:gd name="connsiteX35" fmla="*/ 5682531 w 9313541"/>
              <a:gd name="connsiteY35" fmla="*/ 478982 h 2232790"/>
              <a:gd name="connsiteX36" fmla="*/ 5798278 w 9313541"/>
              <a:gd name="connsiteY36" fmla="*/ 401296 h 2232790"/>
              <a:gd name="connsiteX37" fmla="*/ 5895645 w 9313541"/>
              <a:gd name="connsiteY37" fmla="*/ 321706 h 2232790"/>
              <a:gd name="connsiteX38" fmla="*/ 6006797 w 9313541"/>
              <a:gd name="connsiteY38" fmla="*/ 247663 h 2232790"/>
              <a:gd name="connsiteX39" fmla="*/ 6157268 w 9313541"/>
              <a:gd name="connsiteY39" fmla="*/ 143665 h 2232790"/>
              <a:gd name="connsiteX40" fmla="*/ 6277260 w 9313541"/>
              <a:gd name="connsiteY40" fmla="*/ 88351 h 2232790"/>
              <a:gd name="connsiteX41" fmla="*/ 6393182 w 9313541"/>
              <a:gd name="connsiteY41" fmla="*/ 32689 h 2232790"/>
              <a:gd name="connsiteX42" fmla="*/ 6525273 w 9313541"/>
              <a:gd name="connsiteY42" fmla="*/ 2385 h 2232790"/>
              <a:gd name="connsiteX43" fmla="*/ 6629271 w 9313541"/>
              <a:gd name="connsiteY43" fmla="*/ 2210 h 2232790"/>
              <a:gd name="connsiteX44" fmla="*/ 6812215 w 9313541"/>
              <a:gd name="connsiteY44" fmla="*/ 4420 h 2232790"/>
              <a:gd name="connsiteX45" fmla="*/ 7127731 w 9313541"/>
              <a:gd name="connsiteY45" fmla="*/ 16741 h 2232790"/>
              <a:gd name="connsiteX46" fmla="*/ 7814701 w 9313541"/>
              <a:gd name="connsiteY46" fmla="*/ 56816 h 2232790"/>
              <a:gd name="connsiteX47" fmla="*/ 8497094 w 9313541"/>
              <a:gd name="connsiteY47" fmla="*/ 133147 h 2232790"/>
              <a:gd name="connsiteX48" fmla="*/ 8873405 w 9313541"/>
              <a:gd name="connsiteY48" fmla="*/ 296798 h 2232790"/>
              <a:gd name="connsiteX49" fmla="*/ 9057616 w 9313541"/>
              <a:gd name="connsiteY49" fmla="*/ 523585 h 2232790"/>
              <a:gd name="connsiteX50" fmla="*/ 9224384 w 9313541"/>
              <a:gd name="connsiteY50" fmla="*/ 787929 h 2232790"/>
              <a:gd name="connsiteX51" fmla="*/ 9279228 w 9313541"/>
              <a:gd name="connsiteY51" fmla="*/ 935371 h 2232790"/>
              <a:gd name="connsiteX52" fmla="*/ 9312387 w 9313541"/>
              <a:gd name="connsiteY52" fmla="*/ 1228429 h 2232790"/>
              <a:gd name="connsiteX53" fmla="*/ 9238054 w 9313541"/>
              <a:gd name="connsiteY53" fmla="*/ 1728194 h 2232790"/>
              <a:gd name="connsiteX54" fmla="*/ 9079420 w 9313541"/>
              <a:gd name="connsiteY54" fmla="*/ 1980198 h 2232790"/>
              <a:gd name="connsiteX55" fmla="*/ 8806550 w 9313541"/>
              <a:gd name="connsiteY55"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668914 w 9313541"/>
              <a:gd name="connsiteY8" fmla="*/ 1782532 h 2232790"/>
              <a:gd name="connsiteX9" fmla="*/ 1959762 w 9313541"/>
              <a:gd name="connsiteY9" fmla="*/ 1695696 h 2232790"/>
              <a:gd name="connsiteX10" fmla="*/ 2124659 w 9313541"/>
              <a:gd name="connsiteY10" fmla="*/ 1665306 h 2232790"/>
              <a:gd name="connsiteX11" fmla="*/ 2360597 w 9313541"/>
              <a:gd name="connsiteY11" fmla="*/ 1543853 h 2232790"/>
              <a:gd name="connsiteX12" fmla="*/ 2547357 w 9313541"/>
              <a:gd name="connsiteY12" fmla="*/ 1500110 h 2232790"/>
              <a:gd name="connsiteX13" fmla="*/ 2835159 w 9313541"/>
              <a:gd name="connsiteY13" fmla="*/ 1439681 h 2232790"/>
              <a:gd name="connsiteX14" fmla="*/ 3051533 w 9313541"/>
              <a:gd name="connsiteY14" fmla="*/ 1423987 h 2232790"/>
              <a:gd name="connsiteX15" fmla="*/ 3413893 w 9313541"/>
              <a:gd name="connsiteY15" fmla="*/ 1451255 h 2232790"/>
              <a:gd name="connsiteX16" fmla="*/ 3532978 w 9313541"/>
              <a:gd name="connsiteY16" fmla="*/ 1524040 h 2232790"/>
              <a:gd name="connsiteX17" fmla="*/ 3633812 w 9313541"/>
              <a:gd name="connsiteY17" fmla="*/ 1648025 h 2232790"/>
              <a:gd name="connsiteX18" fmla="*/ 3825316 w 9313541"/>
              <a:gd name="connsiteY18" fmla="*/ 1842190 h 2232790"/>
              <a:gd name="connsiteX19" fmla="*/ 4138980 w 9313541"/>
              <a:gd name="connsiteY19" fmla="*/ 1991147 h 2232790"/>
              <a:gd name="connsiteX20" fmla="*/ 4358597 w 9313541"/>
              <a:gd name="connsiteY20" fmla="*/ 1981306 h 2232790"/>
              <a:gd name="connsiteX21" fmla="*/ 4490339 w 9313541"/>
              <a:gd name="connsiteY21" fmla="*/ 1925818 h 2232790"/>
              <a:gd name="connsiteX22" fmla="*/ 4536637 w 9313541"/>
              <a:gd name="connsiteY22" fmla="*/ 1867944 h 2232790"/>
              <a:gd name="connsiteX23" fmla="*/ 4525063 w 9313541"/>
              <a:gd name="connsiteY23" fmla="*/ 1705899 h 2232790"/>
              <a:gd name="connsiteX24" fmla="*/ 4409316 w 9313541"/>
              <a:gd name="connsiteY24" fmla="*/ 1416531 h 2232790"/>
              <a:gd name="connsiteX25" fmla="*/ 4316719 w 9313541"/>
              <a:gd name="connsiteY25" fmla="*/ 1208187 h 2232790"/>
              <a:gd name="connsiteX26" fmla="*/ 4328293 w 9313541"/>
              <a:gd name="connsiteY26" fmla="*/ 1034567 h 2232790"/>
              <a:gd name="connsiteX27" fmla="*/ 4409316 w 9313541"/>
              <a:gd name="connsiteY27" fmla="*/ 952762 h 2232790"/>
              <a:gd name="connsiteX28" fmla="*/ 4606086 w 9313541"/>
              <a:gd name="connsiteY28" fmla="*/ 872521 h 2232790"/>
              <a:gd name="connsiteX29" fmla="*/ 4918602 w 9313541"/>
              <a:gd name="connsiteY29" fmla="*/ 814648 h 2232790"/>
              <a:gd name="connsiteX30" fmla="*/ 5092222 w 9313541"/>
              <a:gd name="connsiteY30" fmla="*/ 779924 h 2232790"/>
              <a:gd name="connsiteX31" fmla="*/ 5207969 w 9313541"/>
              <a:gd name="connsiteY31" fmla="*/ 745200 h 2232790"/>
              <a:gd name="connsiteX32" fmla="*/ 5277417 w 9313541"/>
              <a:gd name="connsiteY32" fmla="*/ 722050 h 2232790"/>
              <a:gd name="connsiteX33" fmla="*/ 5427888 w 9313541"/>
              <a:gd name="connsiteY33" fmla="*/ 641028 h 2232790"/>
              <a:gd name="connsiteX34" fmla="*/ 5555210 w 9313541"/>
              <a:gd name="connsiteY34" fmla="*/ 571580 h 2232790"/>
              <a:gd name="connsiteX35" fmla="*/ 5682531 w 9313541"/>
              <a:gd name="connsiteY35" fmla="*/ 478982 h 2232790"/>
              <a:gd name="connsiteX36" fmla="*/ 5798278 w 9313541"/>
              <a:gd name="connsiteY36" fmla="*/ 401296 h 2232790"/>
              <a:gd name="connsiteX37" fmla="*/ 5895645 w 9313541"/>
              <a:gd name="connsiteY37" fmla="*/ 321706 h 2232790"/>
              <a:gd name="connsiteX38" fmla="*/ 6006797 w 9313541"/>
              <a:gd name="connsiteY38" fmla="*/ 247663 h 2232790"/>
              <a:gd name="connsiteX39" fmla="*/ 6157268 w 9313541"/>
              <a:gd name="connsiteY39" fmla="*/ 143665 h 2232790"/>
              <a:gd name="connsiteX40" fmla="*/ 6277260 w 9313541"/>
              <a:gd name="connsiteY40" fmla="*/ 88351 h 2232790"/>
              <a:gd name="connsiteX41" fmla="*/ 6393182 w 9313541"/>
              <a:gd name="connsiteY41" fmla="*/ 32689 h 2232790"/>
              <a:gd name="connsiteX42" fmla="*/ 6525273 w 9313541"/>
              <a:gd name="connsiteY42" fmla="*/ 2385 h 2232790"/>
              <a:gd name="connsiteX43" fmla="*/ 6629271 w 9313541"/>
              <a:gd name="connsiteY43" fmla="*/ 2210 h 2232790"/>
              <a:gd name="connsiteX44" fmla="*/ 6812215 w 9313541"/>
              <a:gd name="connsiteY44" fmla="*/ 4420 h 2232790"/>
              <a:gd name="connsiteX45" fmla="*/ 7127731 w 9313541"/>
              <a:gd name="connsiteY45" fmla="*/ 16741 h 2232790"/>
              <a:gd name="connsiteX46" fmla="*/ 7814701 w 9313541"/>
              <a:gd name="connsiteY46" fmla="*/ 56816 h 2232790"/>
              <a:gd name="connsiteX47" fmla="*/ 8497094 w 9313541"/>
              <a:gd name="connsiteY47" fmla="*/ 133147 h 2232790"/>
              <a:gd name="connsiteX48" fmla="*/ 8873405 w 9313541"/>
              <a:gd name="connsiteY48" fmla="*/ 296798 h 2232790"/>
              <a:gd name="connsiteX49" fmla="*/ 9057616 w 9313541"/>
              <a:gd name="connsiteY49" fmla="*/ 523585 h 2232790"/>
              <a:gd name="connsiteX50" fmla="*/ 9224384 w 9313541"/>
              <a:gd name="connsiteY50" fmla="*/ 787929 h 2232790"/>
              <a:gd name="connsiteX51" fmla="*/ 9279228 w 9313541"/>
              <a:gd name="connsiteY51" fmla="*/ 935371 h 2232790"/>
              <a:gd name="connsiteX52" fmla="*/ 9312387 w 9313541"/>
              <a:gd name="connsiteY52" fmla="*/ 1228429 h 2232790"/>
              <a:gd name="connsiteX53" fmla="*/ 9238054 w 9313541"/>
              <a:gd name="connsiteY53" fmla="*/ 1728194 h 2232790"/>
              <a:gd name="connsiteX54" fmla="*/ 9079420 w 9313541"/>
              <a:gd name="connsiteY54" fmla="*/ 1980198 h 2232790"/>
              <a:gd name="connsiteX55" fmla="*/ 8806550 w 9313541"/>
              <a:gd name="connsiteY55"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668914 w 9313541"/>
              <a:gd name="connsiteY8" fmla="*/ 1782532 h 2232790"/>
              <a:gd name="connsiteX9" fmla="*/ 1977097 w 9313541"/>
              <a:gd name="connsiteY9" fmla="*/ 1700029 h 2232790"/>
              <a:gd name="connsiteX10" fmla="*/ 2124659 w 9313541"/>
              <a:gd name="connsiteY10" fmla="*/ 1665306 h 2232790"/>
              <a:gd name="connsiteX11" fmla="*/ 2360597 w 9313541"/>
              <a:gd name="connsiteY11" fmla="*/ 1543853 h 2232790"/>
              <a:gd name="connsiteX12" fmla="*/ 2547357 w 9313541"/>
              <a:gd name="connsiteY12" fmla="*/ 1500110 h 2232790"/>
              <a:gd name="connsiteX13" fmla="*/ 2835159 w 9313541"/>
              <a:gd name="connsiteY13" fmla="*/ 1439681 h 2232790"/>
              <a:gd name="connsiteX14" fmla="*/ 3051533 w 9313541"/>
              <a:gd name="connsiteY14" fmla="*/ 1423987 h 2232790"/>
              <a:gd name="connsiteX15" fmla="*/ 3413893 w 9313541"/>
              <a:gd name="connsiteY15" fmla="*/ 1451255 h 2232790"/>
              <a:gd name="connsiteX16" fmla="*/ 3532978 w 9313541"/>
              <a:gd name="connsiteY16" fmla="*/ 1524040 h 2232790"/>
              <a:gd name="connsiteX17" fmla="*/ 3633812 w 9313541"/>
              <a:gd name="connsiteY17" fmla="*/ 1648025 h 2232790"/>
              <a:gd name="connsiteX18" fmla="*/ 3825316 w 9313541"/>
              <a:gd name="connsiteY18" fmla="*/ 1842190 h 2232790"/>
              <a:gd name="connsiteX19" fmla="*/ 4138980 w 9313541"/>
              <a:gd name="connsiteY19" fmla="*/ 1991147 h 2232790"/>
              <a:gd name="connsiteX20" fmla="*/ 4358597 w 9313541"/>
              <a:gd name="connsiteY20" fmla="*/ 1981306 h 2232790"/>
              <a:gd name="connsiteX21" fmla="*/ 4490339 w 9313541"/>
              <a:gd name="connsiteY21" fmla="*/ 1925818 h 2232790"/>
              <a:gd name="connsiteX22" fmla="*/ 4536637 w 9313541"/>
              <a:gd name="connsiteY22" fmla="*/ 1867944 h 2232790"/>
              <a:gd name="connsiteX23" fmla="*/ 4525063 w 9313541"/>
              <a:gd name="connsiteY23" fmla="*/ 1705899 h 2232790"/>
              <a:gd name="connsiteX24" fmla="*/ 4409316 w 9313541"/>
              <a:gd name="connsiteY24" fmla="*/ 1416531 h 2232790"/>
              <a:gd name="connsiteX25" fmla="*/ 4316719 w 9313541"/>
              <a:gd name="connsiteY25" fmla="*/ 1208187 h 2232790"/>
              <a:gd name="connsiteX26" fmla="*/ 4328293 w 9313541"/>
              <a:gd name="connsiteY26" fmla="*/ 1034567 h 2232790"/>
              <a:gd name="connsiteX27" fmla="*/ 4409316 w 9313541"/>
              <a:gd name="connsiteY27" fmla="*/ 952762 h 2232790"/>
              <a:gd name="connsiteX28" fmla="*/ 4606086 w 9313541"/>
              <a:gd name="connsiteY28" fmla="*/ 872521 h 2232790"/>
              <a:gd name="connsiteX29" fmla="*/ 4918602 w 9313541"/>
              <a:gd name="connsiteY29" fmla="*/ 814648 h 2232790"/>
              <a:gd name="connsiteX30" fmla="*/ 5092222 w 9313541"/>
              <a:gd name="connsiteY30" fmla="*/ 779924 h 2232790"/>
              <a:gd name="connsiteX31" fmla="*/ 5207969 w 9313541"/>
              <a:gd name="connsiteY31" fmla="*/ 745200 h 2232790"/>
              <a:gd name="connsiteX32" fmla="*/ 5277417 w 9313541"/>
              <a:gd name="connsiteY32" fmla="*/ 722050 h 2232790"/>
              <a:gd name="connsiteX33" fmla="*/ 5427888 w 9313541"/>
              <a:gd name="connsiteY33" fmla="*/ 641028 h 2232790"/>
              <a:gd name="connsiteX34" fmla="*/ 5555210 w 9313541"/>
              <a:gd name="connsiteY34" fmla="*/ 571580 h 2232790"/>
              <a:gd name="connsiteX35" fmla="*/ 5682531 w 9313541"/>
              <a:gd name="connsiteY35" fmla="*/ 478982 h 2232790"/>
              <a:gd name="connsiteX36" fmla="*/ 5798278 w 9313541"/>
              <a:gd name="connsiteY36" fmla="*/ 401296 h 2232790"/>
              <a:gd name="connsiteX37" fmla="*/ 5895645 w 9313541"/>
              <a:gd name="connsiteY37" fmla="*/ 321706 h 2232790"/>
              <a:gd name="connsiteX38" fmla="*/ 6006797 w 9313541"/>
              <a:gd name="connsiteY38" fmla="*/ 247663 h 2232790"/>
              <a:gd name="connsiteX39" fmla="*/ 6157268 w 9313541"/>
              <a:gd name="connsiteY39" fmla="*/ 143665 h 2232790"/>
              <a:gd name="connsiteX40" fmla="*/ 6277260 w 9313541"/>
              <a:gd name="connsiteY40" fmla="*/ 88351 h 2232790"/>
              <a:gd name="connsiteX41" fmla="*/ 6393182 w 9313541"/>
              <a:gd name="connsiteY41" fmla="*/ 32689 h 2232790"/>
              <a:gd name="connsiteX42" fmla="*/ 6525273 w 9313541"/>
              <a:gd name="connsiteY42" fmla="*/ 2385 h 2232790"/>
              <a:gd name="connsiteX43" fmla="*/ 6629271 w 9313541"/>
              <a:gd name="connsiteY43" fmla="*/ 2210 h 2232790"/>
              <a:gd name="connsiteX44" fmla="*/ 6812215 w 9313541"/>
              <a:gd name="connsiteY44" fmla="*/ 4420 h 2232790"/>
              <a:gd name="connsiteX45" fmla="*/ 7127731 w 9313541"/>
              <a:gd name="connsiteY45" fmla="*/ 16741 h 2232790"/>
              <a:gd name="connsiteX46" fmla="*/ 7814701 w 9313541"/>
              <a:gd name="connsiteY46" fmla="*/ 56816 h 2232790"/>
              <a:gd name="connsiteX47" fmla="*/ 8497094 w 9313541"/>
              <a:gd name="connsiteY47" fmla="*/ 133147 h 2232790"/>
              <a:gd name="connsiteX48" fmla="*/ 8873405 w 9313541"/>
              <a:gd name="connsiteY48" fmla="*/ 296798 h 2232790"/>
              <a:gd name="connsiteX49" fmla="*/ 9057616 w 9313541"/>
              <a:gd name="connsiteY49" fmla="*/ 523585 h 2232790"/>
              <a:gd name="connsiteX50" fmla="*/ 9224384 w 9313541"/>
              <a:gd name="connsiteY50" fmla="*/ 787929 h 2232790"/>
              <a:gd name="connsiteX51" fmla="*/ 9279228 w 9313541"/>
              <a:gd name="connsiteY51" fmla="*/ 935371 h 2232790"/>
              <a:gd name="connsiteX52" fmla="*/ 9312387 w 9313541"/>
              <a:gd name="connsiteY52" fmla="*/ 1228429 h 2232790"/>
              <a:gd name="connsiteX53" fmla="*/ 9238054 w 9313541"/>
              <a:gd name="connsiteY53" fmla="*/ 1728194 h 2232790"/>
              <a:gd name="connsiteX54" fmla="*/ 9079420 w 9313541"/>
              <a:gd name="connsiteY54" fmla="*/ 1980198 h 2232790"/>
              <a:gd name="connsiteX55" fmla="*/ 8806550 w 9313541"/>
              <a:gd name="connsiteY55"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668914 w 9313541"/>
              <a:gd name="connsiteY8" fmla="*/ 1782532 h 2232790"/>
              <a:gd name="connsiteX9" fmla="*/ 2124659 w 9313541"/>
              <a:gd name="connsiteY9" fmla="*/ 1665306 h 2232790"/>
              <a:gd name="connsiteX10" fmla="*/ 2360597 w 9313541"/>
              <a:gd name="connsiteY10" fmla="*/ 1543853 h 2232790"/>
              <a:gd name="connsiteX11" fmla="*/ 2547357 w 9313541"/>
              <a:gd name="connsiteY11" fmla="*/ 1500110 h 2232790"/>
              <a:gd name="connsiteX12" fmla="*/ 2835159 w 9313541"/>
              <a:gd name="connsiteY12" fmla="*/ 1439681 h 2232790"/>
              <a:gd name="connsiteX13" fmla="*/ 3051533 w 9313541"/>
              <a:gd name="connsiteY13" fmla="*/ 1423987 h 2232790"/>
              <a:gd name="connsiteX14" fmla="*/ 3413893 w 9313541"/>
              <a:gd name="connsiteY14" fmla="*/ 1451255 h 2232790"/>
              <a:gd name="connsiteX15" fmla="*/ 3532978 w 9313541"/>
              <a:gd name="connsiteY15" fmla="*/ 1524040 h 2232790"/>
              <a:gd name="connsiteX16" fmla="*/ 3633812 w 9313541"/>
              <a:gd name="connsiteY16" fmla="*/ 1648025 h 2232790"/>
              <a:gd name="connsiteX17" fmla="*/ 3825316 w 9313541"/>
              <a:gd name="connsiteY17" fmla="*/ 1842190 h 2232790"/>
              <a:gd name="connsiteX18" fmla="*/ 4138980 w 9313541"/>
              <a:gd name="connsiteY18" fmla="*/ 1991147 h 2232790"/>
              <a:gd name="connsiteX19" fmla="*/ 4358597 w 9313541"/>
              <a:gd name="connsiteY19" fmla="*/ 1981306 h 2232790"/>
              <a:gd name="connsiteX20" fmla="*/ 4490339 w 9313541"/>
              <a:gd name="connsiteY20" fmla="*/ 1925818 h 2232790"/>
              <a:gd name="connsiteX21" fmla="*/ 4536637 w 9313541"/>
              <a:gd name="connsiteY21" fmla="*/ 1867944 h 2232790"/>
              <a:gd name="connsiteX22" fmla="*/ 4525063 w 9313541"/>
              <a:gd name="connsiteY22" fmla="*/ 1705899 h 2232790"/>
              <a:gd name="connsiteX23" fmla="*/ 4409316 w 9313541"/>
              <a:gd name="connsiteY23" fmla="*/ 1416531 h 2232790"/>
              <a:gd name="connsiteX24" fmla="*/ 4316719 w 9313541"/>
              <a:gd name="connsiteY24" fmla="*/ 1208187 h 2232790"/>
              <a:gd name="connsiteX25" fmla="*/ 4328293 w 9313541"/>
              <a:gd name="connsiteY25" fmla="*/ 1034567 h 2232790"/>
              <a:gd name="connsiteX26" fmla="*/ 4409316 w 9313541"/>
              <a:gd name="connsiteY26" fmla="*/ 952762 h 2232790"/>
              <a:gd name="connsiteX27" fmla="*/ 4606086 w 9313541"/>
              <a:gd name="connsiteY27" fmla="*/ 872521 h 2232790"/>
              <a:gd name="connsiteX28" fmla="*/ 4918602 w 9313541"/>
              <a:gd name="connsiteY28" fmla="*/ 814648 h 2232790"/>
              <a:gd name="connsiteX29" fmla="*/ 5092222 w 9313541"/>
              <a:gd name="connsiteY29" fmla="*/ 779924 h 2232790"/>
              <a:gd name="connsiteX30" fmla="*/ 5207969 w 9313541"/>
              <a:gd name="connsiteY30" fmla="*/ 745200 h 2232790"/>
              <a:gd name="connsiteX31" fmla="*/ 5277417 w 9313541"/>
              <a:gd name="connsiteY31" fmla="*/ 722050 h 2232790"/>
              <a:gd name="connsiteX32" fmla="*/ 5427888 w 9313541"/>
              <a:gd name="connsiteY32" fmla="*/ 641028 h 2232790"/>
              <a:gd name="connsiteX33" fmla="*/ 5555210 w 9313541"/>
              <a:gd name="connsiteY33" fmla="*/ 571580 h 2232790"/>
              <a:gd name="connsiteX34" fmla="*/ 5682531 w 9313541"/>
              <a:gd name="connsiteY34" fmla="*/ 478982 h 2232790"/>
              <a:gd name="connsiteX35" fmla="*/ 5798278 w 9313541"/>
              <a:gd name="connsiteY35" fmla="*/ 401296 h 2232790"/>
              <a:gd name="connsiteX36" fmla="*/ 5895645 w 9313541"/>
              <a:gd name="connsiteY36" fmla="*/ 321706 h 2232790"/>
              <a:gd name="connsiteX37" fmla="*/ 6006797 w 9313541"/>
              <a:gd name="connsiteY37" fmla="*/ 247663 h 2232790"/>
              <a:gd name="connsiteX38" fmla="*/ 6157268 w 9313541"/>
              <a:gd name="connsiteY38" fmla="*/ 143665 h 2232790"/>
              <a:gd name="connsiteX39" fmla="*/ 6277260 w 9313541"/>
              <a:gd name="connsiteY39" fmla="*/ 88351 h 2232790"/>
              <a:gd name="connsiteX40" fmla="*/ 6393182 w 9313541"/>
              <a:gd name="connsiteY40" fmla="*/ 32689 h 2232790"/>
              <a:gd name="connsiteX41" fmla="*/ 6525273 w 9313541"/>
              <a:gd name="connsiteY41" fmla="*/ 2385 h 2232790"/>
              <a:gd name="connsiteX42" fmla="*/ 6629271 w 9313541"/>
              <a:gd name="connsiteY42" fmla="*/ 2210 h 2232790"/>
              <a:gd name="connsiteX43" fmla="*/ 6812215 w 9313541"/>
              <a:gd name="connsiteY43" fmla="*/ 4420 h 2232790"/>
              <a:gd name="connsiteX44" fmla="*/ 7127731 w 9313541"/>
              <a:gd name="connsiteY44" fmla="*/ 16741 h 2232790"/>
              <a:gd name="connsiteX45" fmla="*/ 7814701 w 9313541"/>
              <a:gd name="connsiteY45" fmla="*/ 56816 h 2232790"/>
              <a:gd name="connsiteX46" fmla="*/ 8497094 w 9313541"/>
              <a:gd name="connsiteY46" fmla="*/ 133147 h 2232790"/>
              <a:gd name="connsiteX47" fmla="*/ 8873405 w 9313541"/>
              <a:gd name="connsiteY47" fmla="*/ 296798 h 2232790"/>
              <a:gd name="connsiteX48" fmla="*/ 9057616 w 9313541"/>
              <a:gd name="connsiteY48" fmla="*/ 523585 h 2232790"/>
              <a:gd name="connsiteX49" fmla="*/ 9224384 w 9313541"/>
              <a:gd name="connsiteY49" fmla="*/ 787929 h 2232790"/>
              <a:gd name="connsiteX50" fmla="*/ 9279228 w 9313541"/>
              <a:gd name="connsiteY50" fmla="*/ 935371 h 2232790"/>
              <a:gd name="connsiteX51" fmla="*/ 9312387 w 9313541"/>
              <a:gd name="connsiteY51" fmla="*/ 1228429 h 2232790"/>
              <a:gd name="connsiteX52" fmla="*/ 9238054 w 9313541"/>
              <a:gd name="connsiteY52" fmla="*/ 1728194 h 2232790"/>
              <a:gd name="connsiteX53" fmla="*/ 9079420 w 9313541"/>
              <a:gd name="connsiteY53" fmla="*/ 1980198 h 2232790"/>
              <a:gd name="connsiteX54" fmla="*/ 8806550 w 9313541"/>
              <a:gd name="connsiteY54"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668914 w 9313541"/>
              <a:gd name="connsiteY8" fmla="*/ 1782532 h 2232790"/>
              <a:gd name="connsiteX9" fmla="*/ 2124659 w 9313541"/>
              <a:gd name="connsiteY9" fmla="*/ 1665306 h 2232790"/>
              <a:gd name="connsiteX10" fmla="*/ 2360597 w 9313541"/>
              <a:gd name="connsiteY10" fmla="*/ 1543853 h 2232790"/>
              <a:gd name="connsiteX11" fmla="*/ 2547357 w 9313541"/>
              <a:gd name="connsiteY11" fmla="*/ 1500110 h 2232790"/>
              <a:gd name="connsiteX12" fmla="*/ 2835159 w 9313541"/>
              <a:gd name="connsiteY12" fmla="*/ 1439681 h 2232790"/>
              <a:gd name="connsiteX13" fmla="*/ 3051533 w 9313541"/>
              <a:gd name="connsiteY13" fmla="*/ 1423987 h 2232790"/>
              <a:gd name="connsiteX14" fmla="*/ 3413893 w 9313541"/>
              <a:gd name="connsiteY14" fmla="*/ 1451255 h 2232790"/>
              <a:gd name="connsiteX15" fmla="*/ 3532978 w 9313541"/>
              <a:gd name="connsiteY15" fmla="*/ 1524040 h 2232790"/>
              <a:gd name="connsiteX16" fmla="*/ 3633812 w 9313541"/>
              <a:gd name="connsiteY16" fmla="*/ 1648025 h 2232790"/>
              <a:gd name="connsiteX17" fmla="*/ 3825316 w 9313541"/>
              <a:gd name="connsiteY17" fmla="*/ 1842190 h 2232790"/>
              <a:gd name="connsiteX18" fmla="*/ 4138980 w 9313541"/>
              <a:gd name="connsiteY18" fmla="*/ 1991147 h 2232790"/>
              <a:gd name="connsiteX19" fmla="*/ 4358597 w 9313541"/>
              <a:gd name="connsiteY19" fmla="*/ 1981306 h 2232790"/>
              <a:gd name="connsiteX20" fmla="*/ 4490339 w 9313541"/>
              <a:gd name="connsiteY20" fmla="*/ 1925818 h 2232790"/>
              <a:gd name="connsiteX21" fmla="*/ 4536637 w 9313541"/>
              <a:gd name="connsiteY21" fmla="*/ 1867944 h 2232790"/>
              <a:gd name="connsiteX22" fmla="*/ 4525063 w 9313541"/>
              <a:gd name="connsiteY22" fmla="*/ 1705899 h 2232790"/>
              <a:gd name="connsiteX23" fmla="*/ 4409316 w 9313541"/>
              <a:gd name="connsiteY23" fmla="*/ 1416531 h 2232790"/>
              <a:gd name="connsiteX24" fmla="*/ 4316719 w 9313541"/>
              <a:gd name="connsiteY24" fmla="*/ 1208187 h 2232790"/>
              <a:gd name="connsiteX25" fmla="*/ 4328293 w 9313541"/>
              <a:gd name="connsiteY25" fmla="*/ 1034567 h 2232790"/>
              <a:gd name="connsiteX26" fmla="*/ 4409316 w 9313541"/>
              <a:gd name="connsiteY26" fmla="*/ 952762 h 2232790"/>
              <a:gd name="connsiteX27" fmla="*/ 4606086 w 9313541"/>
              <a:gd name="connsiteY27" fmla="*/ 872521 h 2232790"/>
              <a:gd name="connsiteX28" fmla="*/ 4918602 w 9313541"/>
              <a:gd name="connsiteY28" fmla="*/ 814648 h 2232790"/>
              <a:gd name="connsiteX29" fmla="*/ 5092222 w 9313541"/>
              <a:gd name="connsiteY29" fmla="*/ 779924 h 2232790"/>
              <a:gd name="connsiteX30" fmla="*/ 5207969 w 9313541"/>
              <a:gd name="connsiteY30" fmla="*/ 745200 h 2232790"/>
              <a:gd name="connsiteX31" fmla="*/ 5277417 w 9313541"/>
              <a:gd name="connsiteY31" fmla="*/ 722050 h 2232790"/>
              <a:gd name="connsiteX32" fmla="*/ 5427888 w 9313541"/>
              <a:gd name="connsiteY32" fmla="*/ 641028 h 2232790"/>
              <a:gd name="connsiteX33" fmla="*/ 5555210 w 9313541"/>
              <a:gd name="connsiteY33" fmla="*/ 571580 h 2232790"/>
              <a:gd name="connsiteX34" fmla="*/ 5682531 w 9313541"/>
              <a:gd name="connsiteY34" fmla="*/ 478982 h 2232790"/>
              <a:gd name="connsiteX35" fmla="*/ 5798278 w 9313541"/>
              <a:gd name="connsiteY35" fmla="*/ 401296 h 2232790"/>
              <a:gd name="connsiteX36" fmla="*/ 5895645 w 9313541"/>
              <a:gd name="connsiteY36" fmla="*/ 321706 h 2232790"/>
              <a:gd name="connsiteX37" fmla="*/ 6006797 w 9313541"/>
              <a:gd name="connsiteY37" fmla="*/ 247663 h 2232790"/>
              <a:gd name="connsiteX38" fmla="*/ 6157268 w 9313541"/>
              <a:gd name="connsiteY38" fmla="*/ 143665 h 2232790"/>
              <a:gd name="connsiteX39" fmla="*/ 6277260 w 9313541"/>
              <a:gd name="connsiteY39" fmla="*/ 88351 h 2232790"/>
              <a:gd name="connsiteX40" fmla="*/ 6393182 w 9313541"/>
              <a:gd name="connsiteY40" fmla="*/ 32689 h 2232790"/>
              <a:gd name="connsiteX41" fmla="*/ 6525273 w 9313541"/>
              <a:gd name="connsiteY41" fmla="*/ 2385 h 2232790"/>
              <a:gd name="connsiteX42" fmla="*/ 6629271 w 9313541"/>
              <a:gd name="connsiteY42" fmla="*/ 2210 h 2232790"/>
              <a:gd name="connsiteX43" fmla="*/ 6812215 w 9313541"/>
              <a:gd name="connsiteY43" fmla="*/ 4420 h 2232790"/>
              <a:gd name="connsiteX44" fmla="*/ 7127731 w 9313541"/>
              <a:gd name="connsiteY44" fmla="*/ 16741 h 2232790"/>
              <a:gd name="connsiteX45" fmla="*/ 7814701 w 9313541"/>
              <a:gd name="connsiteY45" fmla="*/ 56816 h 2232790"/>
              <a:gd name="connsiteX46" fmla="*/ 8497094 w 9313541"/>
              <a:gd name="connsiteY46" fmla="*/ 133147 h 2232790"/>
              <a:gd name="connsiteX47" fmla="*/ 8873405 w 9313541"/>
              <a:gd name="connsiteY47" fmla="*/ 296798 h 2232790"/>
              <a:gd name="connsiteX48" fmla="*/ 9057616 w 9313541"/>
              <a:gd name="connsiteY48" fmla="*/ 523585 h 2232790"/>
              <a:gd name="connsiteX49" fmla="*/ 9224384 w 9313541"/>
              <a:gd name="connsiteY49" fmla="*/ 787929 h 2232790"/>
              <a:gd name="connsiteX50" fmla="*/ 9279228 w 9313541"/>
              <a:gd name="connsiteY50" fmla="*/ 935371 h 2232790"/>
              <a:gd name="connsiteX51" fmla="*/ 9312387 w 9313541"/>
              <a:gd name="connsiteY51" fmla="*/ 1228429 h 2232790"/>
              <a:gd name="connsiteX52" fmla="*/ 9238054 w 9313541"/>
              <a:gd name="connsiteY52" fmla="*/ 1728194 h 2232790"/>
              <a:gd name="connsiteX53" fmla="*/ 9079420 w 9313541"/>
              <a:gd name="connsiteY53" fmla="*/ 1980198 h 2232790"/>
              <a:gd name="connsiteX54" fmla="*/ 8806550 w 9313541"/>
              <a:gd name="connsiteY54" fmla="*/ 2232790 h 2232790"/>
              <a:gd name="connsiteX0" fmla="*/ 0 w 9313541"/>
              <a:gd name="connsiteY0" fmla="*/ 1906822 h 1991147"/>
              <a:gd name="connsiteX1" fmla="*/ 203027 w 9313541"/>
              <a:gd name="connsiteY1" fmla="*/ 1885585 h 1991147"/>
              <a:gd name="connsiteX2" fmla="*/ 313360 w 9313541"/>
              <a:gd name="connsiteY2" fmla="*/ 1852384 h 1991147"/>
              <a:gd name="connsiteX3" fmla="*/ 483326 w 9313541"/>
              <a:gd name="connsiteY3" fmla="*/ 1831145 h 1991147"/>
              <a:gd name="connsiteX4" fmla="*/ 682657 w 9313541"/>
              <a:gd name="connsiteY4" fmla="*/ 1822423 h 1991147"/>
              <a:gd name="connsiteX5" fmla="*/ 931000 w 9313541"/>
              <a:gd name="connsiteY5" fmla="*/ 1853310 h 1991147"/>
              <a:gd name="connsiteX6" fmla="*/ 1091467 w 9313541"/>
              <a:gd name="connsiteY6" fmla="*/ 1868041 h 1991147"/>
              <a:gd name="connsiteX7" fmla="*/ 1272577 w 9313541"/>
              <a:gd name="connsiteY7" fmla="*/ 1856369 h 1991147"/>
              <a:gd name="connsiteX8" fmla="*/ 1668914 w 9313541"/>
              <a:gd name="connsiteY8" fmla="*/ 1782532 h 1991147"/>
              <a:gd name="connsiteX9" fmla="*/ 2124659 w 9313541"/>
              <a:gd name="connsiteY9" fmla="*/ 1665306 h 1991147"/>
              <a:gd name="connsiteX10" fmla="*/ 2360597 w 9313541"/>
              <a:gd name="connsiteY10" fmla="*/ 1543853 h 1991147"/>
              <a:gd name="connsiteX11" fmla="*/ 2547357 w 9313541"/>
              <a:gd name="connsiteY11" fmla="*/ 1500110 h 1991147"/>
              <a:gd name="connsiteX12" fmla="*/ 2835159 w 9313541"/>
              <a:gd name="connsiteY12" fmla="*/ 1439681 h 1991147"/>
              <a:gd name="connsiteX13" fmla="*/ 3051533 w 9313541"/>
              <a:gd name="connsiteY13" fmla="*/ 1423987 h 1991147"/>
              <a:gd name="connsiteX14" fmla="*/ 3413893 w 9313541"/>
              <a:gd name="connsiteY14" fmla="*/ 1451255 h 1991147"/>
              <a:gd name="connsiteX15" fmla="*/ 3532978 w 9313541"/>
              <a:gd name="connsiteY15" fmla="*/ 1524040 h 1991147"/>
              <a:gd name="connsiteX16" fmla="*/ 3633812 w 9313541"/>
              <a:gd name="connsiteY16" fmla="*/ 1648025 h 1991147"/>
              <a:gd name="connsiteX17" fmla="*/ 3825316 w 9313541"/>
              <a:gd name="connsiteY17" fmla="*/ 1842190 h 1991147"/>
              <a:gd name="connsiteX18" fmla="*/ 4138980 w 9313541"/>
              <a:gd name="connsiteY18" fmla="*/ 1991147 h 1991147"/>
              <a:gd name="connsiteX19" fmla="*/ 4358597 w 9313541"/>
              <a:gd name="connsiteY19" fmla="*/ 1981306 h 1991147"/>
              <a:gd name="connsiteX20" fmla="*/ 4490339 w 9313541"/>
              <a:gd name="connsiteY20" fmla="*/ 1925818 h 1991147"/>
              <a:gd name="connsiteX21" fmla="*/ 4536637 w 9313541"/>
              <a:gd name="connsiteY21" fmla="*/ 1867944 h 1991147"/>
              <a:gd name="connsiteX22" fmla="*/ 4525063 w 9313541"/>
              <a:gd name="connsiteY22" fmla="*/ 1705899 h 1991147"/>
              <a:gd name="connsiteX23" fmla="*/ 4409316 w 9313541"/>
              <a:gd name="connsiteY23" fmla="*/ 1416531 h 1991147"/>
              <a:gd name="connsiteX24" fmla="*/ 4316719 w 9313541"/>
              <a:gd name="connsiteY24" fmla="*/ 1208187 h 1991147"/>
              <a:gd name="connsiteX25" fmla="*/ 4328293 w 9313541"/>
              <a:gd name="connsiteY25" fmla="*/ 1034567 h 1991147"/>
              <a:gd name="connsiteX26" fmla="*/ 4409316 w 9313541"/>
              <a:gd name="connsiteY26" fmla="*/ 952762 h 1991147"/>
              <a:gd name="connsiteX27" fmla="*/ 4606086 w 9313541"/>
              <a:gd name="connsiteY27" fmla="*/ 872521 h 1991147"/>
              <a:gd name="connsiteX28" fmla="*/ 4918602 w 9313541"/>
              <a:gd name="connsiteY28" fmla="*/ 814648 h 1991147"/>
              <a:gd name="connsiteX29" fmla="*/ 5092222 w 9313541"/>
              <a:gd name="connsiteY29" fmla="*/ 779924 h 1991147"/>
              <a:gd name="connsiteX30" fmla="*/ 5207969 w 9313541"/>
              <a:gd name="connsiteY30" fmla="*/ 745200 h 1991147"/>
              <a:gd name="connsiteX31" fmla="*/ 5277417 w 9313541"/>
              <a:gd name="connsiteY31" fmla="*/ 722050 h 1991147"/>
              <a:gd name="connsiteX32" fmla="*/ 5427888 w 9313541"/>
              <a:gd name="connsiteY32" fmla="*/ 641028 h 1991147"/>
              <a:gd name="connsiteX33" fmla="*/ 5555210 w 9313541"/>
              <a:gd name="connsiteY33" fmla="*/ 571580 h 1991147"/>
              <a:gd name="connsiteX34" fmla="*/ 5682531 w 9313541"/>
              <a:gd name="connsiteY34" fmla="*/ 478982 h 1991147"/>
              <a:gd name="connsiteX35" fmla="*/ 5798278 w 9313541"/>
              <a:gd name="connsiteY35" fmla="*/ 401296 h 1991147"/>
              <a:gd name="connsiteX36" fmla="*/ 5895645 w 9313541"/>
              <a:gd name="connsiteY36" fmla="*/ 321706 h 1991147"/>
              <a:gd name="connsiteX37" fmla="*/ 6006797 w 9313541"/>
              <a:gd name="connsiteY37" fmla="*/ 247663 h 1991147"/>
              <a:gd name="connsiteX38" fmla="*/ 6157268 w 9313541"/>
              <a:gd name="connsiteY38" fmla="*/ 143665 h 1991147"/>
              <a:gd name="connsiteX39" fmla="*/ 6277260 w 9313541"/>
              <a:gd name="connsiteY39" fmla="*/ 88351 h 1991147"/>
              <a:gd name="connsiteX40" fmla="*/ 6393182 w 9313541"/>
              <a:gd name="connsiteY40" fmla="*/ 32689 h 1991147"/>
              <a:gd name="connsiteX41" fmla="*/ 6525273 w 9313541"/>
              <a:gd name="connsiteY41" fmla="*/ 2385 h 1991147"/>
              <a:gd name="connsiteX42" fmla="*/ 6629271 w 9313541"/>
              <a:gd name="connsiteY42" fmla="*/ 2210 h 1991147"/>
              <a:gd name="connsiteX43" fmla="*/ 6812215 w 9313541"/>
              <a:gd name="connsiteY43" fmla="*/ 4420 h 1991147"/>
              <a:gd name="connsiteX44" fmla="*/ 7127731 w 9313541"/>
              <a:gd name="connsiteY44" fmla="*/ 16741 h 1991147"/>
              <a:gd name="connsiteX45" fmla="*/ 7814701 w 9313541"/>
              <a:gd name="connsiteY45" fmla="*/ 56816 h 1991147"/>
              <a:gd name="connsiteX46" fmla="*/ 8497094 w 9313541"/>
              <a:gd name="connsiteY46" fmla="*/ 133147 h 1991147"/>
              <a:gd name="connsiteX47" fmla="*/ 8873405 w 9313541"/>
              <a:gd name="connsiteY47" fmla="*/ 296798 h 1991147"/>
              <a:gd name="connsiteX48" fmla="*/ 9057616 w 9313541"/>
              <a:gd name="connsiteY48" fmla="*/ 523585 h 1991147"/>
              <a:gd name="connsiteX49" fmla="*/ 9224384 w 9313541"/>
              <a:gd name="connsiteY49" fmla="*/ 787929 h 1991147"/>
              <a:gd name="connsiteX50" fmla="*/ 9279228 w 9313541"/>
              <a:gd name="connsiteY50" fmla="*/ 935371 h 1991147"/>
              <a:gd name="connsiteX51" fmla="*/ 9312387 w 9313541"/>
              <a:gd name="connsiteY51" fmla="*/ 1228429 h 1991147"/>
              <a:gd name="connsiteX52" fmla="*/ 9238054 w 9313541"/>
              <a:gd name="connsiteY52" fmla="*/ 1728194 h 1991147"/>
              <a:gd name="connsiteX53" fmla="*/ 9079420 w 9313541"/>
              <a:gd name="connsiteY53" fmla="*/ 1980198 h 1991147"/>
              <a:gd name="connsiteX0" fmla="*/ 0 w 9313541"/>
              <a:gd name="connsiteY0" fmla="*/ 1906822 h 2134022"/>
              <a:gd name="connsiteX1" fmla="*/ 203027 w 9313541"/>
              <a:gd name="connsiteY1" fmla="*/ 1885585 h 2134022"/>
              <a:gd name="connsiteX2" fmla="*/ 313360 w 9313541"/>
              <a:gd name="connsiteY2" fmla="*/ 1852384 h 2134022"/>
              <a:gd name="connsiteX3" fmla="*/ 483326 w 9313541"/>
              <a:gd name="connsiteY3" fmla="*/ 1831145 h 2134022"/>
              <a:gd name="connsiteX4" fmla="*/ 682657 w 9313541"/>
              <a:gd name="connsiteY4" fmla="*/ 1822423 h 2134022"/>
              <a:gd name="connsiteX5" fmla="*/ 931000 w 9313541"/>
              <a:gd name="connsiteY5" fmla="*/ 1853310 h 2134022"/>
              <a:gd name="connsiteX6" fmla="*/ 1091467 w 9313541"/>
              <a:gd name="connsiteY6" fmla="*/ 1868041 h 2134022"/>
              <a:gd name="connsiteX7" fmla="*/ 1272577 w 9313541"/>
              <a:gd name="connsiteY7" fmla="*/ 1856369 h 2134022"/>
              <a:gd name="connsiteX8" fmla="*/ 1668914 w 9313541"/>
              <a:gd name="connsiteY8" fmla="*/ 1782532 h 2134022"/>
              <a:gd name="connsiteX9" fmla="*/ 2124659 w 9313541"/>
              <a:gd name="connsiteY9" fmla="*/ 1665306 h 2134022"/>
              <a:gd name="connsiteX10" fmla="*/ 2360597 w 9313541"/>
              <a:gd name="connsiteY10" fmla="*/ 1543853 h 2134022"/>
              <a:gd name="connsiteX11" fmla="*/ 2547357 w 9313541"/>
              <a:gd name="connsiteY11" fmla="*/ 1500110 h 2134022"/>
              <a:gd name="connsiteX12" fmla="*/ 2835159 w 9313541"/>
              <a:gd name="connsiteY12" fmla="*/ 1439681 h 2134022"/>
              <a:gd name="connsiteX13" fmla="*/ 3051533 w 9313541"/>
              <a:gd name="connsiteY13" fmla="*/ 1423987 h 2134022"/>
              <a:gd name="connsiteX14" fmla="*/ 3413893 w 9313541"/>
              <a:gd name="connsiteY14" fmla="*/ 1451255 h 2134022"/>
              <a:gd name="connsiteX15" fmla="*/ 3532978 w 9313541"/>
              <a:gd name="connsiteY15" fmla="*/ 1524040 h 2134022"/>
              <a:gd name="connsiteX16" fmla="*/ 3633812 w 9313541"/>
              <a:gd name="connsiteY16" fmla="*/ 1648025 h 2134022"/>
              <a:gd name="connsiteX17" fmla="*/ 3825316 w 9313541"/>
              <a:gd name="connsiteY17" fmla="*/ 1842190 h 2134022"/>
              <a:gd name="connsiteX18" fmla="*/ 4138980 w 9313541"/>
              <a:gd name="connsiteY18" fmla="*/ 1991147 h 2134022"/>
              <a:gd name="connsiteX19" fmla="*/ 4358597 w 9313541"/>
              <a:gd name="connsiteY19" fmla="*/ 1981306 h 2134022"/>
              <a:gd name="connsiteX20" fmla="*/ 4490339 w 9313541"/>
              <a:gd name="connsiteY20" fmla="*/ 1925818 h 2134022"/>
              <a:gd name="connsiteX21" fmla="*/ 4536637 w 9313541"/>
              <a:gd name="connsiteY21" fmla="*/ 1867944 h 2134022"/>
              <a:gd name="connsiteX22" fmla="*/ 4525063 w 9313541"/>
              <a:gd name="connsiteY22" fmla="*/ 1705899 h 2134022"/>
              <a:gd name="connsiteX23" fmla="*/ 4409316 w 9313541"/>
              <a:gd name="connsiteY23" fmla="*/ 1416531 h 2134022"/>
              <a:gd name="connsiteX24" fmla="*/ 4316719 w 9313541"/>
              <a:gd name="connsiteY24" fmla="*/ 1208187 h 2134022"/>
              <a:gd name="connsiteX25" fmla="*/ 4328293 w 9313541"/>
              <a:gd name="connsiteY25" fmla="*/ 1034567 h 2134022"/>
              <a:gd name="connsiteX26" fmla="*/ 4409316 w 9313541"/>
              <a:gd name="connsiteY26" fmla="*/ 952762 h 2134022"/>
              <a:gd name="connsiteX27" fmla="*/ 4606086 w 9313541"/>
              <a:gd name="connsiteY27" fmla="*/ 872521 h 2134022"/>
              <a:gd name="connsiteX28" fmla="*/ 4918602 w 9313541"/>
              <a:gd name="connsiteY28" fmla="*/ 814648 h 2134022"/>
              <a:gd name="connsiteX29" fmla="*/ 5092222 w 9313541"/>
              <a:gd name="connsiteY29" fmla="*/ 779924 h 2134022"/>
              <a:gd name="connsiteX30" fmla="*/ 5207969 w 9313541"/>
              <a:gd name="connsiteY30" fmla="*/ 745200 h 2134022"/>
              <a:gd name="connsiteX31" fmla="*/ 5277417 w 9313541"/>
              <a:gd name="connsiteY31" fmla="*/ 722050 h 2134022"/>
              <a:gd name="connsiteX32" fmla="*/ 5427888 w 9313541"/>
              <a:gd name="connsiteY32" fmla="*/ 641028 h 2134022"/>
              <a:gd name="connsiteX33" fmla="*/ 5555210 w 9313541"/>
              <a:gd name="connsiteY33" fmla="*/ 571580 h 2134022"/>
              <a:gd name="connsiteX34" fmla="*/ 5682531 w 9313541"/>
              <a:gd name="connsiteY34" fmla="*/ 478982 h 2134022"/>
              <a:gd name="connsiteX35" fmla="*/ 5798278 w 9313541"/>
              <a:gd name="connsiteY35" fmla="*/ 401296 h 2134022"/>
              <a:gd name="connsiteX36" fmla="*/ 5895645 w 9313541"/>
              <a:gd name="connsiteY36" fmla="*/ 321706 h 2134022"/>
              <a:gd name="connsiteX37" fmla="*/ 6006797 w 9313541"/>
              <a:gd name="connsiteY37" fmla="*/ 247663 h 2134022"/>
              <a:gd name="connsiteX38" fmla="*/ 6157268 w 9313541"/>
              <a:gd name="connsiteY38" fmla="*/ 143665 h 2134022"/>
              <a:gd name="connsiteX39" fmla="*/ 6277260 w 9313541"/>
              <a:gd name="connsiteY39" fmla="*/ 88351 h 2134022"/>
              <a:gd name="connsiteX40" fmla="*/ 6393182 w 9313541"/>
              <a:gd name="connsiteY40" fmla="*/ 32689 h 2134022"/>
              <a:gd name="connsiteX41" fmla="*/ 6525273 w 9313541"/>
              <a:gd name="connsiteY41" fmla="*/ 2385 h 2134022"/>
              <a:gd name="connsiteX42" fmla="*/ 6629271 w 9313541"/>
              <a:gd name="connsiteY42" fmla="*/ 2210 h 2134022"/>
              <a:gd name="connsiteX43" fmla="*/ 6812215 w 9313541"/>
              <a:gd name="connsiteY43" fmla="*/ 4420 h 2134022"/>
              <a:gd name="connsiteX44" fmla="*/ 7127731 w 9313541"/>
              <a:gd name="connsiteY44" fmla="*/ 16741 h 2134022"/>
              <a:gd name="connsiteX45" fmla="*/ 7814701 w 9313541"/>
              <a:gd name="connsiteY45" fmla="*/ 56816 h 2134022"/>
              <a:gd name="connsiteX46" fmla="*/ 8497094 w 9313541"/>
              <a:gd name="connsiteY46" fmla="*/ 133147 h 2134022"/>
              <a:gd name="connsiteX47" fmla="*/ 8873405 w 9313541"/>
              <a:gd name="connsiteY47" fmla="*/ 296798 h 2134022"/>
              <a:gd name="connsiteX48" fmla="*/ 9057616 w 9313541"/>
              <a:gd name="connsiteY48" fmla="*/ 523585 h 2134022"/>
              <a:gd name="connsiteX49" fmla="*/ 9224384 w 9313541"/>
              <a:gd name="connsiteY49" fmla="*/ 787929 h 2134022"/>
              <a:gd name="connsiteX50" fmla="*/ 9279228 w 9313541"/>
              <a:gd name="connsiteY50" fmla="*/ 935371 h 2134022"/>
              <a:gd name="connsiteX51" fmla="*/ 9312387 w 9313541"/>
              <a:gd name="connsiteY51" fmla="*/ 1228429 h 2134022"/>
              <a:gd name="connsiteX52" fmla="*/ 9238054 w 9313541"/>
              <a:gd name="connsiteY52" fmla="*/ 1728194 h 2134022"/>
              <a:gd name="connsiteX53" fmla="*/ 8934141 w 9313541"/>
              <a:gd name="connsiteY53" fmla="*/ 2134022 h 21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313541" h="2134022">
                <a:moveTo>
                  <a:pt x="0" y="1906822"/>
                </a:moveTo>
                <a:lnTo>
                  <a:pt x="203027" y="1885585"/>
                </a:lnTo>
                <a:lnTo>
                  <a:pt x="313360" y="1852384"/>
                </a:lnTo>
                <a:cubicBezTo>
                  <a:pt x="361588" y="1838880"/>
                  <a:pt x="421777" y="1836138"/>
                  <a:pt x="483326" y="1831145"/>
                </a:cubicBezTo>
                <a:cubicBezTo>
                  <a:pt x="544875" y="1826152"/>
                  <a:pt x="622855" y="1841714"/>
                  <a:pt x="682657" y="1822423"/>
                </a:cubicBezTo>
                <a:lnTo>
                  <a:pt x="931000" y="1853310"/>
                </a:lnTo>
                <a:cubicBezTo>
                  <a:pt x="981157" y="1848949"/>
                  <a:pt x="1034538" y="1867531"/>
                  <a:pt x="1091467" y="1868041"/>
                </a:cubicBezTo>
                <a:cubicBezTo>
                  <a:pt x="1148396" y="1868551"/>
                  <a:pt x="1222420" y="1871802"/>
                  <a:pt x="1272577" y="1856369"/>
                </a:cubicBezTo>
                <a:lnTo>
                  <a:pt x="1668914" y="1782532"/>
                </a:lnTo>
                <a:lnTo>
                  <a:pt x="2124659" y="1665306"/>
                </a:lnTo>
                <a:cubicBezTo>
                  <a:pt x="2188576" y="1639277"/>
                  <a:pt x="2290147" y="1571386"/>
                  <a:pt x="2360597" y="1543853"/>
                </a:cubicBezTo>
                <a:cubicBezTo>
                  <a:pt x="2431047" y="1516320"/>
                  <a:pt x="2468263" y="1517472"/>
                  <a:pt x="2547357" y="1500110"/>
                </a:cubicBezTo>
                <a:cubicBezTo>
                  <a:pt x="2626451" y="1482748"/>
                  <a:pt x="2751130" y="1452368"/>
                  <a:pt x="2835159" y="1439681"/>
                </a:cubicBezTo>
                <a:cubicBezTo>
                  <a:pt x="2919188" y="1426994"/>
                  <a:pt x="3001376" y="1427845"/>
                  <a:pt x="3051533" y="1423987"/>
                </a:cubicBezTo>
                <a:cubicBezTo>
                  <a:pt x="3259130" y="1430278"/>
                  <a:pt x="3333652" y="1434580"/>
                  <a:pt x="3413893" y="1451255"/>
                </a:cubicBezTo>
                <a:cubicBezTo>
                  <a:pt x="3494134" y="1467931"/>
                  <a:pt x="3496325" y="1491245"/>
                  <a:pt x="3532978" y="1524040"/>
                </a:cubicBezTo>
                <a:cubicBezTo>
                  <a:pt x="3569631" y="1556835"/>
                  <a:pt x="3585089" y="1595000"/>
                  <a:pt x="3633812" y="1648025"/>
                </a:cubicBezTo>
                <a:cubicBezTo>
                  <a:pt x="3682535" y="1701050"/>
                  <a:pt x="3740435" y="1784317"/>
                  <a:pt x="3825316" y="1842190"/>
                </a:cubicBezTo>
                <a:cubicBezTo>
                  <a:pt x="3908268" y="1894276"/>
                  <a:pt x="4048251" y="1957557"/>
                  <a:pt x="4138980" y="1991147"/>
                </a:cubicBezTo>
                <a:cubicBezTo>
                  <a:pt x="4214905" y="1990997"/>
                  <a:pt x="4300037" y="1992194"/>
                  <a:pt x="4358597" y="1981306"/>
                </a:cubicBezTo>
                <a:cubicBezTo>
                  <a:pt x="4417157" y="1970418"/>
                  <a:pt x="4460666" y="1944712"/>
                  <a:pt x="4490339" y="1925818"/>
                </a:cubicBezTo>
                <a:cubicBezTo>
                  <a:pt x="4520012" y="1906924"/>
                  <a:pt x="4519450" y="1893725"/>
                  <a:pt x="4536637" y="1867944"/>
                </a:cubicBezTo>
                <a:cubicBezTo>
                  <a:pt x="4532779" y="1813929"/>
                  <a:pt x="4546283" y="1781134"/>
                  <a:pt x="4525063" y="1705899"/>
                </a:cubicBezTo>
                <a:cubicBezTo>
                  <a:pt x="4503843" y="1630664"/>
                  <a:pt x="4444040" y="1499483"/>
                  <a:pt x="4409316" y="1416531"/>
                </a:cubicBezTo>
                <a:cubicBezTo>
                  <a:pt x="4374592" y="1333579"/>
                  <a:pt x="4330223" y="1271848"/>
                  <a:pt x="4316719" y="1208187"/>
                </a:cubicBezTo>
                <a:cubicBezTo>
                  <a:pt x="4303215" y="1144526"/>
                  <a:pt x="4312860" y="1077138"/>
                  <a:pt x="4328293" y="1034567"/>
                </a:cubicBezTo>
                <a:cubicBezTo>
                  <a:pt x="4343726" y="991996"/>
                  <a:pt x="4363017" y="979770"/>
                  <a:pt x="4409316" y="952762"/>
                </a:cubicBezTo>
                <a:cubicBezTo>
                  <a:pt x="4455615" y="925754"/>
                  <a:pt x="4521205" y="895540"/>
                  <a:pt x="4606086" y="872521"/>
                </a:cubicBezTo>
                <a:cubicBezTo>
                  <a:pt x="4690967" y="849502"/>
                  <a:pt x="4837579" y="830081"/>
                  <a:pt x="4918602" y="814648"/>
                </a:cubicBezTo>
                <a:cubicBezTo>
                  <a:pt x="4999625" y="799215"/>
                  <a:pt x="5043994" y="791499"/>
                  <a:pt x="5092222" y="779924"/>
                </a:cubicBezTo>
                <a:cubicBezTo>
                  <a:pt x="5140450" y="768349"/>
                  <a:pt x="5123434" y="773378"/>
                  <a:pt x="5207969" y="745200"/>
                </a:cubicBezTo>
                <a:lnTo>
                  <a:pt x="5277417" y="722050"/>
                </a:lnTo>
                <a:cubicBezTo>
                  <a:pt x="5314070" y="704688"/>
                  <a:pt x="5393164" y="660319"/>
                  <a:pt x="5427888" y="641028"/>
                </a:cubicBezTo>
                <a:cubicBezTo>
                  <a:pt x="5474187" y="615950"/>
                  <a:pt x="5512770" y="598588"/>
                  <a:pt x="5555210" y="571580"/>
                </a:cubicBezTo>
                <a:cubicBezTo>
                  <a:pt x="5597651" y="544572"/>
                  <a:pt x="5642020" y="507363"/>
                  <a:pt x="5682531" y="478982"/>
                </a:cubicBezTo>
                <a:cubicBezTo>
                  <a:pt x="5723042" y="450601"/>
                  <a:pt x="5762759" y="427509"/>
                  <a:pt x="5798278" y="401296"/>
                </a:cubicBezTo>
                <a:cubicBezTo>
                  <a:pt x="5833797" y="375083"/>
                  <a:pt x="5860892" y="347311"/>
                  <a:pt x="5895645" y="321706"/>
                </a:cubicBezTo>
                <a:cubicBezTo>
                  <a:pt x="5930398" y="296101"/>
                  <a:pt x="5963193" y="277337"/>
                  <a:pt x="6006797" y="247663"/>
                </a:cubicBezTo>
                <a:cubicBezTo>
                  <a:pt x="6050401" y="217990"/>
                  <a:pt x="6120615" y="161027"/>
                  <a:pt x="6157268" y="143665"/>
                </a:cubicBezTo>
                <a:lnTo>
                  <a:pt x="6277260" y="88351"/>
                </a:lnTo>
                <a:cubicBezTo>
                  <a:pt x="6311984" y="72918"/>
                  <a:pt x="6356529" y="50051"/>
                  <a:pt x="6393182" y="32689"/>
                </a:cubicBezTo>
                <a:cubicBezTo>
                  <a:pt x="6441410" y="11469"/>
                  <a:pt x="6485925" y="7465"/>
                  <a:pt x="6525273" y="2385"/>
                </a:cubicBezTo>
                <a:cubicBezTo>
                  <a:pt x="6564621" y="-2695"/>
                  <a:pt x="6581447" y="1871"/>
                  <a:pt x="6629271" y="2210"/>
                </a:cubicBezTo>
                <a:lnTo>
                  <a:pt x="6812215" y="4420"/>
                </a:lnTo>
                <a:cubicBezTo>
                  <a:pt x="6895292" y="6842"/>
                  <a:pt x="7015842" y="22019"/>
                  <a:pt x="7127731" y="16741"/>
                </a:cubicBezTo>
                <a:lnTo>
                  <a:pt x="7814701" y="56816"/>
                </a:lnTo>
                <a:lnTo>
                  <a:pt x="8497094" y="133147"/>
                </a:lnTo>
                <a:cubicBezTo>
                  <a:pt x="8713461" y="164140"/>
                  <a:pt x="8779985" y="217940"/>
                  <a:pt x="8873405" y="296798"/>
                </a:cubicBezTo>
                <a:cubicBezTo>
                  <a:pt x="8966825" y="375656"/>
                  <a:pt x="8999120" y="441730"/>
                  <a:pt x="9057616" y="523585"/>
                </a:cubicBezTo>
                <a:cubicBezTo>
                  <a:pt x="9116112" y="605440"/>
                  <a:pt x="9187449" y="719298"/>
                  <a:pt x="9224384" y="787929"/>
                </a:cubicBezTo>
                <a:cubicBezTo>
                  <a:pt x="9261319" y="856560"/>
                  <a:pt x="9264561" y="861954"/>
                  <a:pt x="9279228" y="935371"/>
                </a:cubicBezTo>
                <a:cubicBezTo>
                  <a:pt x="9293895" y="1008788"/>
                  <a:pt x="9319249" y="1096292"/>
                  <a:pt x="9312387" y="1228429"/>
                </a:cubicBezTo>
                <a:cubicBezTo>
                  <a:pt x="9305525" y="1360566"/>
                  <a:pt x="9301095" y="1577262"/>
                  <a:pt x="9238054" y="1728194"/>
                </a:cubicBezTo>
                <a:cubicBezTo>
                  <a:pt x="9175013" y="1879126"/>
                  <a:pt x="9011832" y="2066843"/>
                  <a:pt x="8934141" y="2134022"/>
                </a:cubicBezTo>
              </a:path>
            </a:pathLst>
          </a:custGeom>
          <a:ln w="168275" cmpd="sng">
            <a:solidFill>
              <a:schemeClr val="accent1">
                <a:shade val="95000"/>
                <a:satMod val="105000"/>
              </a:schemeClr>
            </a:solidFill>
          </a:ln>
          <a:effectLst>
            <a:outerShdw blurRad="50800" dist="38100" dir="1800000" algn="tl" rotWithShape="0">
              <a:prstClr val="black">
                <a:alpha val="40000"/>
              </a:prstClr>
            </a:outerShdw>
            <a:softEdge rad="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50" name="Freeform 2">
            <a:extLst>
              <a:ext uri="{FF2B5EF4-FFF2-40B4-BE49-F238E27FC236}">
                <a16:creationId xmlns:a16="http://schemas.microsoft.com/office/drawing/2014/main" xmlns="" id="{A4A0C316-C192-4368-AE7B-F46B305CE1A1}"/>
              </a:ext>
            </a:extLst>
          </p:cNvPr>
          <p:cNvSpPr/>
          <p:nvPr/>
        </p:nvSpPr>
        <p:spPr>
          <a:xfrm>
            <a:off x="800460" y="1650089"/>
            <a:ext cx="5047696" cy="1089190"/>
          </a:xfrm>
          <a:custGeom>
            <a:avLst/>
            <a:gdLst>
              <a:gd name="connsiteX0" fmla="*/ 0 w 9213448"/>
              <a:gd name="connsiteY0" fmla="*/ 2233914 h 2604303"/>
              <a:gd name="connsiteX1" fmla="*/ 69448 w 9213448"/>
              <a:gd name="connsiteY1" fmla="*/ 2199190 h 2604303"/>
              <a:gd name="connsiteX2" fmla="*/ 173620 w 9213448"/>
              <a:gd name="connsiteY2" fmla="*/ 2176040 h 2604303"/>
              <a:gd name="connsiteX3" fmla="*/ 277792 w 9213448"/>
              <a:gd name="connsiteY3" fmla="*/ 2141316 h 2604303"/>
              <a:gd name="connsiteX4" fmla="*/ 370390 w 9213448"/>
              <a:gd name="connsiteY4" fmla="*/ 2118167 h 2604303"/>
              <a:gd name="connsiteX5" fmla="*/ 474562 w 9213448"/>
              <a:gd name="connsiteY5" fmla="*/ 2095017 h 2604303"/>
              <a:gd name="connsiteX6" fmla="*/ 567159 w 9213448"/>
              <a:gd name="connsiteY6" fmla="*/ 2060293 h 2604303"/>
              <a:gd name="connsiteX7" fmla="*/ 636607 w 9213448"/>
              <a:gd name="connsiteY7" fmla="*/ 2037144 h 2604303"/>
              <a:gd name="connsiteX8" fmla="*/ 671331 w 9213448"/>
              <a:gd name="connsiteY8" fmla="*/ 2025569 h 2604303"/>
              <a:gd name="connsiteX9" fmla="*/ 740779 w 9213448"/>
              <a:gd name="connsiteY9" fmla="*/ 2013995 h 2604303"/>
              <a:gd name="connsiteX10" fmla="*/ 833377 w 9213448"/>
              <a:gd name="connsiteY10" fmla="*/ 1979271 h 2604303"/>
              <a:gd name="connsiteX11" fmla="*/ 925974 w 9213448"/>
              <a:gd name="connsiteY11" fmla="*/ 1944547 h 2604303"/>
              <a:gd name="connsiteX12" fmla="*/ 972273 w 9213448"/>
              <a:gd name="connsiteY12" fmla="*/ 1932972 h 2604303"/>
              <a:gd name="connsiteX13" fmla="*/ 1041721 w 9213448"/>
              <a:gd name="connsiteY13" fmla="*/ 1909822 h 2604303"/>
              <a:gd name="connsiteX14" fmla="*/ 1076445 w 9213448"/>
              <a:gd name="connsiteY14" fmla="*/ 1898248 h 2604303"/>
              <a:gd name="connsiteX15" fmla="*/ 1169043 w 9213448"/>
              <a:gd name="connsiteY15" fmla="*/ 1875098 h 2604303"/>
              <a:gd name="connsiteX16" fmla="*/ 1307939 w 9213448"/>
              <a:gd name="connsiteY16" fmla="*/ 1828800 h 2604303"/>
              <a:gd name="connsiteX17" fmla="*/ 1342663 w 9213448"/>
              <a:gd name="connsiteY17" fmla="*/ 1817225 h 2604303"/>
              <a:gd name="connsiteX18" fmla="*/ 1400536 w 9213448"/>
              <a:gd name="connsiteY18" fmla="*/ 1805650 h 2604303"/>
              <a:gd name="connsiteX19" fmla="*/ 1469985 w 9213448"/>
              <a:gd name="connsiteY19" fmla="*/ 1782501 h 2604303"/>
              <a:gd name="connsiteX20" fmla="*/ 1504709 w 9213448"/>
              <a:gd name="connsiteY20" fmla="*/ 1770926 h 2604303"/>
              <a:gd name="connsiteX21" fmla="*/ 1597306 w 9213448"/>
              <a:gd name="connsiteY21" fmla="*/ 1747777 h 2604303"/>
              <a:gd name="connsiteX22" fmla="*/ 1689903 w 9213448"/>
              <a:gd name="connsiteY22" fmla="*/ 1724628 h 2604303"/>
              <a:gd name="connsiteX23" fmla="*/ 1759352 w 9213448"/>
              <a:gd name="connsiteY23" fmla="*/ 1689903 h 2604303"/>
              <a:gd name="connsiteX24" fmla="*/ 1817225 w 9213448"/>
              <a:gd name="connsiteY24" fmla="*/ 1666754 h 2604303"/>
              <a:gd name="connsiteX25" fmla="*/ 1886673 w 9213448"/>
              <a:gd name="connsiteY25" fmla="*/ 1655179 h 2604303"/>
              <a:gd name="connsiteX26" fmla="*/ 1956121 w 9213448"/>
              <a:gd name="connsiteY26" fmla="*/ 1632030 h 2604303"/>
              <a:gd name="connsiteX27" fmla="*/ 1990845 w 9213448"/>
              <a:gd name="connsiteY27" fmla="*/ 1620455 h 2604303"/>
              <a:gd name="connsiteX28" fmla="*/ 2060293 w 9213448"/>
              <a:gd name="connsiteY28" fmla="*/ 1608881 h 2604303"/>
              <a:gd name="connsiteX29" fmla="*/ 2141316 w 9213448"/>
              <a:gd name="connsiteY29" fmla="*/ 1585731 h 2604303"/>
              <a:gd name="connsiteX30" fmla="*/ 2210764 w 9213448"/>
              <a:gd name="connsiteY30" fmla="*/ 1574157 h 2604303"/>
              <a:gd name="connsiteX31" fmla="*/ 2257063 w 9213448"/>
              <a:gd name="connsiteY31" fmla="*/ 1562582 h 2604303"/>
              <a:gd name="connsiteX32" fmla="*/ 2419109 w 9213448"/>
              <a:gd name="connsiteY32" fmla="*/ 1539433 h 2604303"/>
              <a:gd name="connsiteX33" fmla="*/ 2546430 w 9213448"/>
              <a:gd name="connsiteY33" fmla="*/ 1504709 h 2604303"/>
              <a:gd name="connsiteX34" fmla="*/ 2731625 w 9213448"/>
              <a:gd name="connsiteY34" fmla="*/ 1458410 h 2604303"/>
              <a:gd name="connsiteX35" fmla="*/ 2882096 w 9213448"/>
              <a:gd name="connsiteY35" fmla="*/ 1446835 h 2604303"/>
              <a:gd name="connsiteX36" fmla="*/ 3310359 w 9213448"/>
              <a:gd name="connsiteY36" fmla="*/ 1469984 h 2604303"/>
              <a:gd name="connsiteX37" fmla="*/ 3345083 w 9213448"/>
              <a:gd name="connsiteY37" fmla="*/ 1481559 h 2604303"/>
              <a:gd name="connsiteX38" fmla="*/ 3368233 w 9213448"/>
              <a:gd name="connsiteY38" fmla="*/ 1504709 h 2604303"/>
              <a:gd name="connsiteX39" fmla="*/ 3437681 w 9213448"/>
              <a:gd name="connsiteY39" fmla="*/ 1551007 h 2604303"/>
              <a:gd name="connsiteX40" fmla="*/ 3495554 w 9213448"/>
              <a:gd name="connsiteY40" fmla="*/ 1597306 h 2604303"/>
              <a:gd name="connsiteX41" fmla="*/ 3530278 w 9213448"/>
              <a:gd name="connsiteY41" fmla="*/ 1666754 h 2604303"/>
              <a:gd name="connsiteX42" fmla="*/ 3541853 w 9213448"/>
              <a:gd name="connsiteY42" fmla="*/ 1701478 h 2604303"/>
              <a:gd name="connsiteX43" fmla="*/ 3588152 w 9213448"/>
              <a:gd name="connsiteY43" fmla="*/ 1747777 h 2604303"/>
              <a:gd name="connsiteX44" fmla="*/ 3599726 w 9213448"/>
              <a:gd name="connsiteY44" fmla="*/ 1782501 h 2604303"/>
              <a:gd name="connsiteX45" fmla="*/ 3634450 w 9213448"/>
              <a:gd name="connsiteY45" fmla="*/ 1794076 h 2604303"/>
              <a:gd name="connsiteX46" fmla="*/ 3657600 w 9213448"/>
              <a:gd name="connsiteY46" fmla="*/ 1817225 h 2604303"/>
              <a:gd name="connsiteX47" fmla="*/ 3680749 w 9213448"/>
              <a:gd name="connsiteY47" fmla="*/ 1851949 h 2604303"/>
              <a:gd name="connsiteX48" fmla="*/ 3750197 w 9213448"/>
              <a:gd name="connsiteY48" fmla="*/ 1875098 h 2604303"/>
              <a:gd name="connsiteX49" fmla="*/ 3784921 w 9213448"/>
              <a:gd name="connsiteY49" fmla="*/ 1898248 h 2604303"/>
              <a:gd name="connsiteX50" fmla="*/ 3808071 w 9213448"/>
              <a:gd name="connsiteY50" fmla="*/ 1921397 h 2604303"/>
              <a:gd name="connsiteX51" fmla="*/ 3877519 w 9213448"/>
              <a:gd name="connsiteY51" fmla="*/ 1944547 h 2604303"/>
              <a:gd name="connsiteX52" fmla="*/ 3912243 w 9213448"/>
              <a:gd name="connsiteY52" fmla="*/ 1956121 h 2604303"/>
              <a:gd name="connsiteX53" fmla="*/ 4004840 w 9213448"/>
              <a:gd name="connsiteY53" fmla="*/ 2002420 h 2604303"/>
              <a:gd name="connsiteX54" fmla="*/ 4039564 w 9213448"/>
              <a:gd name="connsiteY54" fmla="*/ 2013995 h 2604303"/>
              <a:gd name="connsiteX55" fmla="*/ 4282633 w 9213448"/>
              <a:gd name="connsiteY55" fmla="*/ 1990845 h 2604303"/>
              <a:gd name="connsiteX56" fmla="*/ 4386805 w 9213448"/>
              <a:gd name="connsiteY56" fmla="*/ 1944547 h 2604303"/>
              <a:gd name="connsiteX57" fmla="*/ 4433103 w 9213448"/>
              <a:gd name="connsiteY57" fmla="*/ 1886673 h 2604303"/>
              <a:gd name="connsiteX58" fmla="*/ 4421529 w 9213448"/>
              <a:gd name="connsiteY58" fmla="*/ 1724628 h 2604303"/>
              <a:gd name="connsiteX59" fmla="*/ 4375230 w 9213448"/>
              <a:gd name="connsiteY59" fmla="*/ 1585731 h 2604303"/>
              <a:gd name="connsiteX60" fmla="*/ 4363655 w 9213448"/>
              <a:gd name="connsiteY60" fmla="*/ 1551007 h 2604303"/>
              <a:gd name="connsiteX61" fmla="*/ 4340506 w 9213448"/>
              <a:gd name="connsiteY61" fmla="*/ 1516283 h 2604303"/>
              <a:gd name="connsiteX62" fmla="*/ 4328931 w 9213448"/>
              <a:gd name="connsiteY62" fmla="*/ 1481559 h 2604303"/>
              <a:gd name="connsiteX63" fmla="*/ 4305782 w 9213448"/>
              <a:gd name="connsiteY63" fmla="*/ 1435260 h 2604303"/>
              <a:gd name="connsiteX64" fmla="*/ 4294207 w 9213448"/>
              <a:gd name="connsiteY64" fmla="*/ 1400536 h 2604303"/>
              <a:gd name="connsiteX65" fmla="*/ 4247909 w 9213448"/>
              <a:gd name="connsiteY65" fmla="*/ 1331088 h 2604303"/>
              <a:gd name="connsiteX66" fmla="*/ 4224759 w 9213448"/>
              <a:gd name="connsiteY66" fmla="*/ 1261640 h 2604303"/>
              <a:gd name="connsiteX67" fmla="*/ 4213185 w 9213448"/>
              <a:gd name="connsiteY67" fmla="*/ 1226916 h 2604303"/>
              <a:gd name="connsiteX68" fmla="*/ 4224759 w 9213448"/>
              <a:gd name="connsiteY68" fmla="*/ 1053296 h 2604303"/>
              <a:gd name="connsiteX69" fmla="*/ 4236334 w 9213448"/>
              <a:gd name="connsiteY69" fmla="*/ 1018572 h 2604303"/>
              <a:gd name="connsiteX70" fmla="*/ 4271058 w 9213448"/>
              <a:gd name="connsiteY70" fmla="*/ 1006997 h 2604303"/>
              <a:gd name="connsiteX71" fmla="*/ 4305782 w 9213448"/>
              <a:gd name="connsiteY71" fmla="*/ 983848 h 2604303"/>
              <a:gd name="connsiteX72" fmla="*/ 4340506 w 9213448"/>
              <a:gd name="connsiteY72" fmla="*/ 972273 h 2604303"/>
              <a:gd name="connsiteX73" fmla="*/ 4375230 w 9213448"/>
              <a:gd name="connsiteY73" fmla="*/ 949124 h 2604303"/>
              <a:gd name="connsiteX74" fmla="*/ 4444678 w 9213448"/>
              <a:gd name="connsiteY74" fmla="*/ 925974 h 2604303"/>
              <a:gd name="connsiteX75" fmla="*/ 4467828 w 9213448"/>
              <a:gd name="connsiteY75" fmla="*/ 902825 h 2604303"/>
              <a:gd name="connsiteX76" fmla="*/ 4502552 w 9213448"/>
              <a:gd name="connsiteY76" fmla="*/ 891250 h 2604303"/>
              <a:gd name="connsiteX77" fmla="*/ 4629873 w 9213448"/>
              <a:gd name="connsiteY77" fmla="*/ 868101 h 2604303"/>
              <a:gd name="connsiteX78" fmla="*/ 4815068 w 9213448"/>
              <a:gd name="connsiteY78" fmla="*/ 833377 h 2604303"/>
              <a:gd name="connsiteX79" fmla="*/ 4919240 w 9213448"/>
              <a:gd name="connsiteY79" fmla="*/ 821802 h 2604303"/>
              <a:gd name="connsiteX80" fmla="*/ 4988688 w 9213448"/>
              <a:gd name="connsiteY80" fmla="*/ 798653 h 2604303"/>
              <a:gd name="connsiteX81" fmla="*/ 5104435 w 9213448"/>
              <a:gd name="connsiteY81" fmla="*/ 763929 h 2604303"/>
              <a:gd name="connsiteX82" fmla="*/ 5139159 w 9213448"/>
              <a:gd name="connsiteY82" fmla="*/ 752354 h 2604303"/>
              <a:gd name="connsiteX83" fmla="*/ 5173883 w 9213448"/>
              <a:gd name="connsiteY83" fmla="*/ 740779 h 2604303"/>
              <a:gd name="connsiteX84" fmla="*/ 5208607 w 9213448"/>
              <a:gd name="connsiteY84" fmla="*/ 706055 h 2604303"/>
              <a:gd name="connsiteX85" fmla="*/ 5243331 w 9213448"/>
              <a:gd name="connsiteY85" fmla="*/ 694481 h 2604303"/>
              <a:gd name="connsiteX86" fmla="*/ 5324354 w 9213448"/>
              <a:gd name="connsiteY86" fmla="*/ 659757 h 2604303"/>
              <a:gd name="connsiteX87" fmla="*/ 5382228 w 9213448"/>
              <a:gd name="connsiteY87" fmla="*/ 625033 h 2604303"/>
              <a:gd name="connsiteX88" fmla="*/ 5451676 w 9213448"/>
              <a:gd name="connsiteY88" fmla="*/ 590309 h 2604303"/>
              <a:gd name="connsiteX89" fmla="*/ 5474825 w 9213448"/>
              <a:gd name="connsiteY89" fmla="*/ 567159 h 2604303"/>
              <a:gd name="connsiteX90" fmla="*/ 5544273 w 9213448"/>
              <a:gd name="connsiteY90" fmla="*/ 520860 h 2604303"/>
              <a:gd name="connsiteX91" fmla="*/ 5578997 w 9213448"/>
              <a:gd name="connsiteY91" fmla="*/ 497711 h 2604303"/>
              <a:gd name="connsiteX92" fmla="*/ 5660020 w 9213448"/>
              <a:gd name="connsiteY92" fmla="*/ 439838 h 2604303"/>
              <a:gd name="connsiteX93" fmla="*/ 5694744 w 9213448"/>
              <a:gd name="connsiteY93" fmla="*/ 428263 h 2604303"/>
              <a:gd name="connsiteX94" fmla="*/ 5764192 w 9213448"/>
              <a:gd name="connsiteY94" fmla="*/ 393539 h 2604303"/>
              <a:gd name="connsiteX95" fmla="*/ 5810491 w 9213448"/>
              <a:gd name="connsiteY95" fmla="*/ 358815 h 2604303"/>
              <a:gd name="connsiteX96" fmla="*/ 5833640 w 9213448"/>
              <a:gd name="connsiteY96" fmla="*/ 335665 h 2604303"/>
              <a:gd name="connsiteX97" fmla="*/ 5868364 w 9213448"/>
              <a:gd name="connsiteY97" fmla="*/ 324091 h 2604303"/>
              <a:gd name="connsiteX98" fmla="*/ 5926238 w 9213448"/>
              <a:gd name="connsiteY98" fmla="*/ 289367 h 2604303"/>
              <a:gd name="connsiteX99" fmla="*/ 5984111 w 9213448"/>
              <a:gd name="connsiteY99" fmla="*/ 254643 h 2604303"/>
              <a:gd name="connsiteX100" fmla="*/ 6076709 w 9213448"/>
              <a:gd name="connsiteY100" fmla="*/ 208344 h 2604303"/>
              <a:gd name="connsiteX101" fmla="*/ 6111433 w 9213448"/>
              <a:gd name="connsiteY101" fmla="*/ 196769 h 2604303"/>
              <a:gd name="connsiteX102" fmla="*/ 6146157 w 9213448"/>
              <a:gd name="connsiteY102" fmla="*/ 185195 h 2604303"/>
              <a:gd name="connsiteX103" fmla="*/ 6204030 w 9213448"/>
              <a:gd name="connsiteY103" fmla="*/ 150471 h 2604303"/>
              <a:gd name="connsiteX104" fmla="*/ 6285053 w 9213448"/>
              <a:gd name="connsiteY104" fmla="*/ 115747 h 2604303"/>
              <a:gd name="connsiteX105" fmla="*/ 6366076 w 9213448"/>
              <a:gd name="connsiteY105" fmla="*/ 81022 h 2604303"/>
              <a:gd name="connsiteX106" fmla="*/ 6435524 w 9213448"/>
              <a:gd name="connsiteY106" fmla="*/ 57873 h 2604303"/>
              <a:gd name="connsiteX107" fmla="*/ 6516547 w 9213448"/>
              <a:gd name="connsiteY107" fmla="*/ 34724 h 2604303"/>
              <a:gd name="connsiteX108" fmla="*/ 6562845 w 9213448"/>
              <a:gd name="connsiteY108" fmla="*/ 23149 h 2604303"/>
              <a:gd name="connsiteX109" fmla="*/ 6632293 w 9213448"/>
              <a:gd name="connsiteY109" fmla="*/ 0 h 2604303"/>
              <a:gd name="connsiteX110" fmla="*/ 7234177 w 9213448"/>
              <a:gd name="connsiteY110" fmla="*/ 11574 h 2604303"/>
              <a:gd name="connsiteX111" fmla="*/ 7303625 w 9213448"/>
              <a:gd name="connsiteY111" fmla="*/ 23149 h 2604303"/>
              <a:gd name="connsiteX112" fmla="*/ 7373073 w 9213448"/>
              <a:gd name="connsiteY112" fmla="*/ 46298 h 2604303"/>
              <a:gd name="connsiteX113" fmla="*/ 8426369 w 9213448"/>
              <a:gd name="connsiteY113" fmla="*/ 57873 h 2604303"/>
              <a:gd name="connsiteX114" fmla="*/ 8507392 w 9213448"/>
              <a:gd name="connsiteY114" fmla="*/ 92597 h 2604303"/>
              <a:gd name="connsiteX115" fmla="*/ 8530541 w 9213448"/>
              <a:gd name="connsiteY115" fmla="*/ 115747 h 2604303"/>
              <a:gd name="connsiteX116" fmla="*/ 8576840 w 9213448"/>
              <a:gd name="connsiteY116" fmla="*/ 127321 h 2604303"/>
              <a:gd name="connsiteX117" fmla="*/ 8599990 w 9213448"/>
              <a:gd name="connsiteY117" fmla="*/ 162045 h 2604303"/>
              <a:gd name="connsiteX118" fmla="*/ 8657863 w 9213448"/>
              <a:gd name="connsiteY118" fmla="*/ 208344 h 2604303"/>
              <a:gd name="connsiteX119" fmla="*/ 8704162 w 9213448"/>
              <a:gd name="connsiteY119" fmla="*/ 231493 h 2604303"/>
              <a:gd name="connsiteX120" fmla="*/ 8773610 w 9213448"/>
              <a:gd name="connsiteY120" fmla="*/ 312516 h 2604303"/>
              <a:gd name="connsiteX121" fmla="*/ 8773610 w 9213448"/>
              <a:gd name="connsiteY121" fmla="*/ 312516 h 2604303"/>
              <a:gd name="connsiteX122" fmla="*/ 8808334 w 9213448"/>
              <a:gd name="connsiteY122" fmla="*/ 358815 h 2604303"/>
              <a:gd name="connsiteX123" fmla="*/ 8843058 w 9213448"/>
              <a:gd name="connsiteY123" fmla="*/ 370390 h 2604303"/>
              <a:gd name="connsiteX124" fmla="*/ 8912506 w 9213448"/>
              <a:gd name="connsiteY124" fmla="*/ 428263 h 2604303"/>
              <a:gd name="connsiteX125" fmla="*/ 8947230 w 9213448"/>
              <a:gd name="connsiteY125" fmla="*/ 451412 h 2604303"/>
              <a:gd name="connsiteX126" fmla="*/ 8993529 w 9213448"/>
              <a:gd name="connsiteY126" fmla="*/ 509286 h 2604303"/>
              <a:gd name="connsiteX127" fmla="*/ 9028253 w 9213448"/>
              <a:gd name="connsiteY127" fmla="*/ 578734 h 2604303"/>
              <a:gd name="connsiteX128" fmla="*/ 9039828 w 9213448"/>
              <a:gd name="connsiteY128" fmla="*/ 613458 h 2604303"/>
              <a:gd name="connsiteX129" fmla="*/ 9062977 w 9213448"/>
              <a:gd name="connsiteY129" fmla="*/ 648182 h 2604303"/>
              <a:gd name="connsiteX130" fmla="*/ 9074552 w 9213448"/>
              <a:gd name="connsiteY130" fmla="*/ 682906 h 2604303"/>
              <a:gd name="connsiteX131" fmla="*/ 9109276 w 9213448"/>
              <a:gd name="connsiteY131" fmla="*/ 717630 h 2604303"/>
              <a:gd name="connsiteX132" fmla="*/ 9120850 w 9213448"/>
              <a:gd name="connsiteY132" fmla="*/ 763929 h 2604303"/>
              <a:gd name="connsiteX133" fmla="*/ 9144000 w 9213448"/>
              <a:gd name="connsiteY133" fmla="*/ 833377 h 2604303"/>
              <a:gd name="connsiteX134" fmla="*/ 9167149 w 9213448"/>
              <a:gd name="connsiteY134" fmla="*/ 902825 h 2604303"/>
              <a:gd name="connsiteX135" fmla="*/ 9190298 w 9213448"/>
              <a:gd name="connsiteY135" fmla="*/ 972273 h 2604303"/>
              <a:gd name="connsiteX136" fmla="*/ 9213448 w 9213448"/>
              <a:gd name="connsiteY136" fmla="*/ 1169043 h 2604303"/>
              <a:gd name="connsiteX137" fmla="*/ 9178724 w 9213448"/>
              <a:gd name="connsiteY137" fmla="*/ 1527858 h 2604303"/>
              <a:gd name="connsiteX138" fmla="*/ 9167149 w 9213448"/>
              <a:gd name="connsiteY138" fmla="*/ 1562582 h 2604303"/>
              <a:gd name="connsiteX139" fmla="*/ 9120850 w 9213448"/>
              <a:gd name="connsiteY139" fmla="*/ 1620455 h 2604303"/>
              <a:gd name="connsiteX140" fmla="*/ 9062977 w 9213448"/>
              <a:gd name="connsiteY140" fmla="*/ 1724628 h 2604303"/>
              <a:gd name="connsiteX141" fmla="*/ 9016678 w 9213448"/>
              <a:gd name="connsiteY141" fmla="*/ 1759352 h 2604303"/>
              <a:gd name="connsiteX142" fmla="*/ 8947230 w 9213448"/>
              <a:gd name="connsiteY142" fmla="*/ 1828800 h 2604303"/>
              <a:gd name="connsiteX143" fmla="*/ 8912506 w 9213448"/>
              <a:gd name="connsiteY143" fmla="*/ 1851949 h 2604303"/>
              <a:gd name="connsiteX144" fmla="*/ 8877782 w 9213448"/>
              <a:gd name="connsiteY144" fmla="*/ 1863524 h 2604303"/>
              <a:gd name="connsiteX145" fmla="*/ 8808334 w 9213448"/>
              <a:gd name="connsiteY145" fmla="*/ 1909822 h 2604303"/>
              <a:gd name="connsiteX146" fmla="*/ 8773610 w 9213448"/>
              <a:gd name="connsiteY146" fmla="*/ 1932972 h 2604303"/>
              <a:gd name="connsiteX147" fmla="*/ 8738886 w 9213448"/>
              <a:gd name="connsiteY147" fmla="*/ 1944547 h 2604303"/>
              <a:gd name="connsiteX148" fmla="*/ 8704162 w 9213448"/>
              <a:gd name="connsiteY148" fmla="*/ 1967696 h 2604303"/>
              <a:gd name="connsiteX149" fmla="*/ 8646288 w 9213448"/>
              <a:gd name="connsiteY149" fmla="*/ 1979271 h 2604303"/>
              <a:gd name="connsiteX150" fmla="*/ 8611564 w 9213448"/>
              <a:gd name="connsiteY150" fmla="*/ 1990845 h 2604303"/>
              <a:gd name="connsiteX151" fmla="*/ 8576840 w 9213448"/>
              <a:gd name="connsiteY151" fmla="*/ 2013995 h 2604303"/>
              <a:gd name="connsiteX152" fmla="*/ 8507392 w 9213448"/>
              <a:gd name="connsiteY152" fmla="*/ 2037144 h 2604303"/>
              <a:gd name="connsiteX153" fmla="*/ 8461093 w 9213448"/>
              <a:gd name="connsiteY153" fmla="*/ 2071868 h 2604303"/>
              <a:gd name="connsiteX154" fmla="*/ 8368496 w 9213448"/>
              <a:gd name="connsiteY154" fmla="*/ 2129741 h 2604303"/>
              <a:gd name="connsiteX155" fmla="*/ 8345347 w 9213448"/>
              <a:gd name="connsiteY155" fmla="*/ 2152891 h 2604303"/>
              <a:gd name="connsiteX156" fmla="*/ 8310622 w 9213448"/>
              <a:gd name="connsiteY156" fmla="*/ 2164465 h 2604303"/>
              <a:gd name="connsiteX157" fmla="*/ 8264324 w 9213448"/>
              <a:gd name="connsiteY157" fmla="*/ 2187615 h 2604303"/>
              <a:gd name="connsiteX158" fmla="*/ 8229600 w 9213448"/>
              <a:gd name="connsiteY158" fmla="*/ 2199190 h 2604303"/>
              <a:gd name="connsiteX159" fmla="*/ 8183301 w 9213448"/>
              <a:gd name="connsiteY159" fmla="*/ 2222339 h 2604303"/>
              <a:gd name="connsiteX160" fmla="*/ 8125428 w 9213448"/>
              <a:gd name="connsiteY160" fmla="*/ 2233914 h 2604303"/>
              <a:gd name="connsiteX161" fmla="*/ 8090703 w 9213448"/>
              <a:gd name="connsiteY161" fmla="*/ 2257063 h 2604303"/>
              <a:gd name="connsiteX162" fmla="*/ 8055979 w 9213448"/>
              <a:gd name="connsiteY162" fmla="*/ 2268638 h 2604303"/>
              <a:gd name="connsiteX163" fmla="*/ 7998106 w 9213448"/>
              <a:gd name="connsiteY163" fmla="*/ 2291787 h 2604303"/>
              <a:gd name="connsiteX164" fmla="*/ 7963382 w 9213448"/>
              <a:gd name="connsiteY164" fmla="*/ 2303362 h 2604303"/>
              <a:gd name="connsiteX165" fmla="*/ 7905509 w 9213448"/>
              <a:gd name="connsiteY165" fmla="*/ 2326511 h 2604303"/>
              <a:gd name="connsiteX166" fmla="*/ 7870785 w 9213448"/>
              <a:gd name="connsiteY166" fmla="*/ 2338086 h 2604303"/>
              <a:gd name="connsiteX167" fmla="*/ 7801336 w 9213448"/>
              <a:gd name="connsiteY167" fmla="*/ 2372810 h 2604303"/>
              <a:gd name="connsiteX168" fmla="*/ 7743463 w 9213448"/>
              <a:gd name="connsiteY168" fmla="*/ 2384384 h 2604303"/>
              <a:gd name="connsiteX169" fmla="*/ 7708739 w 9213448"/>
              <a:gd name="connsiteY169" fmla="*/ 2395959 h 2604303"/>
              <a:gd name="connsiteX170" fmla="*/ 7627716 w 9213448"/>
              <a:gd name="connsiteY170" fmla="*/ 2419109 h 2604303"/>
              <a:gd name="connsiteX171" fmla="*/ 7581417 w 9213448"/>
              <a:gd name="connsiteY171" fmla="*/ 2430683 h 2604303"/>
              <a:gd name="connsiteX172" fmla="*/ 7454096 w 9213448"/>
              <a:gd name="connsiteY172" fmla="*/ 2465407 h 2604303"/>
              <a:gd name="connsiteX173" fmla="*/ 7396222 w 9213448"/>
              <a:gd name="connsiteY173" fmla="*/ 2511706 h 2604303"/>
              <a:gd name="connsiteX174" fmla="*/ 7326774 w 9213448"/>
              <a:gd name="connsiteY174" fmla="*/ 2534855 h 2604303"/>
              <a:gd name="connsiteX175" fmla="*/ 7268901 w 9213448"/>
              <a:gd name="connsiteY175" fmla="*/ 2569579 h 2604303"/>
              <a:gd name="connsiteX176" fmla="*/ 7234177 w 9213448"/>
              <a:gd name="connsiteY176" fmla="*/ 2592729 h 2604303"/>
              <a:gd name="connsiteX177" fmla="*/ 7199453 w 9213448"/>
              <a:gd name="connsiteY177" fmla="*/ 2604303 h 2604303"/>
              <a:gd name="connsiteX0" fmla="*/ 0 w 9213448"/>
              <a:gd name="connsiteY0" fmla="*/ 2233914 h 2604303"/>
              <a:gd name="connsiteX1" fmla="*/ 69448 w 9213448"/>
              <a:gd name="connsiteY1" fmla="*/ 2199190 h 2604303"/>
              <a:gd name="connsiteX2" fmla="*/ 173620 w 9213448"/>
              <a:gd name="connsiteY2" fmla="*/ 2176040 h 2604303"/>
              <a:gd name="connsiteX3" fmla="*/ 277792 w 9213448"/>
              <a:gd name="connsiteY3" fmla="*/ 2141316 h 2604303"/>
              <a:gd name="connsiteX4" fmla="*/ 370390 w 9213448"/>
              <a:gd name="connsiteY4" fmla="*/ 2118167 h 2604303"/>
              <a:gd name="connsiteX5" fmla="*/ 474562 w 9213448"/>
              <a:gd name="connsiteY5" fmla="*/ 2095017 h 2604303"/>
              <a:gd name="connsiteX6" fmla="*/ 567159 w 9213448"/>
              <a:gd name="connsiteY6" fmla="*/ 2060293 h 2604303"/>
              <a:gd name="connsiteX7" fmla="*/ 636607 w 9213448"/>
              <a:gd name="connsiteY7" fmla="*/ 2037144 h 2604303"/>
              <a:gd name="connsiteX8" fmla="*/ 671331 w 9213448"/>
              <a:gd name="connsiteY8" fmla="*/ 2025569 h 2604303"/>
              <a:gd name="connsiteX9" fmla="*/ 740779 w 9213448"/>
              <a:gd name="connsiteY9" fmla="*/ 2013995 h 2604303"/>
              <a:gd name="connsiteX10" fmla="*/ 833377 w 9213448"/>
              <a:gd name="connsiteY10" fmla="*/ 1979271 h 2604303"/>
              <a:gd name="connsiteX11" fmla="*/ 925974 w 9213448"/>
              <a:gd name="connsiteY11" fmla="*/ 1944547 h 2604303"/>
              <a:gd name="connsiteX12" fmla="*/ 972273 w 9213448"/>
              <a:gd name="connsiteY12" fmla="*/ 1932972 h 2604303"/>
              <a:gd name="connsiteX13" fmla="*/ 1041721 w 9213448"/>
              <a:gd name="connsiteY13" fmla="*/ 1909822 h 2604303"/>
              <a:gd name="connsiteX14" fmla="*/ 1076445 w 9213448"/>
              <a:gd name="connsiteY14" fmla="*/ 1898248 h 2604303"/>
              <a:gd name="connsiteX15" fmla="*/ 1169043 w 9213448"/>
              <a:gd name="connsiteY15" fmla="*/ 1875098 h 2604303"/>
              <a:gd name="connsiteX16" fmla="*/ 1307939 w 9213448"/>
              <a:gd name="connsiteY16" fmla="*/ 1828800 h 2604303"/>
              <a:gd name="connsiteX17" fmla="*/ 1342663 w 9213448"/>
              <a:gd name="connsiteY17" fmla="*/ 1817225 h 2604303"/>
              <a:gd name="connsiteX18" fmla="*/ 1400536 w 9213448"/>
              <a:gd name="connsiteY18" fmla="*/ 1805650 h 2604303"/>
              <a:gd name="connsiteX19" fmla="*/ 1469985 w 9213448"/>
              <a:gd name="connsiteY19" fmla="*/ 1782501 h 2604303"/>
              <a:gd name="connsiteX20" fmla="*/ 1504709 w 9213448"/>
              <a:gd name="connsiteY20" fmla="*/ 1770926 h 2604303"/>
              <a:gd name="connsiteX21" fmla="*/ 1597306 w 9213448"/>
              <a:gd name="connsiteY21" fmla="*/ 1747777 h 2604303"/>
              <a:gd name="connsiteX22" fmla="*/ 1689903 w 9213448"/>
              <a:gd name="connsiteY22" fmla="*/ 1724628 h 2604303"/>
              <a:gd name="connsiteX23" fmla="*/ 1759352 w 9213448"/>
              <a:gd name="connsiteY23" fmla="*/ 1689903 h 2604303"/>
              <a:gd name="connsiteX24" fmla="*/ 1817225 w 9213448"/>
              <a:gd name="connsiteY24" fmla="*/ 1666754 h 2604303"/>
              <a:gd name="connsiteX25" fmla="*/ 1886673 w 9213448"/>
              <a:gd name="connsiteY25" fmla="*/ 1655179 h 2604303"/>
              <a:gd name="connsiteX26" fmla="*/ 1956121 w 9213448"/>
              <a:gd name="connsiteY26" fmla="*/ 1632030 h 2604303"/>
              <a:gd name="connsiteX27" fmla="*/ 1990845 w 9213448"/>
              <a:gd name="connsiteY27" fmla="*/ 1620455 h 2604303"/>
              <a:gd name="connsiteX28" fmla="*/ 2060293 w 9213448"/>
              <a:gd name="connsiteY28" fmla="*/ 1608881 h 2604303"/>
              <a:gd name="connsiteX29" fmla="*/ 2141316 w 9213448"/>
              <a:gd name="connsiteY29" fmla="*/ 1585731 h 2604303"/>
              <a:gd name="connsiteX30" fmla="*/ 2210764 w 9213448"/>
              <a:gd name="connsiteY30" fmla="*/ 1574157 h 2604303"/>
              <a:gd name="connsiteX31" fmla="*/ 2257063 w 9213448"/>
              <a:gd name="connsiteY31" fmla="*/ 1562582 h 2604303"/>
              <a:gd name="connsiteX32" fmla="*/ 2419109 w 9213448"/>
              <a:gd name="connsiteY32" fmla="*/ 1539433 h 2604303"/>
              <a:gd name="connsiteX33" fmla="*/ 2546430 w 9213448"/>
              <a:gd name="connsiteY33" fmla="*/ 1504709 h 2604303"/>
              <a:gd name="connsiteX34" fmla="*/ 2731625 w 9213448"/>
              <a:gd name="connsiteY34" fmla="*/ 1458410 h 2604303"/>
              <a:gd name="connsiteX35" fmla="*/ 2882096 w 9213448"/>
              <a:gd name="connsiteY35" fmla="*/ 1446835 h 2604303"/>
              <a:gd name="connsiteX36" fmla="*/ 3310359 w 9213448"/>
              <a:gd name="connsiteY36" fmla="*/ 1469984 h 2604303"/>
              <a:gd name="connsiteX37" fmla="*/ 3345083 w 9213448"/>
              <a:gd name="connsiteY37" fmla="*/ 1481559 h 2604303"/>
              <a:gd name="connsiteX38" fmla="*/ 3368233 w 9213448"/>
              <a:gd name="connsiteY38" fmla="*/ 1504709 h 2604303"/>
              <a:gd name="connsiteX39" fmla="*/ 3437681 w 9213448"/>
              <a:gd name="connsiteY39" fmla="*/ 1551007 h 2604303"/>
              <a:gd name="connsiteX40" fmla="*/ 3495554 w 9213448"/>
              <a:gd name="connsiteY40" fmla="*/ 1597306 h 2604303"/>
              <a:gd name="connsiteX41" fmla="*/ 3530278 w 9213448"/>
              <a:gd name="connsiteY41" fmla="*/ 1666754 h 2604303"/>
              <a:gd name="connsiteX42" fmla="*/ 3541853 w 9213448"/>
              <a:gd name="connsiteY42" fmla="*/ 1701478 h 2604303"/>
              <a:gd name="connsiteX43" fmla="*/ 3588152 w 9213448"/>
              <a:gd name="connsiteY43" fmla="*/ 1747777 h 2604303"/>
              <a:gd name="connsiteX44" fmla="*/ 3599726 w 9213448"/>
              <a:gd name="connsiteY44" fmla="*/ 1782501 h 2604303"/>
              <a:gd name="connsiteX45" fmla="*/ 3634450 w 9213448"/>
              <a:gd name="connsiteY45" fmla="*/ 1794076 h 2604303"/>
              <a:gd name="connsiteX46" fmla="*/ 3657600 w 9213448"/>
              <a:gd name="connsiteY46" fmla="*/ 1817225 h 2604303"/>
              <a:gd name="connsiteX47" fmla="*/ 3680749 w 9213448"/>
              <a:gd name="connsiteY47" fmla="*/ 1851949 h 2604303"/>
              <a:gd name="connsiteX48" fmla="*/ 3750197 w 9213448"/>
              <a:gd name="connsiteY48" fmla="*/ 1875098 h 2604303"/>
              <a:gd name="connsiteX49" fmla="*/ 3784921 w 9213448"/>
              <a:gd name="connsiteY49" fmla="*/ 1898248 h 2604303"/>
              <a:gd name="connsiteX50" fmla="*/ 3808071 w 9213448"/>
              <a:gd name="connsiteY50" fmla="*/ 1921397 h 2604303"/>
              <a:gd name="connsiteX51" fmla="*/ 3877519 w 9213448"/>
              <a:gd name="connsiteY51" fmla="*/ 1944547 h 2604303"/>
              <a:gd name="connsiteX52" fmla="*/ 3912243 w 9213448"/>
              <a:gd name="connsiteY52" fmla="*/ 1956121 h 2604303"/>
              <a:gd name="connsiteX53" fmla="*/ 4004840 w 9213448"/>
              <a:gd name="connsiteY53" fmla="*/ 2002420 h 2604303"/>
              <a:gd name="connsiteX54" fmla="*/ 4039564 w 9213448"/>
              <a:gd name="connsiteY54" fmla="*/ 2013995 h 2604303"/>
              <a:gd name="connsiteX55" fmla="*/ 4282633 w 9213448"/>
              <a:gd name="connsiteY55" fmla="*/ 1990845 h 2604303"/>
              <a:gd name="connsiteX56" fmla="*/ 4386805 w 9213448"/>
              <a:gd name="connsiteY56" fmla="*/ 1944547 h 2604303"/>
              <a:gd name="connsiteX57" fmla="*/ 4433103 w 9213448"/>
              <a:gd name="connsiteY57" fmla="*/ 1886673 h 2604303"/>
              <a:gd name="connsiteX58" fmla="*/ 4421529 w 9213448"/>
              <a:gd name="connsiteY58" fmla="*/ 1724628 h 2604303"/>
              <a:gd name="connsiteX59" fmla="*/ 4375230 w 9213448"/>
              <a:gd name="connsiteY59" fmla="*/ 1585731 h 2604303"/>
              <a:gd name="connsiteX60" fmla="*/ 4363655 w 9213448"/>
              <a:gd name="connsiteY60" fmla="*/ 1551007 h 2604303"/>
              <a:gd name="connsiteX61" fmla="*/ 4340506 w 9213448"/>
              <a:gd name="connsiteY61" fmla="*/ 1516283 h 2604303"/>
              <a:gd name="connsiteX62" fmla="*/ 4328931 w 9213448"/>
              <a:gd name="connsiteY62" fmla="*/ 1481559 h 2604303"/>
              <a:gd name="connsiteX63" fmla="*/ 4305782 w 9213448"/>
              <a:gd name="connsiteY63" fmla="*/ 1435260 h 2604303"/>
              <a:gd name="connsiteX64" fmla="*/ 4294207 w 9213448"/>
              <a:gd name="connsiteY64" fmla="*/ 1400536 h 2604303"/>
              <a:gd name="connsiteX65" fmla="*/ 4247909 w 9213448"/>
              <a:gd name="connsiteY65" fmla="*/ 1331088 h 2604303"/>
              <a:gd name="connsiteX66" fmla="*/ 4224759 w 9213448"/>
              <a:gd name="connsiteY66" fmla="*/ 1261640 h 2604303"/>
              <a:gd name="connsiteX67" fmla="*/ 4213185 w 9213448"/>
              <a:gd name="connsiteY67" fmla="*/ 1226916 h 2604303"/>
              <a:gd name="connsiteX68" fmla="*/ 4224759 w 9213448"/>
              <a:gd name="connsiteY68" fmla="*/ 1053296 h 2604303"/>
              <a:gd name="connsiteX69" fmla="*/ 4236334 w 9213448"/>
              <a:gd name="connsiteY69" fmla="*/ 1018572 h 2604303"/>
              <a:gd name="connsiteX70" fmla="*/ 4271058 w 9213448"/>
              <a:gd name="connsiteY70" fmla="*/ 1006997 h 2604303"/>
              <a:gd name="connsiteX71" fmla="*/ 4305782 w 9213448"/>
              <a:gd name="connsiteY71" fmla="*/ 983848 h 2604303"/>
              <a:gd name="connsiteX72" fmla="*/ 4340506 w 9213448"/>
              <a:gd name="connsiteY72" fmla="*/ 972273 h 2604303"/>
              <a:gd name="connsiteX73" fmla="*/ 4375230 w 9213448"/>
              <a:gd name="connsiteY73" fmla="*/ 949124 h 2604303"/>
              <a:gd name="connsiteX74" fmla="*/ 4444678 w 9213448"/>
              <a:gd name="connsiteY74" fmla="*/ 925974 h 2604303"/>
              <a:gd name="connsiteX75" fmla="*/ 4467828 w 9213448"/>
              <a:gd name="connsiteY75" fmla="*/ 902825 h 2604303"/>
              <a:gd name="connsiteX76" fmla="*/ 4502552 w 9213448"/>
              <a:gd name="connsiteY76" fmla="*/ 891250 h 2604303"/>
              <a:gd name="connsiteX77" fmla="*/ 4629873 w 9213448"/>
              <a:gd name="connsiteY77" fmla="*/ 868101 h 2604303"/>
              <a:gd name="connsiteX78" fmla="*/ 4815068 w 9213448"/>
              <a:gd name="connsiteY78" fmla="*/ 833377 h 2604303"/>
              <a:gd name="connsiteX79" fmla="*/ 4919240 w 9213448"/>
              <a:gd name="connsiteY79" fmla="*/ 821802 h 2604303"/>
              <a:gd name="connsiteX80" fmla="*/ 4988688 w 9213448"/>
              <a:gd name="connsiteY80" fmla="*/ 798653 h 2604303"/>
              <a:gd name="connsiteX81" fmla="*/ 5104435 w 9213448"/>
              <a:gd name="connsiteY81" fmla="*/ 763929 h 2604303"/>
              <a:gd name="connsiteX82" fmla="*/ 5139159 w 9213448"/>
              <a:gd name="connsiteY82" fmla="*/ 752354 h 2604303"/>
              <a:gd name="connsiteX83" fmla="*/ 5173883 w 9213448"/>
              <a:gd name="connsiteY83" fmla="*/ 740779 h 2604303"/>
              <a:gd name="connsiteX84" fmla="*/ 5208607 w 9213448"/>
              <a:gd name="connsiteY84" fmla="*/ 706055 h 2604303"/>
              <a:gd name="connsiteX85" fmla="*/ 5243331 w 9213448"/>
              <a:gd name="connsiteY85" fmla="*/ 694481 h 2604303"/>
              <a:gd name="connsiteX86" fmla="*/ 5324354 w 9213448"/>
              <a:gd name="connsiteY86" fmla="*/ 659757 h 2604303"/>
              <a:gd name="connsiteX87" fmla="*/ 5382228 w 9213448"/>
              <a:gd name="connsiteY87" fmla="*/ 625033 h 2604303"/>
              <a:gd name="connsiteX88" fmla="*/ 5451676 w 9213448"/>
              <a:gd name="connsiteY88" fmla="*/ 590309 h 2604303"/>
              <a:gd name="connsiteX89" fmla="*/ 5474825 w 9213448"/>
              <a:gd name="connsiteY89" fmla="*/ 567159 h 2604303"/>
              <a:gd name="connsiteX90" fmla="*/ 5544273 w 9213448"/>
              <a:gd name="connsiteY90" fmla="*/ 520860 h 2604303"/>
              <a:gd name="connsiteX91" fmla="*/ 5578997 w 9213448"/>
              <a:gd name="connsiteY91" fmla="*/ 497711 h 2604303"/>
              <a:gd name="connsiteX92" fmla="*/ 5660020 w 9213448"/>
              <a:gd name="connsiteY92" fmla="*/ 439838 h 2604303"/>
              <a:gd name="connsiteX93" fmla="*/ 5694744 w 9213448"/>
              <a:gd name="connsiteY93" fmla="*/ 428263 h 2604303"/>
              <a:gd name="connsiteX94" fmla="*/ 5764192 w 9213448"/>
              <a:gd name="connsiteY94" fmla="*/ 393539 h 2604303"/>
              <a:gd name="connsiteX95" fmla="*/ 5810491 w 9213448"/>
              <a:gd name="connsiteY95" fmla="*/ 358815 h 2604303"/>
              <a:gd name="connsiteX96" fmla="*/ 5833640 w 9213448"/>
              <a:gd name="connsiteY96" fmla="*/ 335665 h 2604303"/>
              <a:gd name="connsiteX97" fmla="*/ 5868364 w 9213448"/>
              <a:gd name="connsiteY97" fmla="*/ 324091 h 2604303"/>
              <a:gd name="connsiteX98" fmla="*/ 5926238 w 9213448"/>
              <a:gd name="connsiteY98" fmla="*/ 289367 h 2604303"/>
              <a:gd name="connsiteX99" fmla="*/ 5984111 w 9213448"/>
              <a:gd name="connsiteY99" fmla="*/ 254643 h 2604303"/>
              <a:gd name="connsiteX100" fmla="*/ 6076709 w 9213448"/>
              <a:gd name="connsiteY100" fmla="*/ 208344 h 2604303"/>
              <a:gd name="connsiteX101" fmla="*/ 6111433 w 9213448"/>
              <a:gd name="connsiteY101" fmla="*/ 196769 h 2604303"/>
              <a:gd name="connsiteX102" fmla="*/ 6146157 w 9213448"/>
              <a:gd name="connsiteY102" fmla="*/ 185195 h 2604303"/>
              <a:gd name="connsiteX103" fmla="*/ 6204030 w 9213448"/>
              <a:gd name="connsiteY103" fmla="*/ 150471 h 2604303"/>
              <a:gd name="connsiteX104" fmla="*/ 6285053 w 9213448"/>
              <a:gd name="connsiteY104" fmla="*/ 115747 h 2604303"/>
              <a:gd name="connsiteX105" fmla="*/ 6366076 w 9213448"/>
              <a:gd name="connsiteY105" fmla="*/ 81022 h 2604303"/>
              <a:gd name="connsiteX106" fmla="*/ 6435524 w 9213448"/>
              <a:gd name="connsiteY106" fmla="*/ 57873 h 2604303"/>
              <a:gd name="connsiteX107" fmla="*/ 6516547 w 9213448"/>
              <a:gd name="connsiteY107" fmla="*/ 34724 h 2604303"/>
              <a:gd name="connsiteX108" fmla="*/ 6562845 w 9213448"/>
              <a:gd name="connsiteY108" fmla="*/ 23149 h 2604303"/>
              <a:gd name="connsiteX109" fmla="*/ 6632293 w 9213448"/>
              <a:gd name="connsiteY109" fmla="*/ 0 h 2604303"/>
              <a:gd name="connsiteX110" fmla="*/ 7234177 w 9213448"/>
              <a:gd name="connsiteY110" fmla="*/ 11574 h 2604303"/>
              <a:gd name="connsiteX111" fmla="*/ 7303625 w 9213448"/>
              <a:gd name="connsiteY111" fmla="*/ 23149 h 2604303"/>
              <a:gd name="connsiteX112" fmla="*/ 7373073 w 9213448"/>
              <a:gd name="connsiteY112" fmla="*/ 46298 h 2604303"/>
              <a:gd name="connsiteX113" fmla="*/ 8426369 w 9213448"/>
              <a:gd name="connsiteY113" fmla="*/ 57873 h 2604303"/>
              <a:gd name="connsiteX114" fmla="*/ 8507392 w 9213448"/>
              <a:gd name="connsiteY114" fmla="*/ 92597 h 2604303"/>
              <a:gd name="connsiteX115" fmla="*/ 8530541 w 9213448"/>
              <a:gd name="connsiteY115" fmla="*/ 115747 h 2604303"/>
              <a:gd name="connsiteX116" fmla="*/ 8576840 w 9213448"/>
              <a:gd name="connsiteY116" fmla="*/ 127321 h 2604303"/>
              <a:gd name="connsiteX117" fmla="*/ 8599990 w 9213448"/>
              <a:gd name="connsiteY117" fmla="*/ 162045 h 2604303"/>
              <a:gd name="connsiteX118" fmla="*/ 8657863 w 9213448"/>
              <a:gd name="connsiteY118" fmla="*/ 208344 h 2604303"/>
              <a:gd name="connsiteX119" fmla="*/ 8704162 w 9213448"/>
              <a:gd name="connsiteY119" fmla="*/ 231493 h 2604303"/>
              <a:gd name="connsiteX120" fmla="*/ 8773610 w 9213448"/>
              <a:gd name="connsiteY120" fmla="*/ 312516 h 2604303"/>
              <a:gd name="connsiteX121" fmla="*/ 8773610 w 9213448"/>
              <a:gd name="connsiteY121" fmla="*/ 312516 h 2604303"/>
              <a:gd name="connsiteX122" fmla="*/ 8808334 w 9213448"/>
              <a:gd name="connsiteY122" fmla="*/ 358815 h 2604303"/>
              <a:gd name="connsiteX123" fmla="*/ 8843058 w 9213448"/>
              <a:gd name="connsiteY123" fmla="*/ 370390 h 2604303"/>
              <a:gd name="connsiteX124" fmla="*/ 8912506 w 9213448"/>
              <a:gd name="connsiteY124" fmla="*/ 428263 h 2604303"/>
              <a:gd name="connsiteX125" fmla="*/ 8947230 w 9213448"/>
              <a:gd name="connsiteY125" fmla="*/ 451412 h 2604303"/>
              <a:gd name="connsiteX126" fmla="*/ 8993529 w 9213448"/>
              <a:gd name="connsiteY126" fmla="*/ 509286 h 2604303"/>
              <a:gd name="connsiteX127" fmla="*/ 9028253 w 9213448"/>
              <a:gd name="connsiteY127" fmla="*/ 578734 h 2604303"/>
              <a:gd name="connsiteX128" fmla="*/ 9039828 w 9213448"/>
              <a:gd name="connsiteY128" fmla="*/ 613458 h 2604303"/>
              <a:gd name="connsiteX129" fmla="*/ 9062977 w 9213448"/>
              <a:gd name="connsiteY129" fmla="*/ 648182 h 2604303"/>
              <a:gd name="connsiteX130" fmla="*/ 9074552 w 9213448"/>
              <a:gd name="connsiteY130" fmla="*/ 682906 h 2604303"/>
              <a:gd name="connsiteX131" fmla="*/ 9109276 w 9213448"/>
              <a:gd name="connsiteY131" fmla="*/ 717630 h 2604303"/>
              <a:gd name="connsiteX132" fmla="*/ 9120850 w 9213448"/>
              <a:gd name="connsiteY132" fmla="*/ 763929 h 2604303"/>
              <a:gd name="connsiteX133" fmla="*/ 9144000 w 9213448"/>
              <a:gd name="connsiteY133" fmla="*/ 833377 h 2604303"/>
              <a:gd name="connsiteX134" fmla="*/ 9167149 w 9213448"/>
              <a:gd name="connsiteY134" fmla="*/ 902825 h 2604303"/>
              <a:gd name="connsiteX135" fmla="*/ 9190298 w 9213448"/>
              <a:gd name="connsiteY135" fmla="*/ 972273 h 2604303"/>
              <a:gd name="connsiteX136" fmla="*/ 9213448 w 9213448"/>
              <a:gd name="connsiteY136" fmla="*/ 1169043 h 2604303"/>
              <a:gd name="connsiteX137" fmla="*/ 9178724 w 9213448"/>
              <a:gd name="connsiteY137" fmla="*/ 1527858 h 2604303"/>
              <a:gd name="connsiteX138" fmla="*/ 9167149 w 9213448"/>
              <a:gd name="connsiteY138" fmla="*/ 1562582 h 2604303"/>
              <a:gd name="connsiteX139" fmla="*/ 9120850 w 9213448"/>
              <a:gd name="connsiteY139" fmla="*/ 1620455 h 2604303"/>
              <a:gd name="connsiteX140" fmla="*/ 9062977 w 9213448"/>
              <a:gd name="connsiteY140" fmla="*/ 1724628 h 2604303"/>
              <a:gd name="connsiteX141" fmla="*/ 9016678 w 9213448"/>
              <a:gd name="connsiteY141" fmla="*/ 1759352 h 2604303"/>
              <a:gd name="connsiteX142" fmla="*/ 8947230 w 9213448"/>
              <a:gd name="connsiteY142" fmla="*/ 1828800 h 2604303"/>
              <a:gd name="connsiteX143" fmla="*/ 8912506 w 9213448"/>
              <a:gd name="connsiteY143" fmla="*/ 1851949 h 2604303"/>
              <a:gd name="connsiteX144" fmla="*/ 8877782 w 9213448"/>
              <a:gd name="connsiteY144" fmla="*/ 1863524 h 2604303"/>
              <a:gd name="connsiteX145" fmla="*/ 8808334 w 9213448"/>
              <a:gd name="connsiteY145" fmla="*/ 1909822 h 2604303"/>
              <a:gd name="connsiteX146" fmla="*/ 8773610 w 9213448"/>
              <a:gd name="connsiteY146" fmla="*/ 1932972 h 2604303"/>
              <a:gd name="connsiteX147" fmla="*/ 8738886 w 9213448"/>
              <a:gd name="connsiteY147" fmla="*/ 1944547 h 2604303"/>
              <a:gd name="connsiteX148" fmla="*/ 8704162 w 9213448"/>
              <a:gd name="connsiteY148" fmla="*/ 1967696 h 2604303"/>
              <a:gd name="connsiteX149" fmla="*/ 8646288 w 9213448"/>
              <a:gd name="connsiteY149" fmla="*/ 1979271 h 2604303"/>
              <a:gd name="connsiteX150" fmla="*/ 8611564 w 9213448"/>
              <a:gd name="connsiteY150" fmla="*/ 1990845 h 2604303"/>
              <a:gd name="connsiteX151" fmla="*/ 8576840 w 9213448"/>
              <a:gd name="connsiteY151" fmla="*/ 2013995 h 2604303"/>
              <a:gd name="connsiteX152" fmla="*/ 8507392 w 9213448"/>
              <a:gd name="connsiteY152" fmla="*/ 2037144 h 2604303"/>
              <a:gd name="connsiteX153" fmla="*/ 8461093 w 9213448"/>
              <a:gd name="connsiteY153" fmla="*/ 2071868 h 2604303"/>
              <a:gd name="connsiteX154" fmla="*/ 8368496 w 9213448"/>
              <a:gd name="connsiteY154" fmla="*/ 2129741 h 2604303"/>
              <a:gd name="connsiteX155" fmla="*/ 8345347 w 9213448"/>
              <a:gd name="connsiteY155" fmla="*/ 2152891 h 2604303"/>
              <a:gd name="connsiteX156" fmla="*/ 8310622 w 9213448"/>
              <a:gd name="connsiteY156" fmla="*/ 2164465 h 2604303"/>
              <a:gd name="connsiteX157" fmla="*/ 8264324 w 9213448"/>
              <a:gd name="connsiteY157" fmla="*/ 2187615 h 2604303"/>
              <a:gd name="connsiteX158" fmla="*/ 8229600 w 9213448"/>
              <a:gd name="connsiteY158" fmla="*/ 2199190 h 2604303"/>
              <a:gd name="connsiteX159" fmla="*/ 8183301 w 9213448"/>
              <a:gd name="connsiteY159" fmla="*/ 2222339 h 2604303"/>
              <a:gd name="connsiteX160" fmla="*/ 8125428 w 9213448"/>
              <a:gd name="connsiteY160" fmla="*/ 2233914 h 2604303"/>
              <a:gd name="connsiteX161" fmla="*/ 8090703 w 9213448"/>
              <a:gd name="connsiteY161" fmla="*/ 2257063 h 2604303"/>
              <a:gd name="connsiteX162" fmla="*/ 8055979 w 9213448"/>
              <a:gd name="connsiteY162" fmla="*/ 2268638 h 2604303"/>
              <a:gd name="connsiteX163" fmla="*/ 7998106 w 9213448"/>
              <a:gd name="connsiteY163" fmla="*/ 2291787 h 2604303"/>
              <a:gd name="connsiteX164" fmla="*/ 7963382 w 9213448"/>
              <a:gd name="connsiteY164" fmla="*/ 2303362 h 2604303"/>
              <a:gd name="connsiteX165" fmla="*/ 7905509 w 9213448"/>
              <a:gd name="connsiteY165" fmla="*/ 2326511 h 2604303"/>
              <a:gd name="connsiteX166" fmla="*/ 7870785 w 9213448"/>
              <a:gd name="connsiteY166" fmla="*/ 2338086 h 2604303"/>
              <a:gd name="connsiteX167" fmla="*/ 7801336 w 9213448"/>
              <a:gd name="connsiteY167" fmla="*/ 2372810 h 2604303"/>
              <a:gd name="connsiteX168" fmla="*/ 7743463 w 9213448"/>
              <a:gd name="connsiteY168" fmla="*/ 2384384 h 2604303"/>
              <a:gd name="connsiteX169" fmla="*/ 7708739 w 9213448"/>
              <a:gd name="connsiteY169" fmla="*/ 2395959 h 2604303"/>
              <a:gd name="connsiteX170" fmla="*/ 7627716 w 9213448"/>
              <a:gd name="connsiteY170" fmla="*/ 2419109 h 2604303"/>
              <a:gd name="connsiteX171" fmla="*/ 7581417 w 9213448"/>
              <a:gd name="connsiteY171" fmla="*/ 2430683 h 2604303"/>
              <a:gd name="connsiteX172" fmla="*/ 7454096 w 9213448"/>
              <a:gd name="connsiteY172" fmla="*/ 2465407 h 2604303"/>
              <a:gd name="connsiteX173" fmla="*/ 7396222 w 9213448"/>
              <a:gd name="connsiteY173" fmla="*/ 2511706 h 2604303"/>
              <a:gd name="connsiteX174" fmla="*/ 7326774 w 9213448"/>
              <a:gd name="connsiteY174" fmla="*/ 2534855 h 2604303"/>
              <a:gd name="connsiteX175" fmla="*/ 7268901 w 9213448"/>
              <a:gd name="connsiteY175" fmla="*/ 2569579 h 2604303"/>
              <a:gd name="connsiteX176" fmla="*/ 7234177 w 9213448"/>
              <a:gd name="connsiteY176" fmla="*/ 2592729 h 2604303"/>
              <a:gd name="connsiteX177" fmla="*/ 7199453 w 9213448"/>
              <a:gd name="connsiteY177" fmla="*/ 2604303 h 2604303"/>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646288 w 9213448"/>
              <a:gd name="connsiteY149" fmla="*/ 1979271 h 2592729"/>
              <a:gd name="connsiteX150" fmla="*/ 8611564 w 9213448"/>
              <a:gd name="connsiteY150" fmla="*/ 1990845 h 2592729"/>
              <a:gd name="connsiteX151" fmla="*/ 8576840 w 9213448"/>
              <a:gd name="connsiteY151" fmla="*/ 2013995 h 2592729"/>
              <a:gd name="connsiteX152" fmla="*/ 8507392 w 9213448"/>
              <a:gd name="connsiteY152" fmla="*/ 2037144 h 2592729"/>
              <a:gd name="connsiteX153" fmla="*/ 8461093 w 9213448"/>
              <a:gd name="connsiteY153" fmla="*/ 2071868 h 2592729"/>
              <a:gd name="connsiteX154" fmla="*/ 8368496 w 9213448"/>
              <a:gd name="connsiteY154" fmla="*/ 2129741 h 2592729"/>
              <a:gd name="connsiteX155" fmla="*/ 8345347 w 9213448"/>
              <a:gd name="connsiteY155" fmla="*/ 2152891 h 2592729"/>
              <a:gd name="connsiteX156" fmla="*/ 8310622 w 9213448"/>
              <a:gd name="connsiteY156" fmla="*/ 2164465 h 2592729"/>
              <a:gd name="connsiteX157" fmla="*/ 8264324 w 9213448"/>
              <a:gd name="connsiteY157" fmla="*/ 2187615 h 2592729"/>
              <a:gd name="connsiteX158" fmla="*/ 8229600 w 9213448"/>
              <a:gd name="connsiteY158" fmla="*/ 2199190 h 2592729"/>
              <a:gd name="connsiteX159" fmla="*/ 8183301 w 9213448"/>
              <a:gd name="connsiteY159" fmla="*/ 2222339 h 2592729"/>
              <a:gd name="connsiteX160" fmla="*/ 8125428 w 9213448"/>
              <a:gd name="connsiteY160" fmla="*/ 2233914 h 2592729"/>
              <a:gd name="connsiteX161" fmla="*/ 8090703 w 9213448"/>
              <a:gd name="connsiteY161" fmla="*/ 2257063 h 2592729"/>
              <a:gd name="connsiteX162" fmla="*/ 8055979 w 9213448"/>
              <a:gd name="connsiteY162" fmla="*/ 2268638 h 2592729"/>
              <a:gd name="connsiteX163" fmla="*/ 7998106 w 9213448"/>
              <a:gd name="connsiteY163" fmla="*/ 2291787 h 2592729"/>
              <a:gd name="connsiteX164" fmla="*/ 7963382 w 9213448"/>
              <a:gd name="connsiteY164" fmla="*/ 2303362 h 2592729"/>
              <a:gd name="connsiteX165" fmla="*/ 7905509 w 9213448"/>
              <a:gd name="connsiteY165" fmla="*/ 2326511 h 2592729"/>
              <a:gd name="connsiteX166" fmla="*/ 7870785 w 9213448"/>
              <a:gd name="connsiteY166" fmla="*/ 2338086 h 2592729"/>
              <a:gd name="connsiteX167" fmla="*/ 7801336 w 9213448"/>
              <a:gd name="connsiteY167" fmla="*/ 2372810 h 2592729"/>
              <a:gd name="connsiteX168" fmla="*/ 7743463 w 9213448"/>
              <a:gd name="connsiteY168" fmla="*/ 2384384 h 2592729"/>
              <a:gd name="connsiteX169" fmla="*/ 7708739 w 9213448"/>
              <a:gd name="connsiteY169" fmla="*/ 2395959 h 2592729"/>
              <a:gd name="connsiteX170" fmla="*/ 7627716 w 9213448"/>
              <a:gd name="connsiteY170" fmla="*/ 2419109 h 2592729"/>
              <a:gd name="connsiteX171" fmla="*/ 7581417 w 9213448"/>
              <a:gd name="connsiteY171" fmla="*/ 2430683 h 2592729"/>
              <a:gd name="connsiteX172" fmla="*/ 7454096 w 9213448"/>
              <a:gd name="connsiteY172" fmla="*/ 2465407 h 2592729"/>
              <a:gd name="connsiteX173" fmla="*/ 7396222 w 9213448"/>
              <a:gd name="connsiteY173" fmla="*/ 2511706 h 2592729"/>
              <a:gd name="connsiteX174" fmla="*/ 7326774 w 9213448"/>
              <a:gd name="connsiteY174" fmla="*/ 2534855 h 2592729"/>
              <a:gd name="connsiteX175" fmla="*/ 7268901 w 9213448"/>
              <a:gd name="connsiteY175" fmla="*/ 2569579 h 2592729"/>
              <a:gd name="connsiteX176" fmla="*/ 7234177 w 9213448"/>
              <a:gd name="connsiteY176"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646288 w 9213448"/>
              <a:gd name="connsiteY149" fmla="*/ 1979271 h 2592729"/>
              <a:gd name="connsiteX150" fmla="*/ 8611564 w 9213448"/>
              <a:gd name="connsiteY150" fmla="*/ 1990845 h 2592729"/>
              <a:gd name="connsiteX151" fmla="*/ 8576840 w 9213448"/>
              <a:gd name="connsiteY151" fmla="*/ 2013995 h 2592729"/>
              <a:gd name="connsiteX152" fmla="*/ 8507392 w 9213448"/>
              <a:gd name="connsiteY152" fmla="*/ 2037144 h 2592729"/>
              <a:gd name="connsiteX153" fmla="*/ 8461093 w 9213448"/>
              <a:gd name="connsiteY153" fmla="*/ 2071868 h 2592729"/>
              <a:gd name="connsiteX154" fmla="*/ 8368496 w 9213448"/>
              <a:gd name="connsiteY154" fmla="*/ 2129741 h 2592729"/>
              <a:gd name="connsiteX155" fmla="*/ 8345347 w 9213448"/>
              <a:gd name="connsiteY155" fmla="*/ 2152891 h 2592729"/>
              <a:gd name="connsiteX156" fmla="*/ 8310622 w 9213448"/>
              <a:gd name="connsiteY156" fmla="*/ 2164465 h 2592729"/>
              <a:gd name="connsiteX157" fmla="*/ 8264324 w 9213448"/>
              <a:gd name="connsiteY157" fmla="*/ 2187615 h 2592729"/>
              <a:gd name="connsiteX158" fmla="*/ 8183301 w 9213448"/>
              <a:gd name="connsiteY158" fmla="*/ 2222339 h 2592729"/>
              <a:gd name="connsiteX159" fmla="*/ 8125428 w 9213448"/>
              <a:gd name="connsiteY159" fmla="*/ 2233914 h 2592729"/>
              <a:gd name="connsiteX160" fmla="*/ 8090703 w 9213448"/>
              <a:gd name="connsiteY160" fmla="*/ 2257063 h 2592729"/>
              <a:gd name="connsiteX161" fmla="*/ 8055979 w 9213448"/>
              <a:gd name="connsiteY161" fmla="*/ 2268638 h 2592729"/>
              <a:gd name="connsiteX162" fmla="*/ 7998106 w 9213448"/>
              <a:gd name="connsiteY162" fmla="*/ 2291787 h 2592729"/>
              <a:gd name="connsiteX163" fmla="*/ 7963382 w 9213448"/>
              <a:gd name="connsiteY163" fmla="*/ 2303362 h 2592729"/>
              <a:gd name="connsiteX164" fmla="*/ 7905509 w 9213448"/>
              <a:gd name="connsiteY164" fmla="*/ 2326511 h 2592729"/>
              <a:gd name="connsiteX165" fmla="*/ 7870785 w 9213448"/>
              <a:gd name="connsiteY165" fmla="*/ 2338086 h 2592729"/>
              <a:gd name="connsiteX166" fmla="*/ 7801336 w 9213448"/>
              <a:gd name="connsiteY166" fmla="*/ 2372810 h 2592729"/>
              <a:gd name="connsiteX167" fmla="*/ 7743463 w 9213448"/>
              <a:gd name="connsiteY167" fmla="*/ 2384384 h 2592729"/>
              <a:gd name="connsiteX168" fmla="*/ 7708739 w 9213448"/>
              <a:gd name="connsiteY168" fmla="*/ 2395959 h 2592729"/>
              <a:gd name="connsiteX169" fmla="*/ 7627716 w 9213448"/>
              <a:gd name="connsiteY169" fmla="*/ 2419109 h 2592729"/>
              <a:gd name="connsiteX170" fmla="*/ 7581417 w 9213448"/>
              <a:gd name="connsiteY170" fmla="*/ 2430683 h 2592729"/>
              <a:gd name="connsiteX171" fmla="*/ 7454096 w 9213448"/>
              <a:gd name="connsiteY171" fmla="*/ 2465407 h 2592729"/>
              <a:gd name="connsiteX172" fmla="*/ 7396222 w 9213448"/>
              <a:gd name="connsiteY172" fmla="*/ 2511706 h 2592729"/>
              <a:gd name="connsiteX173" fmla="*/ 7326774 w 9213448"/>
              <a:gd name="connsiteY173" fmla="*/ 2534855 h 2592729"/>
              <a:gd name="connsiteX174" fmla="*/ 7268901 w 9213448"/>
              <a:gd name="connsiteY174" fmla="*/ 2569579 h 2592729"/>
              <a:gd name="connsiteX175" fmla="*/ 7234177 w 9213448"/>
              <a:gd name="connsiteY175"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646288 w 9213448"/>
              <a:gd name="connsiteY149" fmla="*/ 1979271 h 2592729"/>
              <a:gd name="connsiteX150" fmla="*/ 8611564 w 9213448"/>
              <a:gd name="connsiteY150" fmla="*/ 1990845 h 2592729"/>
              <a:gd name="connsiteX151" fmla="*/ 8576840 w 9213448"/>
              <a:gd name="connsiteY151" fmla="*/ 2013995 h 2592729"/>
              <a:gd name="connsiteX152" fmla="*/ 8507392 w 9213448"/>
              <a:gd name="connsiteY152" fmla="*/ 2037144 h 2592729"/>
              <a:gd name="connsiteX153" fmla="*/ 8461093 w 9213448"/>
              <a:gd name="connsiteY153" fmla="*/ 2071868 h 2592729"/>
              <a:gd name="connsiteX154" fmla="*/ 8368496 w 9213448"/>
              <a:gd name="connsiteY154" fmla="*/ 2129741 h 2592729"/>
              <a:gd name="connsiteX155" fmla="*/ 8345347 w 9213448"/>
              <a:gd name="connsiteY155" fmla="*/ 2152891 h 2592729"/>
              <a:gd name="connsiteX156" fmla="*/ 8310622 w 9213448"/>
              <a:gd name="connsiteY156" fmla="*/ 2164465 h 2592729"/>
              <a:gd name="connsiteX157" fmla="*/ 8183301 w 9213448"/>
              <a:gd name="connsiteY157" fmla="*/ 2222339 h 2592729"/>
              <a:gd name="connsiteX158" fmla="*/ 8125428 w 9213448"/>
              <a:gd name="connsiteY158" fmla="*/ 2233914 h 2592729"/>
              <a:gd name="connsiteX159" fmla="*/ 8090703 w 9213448"/>
              <a:gd name="connsiteY159" fmla="*/ 2257063 h 2592729"/>
              <a:gd name="connsiteX160" fmla="*/ 8055979 w 9213448"/>
              <a:gd name="connsiteY160" fmla="*/ 2268638 h 2592729"/>
              <a:gd name="connsiteX161" fmla="*/ 7998106 w 9213448"/>
              <a:gd name="connsiteY161" fmla="*/ 2291787 h 2592729"/>
              <a:gd name="connsiteX162" fmla="*/ 7963382 w 9213448"/>
              <a:gd name="connsiteY162" fmla="*/ 2303362 h 2592729"/>
              <a:gd name="connsiteX163" fmla="*/ 7905509 w 9213448"/>
              <a:gd name="connsiteY163" fmla="*/ 2326511 h 2592729"/>
              <a:gd name="connsiteX164" fmla="*/ 7870785 w 9213448"/>
              <a:gd name="connsiteY164" fmla="*/ 2338086 h 2592729"/>
              <a:gd name="connsiteX165" fmla="*/ 7801336 w 9213448"/>
              <a:gd name="connsiteY165" fmla="*/ 2372810 h 2592729"/>
              <a:gd name="connsiteX166" fmla="*/ 7743463 w 9213448"/>
              <a:gd name="connsiteY166" fmla="*/ 2384384 h 2592729"/>
              <a:gd name="connsiteX167" fmla="*/ 7708739 w 9213448"/>
              <a:gd name="connsiteY167" fmla="*/ 2395959 h 2592729"/>
              <a:gd name="connsiteX168" fmla="*/ 7627716 w 9213448"/>
              <a:gd name="connsiteY168" fmla="*/ 2419109 h 2592729"/>
              <a:gd name="connsiteX169" fmla="*/ 7581417 w 9213448"/>
              <a:gd name="connsiteY169" fmla="*/ 2430683 h 2592729"/>
              <a:gd name="connsiteX170" fmla="*/ 7454096 w 9213448"/>
              <a:gd name="connsiteY170" fmla="*/ 2465407 h 2592729"/>
              <a:gd name="connsiteX171" fmla="*/ 7396222 w 9213448"/>
              <a:gd name="connsiteY171" fmla="*/ 2511706 h 2592729"/>
              <a:gd name="connsiteX172" fmla="*/ 7326774 w 9213448"/>
              <a:gd name="connsiteY172" fmla="*/ 2534855 h 2592729"/>
              <a:gd name="connsiteX173" fmla="*/ 7268901 w 9213448"/>
              <a:gd name="connsiteY173" fmla="*/ 2569579 h 2592729"/>
              <a:gd name="connsiteX174" fmla="*/ 7234177 w 9213448"/>
              <a:gd name="connsiteY174"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646288 w 9213448"/>
              <a:gd name="connsiteY149" fmla="*/ 1979271 h 2592729"/>
              <a:gd name="connsiteX150" fmla="*/ 8611564 w 9213448"/>
              <a:gd name="connsiteY150" fmla="*/ 1990845 h 2592729"/>
              <a:gd name="connsiteX151" fmla="*/ 8576840 w 9213448"/>
              <a:gd name="connsiteY151" fmla="*/ 2013995 h 2592729"/>
              <a:gd name="connsiteX152" fmla="*/ 8507392 w 9213448"/>
              <a:gd name="connsiteY152" fmla="*/ 2037144 h 2592729"/>
              <a:gd name="connsiteX153" fmla="*/ 8461093 w 9213448"/>
              <a:gd name="connsiteY153" fmla="*/ 2071868 h 2592729"/>
              <a:gd name="connsiteX154" fmla="*/ 8368496 w 9213448"/>
              <a:gd name="connsiteY154" fmla="*/ 2129741 h 2592729"/>
              <a:gd name="connsiteX155" fmla="*/ 8345347 w 9213448"/>
              <a:gd name="connsiteY155" fmla="*/ 2152891 h 2592729"/>
              <a:gd name="connsiteX156" fmla="*/ 8183301 w 9213448"/>
              <a:gd name="connsiteY156" fmla="*/ 2222339 h 2592729"/>
              <a:gd name="connsiteX157" fmla="*/ 8125428 w 9213448"/>
              <a:gd name="connsiteY157" fmla="*/ 2233914 h 2592729"/>
              <a:gd name="connsiteX158" fmla="*/ 8090703 w 9213448"/>
              <a:gd name="connsiteY158" fmla="*/ 2257063 h 2592729"/>
              <a:gd name="connsiteX159" fmla="*/ 8055979 w 9213448"/>
              <a:gd name="connsiteY159" fmla="*/ 2268638 h 2592729"/>
              <a:gd name="connsiteX160" fmla="*/ 7998106 w 9213448"/>
              <a:gd name="connsiteY160" fmla="*/ 2291787 h 2592729"/>
              <a:gd name="connsiteX161" fmla="*/ 7963382 w 9213448"/>
              <a:gd name="connsiteY161" fmla="*/ 2303362 h 2592729"/>
              <a:gd name="connsiteX162" fmla="*/ 7905509 w 9213448"/>
              <a:gd name="connsiteY162" fmla="*/ 2326511 h 2592729"/>
              <a:gd name="connsiteX163" fmla="*/ 7870785 w 9213448"/>
              <a:gd name="connsiteY163" fmla="*/ 2338086 h 2592729"/>
              <a:gd name="connsiteX164" fmla="*/ 7801336 w 9213448"/>
              <a:gd name="connsiteY164" fmla="*/ 2372810 h 2592729"/>
              <a:gd name="connsiteX165" fmla="*/ 7743463 w 9213448"/>
              <a:gd name="connsiteY165" fmla="*/ 2384384 h 2592729"/>
              <a:gd name="connsiteX166" fmla="*/ 7708739 w 9213448"/>
              <a:gd name="connsiteY166" fmla="*/ 2395959 h 2592729"/>
              <a:gd name="connsiteX167" fmla="*/ 7627716 w 9213448"/>
              <a:gd name="connsiteY167" fmla="*/ 2419109 h 2592729"/>
              <a:gd name="connsiteX168" fmla="*/ 7581417 w 9213448"/>
              <a:gd name="connsiteY168" fmla="*/ 2430683 h 2592729"/>
              <a:gd name="connsiteX169" fmla="*/ 7454096 w 9213448"/>
              <a:gd name="connsiteY169" fmla="*/ 2465407 h 2592729"/>
              <a:gd name="connsiteX170" fmla="*/ 7396222 w 9213448"/>
              <a:gd name="connsiteY170" fmla="*/ 2511706 h 2592729"/>
              <a:gd name="connsiteX171" fmla="*/ 7326774 w 9213448"/>
              <a:gd name="connsiteY171" fmla="*/ 2534855 h 2592729"/>
              <a:gd name="connsiteX172" fmla="*/ 7268901 w 9213448"/>
              <a:gd name="connsiteY172" fmla="*/ 2569579 h 2592729"/>
              <a:gd name="connsiteX173" fmla="*/ 7234177 w 9213448"/>
              <a:gd name="connsiteY173"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646288 w 9213448"/>
              <a:gd name="connsiteY149" fmla="*/ 1979271 h 2592729"/>
              <a:gd name="connsiteX150" fmla="*/ 8611564 w 9213448"/>
              <a:gd name="connsiteY150" fmla="*/ 1990845 h 2592729"/>
              <a:gd name="connsiteX151" fmla="*/ 8576840 w 9213448"/>
              <a:gd name="connsiteY151" fmla="*/ 2013995 h 2592729"/>
              <a:gd name="connsiteX152" fmla="*/ 8507392 w 9213448"/>
              <a:gd name="connsiteY152" fmla="*/ 2037144 h 2592729"/>
              <a:gd name="connsiteX153" fmla="*/ 8461093 w 9213448"/>
              <a:gd name="connsiteY153" fmla="*/ 2071868 h 2592729"/>
              <a:gd name="connsiteX154" fmla="*/ 8368496 w 9213448"/>
              <a:gd name="connsiteY154" fmla="*/ 2129741 h 2592729"/>
              <a:gd name="connsiteX155" fmla="*/ 8183301 w 9213448"/>
              <a:gd name="connsiteY155" fmla="*/ 2222339 h 2592729"/>
              <a:gd name="connsiteX156" fmla="*/ 8125428 w 9213448"/>
              <a:gd name="connsiteY156" fmla="*/ 2233914 h 2592729"/>
              <a:gd name="connsiteX157" fmla="*/ 8090703 w 9213448"/>
              <a:gd name="connsiteY157" fmla="*/ 2257063 h 2592729"/>
              <a:gd name="connsiteX158" fmla="*/ 8055979 w 9213448"/>
              <a:gd name="connsiteY158" fmla="*/ 2268638 h 2592729"/>
              <a:gd name="connsiteX159" fmla="*/ 7998106 w 9213448"/>
              <a:gd name="connsiteY159" fmla="*/ 2291787 h 2592729"/>
              <a:gd name="connsiteX160" fmla="*/ 7963382 w 9213448"/>
              <a:gd name="connsiteY160" fmla="*/ 2303362 h 2592729"/>
              <a:gd name="connsiteX161" fmla="*/ 7905509 w 9213448"/>
              <a:gd name="connsiteY161" fmla="*/ 2326511 h 2592729"/>
              <a:gd name="connsiteX162" fmla="*/ 7870785 w 9213448"/>
              <a:gd name="connsiteY162" fmla="*/ 2338086 h 2592729"/>
              <a:gd name="connsiteX163" fmla="*/ 7801336 w 9213448"/>
              <a:gd name="connsiteY163" fmla="*/ 2372810 h 2592729"/>
              <a:gd name="connsiteX164" fmla="*/ 7743463 w 9213448"/>
              <a:gd name="connsiteY164" fmla="*/ 2384384 h 2592729"/>
              <a:gd name="connsiteX165" fmla="*/ 7708739 w 9213448"/>
              <a:gd name="connsiteY165" fmla="*/ 2395959 h 2592729"/>
              <a:gd name="connsiteX166" fmla="*/ 7627716 w 9213448"/>
              <a:gd name="connsiteY166" fmla="*/ 2419109 h 2592729"/>
              <a:gd name="connsiteX167" fmla="*/ 7581417 w 9213448"/>
              <a:gd name="connsiteY167" fmla="*/ 2430683 h 2592729"/>
              <a:gd name="connsiteX168" fmla="*/ 7454096 w 9213448"/>
              <a:gd name="connsiteY168" fmla="*/ 2465407 h 2592729"/>
              <a:gd name="connsiteX169" fmla="*/ 7396222 w 9213448"/>
              <a:gd name="connsiteY169" fmla="*/ 2511706 h 2592729"/>
              <a:gd name="connsiteX170" fmla="*/ 7326774 w 9213448"/>
              <a:gd name="connsiteY170" fmla="*/ 2534855 h 2592729"/>
              <a:gd name="connsiteX171" fmla="*/ 7268901 w 9213448"/>
              <a:gd name="connsiteY171" fmla="*/ 2569579 h 2592729"/>
              <a:gd name="connsiteX172" fmla="*/ 7234177 w 9213448"/>
              <a:gd name="connsiteY172"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646288 w 9213448"/>
              <a:gd name="connsiteY149" fmla="*/ 1979271 h 2592729"/>
              <a:gd name="connsiteX150" fmla="*/ 8611564 w 9213448"/>
              <a:gd name="connsiteY150" fmla="*/ 1990845 h 2592729"/>
              <a:gd name="connsiteX151" fmla="*/ 8576840 w 9213448"/>
              <a:gd name="connsiteY151" fmla="*/ 2013995 h 2592729"/>
              <a:gd name="connsiteX152" fmla="*/ 8507392 w 9213448"/>
              <a:gd name="connsiteY152" fmla="*/ 2037144 h 2592729"/>
              <a:gd name="connsiteX153" fmla="*/ 8461093 w 9213448"/>
              <a:gd name="connsiteY153" fmla="*/ 2071868 h 2592729"/>
              <a:gd name="connsiteX154" fmla="*/ 8183301 w 9213448"/>
              <a:gd name="connsiteY154" fmla="*/ 2222339 h 2592729"/>
              <a:gd name="connsiteX155" fmla="*/ 8125428 w 9213448"/>
              <a:gd name="connsiteY155" fmla="*/ 2233914 h 2592729"/>
              <a:gd name="connsiteX156" fmla="*/ 8090703 w 9213448"/>
              <a:gd name="connsiteY156" fmla="*/ 2257063 h 2592729"/>
              <a:gd name="connsiteX157" fmla="*/ 8055979 w 9213448"/>
              <a:gd name="connsiteY157" fmla="*/ 2268638 h 2592729"/>
              <a:gd name="connsiteX158" fmla="*/ 7998106 w 9213448"/>
              <a:gd name="connsiteY158" fmla="*/ 2291787 h 2592729"/>
              <a:gd name="connsiteX159" fmla="*/ 7963382 w 9213448"/>
              <a:gd name="connsiteY159" fmla="*/ 2303362 h 2592729"/>
              <a:gd name="connsiteX160" fmla="*/ 7905509 w 9213448"/>
              <a:gd name="connsiteY160" fmla="*/ 2326511 h 2592729"/>
              <a:gd name="connsiteX161" fmla="*/ 7870785 w 9213448"/>
              <a:gd name="connsiteY161" fmla="*/ 2338086 h 2592729"/>
              <a:gd name="connsiteX162" fmla="*/ 7801336 w 9213448"/>
              <a:gd name="connsiteY162" fmla="*/ 2372810 h 2592729"/>
              <a:gd name="connsiteX163" fmla="*/ 7743463 w 9213448"/>
              <a:gd name="connsiteY163" fmla="*/ 2384384 h 2592729"/>
              <a:gd name="connsiteX164" fmla="*/ 7708739 w 9213448"/>
              <a:gd name="connsiteY164" fmla="*/ 2395959 h 2592729"/>
              <a:gd name="connsiteX165" fmla="*/ 7627716 w 9213448"/>
              <a:gd name="connsiteY165" fmla="*/ 2419109 h 2592729"/>
              <a:gd name="connsiteX166" fmla="*/ 7581417 w 9213448"/>
              <a:gd name="connsiteY166" fmla="*/ 2430683 h 2592729"/>
              <a:gd name="connsiteX167" fmla="*/ 7454096 w 9213448"/>
              <a:gd name="connsiteY167" fmla="*/ 2465407 h 2592729"/>
              <a:gd name="connsiteX168" fmla="*/ 7396222 w 9213448"/>
              <a:gd name="connsiteY168" fmla="*/ 2511706 h 2592729"/>
              <a:gd name="connsiteX169" fmla="*/ 7326774 w 9213448"/>
              <a:gd name="connsiteY169" fmla="*/ 2534855 h 2592729"/>
              <a:gd name="connsiteX170" fmla="*/ 7268901 w 9213448"/>
              <a:gd name="connsiteY170" fmla="*/ 2569579 h 2592729"/>
              <a:gd name="connsiteX171" fmla="*/ 7234177 w 9213448"/>
              <a:gd name="connsiteY171"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646288 w 9213448"/>
              <a:gd name="connsiteY149" fmla="*/ 1979271 h 2592729"/>
              <a:gd name="connsiteX150" fmla="*/ 8611564 w 9213448"/>
              <a:gd name="connsiteY150" fmla="*/ 1990845 h 2592729"/>
              <a:gd name="connsiteX151" fmla="*/ 8576840 w 9213448"/>
              <a:gd name="connsiteY151" fmla="*/ 2013995 h 2592729"/>
              <a:gd name="connsiteX152" fmla="*/ 8507392 w 9213448"/>
              <a:gd name="connsiteY152" fmla="*/ 2037144 h 2592729"/>
              <a:gd name="connsiteX153" fmla="*/ 8183301 w 9213448"/>
              <a:gd name="connsiteY153" fmla="*/ 2222339 h 2592729"/>
              <a:gd name="connsiteX154" fmla="*/ 8125428 w 9213448"/>
              <a:gd name="connsiteY154" fmla="*/ 2233914 h 2592729"/>
              <a:gd name="connsiteX155" fmla="*/ 8090703 w 9213448"/>
              <a:gd name="connsiteY155" fmla="*/ 2257063 h 2592729"/>
              <a:gd name="connsiteX156" fmla="*/ 8055979 w 9213448"/>
              <a:gd name="connsiteY156" fmla="*/ 2268638 h 2592729"/>
              <a:gd name="connsiteX157" fmla="*/ 7998106 w 9213448"/>
              <a:gd name="connsiteY157" fmla="*/ 2291787 h 2592729"/>
              <a:gd name="connsiteX158" fmla="*/ 7963382 w 9213448"/>
              <a:gd name="connsiteY158" fmla="*/ 2303362 h 2592729"/>
              <a:gd name="connsiteX159" fmla="*/ 7905509 w 9213448"/>
              <a:gd name="connsiteY159" fmla="*/ 2326511 h 2592729"/>
              <a:gd name="connsiteX160" fmla="*/ 7870785 w 9213448"/>
              <a:gd name="connsiteY160" fmla="*/ 2338086 h 2592729"/>
              <a:gd name="connsiteX161" fmla="*/ 7801336 w 9213448"/>
              <a:gd name="connsiteY161" fmla="*/ 2372810 h 2592729"/>
              <a:gd name="connsiteX162" fmla="*/ 7743463 w 9213448"/>
              <a:gd name="connsiteY162" fmla="*/ 2384384 h 2592729"/>
              <a:gd name="connsiteX163" fmla="*/ 7708739 w 9213448"/>
              <a:gd name="connsiteY163" fmla="*/ 2395959 h 2592729"/>
              <a:gd name="connsiteX164" fmla="*/ 7627716 w 9213448"/>
              <a:gd name="connsiteY164" fmla="*/ 2419109 h 2592729"/>
              <a:gd name="connsiteX165" fmla="*/ 7581417 w 9213448"/>
              <a:gd name="connsiteY165" fmla="*/ 2430683 h 2592729"/>
              <a:gd name="connsiteX166" fmla="*/ 7454096 w 9213448"/>
              <a:gd name="connsiteY166" fmla="*/ 2465407 h 2592729"/>
              <a:gd name="connsiteX167" fmla="*/ 7396222 w 9213448"/>
              <a:gd name="connsiteY167" fmla="*/ 2511706 h 2592729"/>
              <a:gd name="connsiteX168" fmla="*/ 7326774 w 9213448"/>
              <a:gd name="connsiteY168" fmla="*/ 2534855 h 2592729"/>
              <a:gd name="connsiteX169" fmla="*/ 7268901 w 9213448"/>
              <a:gd name="connsiteY169" fmla="*/ 2569579 h 2592729"/>
              <a:gd name="connsiteX170" fmla="*/ 7234177 w 9213448"/>
              <a:gd name="connsiteY170"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646288 w 9213448"/>
              <a:gd name="connsiteY149" fmla="*/ 1979271 h 2592729"/>
              <a:gd name="connsiteX150" fmla="*/ 8611564 w 9213448"/>
              <a:gd name="connsiteY150" fmla="*/ 1990845 h 2592729"/>
              <a:gd name="connsiteX151" fmla="*/ 8576840 w 9213448"/>
              <a:gd name="connsiteY151" fmla="*/ 2013995 h 2592729"/>
              <a:gd name="connsiteX152" fmla="*/ 8183301 w 9213448"/>
              <a:gd name="connsiteY152" fmla="*/ 2222339 h 2592729"/>
              <a:gd name="connsiteX153" fmla="*/ 8125428 w 9213448"/>
              <a:gd name="connsiteY153" fmla="*/ 2233914 h 2592729"/>
              <a:gd name="connsiteX154" fmla="*/ 8090703 w 9213448"/>
              <a:gd name="connsiteY154" fmla="*/ 2257063 h 2592729"/>
              <a:gd name="connsiteX155" fmla="*/ 8055979 w 9213448"/>
              <a:gd name="connsiteY155" fmla="*/ 2268638 h 2592729"/>
              <a:gd name="connsiteX156" fmla="*/ 7998106 w 9213448"/>
              <a:gd name="connsiteY156" fmla="*/ 2291787 h 2592729"/>
              <a:gd name="connsiteX157" fmla="*/ 7963382 w 9213448"/>
              <a:gd name="connsiteY157" fmla="*/ 2303362 h 2592729"/>
              <a:gd name="connsiteX158" fmla="*/ 7905509 w 9213448"/>
              <a:gd name="connsiteY158" fmla="*/ 2326511 h 2592729"/>
              <a:gd name="connsiteX159" fmla="*/ 7870785 w 9213448"/>
              <a:gd name="connsiteY159" fmla="*/ 2338086 h 2592729"/>
              <a:gd name="connsiteX160" fmla="*/ 7801336 w 9213448"/>
              <a:gd name="connsiteY160" fmla="*/ 2372810 h 2592729"/>
              <a:gd name="connsiteX161" fmla="*/ 7743463 w 9213448"/>
              <a:gd name="connsiteY161" fmla="*/ 2384384 h 2592729"/>
              <a:gd name="connsiteX162" fmla="*/ 7708739 w 9213448"/>
              <a:gd name="connsiteY162" fmla="*/ 2395959 h 2592729"/>
              <a:gd name="connsiteX163" fmla="*/ 7627716 w 9213448"/>
              <a:gd name="connsiteY163" fmla="*/ 2419109 h 2592729"/>
              <a:gd name="connsiteX164" fmla="*/ 7581417 w 9213448"/>
              <a:gd name="connsiteY164" fmla="*/ 2430683 h 2592729"/>
              <a:gd name="connsiteX165" fmla="*/ 7454096 w 9213448"/>
              <a:gd name="connsiteY165" fmla="*/ 2465407 h 2592729"/>
              <a:gd name="connsiteX166" fmla="*/ 7396222 w 9213448"/>
              <a:gd name="connsiteY166" fmla="*/ 2511706 h 2592729"/>
              <a:gd name="connsiteX167" fmla="*/ 7326774 w 9213448"/>
              <a:gd name="connsiteY167" fmla="*/ 2534855 h 2592729"/>
              <a:gd name="connsiteX168" fmla="*/ 7268901 w 9213448"/>
              <a:gd name="connsiteY168" fmla="*/ 2569579 h 2592729"/>
              <a:gd name="connsiteX169" fmla="*/ 7234177 w 9213448"/>
              <a:gd name="connsiteY169"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646288 w 9213448"/>
              <a:gd name="connsiteY149" fmla="*/ 1979271 h 2592729"/>
              <a:gd name="connsiteX150" fmla="*/ 8611564 w 9213448"/>
              <a:gd name="connsiteY150" fmla="*/ 1990845 h 2592729"/>
              <a:gd name="connsiteX151" fmla="*/ 8183301 w 9213448"/>
              <a:gd name="connsiteY151" fmla="*/ 2222339 h 2592729"/>
              <a:gd name="connsiteX152" fmla="*/ 8125428 w 9213448"/>
              <a:gd name="connsiteY152" fmla="*/ 2233914 h 2592729"/>
              <a:gd name="connsiteX153" fmla="*/ 8090703 w 9213448"/>
              <a:gd name="connsiteY153" fmla="*/ 2257063 h 2592729"/>
              <a:gd name="connsiteX154" fmla="*/ 8055979 w 9213448"/>
              <a:gd name="connsiteY154" fmla="*/ 2268638 h 2592729"/>
              <a:gd name="connsiteX155" fmla="*/ 7998106 w 9213448"/>
              <a:gd name="connsiteY155" fmla="*/ 2291787 h 2592729"/>
              <a:gd name="connsiteX156" fmla="*/ 7963382 w 9213448"/>
              <a:gd name="connsiteY156" fmla="*/ 2303362 h 2592729"/>
              <a:gd name="connsiteX157" fmla="*/ 7905509 w 9213448"/>
              <a:gd name="connsiteY157" fmla="*/ 2326511 h 2592729"/>
              <a:gd name="connsiteX158" fmla="*/ 7870785 w 9213448"/>
              <a:gd name="connsiteY158" fmla="*/ 2338086 h 2592729"/>
              <a:gd name="connsiteX159" fmla="*/ 7801336 w 9213448"/>
              <a:gd name="connsiteY159" fmla="*/ 2372810 h 2592729"/>
              <a:gd name="connsiteX160" fmla="*/ 7743463 w 9213448"/>
              <a:gd name="connsiteY160" fmla="*/ 2384384 h 2592729"/>
              <a:gd name="connsiteX161" fmla="*/ 7708739 w 9213448"/>
              <a:gd name="connsiteY161" fmla="*/ 2395959 h 2592729"/>
              <a:gd name="connsiteX162" fmla="*/ 7627716 w 9213448"/>
              <a:gd name="connsiteY162" fmla="*/ 2419109 h 2592729"/>
              <a:gd name="connsiteX163" fmla="*/ 7581417 w 9213448"/>
              <a:gd name="connsiteY163" fmla="*/ 2430683 h 2592729"/>
              <a:gd name="connsiteX164" fmla="*/ 7454096 w 9213448"/>
              <a:gd name="connsiteY164" fmla="*/ 2465407 h 2592729"/>
              <a:gd name="connsiteX165" fmla="*/ 7396222 w 9213448"/>
              <a:gd name="connsiteY165" fmla="*/ 2511706 h 2592729"/>
              <a:gd name="connsiteX166" fmla="*/ 7326774 w 9213448"/>
              <a:gd name="connsiteY166" fmla="*/ 2534855 h 2592729"/>
              <a:gd name="connsiteX167" fmla="*/ 7268901 w 9213448"/>
              <a:gd name="connsiteY167" fmla="*/ 2569579 h 2592729"/>
              <a:gd name="connsiteX168" fmla="*/ 7234177 w 9213448"/>
              <a:gd name="connsiteY168"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646288 w 9213448"/>
              <a:gd name="connsiteY149" fmla="*/ 1979271 h 2592729"/>
              <a:gd name="connsiteX150" fmla="*/ 8183301 w 9213448"/>
              <a:gd name="connsiteY150" fmla="*/ 2222339 h 2592729"/>
              <a:gd name="connsiteX151" fmla="*/ 8125428 w 9213448"/>
              <a:gd name="connsiteY151" fmla="*/ 2233914 h 2592729"/>
              <a:gd name="connsiteX152" fmla="*/ 8090703 w 9213448"/>
              <a:gd name="connsiteY152" fmla="*/ 2257063 h 2592729"/>
              <a:gd name="connsiteX153" fmla="*/ 8055979 w 9213448"/>
              <a:gd name="connsiteY153" fmla="*/ 2268638 h 2592729"/>
              <a:gd name="connsiteX154" fmla="*/ 7998106 w 9213448"/>
              <a:gd name="connsiteY154" fmla="*/ 2291787 h 2592729"/>
              <a:gd name="connsiteX155" fmla="*/ 7963382 w 9213448"/>
              <a:gd name="connsiteY155" fmla="*/ 2303362 h 2592729"/>
              <a:gd name="connsiteX156" fmla="*/ 7905509 w 9213448"/>
              <a:gd name="connsiteY156" fmla="*/ 2326511 h 2592729"/>
              <a:gd name="connsiteX157" fmla="*/ 7870785 w 9213448"/>
              <a:gd name="connsiteY157" fmla="*/ 2338086 h 2592729"/>
              <a:gd name="connsiteX158" fmla="*/ 7801336 w 9213448"/>
              <a:gd name="connsiteY158" fmla="*/ 2372810 h 2592729"/>
              <a:gd name="connsiteX159" fmla="*/ 7743463 w 9213448"/>
              <a:gd name="connsiteY159" fmla="*/ 2384384 h 2592729"/>
              <a:gd name="connsiteX160" fmla="*/ 7708739 w 9213448"/>
              <a:gd name="connsiteY160" fmla="*/ 2395959 h 2592729"/>
              <a:gd name="connsiteX161" fmla="*/ 7627716 w 9213448"/>
              <a:gd name="connsiteY161" fmla="*/ 2419109 h 2592729"/>
              <a:gd name="connsiteX162" fmla="*/ 7581417 w 9213448"/>
              <a:gd name="connsiteY162" fmla="*/ 2430683 h 2592729"/>
              <a:gd name="connsiteX163" fmla="*/ 7454096 w 9213448"/>
              <a:gd name="connsiteY163" fmla="*/ 2465407 h 2592729"/>
              <a:gd name="connsiteX164" fmla="*/ 7396222 w 9213448"/>
              <a:gd name="connsiteY164" fmla="*/ 2511706 h 2592729"/>
              <a:gd name="connsiteX165" fmla="*/ 7326774 w 9213448"/>
              <a:gd name="connsiteY165" fmla="*/ 2534855 h 2592729"/>
              <a:gd name="connsiteX166" fmla="*/ 7268901 w 9213448"/>
              <a:gd name="connsiteY166" fmla="*/ 2569579 h 2592729"/>
              <a:gd name="connsiteX167" fmla="*/ 7234177 w 9213448"/>
              <a:gd name="connsiteY167"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704162 w 9213448"/>
              <a:gd name="connsiteY148" fmla="*/ 1967696 h 2592729"/>
              <a:gd name="connsiteX149" fmla="*/ 8183301 w 9213448"/>
              <a:gd name="connsiteY149" fmla="*/ 2222339 h 2592729"/>
              <a:gd name="connsiteX150" fmla="*/ 8125428 w 9213448"/>
              <a:gd name="connsiteY150" fmla="*/ 2233914 h 2592729"/>
              <a:gd name="connsiteX151" fmla="*/ 8090703 w 9213448"/>
              <a:gd name="connsiteY151" fmla="*/ 2257063 h 2592729"/>
              <a:gd name="connsiteX152" fmla="*/ 8055979 w 9213448"/>
              <a:gd name="connsiteY152" fmla="*/ 2268638 h 2592729"/>
              <a:gd name="connsiteX153" fmla="*/ 7998106 w 9213448"/>
              <a:gd name="connsiteY153" fmla="*/ 2291787 h 2592729"/>
              <a:gd name="connsiteX154" fmla="*/ 7963382 w 9213448"/>
              <a:gd name="connsiteY154" fmla="*/ 2303362 h 2592729"/>
              <a:gd name="connsiteX155" fmla="*/ 7905509 w 9213448"/>
              <a:gd name="connsiteY155" fmla="*/ 2326511 h 2592729"/>
              <a:gd name="connsiteX156" fmla="*/ 7870785 w 9213448"/>
              <a:gd name="connsiteY156" fmla="*/ 2338086 h 2592729"/>
              <a:gd name="connsiteX157" fmla="*/ 7801336 w 9213448"/>
              <a:gd name="connsiteY157" fmla="*/ 2372810 h 2592729"/>
              <a:gd name="connsiteX158" fmla="*/ 7743463 w 9213448"/>
              <a:gd name="connsiteY158" fmla="*/ 2384384 h 2592729"/>
              <a:gd name="connsiteX159" fmla="*/ 7708739 w 9213448"/>
              <a:gd name="connsiteY159" fmla="*/ 2395959 h 2592729"/>
              <a:gd name="connsiteX160" fmla="*/ 7627716 w 9213448"/>
              <a:gd name="connsiteY160" fmla="*/ 2419109 h 2592729"/>
              <a:gd name="connsiteX161" fmla="*/ 7581417 w 9213448"/>
              <a:gd name="connsiteY161" fmla="*/ 2430683 h 2592729"/>
              <a:gd name="connsiteX162" fmla="*/ 7454096 w 9213448"/>
              <a:gd name="connsiteY162" fmla="*/ 2465407 h 2592729"/>
              <a:gd name="connsiteX163" fmla="*/ 7396222 w 9213448"/>
              <a:gd name="connsiteY163" fmla="*/ 2511706 h 2592729"/>
              <a:gd name="connsiteX164" fmla="*/ 7326774 w 9213448"/>
              <a:gd name="connsiteY164" fmla="*/ 2534855 h 2592729"/>
              <a:gd name="connsiteX165" fmla="*/ 7268901 w 9213448"/>
              <a:gd name="connsiteY165" fmla="*/ 2569579 h 2592729"/>
              <a:gd name="connsiteX166" fmla="*/ 7234177 w 9213448"/>
              <a:gd name="connsiteY166"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83301 w 9213448"/>
              <a:gd name="connsiteY148" fmla="*/ 2222339 h 2592729"/>
              <a:gd name="connsiteX149" fmla="*/ 8125428 w 9213448"/>
              <a:gd name="connsiteY149" fmla="*/ 2233914 h 2592729"/>
              <a:gd name="connsiteX150" fmla="*/ 8090703 w 9213448"/>
              <a:gd name="connsiteY150" fmla="*/ 2257063 h 2592729"/>
              <a:gd name="connsiteX151" fmla="*/ 8055979 w 9213448"/>
              <a:gd name="connsiteY151" fmla="*/ 2268638 h 2592729"/>
              <a:gd name="connsiteX152" fmla="*/ 7998106 w 9213448"/>
              <a:gd name="connsiteY152" fmla="*/ 2291787 h 2592729"/>
              <a:gd name="connsiteX153" fmla="*/ 7963382 w 9213448"/>
              <a:gd name="connsiteY153" fmla="*/ 2303362 h 2592729"/>
              <a:gd name="connsiteX154" fmla="*/ 7905509 w 9213448"/>
              <a:gd name="connsiteY154" fmla="*/ 2326511 h 2592729"/>
              <a:gd name="connsiteX155" fmla="*/ 7870785 w 9213448"/>
              <a:gd name="connsiteY155" fmla="*/ 2338086 h 2592729"/>
              <a:gd name="connsiteX156" fmla="*/ 7801336 w 9213448"/>
              <a:gd name="connsiteY156" fmla="*/ 2372810 h 2592729"/>
              <a:gd name="connsiteX157" fmla="*/ 7743463 w 9213448"/>
              <a:gd name="connsiteY157" fmla="*/ 2384384 h 2592729"/>
              <a:gd name="connsiteX158" fmla="*/ 7708739 w 9213448"/>
              <a:gd name="connsiteY158" fmla="*/ 2395959 h 2592729"/>
              <a:gd name="connsiteX159" fmla="*/ 7627716 w 9213448"/>
              <a:gd name="connsiteY159" fmla="*/ 2419109 h 2592729"/>
              <a:gd name="connsiteX160" fmla="*/ 7581417 w 9213448"/>
              <a:gd name="connsiteY160" fmla="*/ 2430683 h 2592729"/>
              <a:gd name="connsiteX161" fmla="*/ 7454096 w 9213448"/>
              <a:gd name="connsiteY161" fmla="*/ 2465407 h 2592729"/>
              <a:gd name="connsiteX162" fmla="*/ 7396222 w 9213448"/>
              <a:gd name="connsiteY162" fmla="*/ 2511706 h 2592729"/>
              <a:gd name="connsiteX163" fmla="*/ 7326774 w 9213448"/>
              <a:gd name="connsiteY163" fmla="*/ 2534855 h 2592729"/>
              <a:gd name="connsiteX164" fmla="*/ 7268901 w 9213448"/>
              <a:gd name="connsiteY164" fmla="*/ 2569579 h 2592729"/>
              <a:gd name="connsiteX165" fmla="*/ 7234177 w 9213448"/>
              <a:gd name="connsiteY165"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905509 w 9213448"/>
              <a:gd name="connsiteY153" fmla="*/ 2326511 h 2592729"/>
              <a:gd name="connsiteX154" fmla="*/ 7870785 w 9213448"/>
              <a:gd name="connsiteY154" fmla="*/ 2338086 h 2592729"/>
              <a:gd name="connsiteX155" fmla="*/ 7801336 w 9213448"/>
              <a:gd name="connsiteY155" fmla="*/ 2372810 h 2592729"/>
              <a:gd name="connsiteX156" fmla="*/ 7743463 w 9213448"/>
              <a:gd name="connsiteY156" fmla="*/ 2384384 h 2592729"/>
              <a:gd name="connsiteX157" fmla="*/ 7708739 w 9213448"/>
              <a:gd name="connsiteY157" fmla="*/ 2395959 h 2592729"/>
              <a:gd name="connsiteX158" fmla="*/ 7627716 w 9213448"/>
              <a:gd name="connsiteY158" fmla="*/ 2419109 h 2592729"/>
              <a:gd name="connsiteX159" fmla="*/ 7581417 w 9213448"/>
              <a:gd name="connsiteY159" fmla="*/ 2430683 h 2592729"/>
              <a:gd name="connsiteX160" fmla="*/ 7454096 w 9213448"/>
              <a:gd name="connsiteY160" fmla="*/ 2465407 h 2592729"/>
              <a:gd name="connsiteX161" fmla="*/ 7396222 w 9213448"/>
              <a:gd name="connsiteY161" fmla="*/ 2511706 h 2592729"/>
              <a:gd name="connsiteX162" fmla="*/ 7326774 w 9213448"/>
              <a:gd name="connsiteY162" fmla="*/ 2534855 h 2592729"/>
              <a:gd name="connsiteX163" fmla="*/ 7268901 w 9213448"/>
              <a:gd name="connsiteY163" fmla="*/ 2569579 h 2592729"/>
              <a:gd name="connsiteX164" fmla="*/ 7234177 w 9213448"/>
              <a:gd name="connsiteY164"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905509 w 9213448"/>
              <a:gd name="connsiteY153" fmla="*/ 2326511 h 2592729"/>
              <a:gd name="connsiteX154" fmla="*/ 7870785 w 9213448"/>
              <a:gd name="connsiteY154" fmla="*/ 2338086 h 2592729"/>
              <a:gd name="connsiteX155" fmla="*/ 7801336 w 9213448"/>
              <a:gd name="connsiteY155" fmla="*/ 2372810 h 2592729"/>
              <a:gd name="connsiteX156" fmla="*/ 7743463 w 9213448"/>
              <a:gd name="connsiteY156" fmla="*/ 2384384 h 2592729"/>
              <a:gd name="connsiteX157" fmla="*/ 7708739 w 9213448"/>
              <a:gd name="connsiteY157" fmla="*/ 2395959 h 2592729"/>
              <a:gd name="connsiteX158" fmla="*/ 7627716 w 9213448"/>
              <a:gd name="connsiteY158" fmla="*/ 2419109 h 2592729"/>
              <a:gd name="connsiteX159" fmla="*/ 7581417 w 9213448"/>
              <a:gd name="connsiteY159" fmla="*/ 2430683 h 2592729"/>
              <a:gd name="connsiteX160" fmla="*/ 7454096 w 9213448"/>
              <a:gd name="connsiteY160" fmla="*/ 2465407 h 2592729"/>
              <a:gd name="connsiteX161" fmla="*/ 7396222 w 9213448"/>
              <a:gd name="connsiteY161" fmla="*/ 2511706 h 2592729"/>
              <a:gd name="connsiteX162" fmla="*/ 7326774 w 9213448"/>
              <a:gd name="connsiteY162" fmla="*/ 2534855 h 2592729"/>
              <a:gd name="connsiteX163" fmla="*/ 7268901 w 9213448"/>
              <a:gd name="connsiteY163" fmla="*/ 2569579 h 2592729"/>
              <a:gd name="connsiteX164" fmla="*/ 7234177 w 9213448"/>
              <a:gd name="connsiteY164"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870785 w 9213448"/>
              <a:gd name="connsiteY153" fmla="*/ 2338086 h 2592729"/>
              <a:gd name="connsiteX154" fmla="*/ 7801336 w 9213448"/>
              <a:gd name="connsiteY154" fmla="*/ 2372810 h 2592729"/>
              <a:gd name="connsiteX155" fmla="*/ 7743463 w 9213448"/>
              <a:gd name="connsiteY155" fmla="*/ 2384384 h 2592729"/>
              <a:gd name="connsiteX156" fmla="*/ 7708739 w 9213448"/>
              <a:gd name="connsiteY156" fmla="*/ 2395959 h 2592729"/>
              <a:gd name="connsiteX157" fmla="*/ 7627716 w 9213448"/>
              <a:gd name="connsiteY157" fmla="*/ 2419109 h 2592729"/>
              <a:gd name="connsiteX158" fmla="*/ 7581417 w 9213448"/>
              <a:gd name="connsiteY158" fmla="*/ 2430683 h 2592729"/>
              <a:gd name="connsiteX159" fmla="*/ 7454096 w 9213448"/>
              <a:gd name="connsiteY159" fmla="*/ 2465407 h 2592729"/>
              <a:gd name="connsiteX160" fmla="*/ 7396222 w 9213448"/>
              <a:gd name="connsiteY160" fmla="*/ 2511706 h 2592729"/>
              <a:gd name="connsiteX161" fmla="*/ 7326774 w 9213448"/>
              <a:gd name="connsiteY161" fmla="*/ 2534855 h 2592729"/>
              <a:gd name="connsiteX162" fmla="*/ 7268901 w 9213448"/>
              <a:gd name="connsiteY162" fmla="*/ 2569579 h 2592729"/>
              <a:gd name="connsiteX163" fmla="*/ 7234177 w 9213448"/>
              <a:gd name="connsiteY163"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870785 w 9213448"/>
              <a:gd name="connsiteY153" fmla="*/ 2338086 h 2592729"/>
              <a:gd name="connsiteX154" fmla="*/ 7801336 w 9213448"/>
              <a:gd name="connsiteY154" fmla="*/ 2372810 h 2592729"/>
              <a:gd name="connsiteX155" fmla="*/ 7708739 w 9213448"/>
              <a:gd name="connsiteY155" fmla="*/ 2395959 h 2592729"/>
              <a:gd name="connsiteX156" fmla="*/ 7627716 w 9213448"/>
              <a:gd name="connsiteY156" fmla="*/ 2419109 h 2592729"/>
              <a:gd name="connsiteX157" fmla="*/ 7581417 w 9213448"/>
              <a:gd name="connsiteY157" fmla="*/ 2430683 h 2592729"/>
              <a:gd name="connsiteX158" fmla="*/ 7454096 w 9213448"/>
              <a:gd name="connsiteY158" fmla="*/ 2465407 h 2592729"/>
              <a:gd name="connsiteX159" fmla="*/ 7396222 w 9213448"/>
              <a:gd name="connsiteY159" fmla="*/ 2511706 h 2592729"/>
              <a:gd name="connsiteX160" fmla="*/ 7326774 w 9213448"/>
              <a:gd name="connsiteY160" fmla="*/ 2534855 h 2592729"/>
              <a:gd name="connsiteX161" fmla="*/ 7268901 w 9213448"/>
              <a:gd name="connsiteY161" fmla="*/ 2569579 h 2592729"/>
              <a:gd name="connsiteX162" fmla="*/ 7234177 w 9213448"/>
              <a:gd name="connsiteY162"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870785 w 9213448"/>
              <a:gd name="connsiteY153" fmla="*/ 2338086 h 2592729"/>
              <a:gd name="connsiteX154" fmla="*/ 7801336 w 9213448"/>
              <a:gd name="connsiteY154" fmla="*/ 2372810 h 2592729"/>
              <a:gd name="connsiteX155" fmla="*/ 7708739 w 9213448"/>
              <a:gd name="connsiteY155" fmla="*/ 2395959 h 2592729"/>
              <a:gd name="connsiteX156" fmla="*/ 7627716 w 9213448"/>
              <a:gd name="connsiteY156" fmla="*/ 2419109 h 2592729"/>
              <a:gd name="connsiteX157" fmla="*/ 7454096 w 9213448"/>
              <a:gd name="connsiteY157" fmla="*/ 2465407 h 2592729"/>
              <a:gd name="connsiteX158" fmla="*/ 7396222 w 9213448"/>
              <a:gd name="connsiteY158" fmla="*/ 2511706 h 2592729"/>
              <a:gd name="connsiteX159" fmla="*/ 7326774 w 9213448"/>
              <a:gd name="connsiteY159" fmla="*/ 2534855 h 2592729"/>
              <a:gd name="connsiteX160" fmla="*/ 7268901 w 9213448"/>
              <a:gd name="connsiteY160" fmla="*/ 2569579 h 2592729"/>
              <a:gd name="connsiteX161" fmla="*/ 7234177 w 9213448"/>
              <a:gd name="connsiteY161"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870785 w 9213448"/>
              <a:gd name="connsiteY153" fmla="*/ 2338086 h 2592729"/>
              <a:gd name="connsiteX154" fmla="*/ 7801336 w 9213448"/>
              <a:gd name="connsiteY154" fmla="*/ 2372810 h 2592729"/>
              <a:gd name="connsiteX155" fmla="*/ 7708739 w 9213448"/>
              <a:gd name="connsiteY155" fmla="*/ 2395959 h 2592729"/>
              <a:gd name="connsiteX156" fmla="*/ 7627716 w 9213448"/>
              <a:gd name="connsiteY156" fmla="*/ 2419109 h 2592729"/>
              <a:gd name="connsiteX157" fmla="*/ 7396222 w 9213448"/>
              <a:gd name="connsiteY157" fmla="*/ 2511706 h 2592729"/>
              <a:gd name="connsiteX158" fmla="*/ 7326774 w 9213448"/>
              <a:gd name="connsiteY158" fmla="*/ 2534855 h 2592729"/>
              <a:gd name="connsiteX159" fmla="*/ 7268901 w 9213448"/>
              <a:gd name="connsiteY159" fmla="*/ 2569579 h 2592729"/>
              <a:gd name="connsiteX160" fmla="*/ 7234177 w 9213448"/>
              <a:gd name="connsiteY160"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870785 w 9213448"/>
              <a:gd name="connsiteY153" fmla="*/ 2338086 h 2592729"/>
              <a:gd name="connsiteX154" fmla="*/ 7801336 w 9213448"/>
              <a:gd name="connsiteY154" fmla="*/ 2372810 h 2592729"/>
              <a:gd name="connsiteX155" fmla="*/ 7708739 w 9213448"/>
              <a:gd name="connsiteY155" fmla="*/ 2395959 h 2592729"/>
              <a:gd name="connsiteX156" fmla="*/ 7627716 w 9213448"/>
              <a:gd name="connsiteY156" fmla="*/ 2419109 h 2592729"/>
              <a:gd name="connsiteX157" fmla="*/ 7326774 w 9213448"/>
              <a:gd name="connsiteY157" fmla="*/ 2534855 h 2592729"/>
              <a:gd name="connsiteX158" fmla="*/ 7268901 w 9213448"/>
              <a:gd name="connsiteY158" fmla="*/ 2569579 h 2592729"/>
              <a:gd name="connsiteX159" fmla="*/ 7234177 w 9213448"/>
              <a:gd name="connsiteY159"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870785 w 9213448"/>
              <a:gd name="connsiteY153" fmla="*/ 2338086 h 2592729"/>
              <a:gd name="connsiteX154" fmla="*/ 7801336 w 9213448"/>
              <a:gd name="connsiteY154" fmla="*/ 2372810 h 2592729"/>
              <a:gd name="connsiteX155" fmla="*/ 7708739 w 9213448"/>
              <a:gd name="connsiteY155" fmla="*/ 2395959 h 2592729"/>
              <a:gd name="connsiteX156" fmla="*/ 7627716 w 9213448"/>
              <a:gd name="connsiteY156" fmla="*/ 2419109 h 2592729"/>
              <a:gd name="connsiteX157" fmla="*/ 7268901 w 9213448"/>
              <a:gd name="connsiteY157" fmla="*/ 2569579 h 2592729"/>
              <a:gd name="connsiteX158" fmla="*/ 7234177 w 9213448"/>
              <a:gd name="connsiteY158"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870785 w 9213448"/>
              <a:gd name="connsiteY153" fmla="*/ 2338086 h 2592729"/>
              <a:gd name="connsiteX154" fmla="*/ 7801336 w 9213448"/>
              <a:gd name="connsiteY154" fmla="*/ 2372810 h 2592729"/>
              <a:gd name="connsiteX155" fmla="*/ 7708739 w 9213448"/>
              <a:gd name="connsiteY155" fmla="*/ 2395959 h 2592729"/>
              <a:gd name="connsiteX156" fmla="*/ 7627716 w 9213448"/>
              <a:gd name="connsiteY156" fmla="*/ 2419109 h 2592729"/>
              <a:gd name="connsiteX157" fmla="*/ 7234177 w 9213448"/>
              <a:gd name="connsiteY157"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870785 w 9213448"/>
              <a:gd name="connsiteY153" fmla="*/ 2338086 h 2592729"/>
              <a:gd name="connsiteX154" fmla="*/ 7708739 w 9213448"/>
              <a:gd name="connsiteY154" fmla="*/ 2395959 h 2592729"/>
              <a:gd name="connsiteX155" fmla="*/ 7627716 w 9213448"/>
              <a:gd name="connsiteY155" fmla="*/ 2419109 h 2592729"/>
              <a:gd name="connsiteX156" fmla="*/ 7234177 w 9213448"/>
              <a:gd name="connsiteY156"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8055979 w 9213448"/>
              <a:gd name="connsiteY150" fmla="*/ 2268638 h 2592729"/>
              <a:gd name="connsiteX151" fmla="*/ 7998106 w 9213448"/>
              <a:gd name="connsiteY151" fmla="*/ 2291787 h 2592729"/>
              <a:gd name="connsiteX152" fmla="*/ 7963382 w 9213448"/>
              <a:gd name="connsiteY152" fmla="*/ 2303362 h 2592729"/>
              <a:gd name="connsiteX153" fmla="*/ 7870785 w 9213448"/>
              <a:gd name="connsiteY153" fmla="*/ 2338086 h 2592729"/>
              <a:gd name="connsiteX154" fmla="*/ 7627716 w 9213448"/>
              <a:gd name="connsiteY154" fmla="*/ 2419109 h 2592729"/>
              <a:gd name="connsiteX155" fmla="*/ 7234177 w 9213448"/>
              <a:gd name="connsiteY155"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78724 w 9213448"/>
              <a:gd name="connsiteY137" fmla="*/ 1527858 h 2592729"/>
              <a:gd name="connsiteX138" fmla="*/ 9167149 w 9213448"/>
              <a:gd name="connsiteY138" fmla="*/ 1562582 h 2592729"/>
              <a:gd name="connsiteX139" fmla="*/ 9120850 w 9213448"/>
              <a:gd name="connsiteY139" fmla="*/ 1620455 h 2592729"/>
              <a:gd name="connsiteX140" fmla="*/ 9062977 w 9213448"/>
              <a:gd name="connsiteY140" fmla="*/ 1724628 h 2592729"/>
              <a:gd name="connsiteX141" fmla="*/ 9016678 w 9213448"/>
              <a:gd name="connsiteY141" fmla="*/ 1759352 h 2592729"/>
              <a:gd name="connsiteX142" fmla="*/ 8947230 w 9213448"/>
              <a:gd name="connsiteY142" fmla="*/ 1828800 h 2592729"/>
              <a:gd name="connsiteX143" fmla="*/ 8912506 w 9213448"/>
              <a:gd name="connsiteY143" fmla="*/ 1851949 h 2592729"/>
              <a:gd name="connsiteX144" fmla="*/ 8877782 w 9213448"/>
              <a:gd name="connsiteY144" fmla="*/ 1863524 h 2592729"/>
              <a:gd name="connsiteX145" fmla="*/ 8808334 w 9213448"/>
              <a:gd name="connsiteY145" fmla="*/ 1909822 h 2592729"/>
              <a:gd name="connsiteX146" fmla="*/ 8773610 w 9213448"/>
              <a:gd name="connsiteY146" fmla="*/ 1932972 h 2592729"/>
              <a:gd name="connsiteX147" fmla="*/ 8738886 w 9213448"/>
              <a:gd name="connsiteY147" fmla="*/ 1944547 h 2592729"/>
              <a:gd name="connsiteX148" fmla="*/ 8125428 w 9213448"/>
              <a:gd name="connsiteY148" fmla="*/ 2233914 h 2592729"/>
              <a:gd name="connsiteX149" fmla="*/ 8090703 w 9213448"/>
              <a:gd name="connsiteY149" fmla="*/ 2257063 h 2592729"/>
              <a:gd name="connsiteX150" fmla="*/ 7998106 w 9213448"/>
              <a:gd name="connsiteY150" fmla="*/ 2291787 h 2592729"/>
              <a:gd name="connsiteX151" fmla="*/ 7963382 w 9213448"/>
              <a:gd name="connsiteY151" fmla="*/ 2303362 h 2592729"/>
              <a:gd name="connsiteX152" fmla="*/ 7870785 w 9213448"/>
              <a:gd name="connsiteY152" fmla="*/ 2338086 h 2592729"/>
              <a:gd name="connsiteX153" fmla="*/ 7627716 w 9213448"/>
              <a:gd name="connsiteY153" fmla="*/ 2419109 h 2592729"/>
              <a:gd name="connsiteX154" fmla="*/ 7234177 w 9213448"/>
              <a:gd name="connsiteY154" fmla="*/ 2592729 h 2592729"/>
              <a:gd name="connsiteX0" fmla="*/ 0 w 9217073"/>
              <a:gd name="connsiteY0" fmla="*/ 2233914 h 2592729"/>
              <a:gd name="connsiteX1" fmla="*/ 69448 w 9217073"/>
              <a:gd name="connsiteY1" fmla="*/ 2199190 h 2592729"/>
              <a:gd name="connsiteX2" fmla="*/ 173620 w 9217073"/>
              <a:gd name="connsiteY2" fmla="*/ 2176040 h 2592729"/>
              <a:gd name="connsiteX3" fmla="*/ 277792 w 9217073"/>
              <a:gd name="connsiteY3" fmla="*/ 2141316 h 2592729"/>
              <a:gd name="connsiteX4" fmla="*/ 370390 w 9217073"/>
              <a:gd name="connsiteY4" fmla="*/ 2118167 h 2592729"/>
              <a:gd name="connsiteX5" fmla="*/ 474562 w 9217073"/>
              <a:gd name="connsiteY5" fmla="*/ 2095017 h 2592729"/>
              <a:gd name="connsiteX6" fmla="*/ 567159 w 9217073"/>
              <a:gd name="connsiteY6" fmla="*/ 2060293 h 2592729"/>
              <a:gd name="connsiteX7" fmla="*/ 636607 w 9217073"/>
              <a:gd name="connsiteY7" fmla="*/ 2037144 h 2592729"/>
              <a:gd name="connsiteX8" fmla="*/ 671331 w 9217073"/>
              <a:gd name="connsiteY8" fmla="*/ 2025569 h 2592729"/>
              <a:gd name="connsiteX9" fmla="*/ 740779 w 9217073"/>
              <a:gd name="connsiteY9" fmla="*/ 2013995 h 2592729"/>
              <a:gd name="connsiteX10" fmla="*/ 833377 w 9217073"/>
              <a:gd name="connsiteY10" fmla="*/ 1979271 h 2592729"/>
              <a:gd name="connsiteX11" fmla="*/ 925974 w 9217073"/>
              <a:gd name="connsiteY11" fmla="*/ 1944547 h 2592729"/>
              <a:gd name="connsiteX12" fmla="*/ 972273 w 9217073"/>
              <a:gd name="connsiteY12" fmla="*/ 1932972 h 2592729"/>
              <a:gd name="connsiteX13" fmla="*/ 1041721 w 9217073"/>
              <a:gd name="connsiteY13" fmla="*/ 1909822 h 2592729"/>
              <a:gd name="connsiteX14" fmla="*/ 1076445 w 9217073"/>
              <a:gd name="connsiteY14" fmla="*/ 1898248 h 2592729"/>
              <a:gd name="connsiteX15" fmla="*/ 1169043 w 9217073"/>
              <a:gd name="connsiteY15" fmla="*/ 1875098 h 2592729"/>
              <a:gd name="connsiteX16" fmla="*/ 1307939 w 9217073"/>
              <a:gd name="connsiteY16" fmla="*/ 1828800 h 2592729"/>
              <a:gd name="connsiteX17" fmla="*/ 1342663 w 9217073"/>
              <a:gd name="connsiteY17" fmla="*/ 1817225 h 2592729"/>
              <a:gd name="connsiteX18" fmla="*/ 1400536 w 9217073"/>
              <a:gd name="connsiteY18" fmla="*/ 1805650 h 2592729"/>
              <a:gd name="connsiteX19" fmla="*/ 1469985 w 9217073"/>
              <a:gd name="connsiteY19" fmla="*/ 1782501 h 2592729"/>
              <a:gd name="connsiteX20" fmla="*/ 1504709 w 9217073"/>
              <a:gd name="connsiteY20" fmla="*/ 1770926 h 2592729"/>
              <a:gd name="connsiteX21" fmla="*/ 1597306 w 9217073"/>
              <a:gd name="connsiteY21" fmla="*/ 1747777 h 2592729"/>
              <a:gd name="connsiteX22" fmla="*/ 1689903 w 9217073"/>
              <a:gd name="connsiteY22" fmla="*/ 1724628 h 2592729"/>
              <a:gd name="connsiteX23" fmla="*/ 1759352 w 9217073"/>
              <a:gd name="connsiteY23" fmla="*/ 1689903 h 2592729"/>
              <a:gd name="connsiteX24" fmla="*/ 1817225 w 9217073"/>
              <a:gd name="connsiteY24" fmla="*/ 1666754 h 2592729"/>
              <a:gd name="connsiteX25" fmla="*/ 1886673 w 9217073"/>
              <a:gd name="connsiteY25" fmla="*/ 1655179 h 2592729"/>
              <a:gd name="connsiteX26" fmla="*/ 1956121 w 9217073"/>
              <a:gd name="connsiteY26" fmla="*/ 1632030 h 2592729"/>
              <a:gd name="connsiteX27" fmla="*/ 1990845 w 9217073"/>
              <a:gd name="connsiteY27" fmla="*/ 1620455 h 2592729"/>
              <a:gd name="connsiteX28" fmla="*/ 2060293 w 9217073"/>
              <a:gd name="connsiteY28" fmla="*/ 1608881 h 2592729"/>
              <a:gd name="connsiteX29" fmla="*/ 2141316 w 9217073"/>
              <a:gd name="connsiteY29" fmla="*/ 1585731 h 2592729"/>
              <a:gd name="connsiteX30" fmla="*/ 2210764 w 9217073"/>
              <a:gd name="connsiteY30" fmla="*/ 1574157 h 2592729"/>
              <a:gd name="connsiteX31" fmla="*/ 2257063 w 9217073"/>
              <a:gd name="connsiteY31" fmla="*/ 1562582 h 2592729"/>
              <a:gd name="connsiteX32" fmla="*/ 2419109 w 9217073"/>
              <a:gd name="connsiteY32" fmla="*/ 1539433 h 2592729"/>
              <a:gd name="connsiteX33" fmla="*/ 2546430 w 9217073"/>
              <a:gd name="connsiteY33" fmla="*/ 1504709 h 2592729"/>
              <a:gd name="connsiteX34" fmla="*/ 2731625 w 9217073"/>
              <a:gd name="connsiteY34" fmla="*/ 1458410 h 2592729"/>
              <a:gd name="connsiteX35" fmla="*/ 2882096 w 9217073"/>
              <a:gd name="connsiteY35" fmla="*/ 1446835 h 2592729"/>
              <a:gd name="connsiteX36" fmla="*/ 3310359 w 9217073"/>
              <a:gd name="connsiteY36" fmla="*/ 1469984 h 2592729"/>
              <a:gd name="connsiteX37" fmla="*/ 3345083 w 9217073"/>
              <a:gd name="connsiteY37" fmla="*/ 1481559 h 2592729"/>
              <a:gd name="connsiteX38" fmla="*/ 3368233 w 9217073"/>
              <a:gd name="connsiteY38" fmla="*/ 1504709 h 2592729"/>
              <a:gd name="connsiteX39" fmla="*/ 3437681 w 9217073"/>
              <a:gd name="connsiteY39" fmla="*/ 1551007 h 2592729"/>
              <a:gd name="connsiteX40" fmla="*/ 3495554 w 9217073"/>
              <a:gd name="connsiteY40" fmla="*/ 1597306 h 2592729"/>
              <a:gd name="connsiteX41" fmla="*/ 3530278 w 9217073"/>
              <a:gd name="connsiteY41" fmla="*/ 1666754 h 2592729"/>
              <a:gd name="connsiteX42" fmla="*/ 3541853 w 9217073"/>
              <a:gd name="connsiteY42" fmla="*/ 1701478 h 2592729"/>
              <a:gd name="connsiteX43" fmla="*/ 3588152 w 9217073"/>
              <a:gd name="connsiteY43" fmla="*/ 1747777 h 2592729"/>
              <a:gd name="connsiteX44" fmla="*/ 3599726 w 9217073"/>
              <a:gd name="connsiteY44" fmla="*/ 1782501 h 2592729"/>
              <a:gd name="connsiteX45" fmla="*/ 3634450 w 9217073"/>
              <a:gd name="connsiteY45" fmla="*/ 1794076 h 2592729"/>
              <a:gd name="connsiteX46" fmla="*/ 3657600 w 9217073"/>
              <a:gd name="connsiteY46" fmla="*/ 1817225 h 2592729"/>
              <a:gd name="connsiteX47" fmla="*/ 3680749 w 9217073"/>
              <a:gd name="connsiteY47" fmla="*/ 1851949 h 2592729"/>
              <a:gd name="connsiteX48" fmla="*/ 3750197 w 9217073"/>
              <a:gd name="connsiteY48" fmla="*/ 1875098 h 2592729"/>
              <a:gd name="connsiteX49" fmla="*/ 3784921 w 9217073"/>
              <a:gd name="connsiteY49" fmla="*/ 1898248 h 2592729"/>
              <a:gd name="connsiteX50" fmla="*/ 3808071 w 9217073"/>
              <a:gd name="connsiteY50" fmla="*/ 1921397 h 2592729"/>
              <a:gd name="connsiteX51" fmla="*/ 3877519 w 9217073"/>
              <a:gd name="connsiteY51" fmla="*/ 1944547 h 2592729"/>
              <a:gd name="connsiteX52" fmla="*/ 3912243 w 9217073"/>
              <a:gd name="connsiteY52" fmla="*/ 1956121 h 2592729"/>
              <a:gd name="connsiteX53" fmla="*/ 4004840 w 9217073"/>
              <a:gd name="connsiteY53" fmla="*/ 2002420 h 2592729"/>
              <a:gd name="connsiteX54" fmla="*/ 4039564 w 9217073"/>
              <a:gd name="connsiteY54" fmla="*/ 2013995 h 2592729"/>
              <a:gd name="connsiteX55" fmla="*/ 4282633 w 9217073"/>
              <a:gd name="connsiteY55" fmla="*/ 1990845 h 2592729"/>
              <a:gd name="connsiteX56" fmla="*/ 4386805 w 9217073"/>
              <a:gd name="connsiteY56" fmla="*/ 1944547 h 2592729"/>
              <a:gd name="connsiteX57" fmla="*/ 4433103 w 9217073"/>
              <a:gd name="connsiteY57" fmla="*/ 1886673 h 2592729"/>
              <a:gd name="connsiteX58" fmla="*/ 4421529 w 9217073"/>
              <a:gd name="connsiteY58" fmla="*/ 1724628 h 2592729"/>
              <a:gd name="connsiteX59" fmla="*/ 4375230 w 9217073"/>
              <a:gd name="connsiteY59" fmla="*/ 1585731 h 2592729"/>
              <a:gd name="connsiteX60" fmla="*/ 4363655 w 9217073"/>
              <a:gd name="connsiteY60" fmla="*/ 1551007 h 2592729"/>
              <a:gd name="connsiteX61" fmla="*/ 4340506 w 9217073"/>
              <a:gd name="connsiteY61" fmla="*/ 1516283 h 2592729"/>
              <a:gd name="connsiteX62" fmla="*/ 4328931 w 9217073"/>
              <a:gd name="connsiteY62" fmla="*/ 1481559 h 2592729"/>
              <a:gd name="connsiteX63" fmla="*/ 4305782 w 9217073"/>
              <a:gd name="connsiteY63" fmla="*/ 1435260 h 2592729"/>
              <a:gd name="connsiteX64" fmla="*/ 4294207 w 9217073"/>
              <a:gd name="connsiteY64" fmla="*/ 1400536 h 2592729"/>
              <a:gd name="connsiteX65" fmla="*/ 4247909 w 9217073"/>
              <a:gd name="connsiteY65" fmla="*/ 1331088 h 2592729"/>
              <a:gd name="connsiteX66" fmla="*/ 4224759 w 9217073"/>
              <a:gd name="connsiteY66" fmla="*/ 1261640 h 2592729"/>
              <a:gd name="connsiteX67" fmla="*/ 4213185 w 9217073"/>
              <a:gd name="connsiteY67" fmla="*/ 1226916 h 2592729"/>
              <a:gd name="connsiteX68" fmla="*/ 4224759 w 9217073"/>
              <a:gd name="connsiteY68" fmla="*/ 1053296 h 2592729"/>
              <a:gd name="connsiteX69" fmla="*/ 4236334 w 9217073"/>
              <a:gd name="connsiteY69" fmla="*/ 1018572 h 2592729"/>
              <a:gd name="connsiteX70" fmla="*/ 4271058 w 9217073"/>
              <a:gd name="connsiteY70" fmla="*/ 1006997 h 2592729"/>
              <a:gd name="connsiteX71" fmla="*/ 4305782 w 9217073"/>
              <a:gd name="connsiteY71" fmla="*/ 983848 h 2592729"/>
              <a:gd name="connsiteX72" fmla="*/ 4340506 w 9217073"/>
              <a:gd name="connsiteY72" fmla="*/ 972273 h 2592729"/>
              <a:gd name="connsiteX73" fmla="*/ 4375230 w 9217073"/>
              <a:gd name="connsiteY73" fmla="*/ 949124 h 2592729"/>
              <a:gd name="connsiteX74" fmla="*/ 4444678 w 9217073"/>
              <a:gd name="connsiteY74" fmla="*/ 925974 h 2592729"/>
              <a:gd name="connsiteX75" fmla="*/ 4467828 w 9217073"/>
              <a:gd name="connsiteY75" fmla="*/ 902825 h 2592729"/>
              <a:gd name="connsiteX76" fmla="*/ 4502552 w 9217073"/>
              <a:gd name="connsiteY76" fmla="*/ 891250 h 2592729"/>
              <a:gd name="connsiteX77" fmla="*/ 4629873 w 9217073"/>
              <a:gd name="connsiteY77" fmla="*/ 868101 h 2592729"/>
              <a:gd name="connsiteX78" fmla="*/ 4815068 w 9217073"/>
              <a:gd name="connsiteY78" fmla="*/ 833377 h 2592729"/>
              <a:gd name="connsiteX79" fmla="*/ 4919240 w 9217073"/>
              <a:gd name="connsiteY79" fmla="*/ 821802 h 2592729"/>
              <a:gd name="connsiteX80" fmla="*/ 4988688 w 9217073"/>
              <a:gd name="connsiteY80" fmla="*/ 798653 h 2592729"/>
              <a:gd name="connsiteX81" fmla="*/ 5104435 w 9217073"/>
              <a:gd name="connsiteY81" fmla="*/ 763929 h 2592729"/>
              <a:gd name="connsiteX82" fmla="*/ 5139159 w 9217073"/>
              <a:gd name="connsiteY82" fmla="*/ 752354 h 2592729"/>
              <a:gd name="connsiteX83" fmla="*/ 5173883 w 9217073"/>
              <a:gd name="connsiteY83" fmla="*/ 740779 h 2592729"/>
              <a:gd name="connsiteX84" fmla="*/ 5208607 w 9217073"/>
              <a:gd name="connsiteY84" fmla="*/ 706055 h 2592729"/>
              <a:gd name="connsiteX85" fmla="*/ 5243331 w 9217073"/>
              <a:gd name="connsiteY85" fmla="*/ 694481 h 2592729"/>
              <a:gd name="connsiteX86" fmla="*/ 5324354 w 9217073"/>
              <a:gd name="connsiteY86" fmla="*/ 659757 h 2592729"/>
              <a:gd name="connsiteX87" fmla="*/ 5382228 w 9217073"/>
              <a:gd name="connsiteY87" fmla="*/ 625033 h 2592729"/>
              <a:gd name="connsiteX88" fmla="*/ 5451676 w 9217073"/>
              <a:gd name="connsiteY88" fmla="*/ 590309 h 2592729"/>
              <a:gd name="connsiteX89" fmla="*/ 5474825 w 9217073"/>
              <a:gd name="connsiteY89" fmla="*/ 567159 h 2592729"/>
              <a:gd name="connsiteX90" fmla="*/ 5544273 w 9217073"/>
              <a:gd name="connsiteY90" fmla="*/ 520860 h 2592729"/>
              <a:gd name="connsiteX91" fmla="*/ 5578997 w 9217073"/>
              <a:gd name="connsiteY91" fmla="*/ 497711 h 2592729"/>
              <a:gd name="connsiteX92" fmla="*/ 5660020 w 9217073"/>
              <a:gd name="connsiteY92" fmla="*/ 439838 h 2592729"/>
              <a:gd name="connsiteX93" fmla="*/ 5694744 w 9217073"/>
              <a:gd name="connsiteY93" fmla="*/ 428263 h 2592729"/>
              <a:gd name="connsiteX94" fmla="*/ 5764192 w 9217073"/>
              <a:gd name="connsiteY94" fmla="*/ 393539 h 2592729"/>
              <a:gd name="connsiteX95" fmla="*/ 5810491 w 9217073"/>
              <a:gd name="connsiteY95" fmla="*/ 358815 h 2592729"/>
              <a:gd name="connsiteX96" fmla="*/ 5833640 w 9217073"/>
              <a:gd name="connsiteY96" fmla="*/ 335665 h 2592729"/>
              <a:gd name="connsiteX97" fmla="*/ 5868364 w 9217073"/>
              <a:gd name="connsiteY97" fmla="*/ 324091 h 2592729"/>
              <a:gd name="connsiteX98" fmla="*/ 5926238 w 9217073"/>
              <a:gd name="connsiteY98" fmla="*/ 289367 h 2592729"/>
              <a:gd name="connsiteX99" fmla="*/ 5984111 w 9217073"/>
              <a:gd name="connsiteY99" fmla="*/ 254643 h 2592729"/>
              <a:gd name="connsiteX100" fmla="*/ 6076709 w 9217073"/>
              <a:gd name="connsiteY100" fmla="*/ 208344 h 2592729"/>
              <a:gd name="connsiteX101" fmla="*/ 6111433 w 9217073"/>
              <a:gd name="connsiteY101" fmla="*/ 196769 h 2592729"/>
              <a:gd name="connsiteX102" fmla="*/ 6146157 w 9217073"/>
              <a:gd name="connsiteY102" fmla="*/ 185195 h 2592729"/>
              <a:gd name="connsiteX103" fmla="*/ 6204030 w 9217073"/>
              <a:gd name="connsiteY103" fmla="*/ 150471 h 2592729"/>
              <a:gd name="connsiteX104" fmla="*/ 6285053 w 9217073"/>
              <a:gd name="connsiteY104" fmla="*/ 115747 h 2592729"/>
              <a:gd name="connsiteX105" fmla="*/ 6366076 w 9217073"/>
              <a:gd name="connsiteY105" fmla="*/ 81022 h 2592729"/>
              <a:gd name="connsiteX106" fmla="*/ 6435524 w 9217073"/>
              <a:gd name="connsiteY106" fmla="*/ 57873 h 2592729"/>
              <a:gd name="connsiteX107" fmla="*/ 6516547 w 9217073"/>
              <a:gd name="connsiteY107" fmla="*/ 34724 h 2592729"/>
              <a:gd name="connsiteX108" fmla="*/ 6562845 w 9217073"/>
              <a:gd name="connsiteY108" fmla="*/ 23149 h 2592729"/>
              <a:gd name="connsiteX109" fmla="*/ 6632293 w 9217073"/>
              <a:gd name="connsiteY109" fmla="*/ 0 h 2592729"/>
              <a:gd name="connsiteX110" fmla="*/ 7234177 w 9217073"/>
              <a:gd name="connsiteY110" fmla="*/ 11574 h 2592729"/>
              <a:gd name="connsiteX111" fmla="*/ 7303625 w 9217073"/>
              <a:gd name="connsiteY111" fmla="*/ 23149 h 2592729"/>
              <a:gd name="connsiteX112" fmla="*/ 7373073 w 9217073"/>
              <a:gd name="connsiteY112" fmla="*/ 46298 h 2592729"/>
              <a:gd name="connsiteX113" fmla="*/ 8426369 w 9217073"/>
              <a:gd name="connsiteY113" fmla="*/ 57873 h 2592729"/>
              <a:gd name="connsiteX114" fmla="*/ 8507392 w 9217073"/>
              <a:gd name="connsiteY114" fmla="*/ 92597 h 2592729"/>
              <a:gd name="connsiteX115" fmla="*/ 8530541 w 9217073"/>
              <a:gd name="connsiteY115" fmla="*/ 115747 h 2592729"/>
              <a:gd name="connsiteX116" fmla="*/ 8576840 w 9217073"/>
              <a:gd name="connsiteY116" fmla="*/ 127321 h 2592729"/>
              <a:gd name="connsiteX117" fmla="*/ 8599990 w 9217073"/>
              <a:gd name="connsiteY117" fmla="*/ 162045 h 2592729"/>
              <a:gd name="connsiteX118" fmla="*/ 8657863 w 9217073"/>
              <a:gd name="connsiteY118" fmla="*/ 208344 h 2592729"/>
              <a:gd name="connsiteX119" fmla="*/ 8704162 w 9217073"/>
              <a:gd name="connsiteY119" fmla="*/ 231493 h 2592729"/>
              <a:gd name="connsiteX120" fmla="*/ 8773610 w 9217073"/>
              <a:gd name="connsiteY120" fmla="*/ 312516 h 2592729"/>
              <a:gd name="connsiteX121" fmla="*/ 8773610 w 9217073"/>
              <a:gd name="connsiteY121" fmla="*/ 312516 h 2592729"/>
              <a:gd name="connsiteX122" fmla="*/ 8808334 w 9217073"/>
              <a:gd name="connsiteY122" fmla="*/ 358815 h 2592729"/>
              <a:gd name="connsiteX123" fmla="*/ 8843058 w 9217073"/>
              <a:gd name="connsiteY123" fmla="*/ 370390 h 2592729"/>
              <a:gd name="connsiteX124" fmla="*/ 8912506 w 9217073"/>
              <a:gd name="connsiteY124" fmla="*/ 428263 h 2592729"/>
              <a:gd name="connsiteX125" fmla="*/ 8947230 w 9217073"/>
              <a:gd name="connsiteY125" fmla="*/ 451412 h 2592729"/>
              <a:gd name="connsiteX126" fmla="*/ 8993529 w 9217073"/>
              <a:gd name="connsiteY126" fmla="*/ 509286 h 2592729"/>
              <a:gd name="connsiteX127" fmla="*/ 9028253 w 9217073"/>
              <a:gd name="connsiteY127" fmla="*/ 578734 h 2592729"/>
              <a:gd name="connsiteX128" fmla="*/ 9039828 w 9217073"/>
              <a:gd name="connsiteY128" fmla="*/ 613458 h 2592729"/>
              <a:gd name="connsiteX129" fmla="*/ 9062977 w 9217073"/>
              <a:gd name="connsiteY129" fmla="*/ 648182 h 2592729"/>
              <a:gd name="connsiteX130" fmla="*/ 9074552 w 9217073"/>
              <a:gd name="connsiteY130" fmla="*/ 682906 h 2592729"/>
              <a:gd name="connsiteX131" fmla="*/ 9109276 w 9217073"/>
              <a:gd name="connsiteY131" fmla="*/ 717630 h 2592729"/>
              <a:gd name="connsiteX132" fmla="*/ 9120850 w 9217073"/>
              <a:gd name="connsiteY132" fmla="*/ 763929 h 2592729"/>
              <a:gd name="connsiteX133" fmla="*/ 9144000 w 9217073"/>
              <a:gd name="connsiteY133" fmla="*/ 833377 h 2592729"/>
              <a:gd name="connsiteX134" fmla="*/ 9167149 w 9217073"/>
              <a:gd name="connsiteY134" fmla="*/ 902825 h 2592729"/>
              <a:gd name="connsiteX135" fmla="*/ 9190298 w 9217073"/>
              <a:gd name="connsiteY135" fmla="*/ 972273 h 2592729"/>
              <a:gd name="connsiteX136" fmla="*/ 9213448 w 9217073"/>
              <a:gd name="connsiteY136" fmla="*/ 1169043 h 2592729"/>
              <a:gd name="connsiteX137" fmla="*/ 9188773 w 9217073"/>
              <a:gd name="connsiteY137" fmla="*/ 1512785 h 2592729"/>
              <a:gd name="connsiteX138" fmla="*/ 9167149 w 9217073"/>
              <a:gd name="connsiteY138" fmla="*/ 1562582 h 2592729"/>
              <a:gd name="connsiteX139" fmla="*/ 9120850 w 9217073"/>
              <a:gd name="connsiteY139" fmla="*/ 1620455 h 2592729"/>
              <a:gd name="connsiteX140" fmla="*/ 9062977 w 9217073"/>
              <a:gd name="connsiteY140" fmla="*/ 1724628 h 2592729"/>
              <a:gd name="connsiteX141" fmla="*/ 9016678 w 9217073"/>
              <a:gd name="connsiteY141" fmla="*/ 1759352 h 2592729"/>
              <a:gd name="connsiteX142" fmla="*/ 8947230 w 9217073"/>
              <a:gd name="connsiteY142" fmla="*/ 1828800 h 2592729"/>
              <a:gd name="connsiteX143" fmla="*/ 8912506 w 9217073"/>
              <a:gd name="connsiteY143" fmla="*/ 1851949 h 2592729"/>
              <a:gd name="connsiteX144" fmla="*/ 8877782 w 9217073"/>
              <a:gd name="connsiteY144" fmla="*/ 1863524 h 2592729"/>
              <a:gd name="connsiteX145" fmla="*/ 8808334 w 9217073"/>
              <a:gd name="connsiteY145" fmla="*/ 1909822 h 2592729"/>
              <a:gd name="connsiteX146" fmla="*/ 8773610 w 9217073"/>
              <a:gd name="connsiteY146" fmla="*/ 1932972 h 2592729"/>
              <a:gd name="connsiteX147" fmla="*/ 8738886 w 9217073"/>
              <a:gd name="connsiteY147" fmla="*/ 1944547 h 2592729"/>
              <a:gd name="connsiteX148" fmla="*/ 8125428 w 9217073"/>
              <a:gd name="connsiteY148" fmla="*/ 2233914 h 2592729"/>
              <a:gd name="connsiteX149" fmla="*/ 8090703 w 9217073"/>
              <a:gd name="connsiteY149" fmla="*/ 2257063 h 2592729"/>
              <a:gd name="connsiteX150" fmla="*/ 7998106 w 9217073"/>
              <a:gd name="connsiteY150" fmla="*/ 2291787 h 2592729"/>
              <a:gd name="connsiteX151" fmla="*/ 7963382 w 9217073"/>
              <a:gd name="connsiteY151" fmla="*/ 2303362 h 2592729"/>
              <a:gd name="connsiteX152" fmla="*/ 7870785 w 9217073"/>
              <a:gd name="connsiteY152" fmla="*/ 2338086 h 2592729"/>
              <a:gd name="connsiteX153" fmla="*/ 7627716 w 9217073"/>
              <a:gd name="connsiteY153" fmla="*/ 2419109 h 2592729"/>
              <a:gd name="connsiteX154" fmla="*/ 7234177 w 9217073"/>
              <a:gd name="connsiteY154"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07392 w 9213448"/>
              <a:gd name="connsiteY114" fmla="*/ 92597 h 2592729"/>
              <a:gd name="connsiteX115" fmla="*/ 8530541 w 9213448"/>
              <a:gd name="connsiteY115" fmla="*/ 115747 h 2592729"/>
              <a:gd name="connsiteX116" fmla="*/ 8576840 w 9213448"/>
              <a:gd name="connsiteY116" fmla="*/ 127321 h 2592729"/>
              <a:gd name="connsiteX117" fmla="*/ 8599990 w 9213448"/>
              <a:gd name="connsiteY117" fmla="*/ 162045 h 2592729"/>
              <a:gd name="connsiteX118" fmla="*/ 8657863 w 9213448"/>
              <a:gd name="connsiteY118" fmla="*/ 208344 h 2592729"/>
              <a:gd name="connsiteX119" fmla="*/ 8704162 w 9213448"/>
              <a:gd name="connsiteY119" fmla="*/ 231493 h 2592729"/>
              <a:gd name="connsiteX120" fmla="*/ 8773610 w 9213448"/>
              <a:gd name="connsiteY120" fmla="*/ 312516 h 2592729"/>
              <a:gd name="connsiteX121" fmla="*/ 8773610 w 9213448"/>
              <a:gd name="connsiteY121" fmla="*/ 312516 h 2592729"/>
              <a:gd name="connsiteX122" fmla="*/ 8808334 w 9213448"/>
              <a:gd name="connsiteY122" fmla="*/ 358815 h 2592729"/>
              <a:gd name="connsiteX123" fmla="*/ 8843058 w 9213448"/>
              <a:gd name="connsiteY123" fmla="*/ 370390 h 2592729"/>
              <a:gd name="connsiteX124" fmla="*/ 8912506 w 9213448"/>
              <a:gd name="connsiteY124" fmla="*/ 428263 h 2592729"/>
              <a:gd name="connsiteX125" fmla="*/ 8947230 w 9213448"/>
              <a:gd name="connsiteY125" fmla="*/ 451412 h 2592729"/>
              <a:gd name="connsiteX126" fmla="*/ 8993529 w 9213448"/>
              <a:gd name="connsiteY126" fmla="*/ 509286 h 2592729"/>
              <a:gd name="connsiteX127" fmla="*/ 9028253 w 9213448"/>
              <a:gd name="connsiteY127" fmla="*/ 578734 h 2592729"/>
              <a:gd name="connsiteX128" fmla="*/ 9039828 w 9213448"/>
              <a:gd name="connsiteY128" fmla="*/ 613458 h 2592729"/>
              <a:gd name="connsiteX129" fmla="*/ 9062977 w 9213448"/>
              <a:gd name="connsiteY129" fmla="*/ 648182 h 2592729"/>
              <a:gd name="connsiteX130" fmla="*/ 9074552 w 9213448"/>
              <a:gd name="connsiteY130" fmla="*/ 682906 h 2592729"/>
              <a:gd name="connsiteX131" fmla="*/ 9109276 w 9213448"/>
              <a:gd name="connsiteY131" fmla="*/ 717630 h 2592729"/>
              <a:gd name="connsiteX132" fmla="*/ 9120850 w 9213448"/>
              <a:gd name="connsiteY132" fmla="*/ 763929 h 2592729"/>
              <a:gd name="connsiteX133" fmla="*/ 9144000 w 9213448"/>
              <a:gd name="connsiteY133" fmla="*/ 833377 h 2592729"/>
              <a:gd name="connsiteX134" fmla="*/ 9167149 w 9213448"/>
              <a:gd name="connsiteY134" fmla="*/ 902825 h 2592729"/>
              <a:gd name="connsiteX135" fmla="*/ 9190298 w 9213448"/>
              <a:gd name="connsiteY135" fmla="*/ 972273 h 2592729"/>
              <a:gd name="connsiteX136" fmla="*/ 9213448 w 9213448"/>
              <a:gd name="connsiteY136" fmla="*/ 1169043 h 2592729"/>
              <a:gd name="connsiteX137" fmla="*/ 9167149 w 9213448"/>
              <a:gd name="connsiteY137" fmla="*/ 1562582 h 2592729"/>
              <a:gd name="connsiteX138" fmla="*/ 9120850 w 9213448"/>
              <a:gd name="connsiteY138" fmla="*/ 1620455 h 2592729"/>
              <a:gd name="connsiteX139" fmla="*/ 9062977 w 9213448"/>
              <a:gd name="connsiteY139" fmla="*/ 1724628 h 2592729"/>
              <a:gd name="connsiteX140" fmla="*/ 9016678 w 9213448"/>
              <a:gd name="connsiteY140" fmla="*/ 1759352 h 2592729"/>
              <a:gd name="connsiteX141" fmla="*/ 8947230 w 9213448"/>
              <a:gd name="connsiteY141" fmla="*/ 1828800 h 2592729"/>
              <a:gd name="connsiteX142" fmla="*/ 8912506 w 9213448"/>
              <a:gd name="connsiteY142" fmla="*/ 1851949 h 2592729"/>
              <a:gd name="connsiteX143" fmla="*/ 8877782 w 9213448"/>
              <a:gd name="connsiteY143" fmla="*/ 1863524 h 2592729"/>
              <a:gd name="connsiteX144" fmla="*/ 8808334 w 9213448"/>
              <a:gd name="connsiteY144" fmla="*/ 1909822 h 2592729"/>
              <a:gd name="connsiteX145" fmla="*/ 8773610 w 9213448"/>
              <a:gd name="connsiteY145" fmla="*/ 1932972 h 2592729"/>
              <a:gd name="connsiteX146" fmla="*/ 8738886 w 9213448"/>
              <a:gd name="connsiteY146" fmla="*/ 1944547 h 2592729"/>
              <a:gd name="connsiteX147" fmla="*/ 8125428 w 9213448"/>
              <a:gd name="connsiteY147" fmla="*/ 2233914 h 2592729"/>
              <a:gd name="connsiteX148" fmla="*/ 8090703 w 9213448"/>
              <a:gd name="connsiteY148" fmla="*/ 2257063 h 2592729"/>
              <a:gd name="connsiteX149" fmla="*/ 7998106 w 9213448"/>
              <a:gd name="connsiteY149" fmla="*/ 2291787 h 2592729"/>
              <a:gd name="connsiteX150" fmla="*/ 7963382 w 9213448"/>
              <a:gd name="connsiteY150" fmla="*/ 2303362 h 2592729"/>
              <a:gd name="connsiteX151" fmla="*/ 7870785 w 9213448"/>
              <a:gd name="connsiteY151" fmla="*/ 2338086 h 2592729"/>
              <a:gd name="connsiteX152" fmla="*/ 7627716 w 9213448"/>
              <a:gd name="connsiteY152" fmla="*/ 2419109 h 2592729"/>
              <a:gd name="connsiteX153" fmla="*/ 7234177 w 9213448"/>
              <a:gd name="connsiteY153"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657863 w 9214365"/>
              <a:gd name="connsiteY118" fmla="*/ 208344 h 2592729"/>
              <a:gd name="connsiteX119" fmla="*/ 8704162 w 9214365"/>
              <a:gd name="connsiteY119" fmla="*/ 231493 h 2592729"/>
              <a:gd name="connsiteX120" fmla="*/ 8773610 w 9214365"/>
              <a:gd name="connsiteY120" fmla="*/ 312516 h 2592729"/>
              <a:gd name="connsiteX121" fmla="*/ 8773610 w 9214365"/>
              <a:gd name="connsiteY121" fmla="*/ 312516 h 2592729"/>
              <a:gd name="connsiteX122" fmla="*/ 8808334 w 9214365"/>
              <a:gd name="connsiteY122" fmla="*/ 358815 h 2592729"/>
              <a:gd name="connsiteX123" fmla="*/ 8843058 w 9214365"/>
              <a:gd name="connsiteY123" fmla="*/ 370390 h 2592729"/>
              <a:gd name="connsiteX124" fmla="*/ 8912506 w 9214365"/>
              <a:gd name="connsiteY124" fmla="*/ 428263 h 2592729"/>
              <a:gd name="connsiteX125" fmla="*/ 8947230 w 9214365"/>
              <a:gd name="connsiteY125" fmla="*/ 451412 h 2592729"/>
              <a:gd name="connsiteX126" fmla="*/ 8993529 w 9214365"/>
              <a:gd name="connsiteY126" fmla="*/ 509286 h 2592729"/>
              <a:gd name="connsiteX127" fmla="*/ 9028253 w 9214365"/>
              <a:gd name="connsiteY127" fmla="*/ 578734 h 2592729"/>
              <a:gd name="connsiteX128" fmla="*/ 9039828 w 9214365"/>
              <a:gd name="connsiteY128" fmla="*/ 613458 h 2592729"/>
              <a:gd name="connsiteX129" fmla="*/ 9062977 w 9214365"/>
              <a:gd name="connsiteY129" fmla="*/ 648182 h 2592729"/>
              <a:gd name="connsiteX130" fmla="*/ 9074552 w 9214365"/>
              <a:gd name="connsiteY130" fmla="*/ 682906 h 2592729"/>
              <a:gd name="connsiteX131" fmla="*/ 9109276 w 9214365"/>
              <a:gd name="connsiteY131" fmla="*/ 717630 h 2592729"/>
              <a:gd name="connsiteX132" fmla="*/ 9120850 w 9214365"/>
              <a:gd name="connsiteY132" fmla="*/ 763929 h 2592729"/>
              <a:gd name="connsiteX133" fmla="*/ 9144000 w 9214365"/>
              <a:gd name="connsiteY133" fmla="*/ 833377 h 2592729"/>
              <a:gd name="connsiteX134" fmla="*/ 9167149 w 9214365"/>
              <a:gd name="connsiteY134" fmla="*/ 902825 h 2592729"/>
              <a:gd name="connsiteX135" fmla="*/ 9190298 w 9214365"/>
              <a:gd name="connsiteY135" fmla="*/ 972273 h 2592729"/>
              <a:gd name="connsiteX136" fmla="*/ 9213448 w 9214365"/>
              <a:gd name="connsiteY136" fmla="*/ 1169043 h 2592729"/>
              <a:gd name="connsiteX137" fmla="*/ 9167149 w 9214365"/>
              <a:gd name="connsiteY137" fmla="*/ 1562582 h 2592729"/>
              <a:gd name="connsiteX138" fmla="*/ 9120850 w 9214365"/>
              <a:gd name="connsiteY138" fmla="*/ 1620455 h 2592729"/>
              <a:gd name="connsiteX139" fmla="*/ 9062977 w 9214365"/>
              <a:gd name="connsiteY139" fmla="*/ 1724628 h 2592729"/>
              <a:gd name="connsiteX140" fmla="*/ 9016678 w 9214365"/>
              <a:gd name="connsiteY140" fmla="*/ 1759352 h 2592729"/>
              <a:gd name="connsiteX141" fmla="*/ 8947230 w 9214365"/>
              <a:gd name="connsiteY141" fmla="*/ 1828800 h 2592729"/>
              <a:gd name="connsiteX142" fmla="*/ 8912506 w 9214365"/>
              <a:gd name="connsiteY142" fmla="*/ 1851949 h 2592729"/>
              <a:gd name="connsiteX143" fmla="*/ 8877782 w 9214365"/>
              <a:gd name="connsiteY143" fmla="*/ 1863524 h 2592729"/>
              <a:gd name="connsiteX144" fmla="*/ 8808334 w 9214365"/>
              <a:gd name="connsiteY144" fmla="*/ 1909822 h 2592729"/>
              <a:gd name="connsiteX145" fmla="*/ 8773610 w 9214365"/>
              <a:gd name="connsiteY145" fmla="*/ 1932972 h 2592729"/>
              <a:gd name="connsiteX146" fmla="*/ 8738886 w 9214365"/>
              <a:gd name="connsiteY146" fmla="*/ 1944547 h 2592729"/>
              <a:gd name="connsiteX147" fmla="*/ 8125428 w 9214365"/>
              <a:gd name="connsiteY147" fmla="*/ 2233914 h 2592729"/>
              <a:gd name="connsiteX148" fmla="*/ 8090703 w 9214365"/>
              <a:gd name="connsiteY148" fmla="*/ 2257063 h 2592729"/>
              <a:gd name="connsiteX149" fmla="*/ 7998106 w 9214365"/>
              <a:gd name="connsiteY149" fmla="*/ 2291787 h 2592729"/>
              <a:gd name="connsiteX150" fmla="*/ 7963382 w 9214365"/>
              <a:gd name="connsiteY150" fmla="*/ 2303362 h 2592729"/>
              <a:gd name="connsiteX151" fmla="*/ 7870785 w 9214365"/>
              <a:gd name="connsiteY151" fmla="*/ 2338086 h 2592729"/>
              <a:gd name="connsiteX152" fmla="*/ 7627716 w 9214365"/>
              <a:gd name="connsiteY152" fmla="*/ 2419109 h 2592729"/>
              <a:gd name="connsiteX153" fmla="*/ 7234177 w 9214365"/>
              <a:gd name="connsiteY153"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657863 w 9214365"/>
              <a:gd name="connsiteY118" fmla="*/ 208344 h 2592729"/>
              <a:gd name="connsiteX119" fmla="*/ 8704162 w 9214365"/>
              <a:gd name="connsiteY119" fmla="*/ 231493 h 2592729"/>
              <a:gd name="connsiteX120" fmla="*/ 8773610 w 9214365"/>
              <a:gd name="connsiteY120" fmla="*/ 312516 h 2592729"/>
              <a:gd name="connsiteX121" fmla="*/ 8773610 w 9214365"/>
              <a:gd name="connsiteY121" fmla="*/ 312516 h 2592729"/>
              <a:gd name="connsiteX122" fmla="*/ 8808334 w 9214365"/>
              <a:gd name="connsiteY122" fmla="*/ 358815 h 2592729"/>
              <a:gd name="connsiteX123" fmla="*/ 8843058 w 9214365"/>
              <a:gd name="connsiteY123" fmla="*/ 370390 h 2592729"/>
              <a:gd name="connsiteX124" fmla="*/ 8912506 w 9214365"/>
              <a:gd name="connsiteY124" fmla="*/ 428263 h 2592729"/>
              <a:gd name="connsiteX125" fmla="*/ 8947230 w 9214365"/>
              <a:gd name="connsiteY125" fmla="*/ 451412 h 2592729"/>
              <a:gd name="connsiteX126" fmla="*/ 8993529 w 9214365"/>
              <a:gd name="connsiteY126" fmla="*/ 509286 h 2592729"/>
              <a:gd name="connsiteX127" fmla="*/ 9028253 w 9214365"/>
              <a:gd name="connsiteY127" fmla="*/ 578734 h 2592729"/>
              <a:gd name="connsiteX128" fmla="*/ 9039828 w 9214365"/>
              <a:gd name="connsiteY128" fmla="*/ 613458 h 2592729"/>
              <a:gd name="connsiteX129" fmla="*/ 9062977 w 9214365"/>
              <a:gd name="connsiteY129" fmla="*/ 648182 h 2592729"/>
              <a:gd name="connsiteX130" fmla="*/ 9074552 w 9214365"/>
              <a:gd name="connsiteY130" fmla="*/ 682906 h 2592729"/>
              <a:gd name="connsiteX131" fmla="*/ 9120850 w 9214365"/>
              <a:gd name="connsiteY131" fmla="*/ 763929 h 2592729"/>
              <a:gd name="connsiteX132" fmla="*/ 9144000 w 9214365"/>
              <a:gd name="connsiteY132" fmla="*/ 833377 h 2592729"/>
              <a:gd name="connsiteX133" fmla="*/ 9167149 w 9214365"/>
              <a:gd name="connsiteY133" fmla="*/ 902825 h 2592729"/>
              <a:gd name="connsiteX134" fmla="*/ 9190298 w 9214365"/>
              <a:gd name="connsiteY134" fmla="*/ 972273 h 2592729"/>
              <a:gd name="connsiteX135" fmla="*/ 9213448 w 9214365"/>
              <a:gd name="connsiteY135" fmla="*/ 1169043 h 2592729"/>
              <a:gd name="connsiteX136" fmla="*/ 9167149 w 9214365"/>
              <a:gd name="connsiteY136" fmla="*/ 1562582 h 2592729"/>
              <a:gd name="connsiteX137" fmla="*/ 9120850 w 9214365"/>
              <a:gd name="connsiteY137" fmla="*/ 1620455 h 2592729"/>
              <a:gd name="connsiteX138" fmla="*/ 9062977 w 9214365"/>
              <a:gd name="connsiteY138" fmla="*/ 1724628 h 2592729"/>
              <a:gd name="connsiteX139" fmla="*/ 9016678 w 9214365"/>
              <a:gd name="connsiteY139" fmla="*/ 1759352 h 2592729"/>
              <a:gd name="connsiteX140" fmla="*/ 8947230 w 9214365"/>
              <a:gd name="connsiteY140" fmla="*/ 1828800 h 2592729"/>
              <a:gd name="connsiteX141" fmla="*/ 8912506 w 9214365"/>
              <a:gd name="connsiteY141" fmla="*/ 1851949 h 2592729"/>
              <a:gd name="connsiteX142" fmla="*/ 8877782 w 9214365"/>
              <a:gd name="connsiteY142" fmla="*/ 1863524 h 2592729"/>
              <a:gd name="connsiteX143" fmla="*/ 8808334 w 9214365"/>
              <a:gd name="connsiteY143" fmla="*/ 1909822 h 2592729"/>
              <a:gd name="connsiteX144" fmla="*/ 8773610 w 9214365"/>
              <a:gd name="connsiteY144" fmla="*/ 1932972 h 2592729"/>
              <a:gd name="connsiteX145" fmla="*/ 8738886 w 9214365"/>
              <a:gd name="connsiteY145" fmla="*/ 1944547 h 2592729"/>
              <a:gd name="connsiteX146" fmla="*/ 8125428 w 9214365"/>
              <a:gd name="connsiteY146" fmla="*/ 2233914 h 2592729"/>
              <a:gd name="connsiteX147" fmla="*/ 8090703 w 9214365"/>
              <a:gd name="connsiteY147" fmla="*/ 2257063 h 2592729"/>
              <a:gd name="connsiteX148" fmla="*/ 7998106 w 9214365"/>
              <a:gd name="connsiteY148" fmla="*/ 2291787 h 2592729"/>
              <a:gd name="connsiteX149" fmla="*/ 7963382 w 9214365"/>
              <a:gd name="connsiteY149" fmla="*/ 2303362 h 2592729"/>
              <a:gd name="connsiteX150" fmla="*/ 7870785 w 9214365"/>
              <a:gd name="connsiteY150" fmla="*/ 2338086 h 2592729"/>
              <a:gd name="connsiteX151" fmla="*/ 7627716 w 9214365"/>
              <a:gd name="connsiteY151" fmla="*/ 2419109 h 2592729"/>
              <a:gd name="connsiteX152" fmla="*/ 7234177 w 9214365"/>
              <a:gd name="connsiteY152"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657863 w 9214365"/>
              <a:gd name="connsiteY118" fmla="*/ 208344 h 2592729"/>
              <a:gd name="connsiteX119" fmla="*/ 8704162 w 9214365"/>
              <a:gd name="connsiteY119" fmla="*/ 231493 h 2592729"/>
              <a:gd name="connsiteX120" fmla="*/ 8773610 w 9214365"/>
              <a:gd name="connsiteY120" fmla="*/ 312516 h 2592729"/>
              <a:gd name="connsiteX121" fmla="*/ 8773610 w 9214365"/>
              <a:gd name="connsiteY121" fmla="*/ 312516 h 2592729"/>
              <a:gd name="connsiteX122" fmla="*/ 8808334 w 9214365"/>
              <a:gd name="connsiteY122" fmla="*/ 358815 h 2592729"/>
              <a:gd name="connsiteX123" fmla="*/ 8843058 w 9214365"/>
              <a:gd name="connsiteY123" fmla="*/ 370390 h 2592729"/>
              <a:gd name="connsiteX124" fmla="*/ 8912506 w 9214365"/>
              <a:gd name="connsiteY124" fmla="*/ 428263 h 2592729"/>
              <a:gd name="connsiteX125" fmla="*/ 8947230 w 9214365"/>
              <a:gd name="connsiteY125" fmla="*/ 451412 h 2592729"/>
              <a:gd name="connsiteX126" fmla="*/ 8993529 w 9214365"/>
              <a:gd name="connsiteY126" fmla="*/ 509286 h 2592729"/>
              <a:gd name="connsiteX127" fmla="*/ 9028253 w 9214365"/>
              <a:gd name="connsiteY127" fmla="*/ 578734 h 2592729"/>
              <a:gd name="connsiteX128" fmla="*/ 9039828 w 9214365"/>
              <a:gd name="connsiteY128" fmla="*/ 613458 h 2592729"/>
              <a:gd name="connsiteX129" fmla="*/ 9062977 w 9214365"/>
              <a:gd name="connsiteY129" fmla="*/ 648182 h 2592729"/>
              <a:gd name="connsiteX130" fmla="*/ 9120850 w 9214365"/>
              <a:gd name="connsiteY130" fmla="*/ 763929 h 2592729"/>
              <a:gd name="connsiteX131" fmla="*/ 9144000 w 9214365"/>
              <a:gd name="connsiteY131" fmla="*/ 833377 h 2592729"/>
              <a:gd name="connsiteX132" fmla="*/ 9167149 w 9214365"/>
              <a:gd name="connsiteY132" fmla="*/ 902825 h 2592729"/>
              <a:gd name="connsiteX133" fmla="*/ 9190298 w 9214365"/>
              <a:gd name="connsiteY133" fmla="*/ 972273 h 2592729"/>
              <a:gd name="connsiteX134" fmla="*/ 9213448 w 9214365"/>
              <a:gd name="connsiteY134" fmla="*/ 1169043 h 2592729"/>
              <a:gd name="connsiteX135" fmla="*/ 9167149 w 9214365"/>
              <a:gd name="connsiteY135" fmla="*/ 1562582 h 2592729"/>
              <a:gd name="connsiteX136" fmla="*/ 9120850 w 9214365"/>
              <a:gd name="connsiteY136" fmla="*/ 1620455 h 2592729"/>
              <a:gd name="connsiteX137" fmla="*/ 9062977 w 9214365"/>
              <a:gd name="connsiteY137" fmla="*/ 1724628 h 2592729"/>
              <a:gd name="connsiteX138" fmla="*/ 9016678 w 9214365"/>
              <a:gd name="connsiteY138" fmla="*/ 1759352 h 2592729"/>
              <a:gd name="connsiteX139" fmla="*/ 8947230 w 9214365"/>
              <a:gd name="connsiteY139" fmla="*/ 1828800 h 2592729"/>
              <a:gd name="connsiteX140" fmla="*/ 8912506 w 9214365"/>
              <a:gd name="connsiteY140" fmla="*/ 1851949 h 2592729"/>
              <a:gd name="connsiteX141" fmla="*/ 8877782 w 9214365"/>
              <a:gd name="connsiteY141" fmla="*/ 1863524 h 2592729"/>
              <a:gd name="connsiteX142" fmla="*/ 8808334 w 9214365"/>
              <a:gd name="connsiteY142" fmla="*/ 1909822 h 2592729"/>
              <a:gd name="connsiteX143" fmla="*/ 8773610 w 9214365"/>
              <a:gd name="connsiteY143" fmla="*/ 1932972 h 2592729"/>
              <a:gd name="connsiteX144" fmla="*/ 8738886 w 9214365"/>
              <a:gd name="connsiteY144" fmla="*/ 1944547 h 2592729"/>
              <a:gd name="connsiteX145" fmla="*/ 8125428 w 9214365"/>
              <a:gd name="connsiteY145" fmla="*/ 2233914 h 2592729"/>
              <a:gd name="connsiteX146" fmla="*/ 8090703 w 9214365"/>
              <a:gd name="connsiteY146" fmla="*/ 2257063 h 2592729"/>
              <a:gd name="connsiteX147" fmla="*/ 7998106 w 9214365"/>
              <a:gd name="connsiteY147" fmla="*/ 2291787 h 2592729"/>
              <a:gd name="connsiteX148" fmla="*/ 7963382 w 9214365"/>
              <a:gd name="connsiteY148" fmla="*/ 2303362 h 2592729"/>
              <a:gd name="connsiteX149" fmla="*/ 7870785 w 9214365"/>
              <a:gd name="connsiteY149" fmla="*/ 2338086 h 2592729"/>
              <a:gd name="connsiteX150" fmla="*/ 7627716 w 9214365"/>
              <a:gd name="connsiteY150" fmla="*/ 2419109 h 2592729"/>
              <a:gd name="connsiteX151" fmla="*/ 7234177 w 9214365"/>
              <a:gd name="connsiteY151"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657863 w 9214365"/>
              <a:gd name="connsiteY118" fmla="*/ 208344 h 2592729"/>
              <a:gd name="connsiteX119" fmla="*/ 8704162 w 9214365"/>
              <a:gd name="connsiteY119" fmla="*/ 231493 h 2592729"/>
              <a:gd name="connsiteX120" fmla="*/ 8773610 w 9214365"/>
              <a:gd name="connsiteY120" fmla="*/ 312516 h 2592729"/>
              <a:gd name="connsiteX121" fmla="*/ 8773610 w 9214365"/>
              <a:gd name="connsiteY121" fmla="*/ 312516 h 2592729"/>
              <a:gd name="connsiteX122" fmla="*/ 8808334 w 9214365"/>
              <a:gd name="connsiteY122" fmla="*/ 358815 h 2592729"/>
              <a:gd name="connsiteX123" fmla="*/ 8843058 w 9214365"/>
              <a:gd name="connsiteY123" fmla="*/ 370390 h 2592729"/>
              <a:gd name="connsiteX124" fmla="*/ 8912506 w 9214365"/>
              <a:gd name="connsiteY124" fmla="*/ 428263 h 2592729"/>
              <a:gd name="connsiteX125" fmla="*/ 8947230 w 9214365"/>
              <a:gd name="connsiteY125" fmla="*/ 451412 h 2592729"/>
              <a:gd name="connsiteX126" fmla="*/ 8993529 w 9214365"/>
              <a:gd name="connsiteY126" fmla="*/ 509286 h 2592729"/>
              <a:gd name="connsiteX127" fmla="*/ 9028253 w 9214365"/>
              <a:gd name="connsiteY127" fmla="*/ 578734 h 2592729"/>
              <a:gd name="connsiteX128" fmla="*/ 9039828 w 9214365"/>
              <a:gd name="connsiteY128" fmla="*/ 613458 h 2592729"/>
              <a:gd name="connsiteX129" fmla="*/ 9120850 w 9214365"/>
              <a:gd name="connsiteY129" fmla="*/ 763929 h 2592729"/>
              <a:gd name="connsiteX130" fmla="*/ 9144000 w 9214365"/>
              <a:gd name="connsiteY130" fmla="*/ 833377 h 2592729"/>
              <a:gd name="connsiteX131" fmla="*/ 9167149 w 9214365"/>
              <a:gd name="connsiteY131" fmla="*/ 902825 h 2592729"/>
              <a:gd name="connsiteX132" fmla="*/ 9190298 w 9214365"/>
              <a:gd name="connsiteY132" fmla="*/ 972273 h 2592729"/>
              <a:gd name="connsiteX133" fmla="*/ 9213448 w 9214365"/>
              <a:gd name="connsiteY133" fmla="*/ 1169043 h 2592729"/>
              <a:gd name="connsiteX134" fmla="*/ 9167149 w 9214365"/>
              <a:gd name="connsiteY134" fmla="*/ 1562582 h 2592729"/>
              <a:gd name="connsiteX135" fmla="*/ 9120850 w 9214365"/>
              <a:gd name="connsiteY135" fmla="*/ 1620455 h 2592729"/>
              <a:gd name="connsiteX136" fmla="*/ 9062977 w 9214365"/>
              <a:gd name="connsiteY136" fmla="*/ 1724628 h 2592729"/>
              <a:gd name="connsiteX137" fmla="*/ 9016678 w 9214365"/>
              <a:gd name="connsiteY137" fmla="*/ 1759352 h 2592729"/>
              <a:gd name="connsiteX138" fmla="*/ 8947230 w 9214365"/>
              <a:gd name="connsiteY138" fmla="*/ 1828800 h 2592729"/>
              <a:gd name="connsiteX139" fmla="*/ 8912506 w 9214365"/>
              <a:gd name="connsiteY139" fmla="*/ 1851949 h 2592729"/>
              <a:gd name="connsiteX140" fmla="*/ 8877782 w 9214365"/>
              <a:gd name="connsiteY140" fmla="*/ 1863524 h 2592729"/>
              <a:gd name="connsiteX141" fmla="*/ 8808334 w 9214365"/>
              <a:gd name="connsiteY141" fmla="*/ 1909822 h 2592729"/>
              <a:gd name="connsiteX142" fmla="*/ 8773610 w 9214365"/>
              <a:gd name="connsiteY142" fmla="*/ 1932972 h 2592729"/>
              <a:gd name="connsiteX143" fmla="*/ 8738886 w 9214365"/>
              <a:gd name="connsiteY143" fmla="*/ 1944547 h 2592729"/>
              <a:gd name="connsiteX144" fmla="*/ 8125428 w 9214365"/>
              <a:gd name="connsiteY144" fmla="*/ 2233914 h 2592729"/>
              <a:gd name="connsiteX145" fmla="*/ 8090703 w 9214365"/>
              <a:gd name="connsiteY145" fmla="*/ 2257063 h 2592729"/>
              <a:gd name="connsiteX146" fmla="*/ 7998106 w 9214365"/>
              <a:gd name="connsiteY146" fmla="*/ 2291787 h 2592729"/>
              <a:gd name="connsiteX147" fmla="*/ 7963382 w 9214365"/>
              <a:gd name="connsiteY147" fmla="*/ 2303362 h 2592729"/>
              <a:gd name="connsiteX148" fmla="*/ 7870785 w 9214365"/>
              <a:gd name="connsiteY148" fmla="*/ 2338086 h 2592729"/>
              <a:gd name="connsiteX149" fmla="*/ 7627716 w 9214365"/>
              <a:gd name="connsiteY149" fmla="*/ 2419109 h 2592729"/>
              <a:gd name="connsiteX150" fmla="*/ 7234177 w 9214365"/>
              <a:gd name="connsiteY150"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657863 w 9214365"/>
              <a:gd name="connsiteY118" fmla="*/ 208344 h 2592729"/>
              <a:gd name="connsiteX119" fmla="*/ 8704162 w 9214365"/>
              <a:gd name="connsiteY119" fmla="*/ 231493 h 2592729"/>
              <a:gd name="connsiteX120" fmla="*/ 8773610 w 9214365"/>
              <a:gd name="connsiteY120" fmla="*/ 312516 h 2592729"/>
              <a:gd name="connsiteX121" fmla="*/ 8773610 w 9214365"/>
              <a:gd name="connsiteY121" fmla="*/ 312516 h 2592729"/>
              <a:gd name="connsiteX122" fmla="*/ 8808334 w 9214365"/>
              <a:gd name="connsiteY122" fmla="*/ 358815 h 2592729"/>
              <a:gd name="connsiteX123" fmla="*/ 8843058 w 9214365"/>
              <a:gd name="connsiteY123" fmla="*/ 370390 h 2592729"/>
              <a:gd name="connsiteX124" fmla="*/ 8912506 w 9214365"/>
              <a:gd name="connsiteY124" fmla="*/ 428263 h 2592729"/>
              <a:gd name="connsiteX125" fmla="*/ 8947230 w 9214365"/>
              <a:gd name="connsiteY125" fmla="*/ 451412 h 2592729"/>
              <a:gd name="connsiteX126" fmla="*/ 8993529 w 9214365"/>
              <a:gd name="connsiteY126" fmla="*/ 509286 h 2592729"/>
              <a:gd name="connsiteX127" fmla="*/ 9028253 w 9214365"/>
              <a:gd name="connsiteY127" fmla="*/ 578734 h 2592729"/>
              <a:gd name="connsiteX128" fmla="*/ 9120850 w 9214365"/>
              <a:gd name="connsiteY128" fmla="*/ 763929 h 2592729"/>
              <a:gd name="connsiteX129" fmla="*/ 9144000 w 9214365"/>
              <a:gd name="connsiteY129" fmla="*/ 833377 h 2592729"/>
              <a:gd name="connsiteX130" fmla="*/ 9167149 w 9214365"/>
              <a:gd name="connsiteY130" fmla="*/ 902825 h 2592729"/>
              <a:gd name="connsiteX131" fmla="*/ 9190298 w 9214365"/>
              <a:gd name="connsiteY131" fmla="*/ 972273 h 2592729"/>
              <a:gd name="connsiteX132" fmla="*/ 9213448 w 9214365"/>
              <a:gd name="connsiteY132" fmla="*/ 1169043 h 2592729"/>
              <a:gd name="connsiteX133" fmla="*/ 9167149 w 9214365"/>
              <a:gd name="connsiteY133" fmla="*/ 1562582 h 2592729"/>
              <a:gd name="connsiteX134" fmla="*/ 9120850 w 9214365"/>
              <a:gd name="connsiteY134" fmla="*/ 1620455 h 2592729"/>
              <a:gd name="connsiteX135" fmla="*/ 9062977 w 9214365"/>
              <a:gd name="connsiteY135" fmla="*/ 1724628 h 2592729"/>
              <a:gd name="connsiteX136" fmla="*/ 9016678 w 9214365"/>
              <a:gd name="connsiteY136" fmla="*/ 1759352 h 2592729"/>
              <a:gd name="connsiteX137" fmla="*/ 8947230 w 9214365"/>
              <a:gd name="connsiteY137" fmla="*/ 1828800 h 2592729"/>
              <a:gd name="connsiteX138" fmla="*/ 8912506 w 9214365"/>
              <a:gd name="connsiteY138" fmla="*/ 1851949 h 2592729"/>
              <a:gd name="connsiteX139" fmla="*/ 8877782 w 9214365"/>
              <a:gd name="connsiteY139" fmla="*/ 1863524 h 2592729"/>
              <a:gd name="connsiteX140" fmla="*/ 8808334 w 9214365"/>
              <a:gd name="connsiteY140" fmla="*/ 1909822 h 2592729"/>
              <a:gd name="connsiteX141" fmla="*/ 8773610 w 9214365"/>
              <a:gd name="connsiteY141" fmla="*/ 1932972 h 2592729"/>
              <a:gd name="connsiteX142" fmla="*/ 8738886 w 9214365"/>
              <a:gd name="connsiteY142" fmla="*/ 1944547 h 2592729"/>
              <a:gd name="connsiteX143" fmla="*/ 8125428 w 9214365"/>
              <a:gd name="connsiteY143" fmla="*/ 2233914 h 2592729"/>
              <a:gd name="connsiteX144" fmla="*/ 8090703 w 9214365"/>
              <a:gd name="connsiteY144" fmla="*/ 2257063 h 2592729"/>
              <a:gd name="connsiteX145" fmla="*/ 7998106 w 9214365"/>
              <a:gd name="connsiteY145" fmla="*/ 2291787 h 2592729"/>
              <a:gd name="connsiteX146" fmla="*/ 7963382 w 9214365"/>
              <a:gd name="connsiteY146" fmla="*/ 2303362 h 2592729"/>
              <a:gd name="connsiteX147" fmla="*/ 7870785 w 9214365"/>
              <a:gd name="connsiteY147" fmla="*/ 2338086 h 2592729"/>
              <a:gd name="connsiteX148" fmla="*/ 7627716 w 9214365"/>
              <a:gd name="connsiteY148" fmla="*/ 2419109 h 2592729"/>
              <a:gd name="connsiteX149" fmla="*/ 7234177 w 9214365"/>
              <a:gd name="connsiteY149"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657863 w 9214365"/>
              <a:gd name="connsiteY118" fmla="*/ 208344 h 2592729"/>
              <a:gd name="connsiteX119" fmla="*/ 8704162 w 9214365"/>
              <a:gd name="connsiteY119" fmla="*/ 231493 h 2592729"/>
              <a:gd name="connsiteX120" fmla="*/ 8773610 w 9214365"/>
              <a:gd name="connsiteY120" fmla="*/ 312516 h 2592729"/>
              <a:gd name="connsiteX121" fmla="*/ 8773610 w 9214365"/>
              <a:gd name="connsiteY121" fmla="*/ 312516 h 2592729"/>
              <a:gd name="connsiteX122" fmla="*/ 8808334 w 9214365"/>
              <a:gd name="connsiteY122" fmla="*/ 358815 h 2592729"/>
              <a:gd name="connsiteX123" fmla="*/ 8843058 w 9214365"/>
              <a:gd name="connsiteY123" fmla="*/ 370390 h 2592729"/>
              <a:gd name="connsiteX124" fmla="*/ 8947230 w 9214365"/>
              <a:gd name="connsiteY124" fmla="*/ 451412 h 2592729"/>
              <a:gd name="connsiteX125" fmla="*/ 8993529 w 9214365"/>
              <a:gd name="connsiteY125" fmla="*/ 509286 h 2592729"/>
              <a:gd name="connsiteX126" fmla="*/ 9028253 w 9214365"/>
              <a:gd name="connsiteY126" fmla="*/ 578734 h 2592729"/>
              <a:gd name="connsiteX127" fmla="*/ 9120850 w 9214365"/>
              <a:gd name="connsiteY127" fmla="*/ 763929 h 2592729"/>
              <a:gd name="connsiteX128" fmla="*/ 9144000 w 9214365"/>
              <a:gd name="connsiteY128" fmla="*/ 833377 h 2592729"/>
              <a:gd name="connsiteX129" fmla="*/ 9167149 w 9214365"/>
              <a:gd name="connsiteY129" fmla="*/ 902825 h 2592729"/>
              <a:gd name="connsiteX130" fmla="*/ 9190298 w 9214365"/>
              <a:gd name="connsiteY130" fmla="*/ 972273 h 2592729"/>
              <a:gd name="connsiteX131" fmla="*/ 9213448 w 9214365"/>
              <a:gd name="connsiteY131" fmla="*/ 1169043 h 2592729"/>
              <a:gd name="connsiteX132" fmla="*/ 9167149 w 9214365"/>
              <a:gd name="connsiteY132" fmla="*/ 1562582 h 2592729"/>
              <a:gd name="connsiteX133" fmla="*/ 9120850 w 9214365"/>
              <a:gd name="connsiteY133" fmla="*/ 1620455 h 2592729"/>
              <a:gd name="connsiteX134" fmla="*/ 9062977 w 9214365"/>
              <a:gd name="connsiteY134" fmla="*/ 1724628 h 2592729"/>
              <a:gd name="connsiteX135" fmla="*/ 9016678 w 9214365"/>
              <a:gd name="connsiteY135" fmla="*/ 1759352 h 2592729"/>
              <a:gd name="connsiteX136" fmla="*/ 8947230 w 9214365"/>
              <a:gd name="connsiteY136" fmla="*/ 1828800 h 2592729"/>
              <a:gd name="connsiteX137" fmla="*/ 8912506 w 9214365"/>
              <a:gd name="connsiteY137" fmla="*/ 1851949 h 2592729"/>
              <a:gd name="connsiteX138" fmla="*/ 8877782 w 9214365"/>
              <a:gd name="connsiteY138" fmla="*/ 1863524 h 2592729"/>
              <a:gd name="connsiteX139" fmla="*/ 8808334 w 9214365"/>
              <a:gd name="connsiteY139" fmla="*/ 1909822 h 2592729"/>
              <a:gd name="connsiteX140" fmla="*/ 8773610 w 9214365"/>
              <a:gd name="connsiteY140" fmla="*/ 1932972 h 2592729"/>
              <a:gd name="connsiteX141" fmla="*/ 8738886 w 9214365"/>
              <a:gd name="connsiteY141" fmla="*/ 1944547 h 2592729"/>
              <a:gd name="connsiteX142" fmla="*/ 8125428 w 9214365"/>
              <a:gd name="connsiteY142" fmla="*/ 2233914 h 2592729"/>
              <a:gd name="connsiteX143" fmla="*/ 8090703 w 9214365"/>
              <a:gd name="connsiteY143" fmla="*/ 2257063 h 2592729"/>
              <a:gd name="connsiteX144" fmla="*/ 7998106 w 9214365"/>
              <a:gd name="connsiteY144" fmla="*/ 2291787 h 2592729"/>
              <a:gd name="connsiteX145" fmla="*/ 7963382 w 9214365"/>
              <a:gd name="connsiteY145" fmla="*/ 2303362 h 2592729"/>
              <a:gd name="connsiteX146" fmla="*/ 7870785 w 9214365"/>
              <a:gd name="connsiteY146" fmla="*/ 2338086 h 2592729"/>
              <a:gd name="connsiteX147" fmla="*/ 7627716 w 9214365"/>
              <a:gd name="connsiteY147" fmla="*/ 2419109 h 2592729"/>
              <a:gd name="connsiteX148" fmla="*/ 7234177 w 9214365"/>
              <a:gd name="connsiteY148"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657863 w 9214365"/>
              <a:gd name="connsiteY118" fmla="*/ 208344 h 2592729"/>
              <a:gd name="connsiteX119" fmla="*/ 8704162 w 9214365"/>
              <a:gd name="connsiteY119" fmla="*/ 231493 h 2592729"/>
              <a:gd name="connsiteX120" fmla="*/ 8773610 w 9214365"/>
              <a:gd name="connsiteY120" fmla="*/ 312516 h 2592729"/>
              <a:gd name="connsiteX121" fmla="*/ 8773610 w 9214365"/>
              <a:gd name="connsiteY121" fmla="*/ 312516 h 2592729"/>
              <a:gd name="connsiteX122" fmla="*/ 8808334 w 9214365"/>
              <a:gd name="connsiteY122" fmla="*/ 358815 h 2592729"/>
              <a:gd name="connsiteX123" fmla="*/ 8947230 w 9214365"/>
              <a:gd name="connsiteY123" fmla="*/ 451412 h 2592729"/>
              <a:gd name="connsiteX124" fmla="*/ 8993529 w 9214365"/>
              <a:gd name="connsiteY124" fmla="*/ 509286 h 2592729"/>
              <a:gd name="connsiteX125" fmla="*/ 9028253 w 9214365"/>
              <a:gd name="connsiteY125" fmla="*/ 578734 h 2592729"/>
              <a:gd name="connsiteX126" fmla="*/ 9120850 w 9214365"/>
              <a:gd name="connsiteY126" fmla="*/ 763929 h 2592729"/>
              <a:gd name="connsiteX127" fmla="*/ 9144000 w 9214365"/>
              <a:gd name="connsiteY127" fmla="*/ 833377 h 2592729"/>
              <a:gd name="connsiteX128" fmla="*/ 9167149 w 9214365"/>
              <a:gd name="connsiteY128" fmla="*/ 902825 h 2592729"/>
              <a:gd name="connsiteX129" fmla="*/ 9190298 w 9214365"/>
              <a:gd name="connsiteY129" fmla="*/ 972273 h 2592729"/>
              <a:gd name="connsiteX130" fmla="*/ 9213448 w 9214365"/>
              <a:gd name="connsiteY130" fmla="*/ 1169043 h 2592729"/>
              <a:gd name="connsiteX131" fmla="*/ 9167149 w 9214365"/>
              <a:gd name="connsiteY131" fmla="*/ 1562582 h 2592729"/>
              <a:gd name="connsiteX132" fmla="*/ 9120850 w 9214365"/>
              <a:gd name="connsiteY132" fmla="*/ 1620455 h 2592729"/>
              <a:gd name="connsiteX133" fmla="*/ 9062977 w 9214365"/>
              <a:gd name="connsiteY133" fmla="*/ 1724628 h 2592729"/>
              <a:gd name="connsiteX134" fmla="*/ 9016678 w 9214365"/>
              <a:gd name="connsiteY134" fmla="*/ 1759352 h 2592729"/>
              <a:gd name="connsiteX135" fmla="*/ 8947230 w 9214365"/>
              <a:gd name="connsiteY135" fmla="*/ 1828800 h 2592729"/>
              <a:gd name="connsiteX136" fmla="*/ 8912506 w 9214365"/>
              <a:gd name="connsiteY136" fmla="*/ 1851949 h 2592729"/>
              <a:gd name="connsiteX137" fmla="*/ 8877782 w 9214365"/>
              <a:gd name="connsiteY137" fmla="*/ 1863524 h 2592729"/>
              <a:gd name="connsiteX138" fmla="*/ 8808334 w 9214365"/>
              <a:gd name="connsiteY138" fmla="*/ 1909822 h 2592729"/>
              <a:gd name="connsiteX139" fmla="*/ 8773610 w 9214365"/>
              <a:gd name="connsiteY139" fmla="*/ 1932972 h 2592729"/>
              <a:gd name="connsiteX140" fmla="*/ 8738886 w 9214365"/>
              <a:gd name="connsiteY140" fmla="*/ 1944547 h 2592729"/>
              <a:gd name="connsiteX141" fmla="*/ 8125428 w 9214365"/>
              <a:gd name="connsiteY141" fmla="*/ 2233914 h 2592729"/>
              <a:gd name="connsiteX142" fmla="*/ 8090703 w 9214365"/>
              <a:gd name="connsiteY142" fmla="*/ 2257063 h 2592729"/>
              <a:gd name="connsiteX143" fmla="*/ 7998106 w 9214365"/>
              <a:gd name="connsiteY143" fmla="*/ 2291787 h 2592729"/>
              <a:gd name="connsiteX144" fmla="*/ 7963382 w 9214365"/>
              <a:gd name="connsiteY144" fmla="*/ 2303362 h 2592729"/>
              <a:gd name="connsiteX145" fmla="*/ 7870785 w 9214365"/>
              <a:gd name="connsiteY145" fmla="*/ 2338086 h 2592729"/>
              <a:gd name="connsiteX146" fmla="*/ 7627716 w 9214365"/>
              <a:gd name="connsiteY146" fmla="*/ 2419109 h 2592729"/>
              <a:gd name="connsiteX147" fmla="*/ 7234177 w 9214365"/>
              <a:gd name="connsiteY147"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657863 w 9214365"/>
              <a:gd name="connsiteY118" fmla="*/ 208344 h 2592729"/>
              <a:gd name="connsiteX119" fmla="*/ 8704162 w 9214365"/>
              <a:gd name="connsiteY119" fmla="*/ 231493 h 2592729"/>
              <a:gd name="connsiteX120" fmla="*/ 8773610 w 9214365"/>
              <a:gd name="connsiteY120" fmla="*/ 312516 h 2592729"/>
              <a:gd name="connsiteX121" fmla="*/ 8773610 w 9214365"/>
              <a:gd name="connsiteY121" fmla="*/ 312516 h 2592729"/>
              <a:gd name="connsiteX122" fmla="*/ 8838479 w 9214365"/>
              <a:gd name="connsiteY122" fmla="*/ 333694 h 2592729"/>
              <a:gd name="connsiteX123" fmla="*/ 8947230 w 9214365"/>
              <a:gd name="connsiteY123" fmla="*/ 451412 h 2592729"/>
              <a:gd name="connsiteX124" fmla="*/ 8993529 w 9214365"/>
              <a:gd name="connsiteY124" fmla="*/ 509286 h 2592729"/>
              <a:gd name="connsiteX125" fmla="*/ 9028253 w 9214365"/>
              <a:gd name="connsiteY125" fmla="*/ 578734 h 2592729"/>
              <a:gd name="connsiteX126" fmla="*/ 9120850 w 9214365"/>
              <a:gd name="connsiteY126" fmla="*/ 763929 h 2592729"/>
              <a:gd name="connsiteX127" fmla="*/ 9144000 w 9214365"/>
              <a:gd name="connsiteY127" fmla="*/ 833377 h 2592729"/>
              <a:gd name="connsiteX128" fmla="*/ 9167149 w 9214365"/>
              <a:gd name="connsiteY128" fmla="*/ 902825 h 2592729"/>
              <a:gd name="connsiteX129" fmla="*/ 9190298 w 9214365"/>
              <a:gd name="connsiteY129" fmla="*/ 972273 h 2592729"/>
              <a:gd name="connsiteX130" fmla="*/ 9213448 w 9214365"/>
              <a:gd name="connsiteY130" fmla="*/ 1169043 h 2592729"/>
              <a:gd name="connsiteX131" fmla="*/ 9167149 w 9214365"/>
              <a:gd name="connsiteY131" fmla="*/ 1562582 h 2592729"/>
              <a:gd name="connsiteX132" fmla="*/ 9120850 w 9214365"/>
              <a:gd name="connsiteY132" fmla="*/ 1620455 h 2592729"/>
              <a:gd name="connsiteX133" fmla="*/ 9062977 w 9214365"/>
              <a:gd name="connsiteY133" fmla="*/ 1724628 h 2592729"/>
              <a:gd name="connsiteX134" fmla="*/ 9016678 w 9214365"/>
              <a:gd name="connsiteY134" fmla="*/ 1759352 h 2592729"/>
              <a:gd name="connsiteX135" fmla="*/ 8947230 w 9214365"/>
              <a:gd name="connsiteY135" fmla="*/ 1828800 h 2592729"/>
              <a:gd name="connsiteX136" fmla="*/ 8912506 w 9214365"/>
              <a:gd name="connsiteY136" fmla="*/ 1851949 h 2592729"/>
              <a:gd name="connsiteX137" fmla="*/ 8877782 w 9214365"/>
              <a:gd name="connsiteY137" fmla="*/ 1863524 h 2592729"/>
              <a:gd name="connsiteX138" fmla="*/ 8808334 w 9214365"/>
              <a:gd name="connsiteY138" fmla="*/ 1909822 h 2592729"/>
              <a:gd name="connsiteX139" fmla="*/ 8773610 w 9214365"/>
              <a:gd name="connsiteY139" fmla="*/ 1932972 h 2592729"/>
              <a:gd name="connsiteX140" fmla="*/ 8738886 w 9214365"/>
              <a:gd name="connsiteY140" fmla="*/ 1944547 h 2592729"/>
              <a:gd name="connsiteX141" fmla="*/ 8125428 w 9214365"/>
              <a:gd name="connsiteY141" fmla="*/ 2233914 h 2592729"/>
              <a:gd name="connsiteX142" fmla="*/ 8090703 w 9214365"/>
              <a:gd name="connsiteY142" fmla="*/ 2257063 h 2592729"/>
              <a:gd name="connsiteX143" fmla="*/ 7998106 w 9214365"/>
              <a:gd name="connsiteY143" fmla="*/ 2291787 h 2592729"/>
              <a:gd name="connsiteX144" fmla="*/ 7963382 w 9214365"/>
              <a:gd name="connsiteY144" fmla="*/ 2303362 h 2592729"/>
              <a:gd name="connsiteX145" fmla="*/ 7870785 w 9214365"/>
              <a:gd name="connsiteY145" fmla="*/ 2338086 h 2592729"/>
              <a:gd name="connsiteX146" fmla="*/ 7627716 w 9214365"/>
              <a:gd name="connsiteY146" fmla="*/ 2419109 h 2592729"/>
              <a:gd name="connsiteX147" fmla="*/ 7234177 w 9214365"/>
              <a:gd name="connsiteY147"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657863 w 9214365"/>
              <a:gd name="connsiteY118" fmla="*/ 208344 h 2592729"/>
              <a:gd name="connsiteX119" fmla="*/ 8704162 w 9214365"/>
              <a:gd name="connsiteY119" fmla="*/ 231493 h 2592729"/>
              <a:gd name="connsiteX120" fmla="*/ 8773610 w 9214365"/>
              <a:gd name="connsiteY120" fmla="*/ 312516 h 2592729"/>
              <a:gd name="connsiteX121" fmla="*/ 8838479 w 9214365"/>
              <a:gd name="connsiteY121" fmla="*/ 333694 h 2592729"/>
              <a:gd name="connsiteX122" fmla="*/ 8947230 w 9214365"/>
              <a:gd name="connsiteY122" fmla="*/ 451412 h 2592729"/>
              <a:gd name="connsiteX123" fmla="*/ 8993529 w 9214365"/>
              <a:gd name="connsiteY123" fmla="*/ 509286 h 2592729"/>
              <a:gd name="connsiteX124" fmla="*/ 9028253 w 9214365"/>
              <a:gd name="connsiteY124" fmla="*/ 578734 h 2592729"/>
              <a:gd name="connsiteX125" fmla="*/ 9120850 w 9214365"/>
              <a:gd name="connsiteY125" fmla="*/ 763929 h 2592729"/>
              <a:gd name="connsiteX126" fmla="*/ 9144000 w 9214365"/>
              <a:gd name="connsiteY126" fmla="*/ 833377 h 2592729"/>
              <a:gd name="connsiteX127" fmla="*/ 9167149 w 9214365"/>
              <a:gd name="connsiteY127" fmla="*/ 902825 h 2592729"/>
              <a:gd name="connsiteX128" fmla="*/ 9190298 w 9214365"/>
              <a:gd name="connsiteY128" fmla="*/ 972273 h 2592729"/>
              <a:gd name="connsiteX129" fmla="*/ 9213448 w 9214365"/>
              <a:gd name="connsiteY129" fmla="*/ 1169043 h 2592729"/>
              <a:gd name="connsiteX130" fmla="*/ 9167149 w 9214365"/>
              <a:gd name="connsiteY130" fmla="*/ 1562582 h 2592729"/>
              <a:gd name="connsiteX131" fmla="*/ 9120850 w 9214365"/>
              <a:gd name="connsiteY131" fmla="*/ 1620455 h 2592729"/>
              <a:gd name="connsiteX132" fmla="*/ 9062977 w 9214365"/>
              <a:gd name="connsiteY132" fmla="*/ 1724628 h 2592729"/>
              <a:gd name="connsiteX133" fmla="*/ 9016678 w 9214365"/>
              <a:gd name="connsiteY133" fmla="*/ 1759352 h 2592729"/>
              <a:gd name="connsiteX134" fmla="*/ 8947230 w 9214365"/>
              <a:gd name="connsiteY134" fmla="*/ 1828800 h 2592729"/>
              <a:gd name="connsiteX135" fmla="*/ 8912506 w 9214365"/>
              <a:gd name="connsiteY135" fmla="*/ 1851949 h 2592729"/>
              <a:gd name="connsiteX136" fmla="*/ 8877782 w 9214365"/>
              <a:gd name="connsiteY136" fmla="*/ 1863524 h 2592729"/>
              <a:gd name="connsiteX137" fmla="*/ 8808334 w 9214365"/>
              <a:gd name="connsiteY137" fmla="*/ 1909822 h 2592729"/>
              <a:gd name="connsiteX138" fmla="*/ 8773610 w 9214365"/>
              <a:gd name="connsiteY138" fmla="*/ 1932972 h 2592729"/>
              <a:gd name="connsiteX139" fmla="*/ 8738886 w 9214365"/>
              <a:gd name="connsiteY139" fmla="*/ 1944547 h 2592729"/>
              <a:gd name="connsiteX140" fmla="*/ 8125428 w 9214365"/>
              <a:gd name="connsiteY140" fmla="*/ 2233914 h 2592729"/>
              <a:gd name="connsiteX141" fmla="*/ 8090703 w 9214365"/>
              <a:gd name="connsiteY141" fmla="*/ 2257063 h 2592729"/>
              <a:gd name="connsiteX142" fmla="*/ 7998106 w 9214365"/>
              <a:gd name="connsiteY142" fmla="*/ 2291787 h 2592729"/>
              <a:gd name="connsiteX143" fmla="*/ 7963382 w 9214365"/>
              <a:gd name="connsiteY143" fmla="*/ 2303362 h 2592729"/>
              <a:gd name="connsiteX144" fmla="*/ 7870785 w 9214365"/>
              <a:gd name="connsiteY144" fmla="*/ 2338086 h 2592729"/>
              <a:gd name="connsiteX145" fmla="*/ 7627716 w 9214365"/>
              <a:gd name="connsiteY145" fmla="*/ 2419109 h 2592729"/>
              <a:gd name="connsiteX146" fmla="*/ 7234177 w 9214365"/>
              <a:gd name="connsiteY146"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657863 w 9214365"/>
              <a:gd name="connsiteY118" fmla="*/ 208344 h 2592729"/>
              <a:gd name="connsiteX119" fmla="*/ 8704162 w 9214365"/>
              <a:gd name="connsiteY119" fmla="*/ 231493 h 2592729"/>
              <a:gd name="connsiteX120" fmla="*/ 8838479 w 9214365"/>
              <a:gd name="connsiteY120" fmla="*/ 333694 h 2592729"/>
              <a:gd name="connsiteX121" fmla="*/ 8947230 w 9214365"/>
              <a:gd name="connsiteY121" fmla="*/ 451412 h 2592729"/>
              <a:gd name="connsiteX122" fmla="*/ 8993529 w 9214365"/>
              <a:gd name="connsiteY122" fmla="*/ 509286 h 2592729"/>
              <a:gd name="connsiteX123" fmla="*/ 9028253 w 9214365"/>
              <a:gd name="connsiteY123" fmla="*/ 578734 h 2592729"/>
              <a:gd name="connsiteX124" fmla="*/ 9120850 w 9214365"/>
              <a:gd name="connsiteY124" fmla="*/ 763929 h 2592729"/>
              <a:gd name="connsiteX125" fmla="*/ 9144000 w 9214365"/>
              <a:gd name="connsiteY125" fmla="*/ 833377 h 2592729"/>
              <a:gd name="connsiteX126" fmla="*/ 9167149 w 9214365"/>
              <a:gd name="connsiteY126" fmla="*/ 902825 h 2592729"/>
              <a:gd name="connsiteX127" fmla="*/ 9190298 w 9214365"/>
              <a:gd name="connsiteY127" fmla="*/ 972273 h 2592729"/>
              <a:gd name="connsiteX128" fmla="*/ 9213448 w 9214365"/>
              <a:gd name="connsiteY128" fmla="*/ 1169043 h 2592729"/>
              <a:gd name="connsiteX129" fmla="*/ 9167149 w 9214365"/>
              <a:gd name="connsiteY129" fmla="*/ 1562582 h 2592729"/>
              <a:gd name="connsiteX130" fmla="*/ 9120850 w 9214365"/>
              <a:gd name="connsiteY130" fmla="*/ 1620455 h 2592729"/>
              <a:gd name="connsiteX131" fmla="*/ 9062977 w 9214365"/>
              <a:gd name="connsiteY131" fmla="*/ 1724628 h 2592729"/>
              <a:gd name="connsiteX132" fmla="*/ 9016678 w 9214365"/>
              <a:gd name="connsiteY132" fmla="*/ 1759352 h 2592729"/>
              <a:gd name="connsiteX133" fmla="*/ 8947230 w 9214365"/>
              <a:gd name="connsiteY133" fmla="*/ 1828800 h 2592729"/>
              <a:gd name="connsiteX134" fmla="*/ 8912506 w 9214365"/>
              <a:gd name="connsiteY134" fmla="*/ 1851949 h 2592729"/>
              <a:gd name="connsiteX135" fmla="*/ 8877782 w 9214365"/>
              <a:gd name="connsiteY135" fmla="*/ 1863524 h 2592729"/>
              <a:gd name="connsiteX136" fmla="*/ 8808334 w 9214365"/>
              <a:gd name="connsiteY136" fmla="*/ 1909822 h 2592729"/>
              <a:gd name="connsiteX137" fmla="*/ 8773610 w 9214365"/>
              <a:gd name="connsiteY137" fmla="*/ 1932972 h 2592729"/>
              <a:gd name="connsiteX138" fmla="*/ 8738886 w 9214365"/>
              <a:gd name="connsiteY138" fmla="*/ 1944547 h 2592729"/>
              <a:gd name="connsiteX139" fmla="*/ 8125428 w 9214365"/>
              <a:gd name="connsiteY139" fmla="*/ 2233914 h 2592729"/>
              <a:gd name="connsiteX140" fmla="*/ 8090703 w 9214365"/>
              <a:gd name="connsiteY140" fmla="*/ 2257063 h 2592729"/>
              <a:gd name="connsiteX141" fmla="*/ 7998106 w 9214365"/>
              <a:gd name="connsiteY141" fmla="*/ 2291787 h 2592729"/>
              <a:gd name="connsiteX142" fmla="*/ 7963382 w 9214365"/>
              <a:gd name="connsiteY142" fmla="*/ 2303362 h 2592729"/>
              <a:gd name="connsiteX143" fmla="*/ 7870785 w 9214365"/>
              <a:gd name="connsiteY143" fmla="*/ 2338086 h 2592729"/>
              <a:gd name="connsiteX144" fmla="*/ 7627716 w 9214365"/>
              <a:gd name="connsiteY144" fmla="*/ 2419109 h 2592729"/>
              <a:gd name="connsiteX145" fmla="*/ 7234177 w 9214365"/>
              <a:gd name="connsiteY145"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76840 w 9214365"/>
              <a:gd name="connsiteY116" fmla="*/ 127321 h 2592729"/>
              <a:gd name="connsiteX117" fmla="*/ 8599990 w 9214365"/>
              <a:gd name="connsiteY117" fmla="*/ 162045 h 2592729"/>
              <a:gd name="connsiteX118" fmla="*/ 8704162 w 9214365"/>
              <a:gd name="connsiteY118" fmla="*/ 231493 h 2592729"/>
              <a:gd name="connsiteX119" fmla="*/ 8838479 w 9214365"/>
              <a:gd name="connsiteY119" fmla="*/ 333694 h 2592729"/>
              <a:gd name="connsiteX120" fmla="*/ 8947230 w 9214365"/>
              <a:gd name="connsiteY120" fmla="*/ 451412 h 2592729"/>
              <a:gd name="connsiteX121" fmla="*/ 8993529 w 9214365"/>
              <a:gd name="connsiteY121" fmla="*/ 509286 h 2592729"/>
              <a:gd name="connsiteX122" fmla="*/ 9028253 w 9214365"/>
              <a:gd name="connsiteY122" fmla="*/ 578734 h 2592729"/>
              <a:gd name="connsiteX123" fmla="*/ 9120850 w 9214365"/>
              <a:gd name="connsiteY123" fmla="*/ 763929 h 2592729"/>
              <a:gd name="connsiteX124" fmla="*/ 9144000 w 9214365"/>
              <a:gd name="connsiteY124" fmla="*/ 833377 h 2592729"/>
              <a:gd name="connsiteX125" fmla="*/ 9167149 w 9214365"/>
              <a:gd name="connsiteY125" fmla="*/ 902825 h 2592729"/>
              <a:gd name="connsiteX126" fmla="*/ 9190298 w 9214365"/>
              <a:gd name="connsiteY126" fmla="*/ 972273 h 2592729"/>
              <a:gd name="connsiteX127" fmla="*/ 9213448 w 9214365"/>
              <a:gd name="connsiteY127" fmla="*/ 1169043 h 2592729"/>
              <a:gd name="connsiteX128" fmla="*/ 9167149 w 9214365"/>
              <a:gd name="connsiteY128" fmla="*/ 1562582 h 2592729"/>
              <a:gd name="connsiteX129" fmla="*/ 9120850 w 9214365"/>
              <a:gd name="connsiteY129" fmla="*/ 1620455 h 2592729"/>
              <a:gd name="connsiteX130" fmla="*/ 9062977 w 9214365"/>
              <a:gd name="connsiteY130" fmla="*/ 1724628 h 2592729"/>
              <a:gd name="connsiteX131" fmla="*/ 9016678 w 9214365"/>
              <a:gd name="connsiteY131" fmla="*/ 1759352 h 2592729"/>
              <a:gd name="connsiteX132" fmla="*/ 8947230 w 9214365"/>
              <a:gd name="connsiteY132" fmla="*/ 1828800 h 2592729"/>
              <a:gd name="connsiteX133" fmla="*/ 8912506 w 9214365"/>
              <a:gd name="connsiteY133" fmla="*/ 1851949 h 2592729"/>
              <a:gd name="connsiteX134" fmla="*/ 8877782 w 9214365"/>
              <a:gd name="connsiteY134" fmla="*/ 1863524 h 2592729"/>
              <a:gd name="connsiteX135" fmla="*/ 8808334 w 9214365"/>
              <a:gd name="connsiteY135" fmla="*/ 1909822 h 2592729"/>
              <a:gd name="connsiteX136" fmla="*/ 8773610 w 9214365"/>
              <a:gd name="connsiteY136" fmla="*/ 1932972 h 2592729"/>
              <a:gd name="connsiteX137" fmla="*/ 8738886 w 9214365"/>
              <a:gd name="connsiteY137" fmla="*/ 1944547 h 2592729"/>
              <a:gd name="connsiteX138" fmla="*/ 8125428 w 9214365"/>
              <a:gd name="connsiteY138" fmla="*/ 2233914 h 2592729"/>
              <a:gd name="connsiteX139" fmla="*/ 8090703 w 9214365"/>
              <a:gd name="connsiteY139" fmla="*/ 2257063 h 2592729"/>
              <a:gd name="connsiteX140" fmla="*/ 7998106 w 9214365"/>
              <a:gd name="connsiteY140" fmla="*/ 2291787 h 2592729"/>
              <a:gd name="connsiteX141" fmla="*/ 7963382 w 9214365"/>
              <a:gd name="connsiteY141" fmla="*/ 2303362 h 2592729"/>
              <a:gd name="connsiteX142" fmla="*/ 7870785 w 9214365"/>
              <a:gd name="connsiteY142" fmla="*/ 2338086 h 2592729"/>
              <a:gd name="connsiteX143" fmla="*/ 7627716 w 9214365"/>
              <a:gd name="connsiteY143" fmla="*/ 2419109 h 2592729"/>
              <a:gd name="connsiteX144" fmla="*/ 7234177 w 9214365"/>
              <a:gd name="connsiteY144"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30541 w 9214365"/>
              <a:gd name="connsiteY115" fmla="*/ 115747 h 2592729"/>
              <a:gd name="connsiteX116" fmla="*/ 8599990 w 9214365"/>
              <a:gd name="connsiteY116" fmla="*/ 162045 h 2592729"/>
              <a:gd name="connsiteX117" fmla="*/ 8704162 w 9214365"/>
              <a:gd name="connsiteY117" fmla="*/ 231493 h 2592729"/>
              <a:gd name="connsiteX118" fmla="*/ 8838479 w 9214365"/>
              <a:gd name="connsiteY118" fmla="*/ 333694 h 2592729"/>
              <a:gd name="connsiteX119" fmla="*/ 8947230 w 9214365"/>
              <a:gd name="connsiteY119" fmla="*/ 451412 h 2592729"/>
              <a:gd name="connsiteX120" fmla="*/ 8993529 w 9214365"/>
              <a:gd name="connsiteY120" fmla="*/ 509286 h 2592729"/>
              <a:gd name="connsiteX121" fmla="*/ 9028253 w 9214365"/>
              <a:gd name="connsiteY121" fmla="*/ 578734 h 2592729"/>
              <a:gd name="connsiteX122" fmla="*/ 9120850 w 9214365"/>
              <a:gd name="connsiteY122" fmla="*/ 763929 h 2592729"/>
              <a:gd name="connsiteX123" fmla="*/ 9144000 w 9214365"/>
              <a:gd name="connsiteY123" fmla="*/ 833377 h 2592729"/>
              <a:gd name="connsiteX124" fmla="*/ 9167149 w 9214365"/>
              <a:gd name="connsiteY124" fmla="*/ 902825 h 2592729"/>
              <a:gd name="connsiteX125" fmla="*/ 9190298 w 9214365"/>
              <a:gd name="connsiteY125" fmla="*/ 972273 h 2592729"/>
              <a:gd name="connsiteX126" fmla="*/ 9213448 w 9214365"/>
              <a:gd name="connsiteY126" fmla="*/ 1169043 h 2592729"/>
              <a:gd name="connsiteX127" fmla="*/ 9167149 w 9214365"/>
              <a:gd name="connsiteY127" fmla="*/ 1562582 h 2592729"/>
              <a:gd name="connsiteX128" fmla="*/ 9120850 w 9214365"/>
              <a:gd name="connsiteY128" fmla="*/ 1620455 h 2592729"/>
              <a:gd name="connsiteX129" fmla="*/ 9062977 w 9214365"/>
              <a:gd name="connsiteY129" fmla="*/ 1724628 h 2592729"/>
              <a:gd name="connsiteX130" fmla="*/ 9016678 w 9214365"/>
              <a:gd name="connsiteY130" fmla="*/ 1759352 h 2592729"/>
              <a:gd name="connsiteX131" fmla="*/ 8947230 w 9214365"/>
              <a:gd name="connsiteY131" fmla="*/ 1828800 h 2592729"/>
              <a:gd name="connsiteX132" fmla="*/ 8912506 w 9214365"/>
              <a:gd name="connsiteY132" fmla="*/ 1851949 h 2592729"/>
              <a:gd name="connsiteX133" fmla="*/ 8877782 w 9214365"/>
              <a:gd name="connsiteY133" fmla="*/ 1863524 h 2592729"/>
              <a:gd name="connsiteX134" fmla="*/ 8808334 w 9214365"/>
              <a:gd name="connsiteY134" fmla="*/ 1909822 h 2592729"/>
              <a:gd name="connsiteX135" fmla="*/ 8773610 w 9214365"/>
              <a:gd name="connsiteY135" fmla="*/ 1932972 h 2592729"/>
              <a:gd name="connsiteX136" fmla="*/ 8738886 w 9214365"/>
              <a:gd name="connsiteY136" fmla="*/ 1944547 h 2592729"/>
              <a:gd name="connsiteX137" fmla="*/ 8125428 w 9214365"/>
              <a:gd name="connsiteY137" fmla="*/ 2233914 h 2592729"/>
              <a:gd name="connsiteX138" fmla="*/ 8090703 w 9214365"/>
              <a:gd name="connsiteY138" fmla="*/ 2257063 h 2592729"/>
              <a:gd name="connsiteX139" fmla="*/ 7998106 w 9214365"/>
              <a:gd name="connsiteY139" fmla="*/ 2291787 h 2592729"/>
              <a:gd name="connsiteX140" fmla="*/ 7963382 w 9214365"/>
              <a:gd name="connsiteY140" fmla="*/ 2303362 h 2592729"/>
              <a:gd name="connsiteX141" fmla="*/ 7870785 w 9214365"/>
              <a:gd name="connsiteY141" fmla="*/ 2338086 h 2592729"/>
              <a:gd name="connsiteX142" fmla="*/ 7627716 w 9214365"/>
              <a:gd name="connsiteY142" fmla="*/ 2419109 h 2592729"/>
              <a:gd name="connsiteX143" fmla="*/ 7234177 w 9214365"/>
              <a:gd name="connsiteY143"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07392 w 9214365"/>
              <a:gd name="connsiteY114" fmla="*/ 92597 h 2592729"/>
              <a:gd name="connsiteX115" fmla="*/ 8599990 w 9214365"/>
              <a:gd name="connsiteY115" fmla="*/ 162045 h 2592729"/>
              <a:gd name="connsiteX116" fmla="*/ 8704162 w 9214365"/>
              <a:gd name="connsiteY116" fmla="*/ 231493 h 2592729"/>
              <a:gd name="connsiteX117" fmla="*/ 8838479 w 9214365"/>
              <a:gd name="connsiteY117" fmla="*/ 333694 h 2592729"/>
              <a:gd name="connsiteX118" fmla="*/ 8947230 w 9214365"/>
              <a:gd name="connsiteY118" fmla="*/ 451412 h 2592729"/>
              <a:gd name="connsiteX119" fmla="*/ 8993529 w 9214365"/>
              <a:gd name="connsiteY119" fmla="*/ 509286 h 2592729"/>
              <a:gd name="connsiteX120" fmla="*/ 9028253 w 9214365"/>
              <a:gd name="connsiteY120" fmla="*/ 578734 h 2592729"/>
              <a:gd name="connsiteX121" fmla="*/ 9120850 w 9214365"/>
              <a:gd name="connsiteY121" fmla="*/ 763929 h 2592729"/>
              <a:gd name="connsiteX122" fmla="*/ 9144000 w 9214365"/>
              <a:gd name="connsiteY122" fmla="*/ 833377 h 2592729"/>
              <a:gd name="connsiteX123" fmla="*/ 9167149 w 9214365"/>
              <a:gd name="connsiteY123" fmla="*/ 902825 h 2592729"/>
              <a:gd name="connsiteX124" fmla="*/ 9190298 w 9214365"/>
              <a:gd name="connsiteY124" fmla="*/ 972273 h 2592729"/>
              <a:gd name="connsiteX125" fmla="*/ 9213448 w 9214365"/>
              <a:gd name="connsiteY125" fmla="*/ 1169043 h 2592729"/>
              <a:gd name="connsiteX126" fmla="*/ 9167149 w 9214365"/>
              <a:gd name="connsiteY126" fmla="*/ 1562582 h 2592729"/>
              <a:gd name="connsiteX127" fmla="*/ 9120850 w 9214365"/>
              <a:gd name="connsiteY127" fmla="*/ 1620455 h 2592729"/>
              <a:gd name="connsiteX128" fmla="*/ 9062977 w 9214365"/>
              <a:gd name="connsiteY128" fmla="*/ 1724628 h 2592729"/>
              <a:gd name="connsiteX129" fmla="*/ 9016678 w 9214365"/>
              <a:gd name="connsiteY129" fmla="*/ 1759352 h 2592729"/>
              <a:gd name="connsiteX130" fmla="*/ 8947230 w 9214365"/>
              <a:gd name="connsiteY130" fmla="*/ 1828800 h 2592729"/>
              <a:gd name="connsiteX131" fmla="*/ 8912506 w 9214365"/>
              <a:gd name="connsiteY131" fmla="*/ 1851949 h 2592729"/>
              <a:gd name="connsiteX132" fmla="*/ 8877782 w 9214365"/>
              <a:gd name="connsiteY132" fmla="*/ 1863524 h 2592729"/>
              <a:gd name="connsiteX133" fmla="*/ 8808334 w 9214365"/>
              <a:gd name="connsiteY133" fmla="*/ 1909822 h 2592729"/>
              <a:gd name="connsiteX134" fmla="*/ 8773610 w 9214365"/>
              <a:gd name="connsiteY134" fmla="*/ 1932972 h 2592729"/>
              <a:gd name="connsiteX135" fmla="*/ 8738886 w 9214365"/>
              <a:gd name="connsiteY135" fmla="*/ 1944547 h 2592729"/>
              <a:gd name="connsiteX136" fmla="*/ 8125428 w 9214365"/>
              <a:gd name="connsiteY136" fmla="*/ 2233914 h 2592729"/>
              <a:gd name="connsiteX137" fmla="*/ 8090703 w 9214365"/>
              <a:gd name="connsiteY137" fmla="*/ 2257063 h 2592729"/>
              <a:gd name="connsiteX138" fmla="*/ 7998106 w 9214365"/>
              <a:gd name="connsiteY138" fmla="*/ 2291787 h 2592729"/>
              <a:gd name="connsiteX139" fmla="*/ 7963382 w 9214365"/>
              <a:gd name="connsiteY139" fmla="*/ 2303362 h 2592729"/>
              <a:gd name="connsiteX140" fmla="*/ 7870785 w 9214365"/>
              <a:gd name="connsiteY140" fmla="*/ 2338086 h 2592729"/>
              <a:gd name="connsiteX141" fmla="*/ 7627716 w 9214365"/>
              <a:gd name="connsiteY141" fmla="*/ 2419109 h 2592729"/>
              <a:gd name="connsiteX142" fmla="*/ 7234177 w 9214365"/>
              <a:gd name="connsiteY142"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32513 w 9214365"/>
              <a:gd name="connsiteY114" fmla="*/ 87573 h 2592729"/>
              <a:gd name="connsiteX115" fmla="*/ 8599990 w 9214365"/>
              <a:gd name="connsiteY115" fmla="*/ 162045 h 2592729"/>
              <a:gd name="connsiteX116" fmla="*/ 8704162 w 9214365"/>
              <a:gd name="connsiteY116" fmla="*/ 231493 h 2592729"/>
              <a:gd name="connsiteX117" fmla="*/ 8838479 w 9214365"/>
              <a:gd name="connsiteY117" fmla="*/ 333694 h 2592729"/>
              <a:gd name="connsiteX118" fmla="*/ 8947230 w 9214365"/>
              <a:gd name="connsiteY118" fmla="*/ 451412 h 2592729"/>
              <a:gd name="connsiteX119" fmla="*/ 8993529 w 9214365"/>
              <a:gd name="connsiteY119" fmla="*/ 509286 h 2592729"/>
              <a:gd name="connsiteX120" fmla="*/ 9028253 w 9214365"/>
              <a:gd name="connsiteY120" fmla="*/ 578734 h 2592729"/>
              <a:gd name="connsiteX121" fmla="*/ 9120850 w 9214365"/>
              <a:gd name="connsiteY121" fmla="*/ 763929 h 2592729"/>
              <a:gd name="connsiteX122" fmla="*/ 9144000 w 9214365"/>
              <a:gd name="connsiteY122" fmla="*/ 833377 h 2592729"/>
              <a:gd name="connsiteX123" fmla="*/ 9167149 w 9214365"/>
              <a:gd name="connsiteY123" fmla="*/ 902825 h 2592729"/>
              <a:gd name="connsiteX124" fmla="*/ 9190298 w 9214365"/>
              <a:gd name="connsiteY124" fmla="*/ 972273 h 2592729"/>
              <a:gd name="connsiteX125" fmla="*/ 9213448 w 9214365"/>
              <a:gd name="connsiteY125" fmla="*/ 1169043 h 2592729"/>
              <a:gd name="connsiteX126" fmla="*/ 9167149 w 9214365"/>
              <a:gd name="connsiteY126" fmla="*/ 1562582 h 2592729"/>
              <a:gd name="connsiteX127" fmla="*/ 9120850 w 9214365"/>
              <a:gd name="connsiteY127" fmla="*/ 1620455 h 2592729"/>
              <a:gd name="connsiteX128" fmla="*/ 9062977 w 9214365"/>
              <a:gd name="connsiteY128" fmla="*/ 1724628 h 2592729"/>
              <a:gd name="connsiteX129" fmla="*/ 9016678 w 9214365"/>
              <a:gd name="connsiteY129" fmla="*/ 1759352 h 2592729"/>
              <a:gd name="connsiteX130" fmla="*/ 8947230 w 9214365"/>
              <a:gd name="connsiteY130" fmla="*/ 1828800 h 2592729"/>
              <a:gd name="connsiteX131" fmla="*/ 8912506 w 9214365"/>
              <a:gd name="connsiteY131" fmla="*/ 1851949 h 2592729"/>
              <a:gd name="connsiteX132" fmla="*/ 8877782 w 9214365"/>
              <a:gd name="connsiteY132" fmla="*/ 1863524 h 2592729"/>
              <a:gd name="connsiteX133" fmla="*/ 8808334 w 9214365"/>
              <a:gd name="connsiteY133" fmla="*/ 1909822 h 2592729"/>
              <a:gd name="connsiteX134" fmla="*/ 8773610 w 9214365"/>
              <a:gd name="connsiteY134" fmla="*/ 1932972 h 2592729"/>
              <a:gd name="connsiteX135" fmla="*/ 8738886 w 9214365"/>
              <a:gd name="connsiteY135" fmla="*/ 1944547 h 2592729"/>
              <a:gd name="connsiteX136" fmla="*/ 8125428 w 9214365"/>
              <a:gd name="connsiteY136" fmla="*/ 2233914 h 2592729"/>
              <a:gd name="connsiteX137" fmla="*/ 8090703 w 9214365"/>
              <a:gd name="connsiteY137" fmla="*/ 2257063 h 2592729"/>
              <a:gd name="connsiteX138" fmla="*/ 7998106 w 9214365"/>
              <a:gd name="connsiteY138" fmla="*/ 2291787 h 2592729"/>
              <a:gd name="connsiteX139" fmla="*/ 7963382 w 9214365"/>
              <a:gd name="connsiteY139" fmla="*/ 2303362 h 2592729"/>
              <a:gd name="connsiteX140" fmla="*/ 7870785 w 9214365"/>
              <a:gd name="connsiteY140" fmla="*/ 2338086 h 2592729"/>
              <a:gd name="connsiteX141" fmla="*/ 7627716 w 9214365"/>
              <a:gd name="connsiteY141" fmla="*/ 2419109 h 2592729"/>
              <a:gd name="connsiteX142" fmla="*/ 7234177 w 9214365"/>
              <a:gd name="connsiteY142"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32513 w 9214365"/>
              <a:gd name="connsiteY114" fmla="*/ 87573 h 2592729"/>
              <a:gd name="connsiteX115" fmla="*/ 8640183 w 9214365"/>
              <a:gd name="connsiteY115" fmla="*/ 157021 h 2592729"/>
              <a:gd name="connsiteX116" fmla="*/ 8704162 w 9214365"/>
              <a:gd name="connsiteY116" fmla="*/ 231493 h 2592729"/>
              <a:gd name="connsiteX117" fmla="*/ 8838479 w 9214365"/>
              <a:gd name="connsiteY117" fmla="*/ 333694 h 2592729"/>
              <a:gd name="connsiteX118" fmla="*/ 8947230 w 9214365"/>
              <a:gd name="connsiteY118" fmla="*/ 451412 h 2592729"/>
              <a:gd name="connsiteX119" fmla="*/ 8993529 w 9214365"/>
              <a:gd name="connsiteY119" fmla="*/ 509286 h 2592729"/>
              <a:gd name="connsiteX120" fmla="*/ 9028253 w 9214365"/>
              <a:gd name="connsiteY120" fmla="*/ 578734 h 2592729"/>
              <a:gd name="connsiteX121" fmla="*/ 9120850 w 9214365"/>
              <a:gd name="connsiteY121" fmla="*/ 763929 h 2592729"/>
              <a:gd name="connsiteX122" fmla="*/ 9144000 w 9214365"/>
              <a:gd name="connsiteY122" fmla="*/ 833377 h 2592729"/>
              <a:gd name="connsiteX123" fmla="*/ 9167149 w 9214365"/>
              <a:gd name="connsiteY123" fmla="*/ 902825 h 2592729"/>
              <a:gd name="connsiteX124" fmla="*/ 9190298 w 9214365"/>
              <a:gd name="connsiteY124" fmla="*/ 972273 h 2592729"/>
              <a:gd name="connsiteX125" fmla="*/ 9213448 w 9214365"/>
              <a:gd name="connsiteY125" fmla="*/ 1169043 h 2592729"/>
              <a:gd name="connsiteX126" fmla="*/ 9167149 w 9214365"/>
              <a:gd name="connsiteY126" fmla="*/ 1562582 h 2592729"/>
              <a:gd name="connsiteX127" fmla="*/ 9120850 w 9214365"/>
              <a:gd name="connsiteY127" fmla="*/ 1620455 h 2592729"/>
              <a:gd name="connsiteX128" fmla="*/ 9062977 w 9214365"/>
              <a:gd name="connsiteY128" fmla="*/ 1724628 h 2592729"/>
              <a:gd name="connsiteX129" fmla="*/ 9016678 w 9214365"/>
              <a:gd name="connsiteY129" fmla="*/ 1759352 h 2592729"/>
              <a:gd name="connsiteX130" fmla="*/ 8947230 w 9214365"/>
              <a:gd name="connsiteY130" fmla="*/ 1828800 h 2592729"/>
              <a:gd name="connsiteX131" fmla="*/ 8912506 w 9214365"/>
              <a:gd name="connsiteY131" fmla="*/ 1851949 h 2592729"/>
              <a:gd name="connsiteX132" fmla="*/ 8877782 w 9214365"/>
              <a:gd name="connsiteY132" fmla="*/ 1863524 h 2592729"/>
              <a:gd name="connsiteX133" fmla="*/ 8808334 w 9214365"/>
              <a:gd name="connsiteY133" fmla="*/ 1909822 h 2592729"/>
              <a:gd name="connsiteX134" fmla="*/ 8773610 w 9214365"/>
              <a:gd name="connsiteY134" fmla="*/ 1932972 h 2592729"/>
              <a:gd name="connsiteX135" fmla="*/ 8738886 w 9214365"/>
              <a:gd name="connsiteY135" fmla="*/ 1944547 h 2592729"/>
              <a:gd name="connsiteX136" fmla="*/ 8125428 w 9214365"/>
              <a:gd name="connsiteY136" fmla="*/ 2233914 h 2592729"/>
              <a:gd name="connsiteX137" fmla="*/ 8090703 w 9214365"/>
              <a:gd name="connsiteY137" fmla="*/ 2257063 h 2592729"/>
              <a:gd name="connsiteX138" fmla="*/ 7998106 w 9214365"/>
              <a:gd name="connsiteY138" fmla="*/ 2291787 h 2592729"/>
              <a:gd name="connsiteX139" fmla="*/ 7963382 w 9214365"/>
              <a:gd name="connsiteY139" fmla="*/ 2303362 h 2592729"/>
              <a:gd name="connsiteX140" fmla="*/ 7870785 w 9214365"/>
              <a:gd name="connsiteY140" fmla="*/ 2338086 h 2592729"/>
              <a:gd name="connsiteX141" fmla="*/ 7627716 w 9214365"/>
              <a:gd name="connsiteY141" fmla="*/ 2419109 h 2592729"/>
              <a:gd name="connsiteX142" fmla="*/ 7234177 w 9214365"/>
              <a:gd name="connsiteY142"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32513 w 9214365"/>
              <a:gd name="connsiteY114" fmla="*/ 87573 h 2592729"/>
              <a:gd name="connsiteX115" fmla="*/ 8640183 w 9214365"/>
              <a:gd name="connsiteY115" fmla="*/ 157021 h 2592729"/>
              <a:gd name="connsiteX116" fmla="*/ 8739331 w 9214365"/>
              <a:gd name="connsiteY116" fmla="*/ 221444 h 2592729"/>
              <a:gd name="connsiteX117" fmla="*/ 8838479 w 9214365"/>
              <a:gd name="connsiteY117" fmla="*/ 333694 h 2592729"/>
              <a:gd name="connsiteX118" fmla="*/ 8947230 w 9214365"/>
              <a:gd name="connsiteY118" fmla="*/ 451412 h 2592729"/>
              <a:gd name="connsiteX119" fmla="*/ 8993529 w 9214365"/>
              <a:gd name="connsiteY119" fmla="*/ 509286 h 2592729"/>
              <a:gd name="connsiteX120" fmla="*/ 9028253 w 9214365"/>
              <a:gd name="connsiteY120" fmla="*/ 578734 h 2592729"/>
              <a:gd name="connsiteX121" fmla="*/ 9120850 w 9214365"/>
              <a:gd name="connsiteY121" fmla="*/ 763929 h 2592729"/>
              <a:gd name="connsiteX122" fmla="*/ 9144000 w 9214365"/>
              <a:gd name="connsiteY122" fmla="*/ 833377 h 2592729"/>
              <a:gd name="connsiteX123" fmla="*/ 9167149 w 9214365"/>
              <a:gd name="connsiteY123" fmla="*/ 902825 h 2592729"/>
              <a:gd name="connsiteX124" fmla="*/ 9190298 w 9214365"/>
              <a:gd name="connsiteY124" fmla="*/ 972273 h 2592729"/>
              <a:gd name="connsiteX125" fmla="*/ 9213448 w 9214365"/>
              <a:gd name="connsiteY125" fmla="*/ 1169043 h 2592729"/>
              <a:gd name="connsiteX126" fmla="*/ 9167149 w 9214365"/>
              <a:gd name="connsiteY126" fmla="*/ 1562582 h 2592729"/>
              <a:gd name="connsiteX127" fmla="*/ 9120850 w 9214365"/>
              <a:gd name="connsiteY127" fmla="*/ 1620455 h 2592729"/>
              <a:gd name="connsiteX128" fmla="*/ 9062977 w 9214365"/>
              <a:gd name="connsiteY128" fmla="*/ 1724628 h 2592729"/>
              <a:gd name="connsiteX129" fmla="*/ 9016678 w 9214365"/>
              <a:gd name="connsiteY129" fmla="*/ 1759352 h 2592729"/>
              <a:gd name="connsiteX130" fmla="*/ 8947230 w 9214365"/>
              <a:gd name="connsiteY130" fmla="*/ 1828800 h 2592729"/>
              <a:gd name="connsiteX131" fmla="*/ 8912506 w 9214365"/>
              <a:gd name="connsiteY131" fmla="*/ 1851949 h 2592729"/>
              <a:gd name="connsiteX132" fmla="*/ 8877782 w 9214365"/>
              <a:gd name="connsiteY132" fmla="*/ 1863524 h 2592729"/>
              <a:gd name="connsiteX133" fmla="*/ 8808334 w 9214365"/>
              <a:gd name="connsiteY133" fmla="*/ 1909822 h 2592729"/>
              <a:gd name="connsiteX134" fmla="*/ 8773610 w 9214365"/>
              <a:gd name="connsiteY134" fmla="*/ 1932972 h 2592729"/>
              <a:gd name="connsiteX135" fmla="*/ 8738886 w 9214365"/>
              <a:gd name="connsiteY135" fmla="*/ 1944547 h 2592729"/>
              <a:gd name="connsiteX136" fmla="*/ 8125428 w 9214365"/>
              <a:gd name="connsiteY136" fmla="*/ 2233914 h 2592729"/>
              <a:gd name="connsiteX137" fmla="*/ 8090703 w 9214365"/>
              <a:gd name="connsiteY137" fmla="*/ 2257063 h 2592729"/>
              <a:gd name="connsiteX138" fmla="*/ 7998106 w 9214365"/>
              <a:gd name="connsiteY138" fmla="*/ 2291787 h 2592729"/>
              <a:gd name="connsiteX139" fmla="*/ 7963382 w 9214365"/>
              <a:gd name="connsiteY139" fmla="*/ 2303362 h 2592729"/>
              <a:gd name="connsiteX140" fmla="*/ 7870785 w 9214365"/>
              <a:gd name="connsiteY140" fmla="*/ 2338086 h 2592729"/>
              <a:gd name="connsiteX141" fmla="*/ 7627716 w 9214365"/>
              <a:gd name="connsiteY141" fmla="*/ 2419109 h 2592729"/>
              <a:gd name="connsiteX142" fmla="*/ 7234177 w 9214365"/>
              <a:gd name="connsiteY142"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32513 w 9214365"/>
              <a:gd name="connsiteY114" fmla="*/ 87573 h 2592729"/>
              <a:gd name="connsiteX115" fmla="*/ 8640183 w 9214365"/>
              <a:gd name="connsiteY115" fmla="*/ 157021 h 2592729"/>
              <a:gd name="connsiteX116" fmla="*/ 8739331 w 9214365"/>
              <a:gd name="connsiteY116" fmla="*/ 221444 h 2592729"/>
              <a:gd name="connsiteX117" fmla="*/ 8868624 w 9214365"/>
              <a:gd name="connsiteY117" fmla="*/ 328670 h 2592729"/>
              <a:gd name="connsiteX118" fmla="*/ 8947230 w 9214365"/>
              <a:gd name="connsiteY118" fmla="*/ 451412 h 2592729"/>
              <a:gd name="connsiteX119" fmla="*/ 8993529 w 9214365"/>
              <a:gd name="connsiteY119" fmla="*/ 509286 h 2592729"/>
              <a:gd name="connsiteX120" fmla="*/ 9028253 w 9214365"/>
              <a:gd name="connsiteY120" fmla="*/ 578734 h 2592729"/>
              <a:gd name="connsiteX121" fmla="*/ 9120850 w 9214365"/>
              <a:gd name="connsiteY121" fmla="*/ 763929 h 2592729"/>
              <a:gd name="connsiteX122" fmla="*/ 9144000 w 9214365"/>
              <a:gd name="connsiteY122" fmla="*/ 833377 h 2592729"/>
              <a:gd name="connsiteX123" fmla="*/ 9167149 w 9214365"/>
              <a:gd name="connsiteY123" fmla="*/ 902825 h 2592729"/>
              <a:gd name="connsiteX124" fmla="*/ 9190298 w 9214365"/>
              <a:gd name="connsiteY124" fmla="*/ 972273 h 2592729"/>
              <a:gd name="connsiteX125" fmla="*/ 9213448 w 9214365"/>
              <a:gd name="connsiteY125" fmla="*/ 1169043 h 2592729"/>
              <a:gd name="connsiteX126" fmla="*/ 9167149 w 9214365"/>
              <a:gd name="connsiteY126" fmla="*/ 1562582 h 2592729"/>
              <a:gd name="connsiteX127" fmla="*/ 9120850 w 9214365"/>
              <a:gd name="connsiteY127" fmla="*/ 1620455 h 2592729"/>
              <a:gd name="connsiteX128" fmla="*/ 9062977 w 9214365"/>
              <a:gd name="connsiteY128" fmla="*/ 1724628 h 2592729"/>
              <a:gd name="connsiteX129" fmla="*/ 9016678 w 9214365"/>
              <a:gd name="connsiteY129" fmla="*/ 1759352 h 2592729"/>
              <a:gd name="connsiteX130" fmla="*/ 8947230 w 9214365"/>
              <a:gd name="connsiteY130" fmla="*/ 1828800 h 2592729"/>
              <a:gd name="connsiteX131" fmla="*/ 8912506 w 9214365"/>
              <a:gd name="connsiteY131" fmla="*/ 1851949 h 2592729"/>
              <a:gd name="connsiteX132" fmla="*/ 8877782 w 9214365"/>
              <a:gd name="connsiteY132" fmla="*/ 1863524 h 2592729"/>
              <a:gd name="connsiteX133" fmla="*/ 8808334 w 9214365"/>
              <a:gd name="connsiteY133" fmla="*/ 1909822 h 2592729"/>
              <a:gd name="connsiteX134" fmla="*/ 8773610 w 9214365"/>
              <a:gd name="connsiteY134" fmla="*/ 1932972 h 2592729"/>
              <a:gd name="connsiteX135" fmla="*/ 8738886 w 9214365"/>
              <a:gd name="connsiteY135" fmla="*/ 1944547 h 2592729"/>
              <a:gd name="connsiteX136" fmla="*/ 8125428 w 9214365"/>
              <a:gd name="connsiteY136" fmla="*/ 2233914 h 2592729"/>
              <a:gd name="connsiteX137" fmla="*/ 8090703 w 9214365"/>
              <a:gd name="connsiteY137" fmla="*/ 2257063 h 2592729"/>
              <a:gd name="connsiteX138" fmla="*/ 7998106 w 9214365"/>
              <a:gd name="connsiteY138" fmla="*/ 2291787 h 2592729"/>
              <a:gd name="connsiteX139" fmla="*/ 7963382 w 9214365"/>
              <a:gd name="connsiteY139" fmla="*/ 2303362 h 2592729"/>
              <a:gd name="connsiteX140" fmla="*/ 7870785 w 9214365"/>
              <a:gd name="connsiteY140" fmla="*/ 2338086 h 2592729"/>
              <a:gd name="connsiteX141" fmla="*/ 7627716 w 9214365"/>
              <a:gd name="connsiteY141" fmla="*/ 2419109 h 2592729"/>
              <a:gd name="connsiteX142" fmla="*/ 7234177 w 9214365"/>
              <a:gd name="connsiteY142" fmla="*/ 2592729 h 2592729"/>
              <a:gd name="connsiteX0" fmla="*/ 0 w 9214365"/>
              <a:gd name="connsiteY0" fmla="*/ 2233914 h 2592729"/>
              <a:gd name="connsiteX1" fmla="*/ 69448 w 9214365"/>
              <a:gd name="connsiteY1" fmla="*/ 2199190 h 2592729"/>
              <a:gd name="connsiteX2" fmla="*/ 173620 w 9214365"/>
              <a:gd name="connsiteY2" fmla="*/ 2176040 h 2592729"/>
              <a:gd name="connsiteX3" fmla="*/ 277792 w 9214365"/>
              <a:gd name="connsiteY3" fmla="*/ 2141316 h 2592729"/>
              <a:gd name="connsiteX4" fmla="*/ 370390 w 9214365"/>
              <a:gd name="connsiteY4" fmla="*/ 2118167 h 2592729"/>
              <a:gd name="connsiteX5" fmla="*/ 474562 w 9214365"/>
              <a:gd name="connsiteY5" fmla="*/ 2095017 h 2592729"/>
              <a:gd name="connsiteX6" fmla="*/ 567159 w 9214365"/>
              <a:gd name="connsiteY6" fmla="*/ 2060293 h 2592729"/>
              <a:gd name="connsiteX7" fmla="*/ 636607 w 9214365"/>
              <a:gd name="connsiteY7" fmla="*/ 2037144 h 2592729"/>
              <a:gd name="connsiteX8" fmla="*/ 671331 w 9214365"/>
              <a:gd name="connsiteY8" fmla="*/ 2025569 h 2592729"/>
              <a:gd name="connsiteX9" fmla="*/ 740779 w 9214365"/>
              <a:gd name="connsiteY9" fmla="*/ 2013995 h 2592729"/>
              <a:gd name="connsiteX10" fmla="*/ 833377 w 9214365"/>
              <a:gd name="connsiteY10" fmla="*/ 1979271 h 2592729"/>
              <a:gd name="connsiteX11" fmla="*/ 925974 w 9214365"/>
              <a:gd name="connsiteY11" fmla="*/ 1944547 h 2592729"/>
              <a:gd name="connsiteX12" fmla="*/ 972273 w 9214365"/>
              <a:gd name="connsiteY12" fmla="*/ 1932972 h 2592729"/>
              <a:gd name="connsiteX13" fmla="*/ 1041721 w 9214365"/>
              <a:gd name="connsiteY13" fmla="*/ 1909822 h 2592729"/>
              <a:gd name="connsiteX14" fmla="*/ 1076445 w 9214365"/>
              <a:gd name="connsiteY14" fmla="*/ 1898248 h 2592729"/>
              <a:gd name="connsiteX15" fmla="*/ 1169043 w 9214365"/>
              <a:gd name="connsiteY15" fmla="*/ 1875098 h 2592729"/>
              <a:gd name="connsiteX16" fmla="*/ 1307939 w 9214365"/>
              <a:gd name="connsiteY16" fmla="*/ 1828800 h 2592729"/>
              <a:gd name="connsiteX17" fmla="*/ 1342663 w 9214365"/>
              <a:gd name="connsiteY17" fmla="*/ 1817225 h 2592729"/>
              <a:gd name="connsiteX18" fmla="*/ 1400536 w 9214365"/>
              <a:gd name="connsiteY18" fmla="*/ 1805650 h 2592729"/>
              <a:gd name="connsiteX19" fmla="*/ 1469985 w 9214365"/>
              <a:gd name="connsiteY19" fmla="*/ 1782501 h 2592729"/>
              <a:gd name="connsiteX20" fmla="*/ 1504709 w 9214365"/>
              <a:gd name="connsiteY20" fmla="*/ 1770926 h 2592729"/>
              <a:gd name="connsiteX21" fmla="*/ 1597306 w 9214365"/>
              <a:gd name="connsiteY21" fmla="*/ 1747777 h 2592729"/>
              <a:gd name="connsiteX22" fmla="*/ 1689903 w 9214365"/>
              <a:gd name="connsiteY22" fmla="*/ 1724628 h 2592729"/>
              <a:gd name="connsiteX23" fmla="*/ 1759352 w 9214365"/>
              <a:gd name="connsiteY23" fmla="*/ 1689903 h 2592729"/>
              <a:gd name="connsiteX24" fmla="*/ 1817225 w 9214365"/>
              <a:gd name="connsiteY24" fmla="*/ 1666754 h 2592729"/>
              <a:gd name="connsiteX25" fmla="*/ 1886673 w 9214365"/>
              <a:gd name="connsiteY25" fmla="*/ 1655179 h 2592729"/>
              <a:gd name="connsiteX26" fmla="*/ 1956121 w 9214365"/>
              <a:gd name="connsiteY26" fmla="*/ 1632030 h 2592729"/>
              <a:gd name="connsiteX27" fmla="*/ 1990845 w 9214365"/>
              <a:gd name="connsiteY27" fmla="*/ 1620455 h 2592729"/>
              <a:gd name="connsiteX28" fmla="*/ 2060293 w 9214365"/>
              <a:gd name="connsiteY28" fmla="*/ 1608881 h 2592729"/>
              <a:gd name="connsiteX29" fmla="*/ 2141316 w 9214365"/>
              <a:gd name="connsiteY29" fmla="*/ 1585731 h 2592729"/>
              <a:gd name="connsiteX30" fmla="*/ 2210764 w 9214365"/>
              <a:gd name="connsiteY30" fmla="*/ 1574157 h 2592729"/>
              <a:gd name="connsiteX31" fmla="*/ 2257063 w 9214365"/>
              <a:gd name="connsiteY31" fmla="*/ 1562582 h 2592729"/>
              <a:gd name="connsiteX32" fmla="*/ 2419109 w 9214365"/>
              <a:gd name="connsiteY32" fmla="*/ 1539433 h 2592729"/>
              <a:gd name="connsiteX33" fmla="*/ 2546430 w 9214365"/>
              <a:gd name="connsiteY33" fmla="*/ 1504709 h 2592729"/>
              <a:gd name="connsiteX34" fmla="*/ 2731625 w 9214365"/>
              <a:gd name="connsiteY34" fmla="*/ 1458410 h 2592729"/>
              <a:gd name="connsiteX35" fmla="*/ 2882096 w 9214365"/>
              <a:gd name="connsiteY35" fmla="*/ 1446835 h 2592729"/>
              <a:gd name="connsiteX36" fmla="*/ 3310359 w 9214365"/>
              <a:gd name="connsiteY36" fmla="*/ 1469984 h 2592729"/>
              <a:gd name="connsiteX37" fmla="*/ 3345083 w 9214365"/>
              <a:gd name="connsiteY37" fmla="*/ 1481559 h 2592729"/>
              <a:gd name="connsiteX38" fmla="*/ 3368233 w 9214365"/>
              <a:gd name="connsiteY38" fmla="*/ 1504709 h 2592729"/>
              <a:gd name="connsiteX39" fmla="*/ 3437681 w 9214365"/>
              <a:gd name="connsiteY39" fmla="*/ 1551007 h 2592729"/>
              <a:gd name="connsiteX40" fmla="*/ 3495554 w 9214365"/>
              <a:gd name="connsiteY40" fmla="*/ 1597306 h 2592729"/>
              <a:gd name="connsiteX41" fmla="*/ 3530278 w 9214365"/>
              <a:gd name="connsiteY41" fmla="*/ 1666754 h 2592729"/>
              <a:gd name="connsiteX42" fmla="*/ 3541853 w 9214365"/>
              <a:gd name="connsiteY42" fmla="*/ 1701478 h 2592729"/>
              <a:gd name="connsiteX43" fmla="*/ 3588152 w 9214365"/>
              <a:gd name="connsiteY43" fmla="*/ 1747777 h 2592729"/>
              <a:gd name="connsiteX44" fmla="*/ 3599726 w 9214365"/>
              <a:gd name="connsiteY44" fmla="*/ 1782501 h 2592729"/>
              <a:gd name="connsiteX45" fmla="*/ 3634450 w 9214365"/>
              <a:gd name="connsiteY45" fmla="*/ 1794076 h 2592729"/>
              <a:gd name="connsiteX46" fmla="*/ 3657600 w 9214365"/>
              <a:gd name="connsiteY46" fmla="*/ 1817225 h 2592729"/>
              <a:gd name="connsiteX47" fmla="*/ 3680749 w 9214365"/>
              <a:gd name="connsiteY47" fmla="*/ 1851949 h 2592729"/>
              <a:gd name="connsiteX48" fmla="*/ 3750197 w 9214365"/>
              <a:gd name="connsiteY48" fmla="*/ 1875098 h 2592729"/>
              <a:gd name="connsiteX49" fmla="*/ 3784921 w 9214365"/>
              <a:gd name="connsiteY49" fmla="*/ 1898248 h 2592729"/>
              <a:gd name="connsiteX50" fmla="*/ 3808071 w 9214365"/>
              <a:gd name="connsiteY50" fmla="*/ 1921397 h 2592729"/>
              <a:gd name="connsiteX51" fmla="*/ 3877519 w 9214365"/>
              <a:gd name="connsiteY51" fmla="*/ 1944547 h 2592729"/>
              <a:gd name="connsiteX52" fmla="*/ 3912243 w 9214365"/>
              <a:gd name="connsiteY52" fmla="*/ 1956121 h 2592729"/>
              <a:gd name="connsiteX53" fmla="*/ 4004840 w 9214365"/>
              <a:gd name="connsiteY53" fmla="*/ 2002420 h 2592729"/>
              <a:gd name="connsiteX54" fmla="*/ 4039564 w 9214365"/>
              <a:gd name="connsiteY54" fmla="*/ 2013995 h 2592729"/>
              <a:gd name="connsiteX55" fmla="*/ 4282633 w 9214365"/>
              <a:gd name="connsiteY55" fmla="*/ 1990845 h 2592729"/>
              <a:gd name="connsiteX56" fmla="*/ 4386805 w 9214365"/>
              <a:gd name="connsiteY56" fmla="*/ 1944547 h 2592729"/>
              <a:gd name="connsiteX57" fmla="*/ 4433103 w 9214365"/>
              <a:gd name="connsiteY57" fmla="*/ 1886673 h 2592729"/>
              <a:gd name="connsiteX58" fmla="*/ 4421529 w 9214365"/>
              <a:gd name="connsiteY58" fmla="*/ 1724628 h 2592729"/>
              <a:gd name="connsiteX59" fmla="*/ 4375230 w 9214365"/>
              <a:gd name="connsiteY59" fmla="*/ 1585731 h 2592729"/>
              <a:gd name="connsiteX60" fmla="*/ 4363655 w 9214365"/>
              <a:gd name="connsiteY60" fmla="*/ 1551007 h 2592729"/>
              <a:gd name="connsiteX61" fmla="*/ 4340506 w 9214365"/>
              <a:gd name="connsiteY61" fmla="*/ 1516283 h 2592729"/>
              <a:gd name="connsiteX62" fmla="*/ 4328931 w 9214365"/>
              <a:gd name="connsiteY62" fmla="*/ 1481559 h 2592729"/>
              <a:gd name="connsiteX63" fmla="*/ 4305782 w 9214365"/>
              <a:gd name="connsiteY63" fmla="*/ 1435260 h 2592729"/>
              <a:gd name="connsiteX64" fmla="*/ 4294207 w 9214365"/>
              <a:gd name="connsiteY64" fmla="*/ 1400536 h 2592729"/>
              <a:gd name="connsiteX65" fmla="*/ 4247909 w 9214365"/>
              <a:gd name="connsiteY65" fmla="*/ 1331088 h 2592729"/>
              <a:gd name="connsiteX66" fmla="*/ 4224759 w 9214365"/>
              <a:gd name="connsiteY66" fmla="*/ 1261640 h 2592729"/>
              <a:gd name="connsiteX67" fmla="*/ 4213185 w 9214365"/>
              <a:gd name="connsiteY67" fmla="*/ 1226916 h 2592729"/>
              <a:gd name="connsiteX68" fmla="*/ 4224759 w 9214365"/>
              <a:gd name="connsiteY68" fmla="*/ 1053296 h 2592729"/>
              <a:gd name="connsiteX69" fmla="*/ 4236334 w 9214365"/>
              <a:gd name="connsiteY69" fmla="*/ 1018572 h 2592729"/>
              <a:gd name="connsiteX70" fmla="*/ 4271058 w 9214365"/>
              <a:gd name="connsiteY70" fmla="*/ 1006997 h 2592729"/>
              <a:gd name="connsiteX71" fmla="*/ 4305782 w 9214365"/>
              <a:gd name="connsiteY71" fmla="*/ 983848 h 2592729"/>
              <a:gd name="connsiteX72" fmla="*/ 4340506 w 9214365"/>
              <a:gd name="connsiteY72" fmla="*/ 972273 h 2592729"/>
              <a:gd name="connsiteX73" fmla="*/ 4375230 w 9214365"/>
              <a:gd name="connsiteY73" fmla="*/ 949124 h 2592729"/>
              <a:gd name="connsiteX74" fmla="*/ 4444678 w 9214365"/>
              <a:gd name="connsiteY74" fmla="*/ 925974 h 2592729"/>
              <a:gd name="connsiteX75" fmla="*/ 4467828 w 9214365"/>
              <a:gd name="connsiteY75" fmla="*/ 902825 h 2592729"/>
              <a:gd name="connsiteX76" fmla="*/ 4502552 w 9214365"/>
              <a:gd name="connsiteY76" fmla="*/ 891250 h 2592729"/>
              <a:gd name="connsiteX77" fmla="*/ 4629873 w 9214365"/>
              <a:gd name="connsiteY77" fmla="*/ 868101 h 2592729"/>
              <a:gd name="connsiteX78" fmla="*/ 4815068 w 9214365"/>
              <a:gd name="connsiteY78" fmla="*/ 833377 h 2592729"/>
              <a:gd name="connsiteX79" fmla="*/ 4919240 w 9214365"/>
              <a:gd name="connsiteY79" fmla="*/ 821802 h 2592729"/>
              <a:gd name="connsiteX80" fmla="*/ 4988688 w 9214365"/>
              <a:gd name="connsiteY80" fmla="*/ 798653 h 2592729"/>
              <a:gd name="connsiteX81" fmla="*/ 5104435 w 9214365"/>
              <a:gd name="connsiteY81" fmla="*/ 763929 h 2592729"/>
              <a:gd name="connsiteX82" fmla="*/ 5139159 w 9214365"/>
              <a:gd name="connsiteY82" fmla="*/ 752354 h 2592729"/>
              <a:gd name="connsiteX83" fmla="*/ 5173883 w 9214365"/>
              <a:gd name="connsiteY83" fmla="*/ 740779 h 2592729"/>
              <a:gd name="connsiteX84" fmla="*/ 5208607 w 9214365"/>
              <a:gd name="connsiteY84" fmla="*/ 706055 h 2592729"/>
              <a:gd name="connsiteX85" fmla="*/ 5243331 w 9214365"/>
              <a:gd name="connsiteY85" fmla="*/ 694481 h 2592729"/>
              <a:gd name="connsiteX86" fmla="*/ 5324354 w 9214365"/>
              <a:gd name="connsiteY86" fmla="*/ 659757 h 2592729"/>
              <a:gd name="connsiteX87" fmla="*/ 5382228 w 9214365"/>
              <a:gd name="connsiteY87" fmla="*/ 625033 h 2592729"/>
              <a:gd name="connsiteX88" fmla="*/ 5451676 w 9214365"/>
              <a:gd name="connsiteY88" fmla="*/ 590309 h 2592729"/>
              <a:gd name="connsiteX89" fmla="*/ 5474825 w 9214365"/>
              <a:gd name="connsiteY89" fmla="*/ 567159 h 2592729"/>
              <a:gd name="connsiteX90" fmla="*/ 5544273 w 9214365"/>
              <a:gd name="connsiteY90" fmla="*/ 520860 h 2592729"/>
              <a:gd name="connsiteX91" fmla="*/ 5578997 w 9214365"/>
              <a:gd name="connsiteY91" fmla="*/ 497711 h 2592729"/>
              <a:gd name="connsiteX92" fmla="*/ 5660020 w 9214365"/>
              <a:gd name="connsiteY92" fmla="*/ 439838 h 2592729"/>
              <a:gd name="connsiteX93" fmla="*/ 5694744 w 9214365"/>
              <a:gd name="connsiteY93" fmla="*/ 428263 h 2592729"/>
              <a:gd name="connsiteX94" fmla="*/ 5764192 w 9214365"/>
              <a:gd name="connsiteY94" fmla="*/ 393539 h 2592729"/>
              <a:gd name="connsiteX95" fmla="*/ 5810491 w 9214365"/>
              <a:gd name="connsiteY95" fmla="*/ 358815 h 2592729"/>
              <a:gd name="connsiteX96" fmla="*/ 5833640 w 9214365"/>
              <a:gd name="connsiteY96" fmla="*/ 335665 h 2592729"/>
              <a:gd name="connsiteX97" fmla="*/ 5868364 w 9214365"/>
              <a:gd name="connsiteY97" fmla="*/ 324091 h 2592729"/>
              <a:gd name="connsiteX98" fmla="*/ 5926238 w 9214365"/>
              <a:gd name="connsiteY98" fmla="*/ 289367 h 2592729"/>
              <a:gd name="connsiteX99" fmla="*/ 5984111 w 9214365"/>
              <a:gd name="connsiteY99" fmla="*/ 254643 h 2592729"/>
              <a:gd name="connsiteX100" fmla="*/ 6076709 w 9214365"/>
              <a:gd name="connsiteY100" fmla="*/ 208344 h 2592729"/>
              <a:gd name="connsiteX101" fmla="*/ 6111433 w 9214365"/>
              <a:gd name="connsiteY101" fmla="*/ 196769 h 2592729"/>
              <a:gd name="connsiteX102" fmla="*/ 6146157 w 9214365"/>
              <a:gd name="connsiteY102" fmla="*/ 185195 h 2592729"/>
              <a:gd name="connsiteX103" fmla="*/ 6204030 w 9214365"/>
              <a:gd name="connsiteY103" fmla="*/ 150471 h 2592729"/>
              <a:gd name="connsiteX104" fmla="*/ 6285053 w 9214365"/>
              <a:gd name="connsiteY104" fmla="*/ 115747 h 2592729"/>
              <a:gd name="connsiteX105" fmla="*/ 6366076 w 9214365"/>
              <a:gd name="connsiteY105" fmla="*/ 81022 h 2592729"/>
              <a:gd name="connsiteX106" fmla="*/ 6435524 w 9214365"/>
              <a:gd name="connsiteY106" fmla="*/ 57873 h 2592729"/>
              <a:gd name="connsiteX107" fmla="*/ 6516547 w 9214365"/>
              <a:gd name="connsiteY107" fmla="*/ 34724 h 2592729"/>
              <a:gd name="connsiteX108" fmla="*/ 6562845 w 9214365"/>
              <a:gd name="connsiteY108" fmla="*/ 23149 h 2592729"/>
              <a:gd name="connsiteX109" fmla="*/ 6632293 w 9214365"/>
              <a:gd name="connsiteY109" fmla="*/ 0 h 2592729"/>
              <a:gd name="connsiteX110" fmla="*/ 7234177 w 9214365"/>
              <a:gd name="connsiteY110" fmla="*/ 11574 h 2592729"/>
              <a:gd name="connsiteX111" fmla="*/ 7303625 w 9214365"/>
              <a:gd name="connsiteY111" fmla="*/ 23149 h 2592729"/>
              <a:gd name="connsiteX112" fmla="*/ 7373073 w 9214365"/>
              <a:gd name="connsiteY112" fmla="*/ 46298 h 2592729"/>
              <a:gd name="connsiteX113" fmla="*/ 8426369 w 9214365"/>
              <a:gd name="connsiteY113" fmla="*/ 57873 h 2592729"/>
              <a:gd name="connsiteX114" fmla="*/ 8532513 w 9214365"/>
              <a:gd name="connsiteY114" fmla="*/ 87573 h 2592729"/>
              <a:gd name="connsiteX115" fmla="*/ 8640183 w 9214365"/>
              <a:gd name="connsiteY115" fmla="*/ 157021 h 2592729"/>
              <a:gd name="connsiteX116" fmla="*/ 8739331 w 9214365"/>
              <a:gd name="connsiteY116" fmla="*/ 221444 h 2592729"/>
              <a:gd name="connsiteX117" fmla="*/ 8868624 w 9214365"/>
              <a:gd name="connsiteY117" fmla="*/ 328670 h 2592729"/>
              <a:gd name="connsiteX118" fmla="*/ 8993529 w 9214365"/>
              <a:gd name="connsiteY118" fmla="*/ 509286 h 2592729"/>
              <a:gd name="connsiteX119" fmla="*/ 9028253 w 9214365"/>
              <a:gd name="connsiteY119" fmla="*/ 578734 h 2592729"/>
              <a:gd name="connsiteX120" fmla="*/ 9120850 w 9214365"/>
              <a:gd name="connsiteY120" fmla="*/ 763929 h 2592729"/>
              <a:gd name="connsiteX121" fmla="*/ 9144000 w 9214365"/>
              <a:gd name="connsiteY121" fmla="*/ 833377 h 2592729"/>
              <a:gd name="connsiteX122" fmla="*/ 9167149 w 9214365"/>
              <a:gd name="connsiteY122" fmla="*/ 902825 h 2592729"/>
              <a:gd name="connsiteX123" fmla="*/ 9190298 w 9214365"/>
              <a:gd name="connsiteY123" fmla="*/ 972273 h 2592729"/>
              <a:gd name="connsiteX124" fmla="*/ 9213448 w 9214365"/>
              <a:gd name="connsiteY124" fmla="*/ 1169043 h 2592729"/>
              <a:gd name="connsiteX125" fmla="*/ 9167149 w 9214365"/>
              <a:gd name="connsiteY125" fmla="*/ 1562582 h 2592729"/>
              <a:gd name="connsiteX126" fmla="*/ 9120850 w 9214365"/>
              <a:gd name="connsiteY126" fmla="*/ 1620455 h 2592729"/>
              <a:gd name="connsiteX127" fmla="*/ 9062977 w 9214365"/>
              <a:gd name="connsiteY127" fmla="*/ 1724628 h 2592729"/>
              <a:gd name="connsiteX128" fmla="*/ 9016678 w 9214365"/>
              <a:gd name="connsiteY128" fmla="*/ 1759352 h 2592729"/>
              <a:gd name="connsiteX129" fmla="*/ 8947230 w 9214365"/>
              <a:gd name="connsiteY129" fmla="*/ 1828800 h 2592729"/>
              <a:gd name="connsiteX130" fmla="*/ 8912506 w 9214365"/>
              <a:gd name="connsiteY130" fmla="*/ 1851949 h 2592729"/>
              <a:gd name="connsiteX131" fmla="*/ 8877782 w 9214365"/>
              <a:gd name="connsiteY131" fmla="*/ 1863524 h 2592729"/>
              <a:gd name="connsiteX132" fmla="*/ 8808334 w 9214365"/>
              <a:gd name="connsiteY132" fmla="*/ 1909822 h 2592729"/>
              <a:gd name="connsiteX133" fmla="*/ 8773610 w 9214365"/>
              <a:gd name="connsiteY133" fmla="*/ 1932972 h 2592729"/>
              <a:gd name="connsiteX134" fmla="*/ 8738886 w 9214365"/>
              <a:gd name="connsiteY134" fmla="*/ 1944547 h 2592729"/>
              <a:gd name="connsiteX135" fmla="*/ 8125428 w 9214365"/>
              <a:gd name="connsiteY135" fmla="*/ 2233914 h 2592729"/>
              <a:gd name="connsiteX136" fmla="*/ 8090703 w 9214365"/>
              <a:gd name="connsiteY136" fmla="*/ 2257063 h 2592729"/>
              <a:gd name="connsiteX137" fmla="*/ 7998106 w 9214365"/>
              <a:gd name="connsiteY137" fmla="*/ 2291787 h 2592729"/>
              <a:gd name="connsiteX138" fmla="*/ 7963382 w 9214365"/>
              <a:gd name="connsiteY138" fmla="*/ 2303362 h 2592729"/>
              <a:gd name="connsiteX139" fmla="*/ 7870785 w 9214365"/>
              <a:gd name="connsiteY139" fmla="*/ 2338086 h 2592729"/>
              <a:gd name="connsiteX140" fmla="*/ 7627716 w 9214365"/>
              <a:gd name="connsiteY140" fmla="*/ 2419109 h 2592729"/>
              <a:gd name="connsiteX141" fmla="*/ 7234177 w 9214365"/>
              <a:gd name="connsiteY141"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32513 w 9213448"/>
              <a:gd name="connsiteY114" fmla="*/ 87573 h 2592729"/>
              <a:gd name="connsiteX115" fmla="*/ 8640183 w 9213448"/>
              <a:gd name="connsiteY115" fmla="*/ 157021 h 2592729"/>
              <a:gd name="connsiteX116" fmla="*/ 8739331 w 9213448"/>
              <a:gd name="connsiteY116" fmla="*/ 221444 h 2592729"/>
              <a:gd name="connsiteX117" fmla="*/ 8868624 w 9213448"/>
              <a:gd name="connsiteY117" fmla="*/ 328670 h 2592729"/>
              <a:gd name="connsiteX118" fmla="*/ 8993529 w 9213448"/>
              <a:gd name="connsiteY118" fmla="*/ 509286 h 2592729"/>
              <a:gd name="connsiteX119" fmla="*/ 9028253 w 9213448"/>
              <a:gd name="connsiteY119" fmla="*/ 578734 h 2592729"/>
              <a:gd name="connsiteX120" fmla="*/ 9120850 w 9213448"/>
              <a:gd name="connsiteY120" fmla="*/ 763929 h 2592729"/>
              <a:gd name="connsiteX121" fmla="*/ 9144000 w 9213448"/>
              <a:gd name="connsiteY121" fmla="*/ 833377 h 2592729"/>
              <a:gd name="connsiteX122" fmla="*/ 9167149 w 9213448"/>
              <a:gd name="connsiteY122" fmla="*/ 902825 h 2592729"/>
              <a:gd name="connsiteX123" fmla="*/ 9213448 w 9213448"/>
              <a:gd name="connsiteY123" fmla="*/ 1169043 h 2592729"/>
              <a:gd name="connsiteX124" fmla="*/ 9167149 w 9213448"/>
              <a:gd name="connsiteY124" fmla="*/ 1562582 h 2592729"/>
              <a:gd name="connsiteX125" fmla="*/ 9120850 w 9213448"/>
              <a:gd name="connsiteY125" fmla="*/ 1620455 h 2592729"/>
              <a:gd name="connsiteX126" fmla="*/ 9062977 w 9213448"/>
              <a:gd name="connsiteY126" fmla="*/ 1724628 h 2592729"/>
              <a:gd name="connsiteX127" fmla="*/ 9016678 w 9213448"/>
              <a:gd name="connsiteY127" fmla="*/ 1759352 h 2592729"/>
              <a:gd name="connsiteX128" fmla="*/ 8947230 w 9213448"/>
              <a:gd name="connsiteY128" fmla="*/ 1828800 h 2592729"/>
              <a:gd name="connsiteX129" fmla="*/ 8912506 w 9213448"/>
              <a:gd name="connsiteY129" fmla="*/ 1851949 h 2592729"/>
              <a:gd name="connsiteX130" fmla="*/ 8877782 w 9213448"/>
              <a:gd name="connsiteY130" fmla="*/ 1863524 h 2592729"/>
              <a:gd name="connsiteX131" fmla="*/ 8808334 w 9213448"/>
              <a:gd name="connsiteY131" fmla="*/ 1909822 h 2592729"/>
              <a:gd name="connsiteX132" fmla="*/ 8773610 w 9213448"/>
              <a:gd name="connsiteY132" fmla="*/ 1932972 h 2592729"/>
              <a:gd name="connsiteX133" fmla="*/ 8738886 w 9213448"/>
              <a:gd name="connsiteY133" fmla="*/ 1944547 h 2592729"/>
              <a:gd name="connsiteX134" fmla="*/ 8125428 w 9213448"/>
              <a:gd name="connsiteY134" fmla="*/ 2233914 h 2592729"/>
              <a:gd name="connsiteX135" fmla="*/ 8090703 w 9213448"/>
              <a:gd name="connsiteY135" fmla="*/ 2257063 h 2592729"/>
              <a:gd name="connsiteX136" fmla="*/ 7998106 w 9213448"/>
              <a:gd name="connsiteY136" fmla="*/ 2291787 h 2592729"/>
              <a:gd name="connsiteX137" fmla="*/ 7963382 w 9213448"/>
              <a:gd name="connsiteY137" fmla="*/ 2303362 h 2592729"/>
              <a:gd name="connsiteX138" fmla="*/ 7870785 w 9213448"/>
              <a:gd name="connsiteY138" fmla="*/ 2338086 h 2592729"/>
              <a:gd name="connsiteX139" fmla="*/ 7627716 w 9213448"/>
              <a:gd name="connsiteY139" fmla="*/ 2419109 h 2592729"/>
              <a:gd name="connsiteX140" fmla="*/ 7234177 w 9213448"/>
              <a:gd name="connsiteY140"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32513 w 9213448"/>
              <a:gd name="connsiteY114" fmla="*/ 87573 h 2592729"/>
              <a:gd name="connsiteX115" fmla="*/ 8660279 w 9213448"/>
              <a:gd name="connsiteY115" fmla="*/ 136925 h 2592729"/>
              <a:gd name="connsiteX116" fmla="*/ 8739331 w 9213448"/>
              <a:gd name="connsiteY116" fmla="*/ 221444 h 2592729"/>
              <a:gd name="connsiteX117" fmla="*/ 8868624 w 9213448"/>
              <a:gd name="connsiteY117" fmla="*/ 328670 h 2592729"/>
              <a:gd name="connsiteX118" fmla="*/ 8993529 w 9213448"/>
              <a:gd name="connsiteY118" fmla="*/ 509286 h 2592729"/>
              <a:gd name="connsiteX119" fmla="*/ 9028253 w 9213448"/>
              <a:gd name="connsiteY119" fmla="*/ 578734 h 2592729"/>
              <a:gd name="connsiteX120" fmla="*/ 9120850 w 9213448"/>
              <a:gd name="connsiteY120" fmla="*/ 763929 h 2592729"/>
              <a:gd name="connsiteX121" fmla="*/ 9144000 w 9213448"/>
              <a:gd name="connsiteY121" fmla="*/ 833377 h 2592729"/>
              <a:gd name="connsiteX122" fmla="*/ 9167149 w 9213448"/>
              <a:gd name="connsiteY122" fmla="*/ 902825 h 2592729"/>
              <a:gd name="connsiteX123" fmla="*/ 9213448 w 9213448"/>
              <a:gd name="connsiteY123" fmla="*/ 1169043 h 2592729"/>
              <a:gd name="connsiteX124" fmla="*/ 9167149 w 9213448"/>
              <a:gd name="connsiteY124" fmla="*/ 1562582 h 2592729"/>
              <a:gd name="connsiteX125" fmla="*/ 9120850 w 9213448"/>
              <a:gd name="connsiteY125" fmla="*/ 1620455 h 2592729"/>
              <a:gd name="connsiteX126" fmla="*/ 9062977 w 9213448"/>
              <a:gd name="connsiteY126" fmla="*/ 1724628 h 2592729"/>
              <a:gd name="connsiteX127" fmla="*/ 9016678 w 9213448"/>
              <a:gd name="connsiteY127" fmla="*/ 1759352 h 2592729"/>
              <a:gd name="connsiteX128" fmla="*/ 8947230 w 9213448"/>
              <a:gd name="connsiteY128" fmla="*/ 1828800 h 2592729"/>
              <a:gd name="connsiteX129" fmla="*/ 8912506 w 9213448"/>
              <a:gd name="connsiteY129" fmla="*/ 1851949 h 2592729"/>
              <a:gd name="connsiteX130" fmla="*/ 8877782 w 9213448"/>
              <a:gd name="connsiteY130" fmla="*/ 1863524 h 2592729"/>
              <a:gd name="connsiteX131" fmla="*/ 8808334 w 9213448"/>
              <a:gd name="connsiteY131" fmla="*/ 1909822 h 2592729"/>
              <a:gd name="connsiteX132" fmla="*/ 8773610 w 9213448"/>
              <a:gd name="connsiteY132" fmla="*/ 1932972 h 2592729"/>
              <a:gd name="connsiteX133" fmla="*/ 8738886 w 9213448"/>
              <a:gd name="connsiteY133" fmla="*/ 1944547 h 2592729"/>
              <a:gd name="connsiteX134" fmla="*/ 8125428 w 9213448"/>
              <a:gd name="connsiteY134" fmla="*/ 2233914 h 2592729"/>
              <a:gd name="connsiteX135" fmla="*/ 8090703 w 9213448"/>
              <a:gd name="connsiteY135" fmla="*/ 2257063 h 2592729"/>
              <a:gd name="connsiteX136" fmla="*/ 7998106 w 9213448"/>
              <a:gd name="connsiteY136" fmla="*/ 2291787 h 2592729"/>
              <a:gd name="connsiteX137" fmla="*/ 7963382 w 9213448"/>
              <a:gd name="connsiteY137" fmla="*/ 2303362 h 2592729"/>
              <a:gd name="connsiteX138" fmla="*/ 7870785 w 9213448"/>
              <a:gd name="connsiteY138" fmla="*/ 2338086 h 2592729"/>
              <a:gd name="connsiteX139" fmla="*/ 7627716 w 9213448"/>
              <a:gd name="connsiteY139" fmla="*/ 2419109 h 2592729"/>
              <a:gd name="connsiteX140" fmla="*/ 7234177 w 9213448"/>
              <a:gd name="connsiteY140"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32513 w 9213448"/>
              <a:gd name="connsiteY114" fmla="*/ 87573 h 2592729"/>
              <a:gd name="connsiteX115" fmla="*/ 8650231 w 9213448"/>
              <a:gd name="connsiteY115" fmla="*/ 141949 h 2592729"/>
              <a:gd name="connsiteX116" fmla="*/ 8739331 w 9213448"/>
              <a:gd name="connsiteY116" fmla="*/ 221444 h 2592729"/>
              <a:gd name="connsiteX117" fmla="*/ 8868624 w 9213448"/>
              <a:gd name="connsiteY117" fmla="*/ 328670 h 2592729"/>
              <a:gd name="connsiteX118" fmla="*/ 8993529 w 9213448"/>
              <a:gd name="connsiteY118" fmla="*/ 509286 h 2592729"/>
              <a:gd name="connsiteX119" fmla="*/ 9028253 w 9213448"/>
              <a:gd name="connsiteY119" fmla="*/ 578734 h 2592729"/>
              <a:gd name="connsiteX120" fmla="*/ 9120850 w 9213448"/>
              <a:gd name="connsiteY120" fmla="*/ 763929 h 2592729"/>
              <a:gd name="connsiteX121" fmla="*/ 9144000 w 9213448"/>
              <a:gd name="connsiteY121" fmla="*/ 833377 h 2592729"/>
              <a:gd name="connsiteX122" fmla="*/ 9167149 w 9213448"/>
              <a:gd name="connsiteY122" fmla="*/ 902825 h 2592729"/>
              <a:gd name="connsiteX123" fmla="*/ 9213448 w 9213448"/>
              <a:gd name="connsiteY123" fmla="*/ 1169043 h 2592729"/>
              <a:gd name="connsiteX124" fmla="*/ 9167149 w 9213448"/>
              <a:gd name="connsiteY124" fmla="*/ 1562582 h 2592729"/>
              <a:gd name="connsiteX125" fmla="*/ 9120850 w 9213448"/>
              <a:gd name="connsiteY125" fmla="*/ 1620455 h 2592729"/>
              <a:gd name="connsiteX126" fmla="*/ 9062977 w 9213448"/>
              <a:gd name="connsiteY126" fmla="*/ 1724628 h 2592729"/>
              <a:gd name="connsiteX127" fmla="*/ 9016678 w 9213448"/>
              <a:gd name="connsiteY127" fmla="*/ 1759352 h 2592729"/>
              <a:gd name="connsiteX128" fmla="*/ 8947230 w 9213448"/>
              <a:gd name="connsiteY128" fmla="*/ 1828800 h 2592729"/>
              <a:gd name="connsiteX129" fmla="*/ 8912506 w 9213448"/>
              <a:gd name="connsiteY129" fmla="*/ 1851949 h 2592729"/>
              <a:gd name="connsiteX130" fmla="*/ 8877782 w 9213448"/>
              <a:gd name="connsiteY130" fmla="*/ 1863524 h 2592729"/>
              <a:gd name="connsiteX131" fmla="*/ 8808334 w 9213448"/>
              <a:gd name="connsiteY131" fmla="*/ 1909822 h 2592729"/>
              <a:gd name="connsiteX132" fmla="*/ 8773610 w 9213448"/>
              <a:gd name="connsiteY132" fmla="*/ 1932972 h 2592729"/>
              <a:gd name="connsiteX133" fmla="*/ 8738886 w 9213448"/>
              <a:gd name="connsiteY133" fmla="*/ 1944547 h 2592729"/>
              <a:gd name="connsiteX134" fmla="*/ 8125428 w 9213448"/>
              <a:gd name="connsiteY134" fmla="*/ 2233914 h 2592729"/>
              <a:gd name="connsiteX135" fmla="*/ 8090703 w 9213448"/>
              <a:gd name="connsiteY135" fmla="*/ 2257063 h 2592729"/>
              <a:gd name="connsiteX136" fmla="*/ 7998106 w 9213448"/>
              <a:gd name="connsiteY136" fmla="*/ 2291787 h 2592729"/>
              <a:gd name="connsiteX137" fmla="*/ 7963382 w 9213448"/>
              <a:gd name="connsiteY137" fmla="*/ 2303362 h 2592729"/>
              <a:gd name="connsiteX138" fmla="*/ 7870785 w 9213448"/>
              <a:gd name="connsiteY138" fmla="*/ 2338086 h 2592729"/>
              <a:gd name="connsiteX139" fmla="*/ 7627716 w 9213448"/>
              <a:gd name="connsiteY139" fmla="*/ 2419109 h 2592729"/>
              <a:gd name="connsiteX140" fmla="*/ 7234177 w 9213448"/>
              <a:gd name="connsiteY140" fmla="*/ 2592729 h 2592729"/>
              <a:gd name="connsiteX0" fmla="*/ 0 w 9213448"/>
              <a:gd name="connsiteY0" fmla="*/ 2233914 h 2592729"/>
              <a:gd name="connsiteX1" fmla="*/ 69448 w 9213448"/>
              <a:gd name="connsiteY1" fmla="*/ 2199190 h 2592729"/>
              <a:gd name="connsiteX2" fmla="*/ 173620 w 9213448"/>
              <a:gd name="connsiteY2" fmla="*/ 2176040 h 2592729"/>
              <a:gd name="connsiteX3" fmla="*/ 277792 w 9213448"/>
              <a:gd name="connsiteY3" fmla="*/ 2141316 h 2592729"/>
              <a:gd name="connsiteX4" fmla="*/ 370390 w 9213448"/>
              <a:gd name="connsiteY4" fmla="*/ 2118167 h 2592729"/>
              <a:gd name="connsiteX5" fmla="*/ 474562 w 9213448"/>
              <a:gd name="connsiteY5" fmla="*/ 2095017 h 2592729"/>
              <a:gd name="connsiteX6" fmla="*/ 567159 w 9213448"/>
              <a:gd name="connsiteY6" fmla="*/ 2060293 h 2592729"/>
              <a:gd name="connsiteX7" fmla="*/ 636607 w 9213448"/>
              <a:gd name="connsiteY7" fmla="*/ 2037144 h 2592729"/>
              <a:gd name="connsiteX8" fmla="*/ 671331 w 9213448"/>
              <a:gd name="connsiteY8" fmla="*/ 2025569 h 2592729"/>
              <a:gd name="connsiteX9" fmla="*/ 740779 w 9213448"/>
              <a:gd name="connsiteY9" fmla="*/ 2013995 h 2592729"/>
              <a:gd name="connsiteX10" fmla="*/ 833377 w 9213448"/>
              <a:gd name="connsiteY10" fmla="*/ 1979271 h 2592729"/>
              <a:gd name="connsiteX11" fmla="*/ 925974 w 9213448"/>
              <a:gd name="connsiteY11" fmla="*/ 1944547 h 2592729"/>
              <a:gd name="connsiteX12" fmla="*/ 972273 w 9213448"/>
              <a:gd name="connsiteY12" fmla="*/ 1932972 h 2592729"/>
              <a:gd name="connsiteX13" fmla="*/ 1041721 w 9213448"/>
              <a:gd name="connsiteY13" fmla="*/ 1909822 h 2592729"/>
              <a:gd name="connsiteX14" fmla="*/ 1076445 w 9213448"/>
              <a:gd name="connsiteY14" fmla="*/ 1898248 h 2592729"/>
              <a:gd name="connsiteX15" fmla="*/ 1169043 w 9213448"/>
              <a:gd name="connsiteY15" fmla="*/ 1875098 h 2592729"/>
              <a:gd name="connsiteX16" fmla="*/ 1307939 w 9213448"/>
              <a:gd name="connsiteY16" fmla="*/ 1828800 h 2592729"/>
              <a:gd name="connsiteX17" fmla="*/ 1342663 w 9213448"/>
              <a:gd name="connsiteY17" fmla="*/ 1817225 h 2592729"/>
              <a:gd name="connsiteX18" fmla="*/ 1400536 w 9213448"/>
              <a:gd name="connsiteY18" fmla="*/ 1805650 h 2592729"/>
              <a:gd name="connsiteX19" fmla="*/ 1469985 w 9213448"/>
              <a:gd name="connsiteY19" fmla="*/ 1782501 h 2592729"/>
              <a:gd name="connsiteX20" fmla="*/ 1504709 w 9213448"/>
              <a:gd name="connsiteY20" fmla="*/ 1770926 h 2592729"/>
              <a:gd name="connsiteX21" fmla="*/ 1597306 w 9213448"/>
              <a:gd name="connsiteY21" fmla="*/ 1747777 h 2592729"/>
              <a:gd name="connsiteX22" fmla="*/ 1689903 w 9213448"/>
              <a:gd name="connsiteY22" fmla="*/ 1724628 h 2592729"/>
              <a:gd name="connsiteX23" fmla="*/ 1759352 w 9213448"/>
              <a:gd name="connsiteY23" fmla="*/ 1689903 h 2592729"/>
              <a:gd name="connsiteX24" fmla="*/ 1817225 w 9213448"/>
              <a:gd name="connsiteY24" fmla="*/ 1666754 h 2592729"/>
              <a:gd name="connsiteX25" fmla="*/ 1886673 w 9213448"/>
              <a:gd name="connsiteY25" fmla="*/ 1655179 h 2592729"/>
              <a:gd name="connsiteX26" fmla="*/ 1956121 w 9213448"/>
              <a:gd name="connsiteY26" fmla="*/ 1632030 h 2592729"/>
              <a:gd name="connsiteX27" fmla="*/ 1990845 w 9213448"/>
              <a:gd name="connsiteY27" fmla="*/ 1620455 h 2592729"/>
              <a:gd name="connsiteX28" fmla="*/ 2060293 w 9213448"/>
              <a:gd name="connsiteY28" fmla="*/ 1608881 h 2592729"/>
              <a:gd name="connsiteX29" fmla="*/ 2141316 w 9213448"/>
              <a:gd name="connsiteY29" fmla="*/ 1585731 h 2592729"/>
              <a:gd name="connsiteX30" fmla="*/ 2210764 w 9213448"/>
              <a:gd name="connsiteY30" fmla="*/ 1574157 h 2592729"/>
              <a:gd name="connsiteX31" fmla="*/ 2257063 w 9213448"/>
              <a:gd name="connsiteY31" fmla="*/ 1562582 h 2592729"/>
              <a:gd name="connsiteX32" fmla="*/ 2419109 w 9213448"/>
              <a:gd name="connsiteY32" fmla="*/ 1539433 h 2592729"/>
              <a:gd name="connsiteX33" fmla="*/ 2546430 w 9213448"/>
              <a:gd name="connsiteY33" fmla="*/ 1504709 h 2592729"/>
              <a:gd name="connsiteX34" fmla="*/ 2731625 w 9213448"/>
              <a:gd name="connsiteY34" fmla="*/ 1458410 h 2592729"/>
              <a:gd name="connsiteX35" fmla="*/ 2882096 w 9213448"/>
              <a:gd name="connsiteY35" fmla="*/ 1446835 h 2592729"/>
              <a:gd name="connsiteX36" fmla="*/ 3310359 w 9213448"/>
              <a:gd name="connsiteY36" fmla="*/ 1469984 h 2592729"/>
              <a:gd name="connsiteX37" fmla="*/ 3345083 w 9213448"/>
              <a:gd name="connsiteY37" fmla="*/ 1481559 h 2592729"/>
              <a:gd name="connsiteX38" fmla="*/ 3368233 w 9213448"/>
              <a:gd name="connsiteY38" fmla="*/ 1504709 h 2592729"/>
              <a:gd name="connsiteX39" fmla="*/ 3437681 w 9213448"/>
              <a:gd name="connsiteY39" fmla="*/ 1551007 h 2592729"/>
              <a:gd name="connsiteX40" fmla="*/ 3495554 w 9213448"/>
              <a:gd name="connsiteY40" fmla="*/ 1597306 h 2592729"/>
              <a:gd name="connsiteX41" fmla="*/ 3530278 w 9213448"/>
              <a:gd name="connsiteY41" fmla="*/ 1666754 h 2592729"/>
              <a:gd name="connsiteX42" fmla="*/ 3541853 w 9213448"/>
              <a:gd name="connsiteY42" fmla="*/ 1701478 h 2592729"/>
              <a:gd name="connsiteX43" fmla="*/ 3588152 w 9213448"/>
              <a:gd name="connsiteY43" fmla="*/ 1747777 h 2592729"/>
              <a:gd name="connsiteX44" fmla="*/ 3599726 w 9213448"/>
              <a:gd name="connsiteY44" fmla="*/ 1782501 h 2592729"/>
              <a:gd name="connsiteX45" fmla="*/ 3634450 w 9213448"/>
              <a:gd name="connsiteY45" fmla="*/ 1794076 h 2592729"/>
              <a:gd name="connsiteX46" fmla="*/ 3657600 w 9213448"/>
              <a:gd name="connsiteY46" fmla="*/ 1817225 h 2592729"/>
              <a:gd name="connsiteX47" fmla="*/ 3680749 w 9213448"/>
              <a:gd name="connsiteY47" fmla="*/ 1851949 h 2592729"/>
              <a:gd name="connsiteX48" fmla="*/ 3750197 w 9213448"/>
              <a:gd name="connsiteY48" fmla="*/ 1875098 h 2592729"/>
              <a:gd name="connsiteX49" fmla="*/ 3784921 w 9213448"/>
              <a:gd name="connsiteY49" fmla="*/ 1898248 h 2592729"/>
              <a:gd name="connsiteX50" fmla="*/ 3808071 w 9213448"/>
              <a:gd name="connsiteY50" fmla="*/ 1921397 h 2592729"/>
              <a:gd name="connsiteX51" fmla="*/ 3877519 w 9213448"/>
              <a:gd name="connsiteY51" fmla="*/ 1944547 h 2592729"/>
              <a:gd name="connsiteX52" fmla="*/ 3912243 w 9213448"/>
              <a:gd name="connsiteY52" fmla="*/ 1956121 h 2592729"/>
              <a:gd name="connsiteX53" fmla="*/ 4004840 w 9213448"/>
              <a:gd name="connsiteY53" fmla="*/ 2002420 h 2592729"/>
              <a:gd name="connsiteX54" fmla="*/ 4039564 w 9213448"/>
              <a:gd name="connsiteY54" fmla="*/ 2013995 h 2592729"/>
              <a:gd name="connsiteX55" fmla="*/ 4282633 w 9213448"/>
              <a:gd name="connsiteY55" fmla="*/ 1990845 h 2592729"/>
              <a:gd name="connsiteX56" fmla="*/ 4386805 w 9213448"/>
              <a:gd name="connsiteY56" fmla="*/ 1944547 h 2592729"/>
              <a:gd name="connsiteX57" fmla="*/ 4433103 w 9213448"/>
              <a:gd name="connsiteY57" fmla="*/ 1886673 h 2592729"/>
              <a:gd name="connsiteX58" fmla="*/ 4421529 w 9213448"/>
              <a:gd name="connsiteY58" fmla="*/ 1724628 h 2592729"/>
              <a:gd name="connsiteX59" fmla="*/ 4375230 w 9213448"/>
              <a:gd name="connsiteY59" fmla="*/ 1585731 h 2592729"/>
              <a:gd name="connsiteX60" fmla="*/ 4363655 w 9213448"/>
              <a:gd name="connsiteY60" fmla="*/ 1551007 h 2592729"/>
              <a:gd name="connsiteX61" fmla="*/ 4340506 w 9213448"/>
              <a:gd name="connsiteY61" fmla="*/ 1516283 h 2592729"/>
              <a:gd name="connsiteX62" fmla="*/ 4328931 w 9213448"/>
              <a:gd name="connsiteY62" fmla="*/ 1481559 h 2592729"/>
              <a:gd name="connsiteX63" fmla="*/ 4305782 w 9213448"/>
              <a:gd name="connsiteY63" fmla="*/ 1435260 h 2592729"/>
              <a:gd name="connsiteX64" fmla="*/ 4294207 w 9213448"/>
              <a:gd name="connsiteY64" fmla="*/ 1400536 h 2592729"/>
              <a:gd name="connsiteX65" fmla="*/ 4247909 w 9213448"/>
              <a:gd name="connsiteY65" fmla="*/ 1331088 h 2592729"/>
              <a:gd name="connsiteX66" fmla="*/ 4224759 w 9213448"/>
              <a:gd name="connsiteY66" fmla="*/ 1261640 h 2592729"/>
              <a:gd name="connsiteX67" fmla="*/ 4213185 w 9213448"/>
              <a:gd name="connsiteY67" fmla="*/ 1226916 h 2592729"/>
              <a:gd name="connsiteX68" fmla="*/ 4224759 w 9213448"/>
              <a:gd name="connsiteY68" fmla="*/ 1053296 h 2592729"/>
              <a:gd name="connsiteX69" fmla="*/ 4236334 w 9213448"/>
              <a:gd name="connsiteY69" fmla="*/ 1018572 h 2592729"/>
              <a:gd name="connsiteX70" fmla="*/ 4271058 w 9213448"/>
              <a:gd name="connsiteY70" fmla="*/ 1006997 h 2592729"/>
              <a:gd name="connsiteX71" fmla="*/ 4305782 w 9213448"/>
              <a:gd name="connsiteY71" fmla="*/ 983848 h 2592729"/>
              <a:gd name="connsiteX72" fmla="*/ 4340506 w 9213448"/>
              <a:gd name="connsiteY72" fmla="*/ 972273 h 2592729"/>
              <a:gd name="connsiteX73" fmla="*/ 4375230 w 9213448"/>
              <a:gd name="connsiteY73" fmla="*/ 949124 h 2592729"/>
              <a:gd name="connsiteX74" fmla="*/ 4444678 w 9213448"/>
              <a:gd name="connsiteY74" fmla="*/ 925974 h 2592729"/>
              <a:gd name="connsiteX75" fmla="*/ 4467828 w 9213448"/>
              <a:gd name="connsiteY75" fmla="*/ 902825 h 2592729"/>
              <a:gd name="connsiteX76" fmla="*/ 4502552 w 9213448"/>
              <a:gd name="connsiteY76" fmla="*/ 891250 h 2592729"/>
              <a:gd name="connsiteX77" fmla="*/ 4629873 w 9213448"/>
              <a:gd name="connsiteY77" fmla="*/ 868101 h 2592729"/>
              <a:gd name="connsiteX78" fmla="*/ 4815068 w 9213448"/>
              <a:gd name="connsiteY78" fmla="*/ 833377 h 2592729"/>
              <a:gd name="connsiteX79" fmla="*/ 4919240 w 9213448"/>
              <a:gd name="connsiteY79" fmla="*/ 821802 h 2592729"/>
              <a:gd name="connsiteX80" fmla="*/ 4988688 w 9213448"/>
              <a:gd name="connsiteY80" fmla="*/ 798653 h 2592729"/>
              <a:gd name="connsiteX81" fmla="*/ 5104435 w 9213448"/>
              <a:gd name="connsiteY81" fmla="*/ 763929 h 2592729"/>
              <a:gd name="connsiteX82" fmla="*/ 5139159 w 9213448"/>
              <a:gd name="connsiteY82" fmla="*/ 752354 h 2592729"/>
              <a:gd name="connsiteX83" fmla="*/ 5173883 w 9213448"/>
              <a:gd name="connsiteY83" fmla="*/ 740779 h 2592729"/>
              <a:gd name="connsiteX84" fmla="*/ 5208607 w 9213448"/>
              <a:gd name="connsiteY84" fmla="*/ 706055 h 2592729"/>
              <a:gd name="connsiteX85" fmla="*/ 5243331 w 9213448"/>
              <a:gd name="connsiteY85" fmla="*/ 694481 h 2592729"/>
              <a:gd name="connsiteX86" fmla="*/ 5324354 w 9213448"/>
              <a:gd name="connsiteY86" fmla="*/ 659757 h 2592729"/>
              <a:gd name="connsiteX87" fmla="*/ 5382228 w 9213448"/>
              <a:gd name="connsiteY87" fmla="*/ 625033 h 2592729"/>
              <a:gd name="connsiteX88" fmla="*/ 5451676 w 9213448"/>
              <a:gd name="connsiteY88" fmla="*/ 590309 h 2592729"/>
              <a:gd name="connsiteX89" fmla="*/ 5474825 w 9213448"/>
              <a:gd name="connsiteY89" fmla="*/ 567159 h 2592729"/>
              <a:gd name="connsiteX90" fmla="*/ 5544273 w 9213448"/>
              <a:gd name="connsiteY90" fmla="*/ 520860 h 2592729"/>
              <a:gd name="connsiteX91" fmla="*/ 5578997 w 9213448"/>
              <a:gd name="connsiteY91" fmla="*/ 497711 h 2592729"/>
              <a:gd name="connsiteX92" fmla="*/ 5660020 w 9213448"/>
              <a:gd name="connsiteY92" fmla="*/ 439838 h 2592729"/>
              <a:gd name="connsiteX93" fmla="*/ 5694744 w 9213448"/>
              <a:gd name="connsiteY93" fmla="*/ 428263 h 2592729"/>
              <a:gd name="connsiteX94" fmla="*/ 5764192 w 9213448"/>
              <a:gd name="connsiteY94" fmla="*/ 393539 h 2592729"/>
              <a:gd name="connsiteX95" fmla="*/ 5810491 w 9213448"/>
              <a:gd name="connsiteY95" fmla="*/ 358815 h 2592729"/>
              <a:gd name="connsiteX96" fmla="*/ 5833640 w 9213448"/>
              <a:gd name="connsiteY96" fmla="*/ 335665 h 2592729"/>
              <a:gd name="connsiteX97" fmla="*/ 5868364 w 9213448"/>
              <a:gd name="connsiteY97" fmla="*/ 324091 h 2592729"/>
              <a:gd name="connsiteX98" fmla="*/ 5926238 w 9213448"/>
              <a:gd name="connsiteY98" fmla="*/ 289367 h 2592729"/>
              <a:gd name="connsiteX99" fmla="*/ 5984111 w 9213448"/>
              <a:gd name="connsiteY99" fmla="*/ 254643 h 2592729"/>
              <a:gd name="connsiteX100" fmla="*/ 6076709 w 9213448"/>
              <a:gd name="connsiteY100" fmla="*/ 208344 h 2592729"/>
              <a:gd name="connsiteX101" fmla="*/ 6111433 w 9213448"/>
              <a:gd name="connsiteY101" fmla="*/ 196769 h 2592729"/>
              <a:gd name="connsiteX102" fmla="*/ 6146157 w 9213448"/>
              <a:gd name="connsiteY102" fmla="*/ 185195 h 2592729"/>
              <a:gd name="connsiteX103" fmla="*/ 6204030 w 9213448"/>
              <a:gd name="connsiteY103" fmla="*/ 150471 h 2592729"/>
              <a:gd name="connsiteX104" fmla="*/ 6285053 w 9213448"/>
              <a:gd name="connsiteY104" fmla="*/ 115747 h 2592729"/>
              <a:gd name="connsiteX105" fmla="*/ 6366076 w 9213448"/>
              <a:gd name="connsiteY105" fmla="*/ 81022 h 2592729"/>
              <a:gd name="connsiteX106" fmla="*/ 6435524 w 9213448"/>
              <a:gd name="connsiteY106" fmla="*/ 57873 h 2592729"/>
              <a:gd name="connsiteX107" fmla="*/ 6516547 w 9213448"/>
              <a:gd name="connsiteY107" fmla="*/ 34724 h 2592729"/>
              <a:gd name="connsiteX108" fmla="*/ 6562845 w 9213448"/>
              <a:gd name="connsiteY108" fmla="*/ 23149 h 2592729"/>
              <a:gd name="connsiteX109" fmla="*/ 6632293 w 9213448"/>
              <a:gd name="connsiteY109" fmla="*/ 0 h 2592729"/>
              <a:gd name="connsiteX110" fmla="*/ 7234177 w 9213448"/>
              <a:gd name="connsiteY110" fmla="*/ 11574 h 2592729"/>
              <a:gd name="connsiteX111" fmla="*/ 7303625 w 9213448"/>
              <a:gd name="connsiteY111" fmla="*/ 23149 h 2592729"/>
              <a:gd name="connsiteX112" fmla="*/ 7373073 w 9213448"/>
              <a:gd name="connsiteY112" fmla="*/ 46298 h 2592729"/>
              <a:gd name="connsiteX113" fmla="*/ 8426369 w 9213448"/>
              <a:gd name="connsiteY113" fmla="*/ 57873 h 2592729"/>
              <a:gd name="connsiteX114" fmla="*/ 8532513 w 9213448"/>
              <a:gd name="connsiteY114" fmla="*/ 87573 h 2592729"/>
              <a:gd name="connsiteX115" fmla="*/ 8650231 w 9213448"/>
              <a:gd name="connsiteY115" fmla="*/ 141949 h 2592729"/>
              <a:gd name="connsiteX116" fmla="*/ 8739331 w 9213448"/>
              <a:gd name="connsiteY116" fmla="*/ 221444 h 2592729"/>
              <a:gd name="connsiteX117" fmla="*/ 8868624 w 9213448"/>
              <a:gd name="connsiteY117" fmla="*/ 328670 h 2592729"/>
              <a:gd name="connsiteX118" fmla="*/ 8993529 w 9213448"/>
              <a:gd name="connsiteY118" fmla="*/ 509286 h 2592729"/>
              <a:gd name="connsiteX119" fmla="*/ 9028253 w 9213448"/>
              <a:gd name="connsiteY119" fmla="*/ 578734 h 2592729"/>
              <a:gd name="connsiteX120" fmla="*/ 9120850 w 9213448"/>
              <a:gd name="connsiteY120" fmla="*/ 763929 h 2592729"/>
              <a:gd name="connsiteX121" fmla="*/ 9144000 w 9213448"/>
              <a:gd name="connsiteY121" fmla="*/ 833377 h 2592729"/>
              <a:gd name="connsiteX122" fmla="*/ 9167149 w 9213448"/>
              <a:gd name="connsiteY122" fmla="*/ 902825 h 2592729"/>
              <a:gd name="connsiteX123" fmla="*/ 9213448 w 9213448"/>
              <a:gd name="connsiteY123" fmla="*/ 1169043 h 2592729"/>
              <a:gd name="connsiteX124" fmla="*/ 9167149 w 9213448"/>
              <a:gd name="connsiteY124" fmla="*/ 1562582 h 2592729"/>
              <a:gd name="connsiteX125" fmla="*/ 9062977 w 9213448"/>
              <a:gd name="connsiteY125" fmla="*/ 1724628 h 2592729"/>
              <a:gd name="connsiteX126" fmla="*/ 9016678 w 9213448"/>
              <a:gd name="connsiteY126" fmla="*/ 1759352 h 2592729"/>
              <a:gd name="connsiteX127" fmla="*/ 8947230 w 9213448"/>
              <a:gd name="connsiteY127" fmla="*/ 1828800 h 2592729"/>
              <a:gd name="connsiteX128" fmla="*/ 8912506 w 9213448"/>
              <a:gd name="connsiteY128" fmla="*/ 1851949 h 2592729"/>
              <a:gd name="connsiteX129" fmla="*/ 8877782 w 9213448"/>
              <a:gd name="connsiteY129" fmla="*/ 1863524 h 2592729"/>
              <a:gd name="connsiteX130" fmla="*/ 8808334 w 9213448"/>
              <a:gd name="connsiteY130" fmla="*/ 1909822 h 2592729"/>
              <a:gd name="connsiteX131" fmla="*/ 8773610 w 9213448"/>
              <a:gd name="connsiteY131" fmla="*/ 1932972 h 2592729"/>
              <a:gd name="connsiteX132" fmla="*/ 8738886 w 9213448"/>
              <a:gd name="connsiteY132" fmla="*/ 1944547 h 2592729"/>
              <a:gd name="connsiteX133" fmla="*/ 8125428 w 9213448"/>
              <a:gd name="connsiteY133" fmla="*/ 2233914 h 2592729"/>
              <a:gd name="connsiteX134" fmla="*/ 8090703 w 9213448"/>
              <a:gd name="connsiteY134" fmla="*/ 2257063 h 2592729"/>
              <a:gd name="connsiteX135" fmla="*/ 7998106 w 9213448"/>
              <a:gd name="connsiteY135" fmla="*/ 2291787 h 2592729"/>
              <a:gd name="connsiteX136" fmla="*/ 7963382 w 9213448"/>
              <a:gd name="connsiteY136" fmla="*/ 2303362 h 2592729"/>
              <a:gd name="connsiteX137" fmla="*/ 7870785 w 9213448"/>
              <a:gd name="connsiteY137" fmla="*/ 2338086 h 2592729"/>
              <a:gd name="connsiteX138" fmla="*/ 7627716 w 9213448"/>
              <a:gd name="connsiteY138" fmla="*/ 2419109 h 2592729"/>
              <a:gd name="connsiteX139" fmla="*/ 7234177 w 9213448"/>
              <a:gd name="connsiteY139" fmla="*/ 2592729 h 2592729"/>
              <a:gd name="connsiteX0" fmla="*/ 0 w 9213448"/>
              <a:gd name="connsiteY0" fmla="*/ 2222340 h 2581155"/>
              <a:gd name="connsiteX1" fmla="*/ 69448 w 9213448"/>
              <a:gd name="connsiteY1" fmla="*/ 2187616 h 2581155"/>
              <a:gd name="connsiteX2" fmla="*/ 173620 w 9213448"/>
              <a:gd name="connsiteY2" fmla="*/ 2164466 h 2581155"/>
              <a:gd name="connsiteX3" fmla="*/ 277792 w 9213448"/>
              <a:gd name="connsiteY3" fmla="*/ 2129742 h 2581155"/>
              <a:gd name="connsiteX4" fmla="*/ 370390 w 9213448"/>
              <a:gd name="connsiteY4" fmla="*/ 2106593 h 2581155"/>
              <a:gd name="connsiteX5" fmla="*/ 474562 w 9213448"/>
              <a:gd name="connsiteY5" fmla="*/ 2083443 h 2581155"/>
              <a:gd name="connsiteX6" fmla="*/ 567159 w 9213448"/>
              <a:gd name="connsiteY6" fmla="*/ 2048719 h 2581155"/>
              <a:gd name="connsiteX7" fmla="*/ 636607 w 9213448"/>
              <a:gd name="connsiteY7" fmla="*/ 2025570 h 2581155"/>
              <a:gd name="connsiteX8" fmla="*/ 671331 w 9213448"/>
              <a:gd name="connsiteY8" fmla="*/ 2013995 h 2581155"/>
              <a:gd name="connsiteX9" fmla="*/ 740779 w 9213448"/>
              <a:gd name="connsiteY9" fmla="*/ 2002421 h 2581155"/>
              <a:gd name="connsiteX10" fmla="*/ 833377 w 9213448"/>
              <a:gd name="connsiteY10" fmla="*/ 1967697 h 2581155"/>
              <a:gd name="connsiteX11" fmla="*/ 925974 w 9213448"/>
              <a:gd name="connsiteY11" fmla="*/ 1932973 h 2581155"/>
              <a:gd name="connsiteX12" fmla="*/ 972273 w 9213448"/>
              <a:gd name="connsiteY12" fmla="*/ 1921398 h 2581155"/>
              <a:gd name="connsiteX13" fmla="*/ 1041721 w 9213448"/>
              <a:gd name="connsiteY13" fmla="*/ 1898248 h 2581155"/>
              <a:gd name="connsiteX14" fmla="*/ 1076445 w 9213448"/>
              <a:gd name="connsiteY14" fmla="*/ 1886674 h 2581155"/>
              <a:gd name="connsiteX15" fmla="*/ 1169043 w 9213448"/>
              <a:gd name="connsiteY15" fmla="*/ 1863524 h 2581155"/>
              <a:gd name="connsiteX16" fmla="*/ 1307939 w 9213448"/>
              <a:gd name="connsiteY16" fmla="*/ 1817226 h 2581155"/>
              <a:gd name="connsiteX17" fmla="*/ 1342663 w 9213448"/>
              <a:gd name="connsiteY17" fmla="*/ 1805651 h 2581155"/>
              <a:gd name="connsiteX18" fmla="*/ 1400536 w 9213448"/>
              <a:gd name="connsiteY18" fmla="*/ 1794076 h 2581155"/>
              <a:gd name="connsiteX19" fmla="*/ 1469985 w 9213448"/>
              <a:gd name="connsiteY19" fmla="*/ 1770927 h 2581155"/>
              <a:gd name="connsiteX20" fmla="*/ 1504709 w 9213448"/>
              <a:gd name="connsiteY20" fmla="*/ 1759352 h 2581155"/>
              <a:gd name="connsiteX21" fmla="*/ 1597306 w 9213448"/>
              <a:gd name="connsiteY21" fmla="*/ 1736203 h 2581155"/>
              <a:gd name="connsiteX22" fmla="*/ 1689903 w 9213448"/>
              <a:gd name="connsiteY22" fmla="*/ 1713054 h 2581155"/>
              <a:gd name="connsiteX23" fmla="*/ 1759352 w 9213448"/>
              <a:gd name="connsiteY23" fmla="*/ 1678329 h 2581155"/>
              <a:gd name="connsiteX24" fmla="*/ 1817225 w 9213448"/>
              <a:gd name="connsiteY24" fmla="*/ 1655180 h 2581155"/>
              <a:gd name="connsiteX25" fmla="*/ 1886673 w 9213448"/>
              <a:gd name="connsiteY25" fmla="*/ 1643605 h 2581155"/>
              <a:gd name="connsiteX26" fmla="*/ 1956121 w 9213448"/>
              <a:gd name="connsiteY26" fmla="*/ 1620456 h 2581155"/>
              <a:gd name="connsiteX27" fmla="*/ 1990845 w 9213448"/>
              <a:gd name="connsiteY27" fmla="*/ 1608881 h 2581155"/>
              <a:gd name="connsiteX28" fmla="*/ 2060293 w 9213448"/>
              <a:gd name="connsiteY28" fmla="*/ 1597307 h 2581155"/>
              <a:gd name="connsiteX29" fmla="*/ 2141316 w 9213448"/>
              <a:gd name="connsiteY29" fmla="*/ 1574157 h 2581155"/>
              <a:gd name="connsiteX30" fmla="*/ 2210764 w 9213448"/>
              <a:gd name="connsiteY30" fmla="*/ 1562583 h 2581155"/>
              <a:gd name="connsiteX31" fmla="*/ 2257063 w 9213448"/>
              <a:gd name="connsiteY31" fmla="*/ 1551008 h 2581155"/>
              <a:gd name="connsiteX32" fmla="*/ 2419109 w 9213448"/>
              <a:gd name="connsiteY32" fmla="*/ 1527859 h 2581155"/>
              <a:gd name="connsiteX33" fmla="*/ 2546430 w 9213448"/>
              <a:gd name="connsiteY33" fmla="*/ 1493135 h 2581155"/>
              <a:gd name="connsiteX34" fmla="*/ 2731625 w 9213448"/>
              <a:gd name="connsiteY34" fmla="*/ 1446836 h 2581155"/>
              <a:gd name="connsiteX35" fmla="*/ 2882096 w 9213448"/>
              <a:gd name="connsiteY35" fmla="*/ 1435261 h 2581155"/>
              <a:gd name="connsiteX36" fmla="*/ 3310359 w 9213448"/>
              <a:gd name="connsiteY36" fmla="*/ 1458410 h 2581155"/>
              <a:gd name="connsiteX37" fmla="*/ 3345083 w 9213448"/>
              <a:gd name="connsiteY37" fmla="*/ 1469985 h 2581155"/>
              <a:gd name="connsiteX38" fmla="*/ 3368233 w 9213448"/>
              <a:gd name="connsiteY38" fmla="*/ 1493135 h 2581155"/>
              <a:gd name="connsiteX39" fmla="*/ 3437681 w 9213448"/>
              <a:gd name="connsiteY39" fmla="*/ 1539433 h 2581155"/>
              <a:gd name="connsiteX40" fmla="*/ 3495554 w 9213448"/>
              <a:gd name="connsiteY40" fmla="*/ 1585732 h 2581155"/>
              <a:gd name="connsiteX41" fmla="*/ 3530278 w 9213448"/>
              <a:gd name="connsiteY41" fmla="*/ 1655180 h 2581155"/>
              <a:gd name="connsiteX42" fmla="*/ 3541853 w 9213448"/>
              <a:gd name="connsiteY42" fmla="*/ 1689904 h 2581155"/>
              <a:gd name="connsiteX43" fmla="*/ 3588152 w 9213448"/>
              <a:gd name="connsiteY43" fmla="*/ 1736203 h 2581155"/>
              <a:gd name="connsiteX44" fmla="*/ 3599726 w 9213448"/>
              <a:gd name="connsiteY44" fmla="*/ 1770927 h 2581155"/>
              <a:gd name="connsiteX45" fmla="*/ 3634450 w 9213448"/>
              <a:gd name="connsiteY45" fmla="*/ 1782502 h 2581155"/>
              <a:gd name="connsiteX46" fmla="*/ 3657600 w 9213448"/>
              <a:gd name="connsiteY46" fmla="*/ 1805651 h 2581155"/>
              <a:gd name="connsiteX47" fmla="*/ 3680749 w 9213448"/>
              <a:gd name="connsiteY47" fmla="*/ 1840375 h 2581155"/>
              <a:gd name="connsiteX48" fmla="*/ 3750197 w 9213448"/>
              <a:gd name="connsiteY48" fmla="*/ 1863524 h 2581155"/>
              <a:gd name="connsiteX49" fmla="*/ 3784921 w 9213448"/>
              <a:gd name="connsiteY49" fmla="*/ 1886674 h 2581155"/>
              <a:gd name="connsiteX50" fmla="*/ 3808071 w 9213448"/>
              <a:gd name="connsiteY50" fmla="*/ 1909823 h 2581155"/>
              <a:gd name="connsiteX51" fmla="*/ 3877519 w 9213448"/>
              <a:gd name="connsiteY51" fmla="*/ 1932973 h 2581155"/>
              <a:gd name="connsiteX52" fmla="*/ 3912243 w 9213448"/>
              <a:gd name="connsiteY52" fmla="*/ 1944547 h 2581155"/>
              <a:gd name="connsiteX53" fmla="*/ 4004840 w 9213448"/>
              <a:gd name="connsiteY53" fmla="*/ 1990846 h 2581155"/>
              <a:gd name="connsiteX54" fmla="*/ 4039564 w 9213448"/>
              <a:gd name="connsiteY54" fmla="*/ 2002421 h 2581155"/>
              <a:gd name="connsiteX55" fmla="*/ 4282633 w 9213448"/>
              <a:gd name="connsiteY55" fmla="*/ 1979271 h 2581155"/>
              <a:gd name="connsiteX56" fmla="*/ 4386805 w 9213448"/>
              <a:gd name="connsiteY56" fmla="*/ 1932973 h 2581155"/>
              <a:gd name="connsiteX57" fmla="*/ 4433103 w 9213448"/>
              <a:gd name="connsiteY57" fmla="*/ 1875099 h 2581155"/>
              <a:gd name="connsiteX58" fmla="*/ 4421529 w 9213448"/>
              <a:gd name="connsiteY58" fmla="*/ 1713054 h 2581155"/>
              <a:gd name="connsiteX59" fmla="*/ 4375230 w 9213448"/>
              <a:gd name="connsiteY59" fmla="*/ 1574157 h 2581155"/>
              <a:gd name="connsiteX60" fmla="*/ 4363655 w 9213448"/>
              <a:gd name="connsiteY60" fmla="*/ 1539433 h 2581155"/>
              <a:gd name="connsiteX61" fmla="*/ 4340506 w 9213448"/>
              <a:gd name="connsiteY61" fmla="*/ 1504709 h 2581155"/>
              <a:gd name="connsiteX62" fmla="*/ 4328931 w 9213448"/>
              <a:gd name="connsiteY62" fmla="*/ 1469985 h 2581155"/>
              <a:gd name="connsiteX63" fmla="*/ 4305782 w 9213448"/>
              <a:gd name="connsiteY63" fmla="*/ 1423686 h 2581155"/>
              <a:gd name="connsiteX64" fmla="*/ 4294207 w 9213448"/>
              <a:gd name="connsiteY64" fmla="*/ 1388962 h 2581155"/>
              <a:gd name="connsiteX65" fmla="*/ 4247909 w 9213448"/>
              <a:gd name="connsiteY65" fmla="*/ 1319514 h 2581155"/>
              <a:gd name="connsiteX66" fmla="*/ 4224759 w 9213448"/>
              <a:gd name="connsiteY66" fmla="*/ 1250066 h 2581155"/>
              <a:gd name="connsiteX67" fmla="*/ 4213185 w 9213448"/>
              <a:gd name="connsiteY67" fmla="*/ 1215342 h 2581155"/>
              <a:gd name="connsiteX68" fmla="*/ 4224759 w 9213448"/>
              <a:gd name="connsiteY68" fmla="*/ 1041722 h 2581155"/>
              <a:gd name="connsiteX69" fmla="*/ 4236334 w 9213448"/>
              <a:gd name="connsiteY69" fmla="*/ 1006998 h 2581155"/>
              <a:gd name="connsiteX70" fmla="*/ 4271058 w 9213448"/>
              <a:gd name="connsiteY70" fmla="*/ 995423 h 2581155"/>
              <a:gd name="connsiteX71" fmla="*/ 4305782 w 9213448"/>
              <a:gd name="connsiteY71" fmla="*/ 972274 h 2581155"/>
              <a:gd name="connsiteX72" fmla="*/ 4340506 w 9213448"/>
              <a:gd name="connsiteY72" fmla="*/ 960699 h 2581155"/>
              <a:gd name="connsiteX73" fmla="*/ 4375230 w 9213448"/>
              <a:gd name="connsiteY73" fmla="*/ 937550 h 2581155"/>
              <a:gd name="connsiteX74" fmla="*/ 4444678 w 9213448"/>
              <a:gd name="connsiteY74" fmla="*/ 914400 h 2581155"/>
              <a:gd name="connsiteX75" fmla="*/ 4467828 w 9213448"/>
              <a:gd name="connsiteY75" fmla="*/ 891251 h 2581155"/>
              <a:gd name="connsiteX76" fmla="*/ 4502552 w 9213448"/>
              <a:gd name="connsiteY76" fmla="*/ 879676 h 2581155"/>
              <a:gd name="connsiteX77" fmla="*/ 4629873 w 9213448"/>
              <a:gd name="connsiteY77" fmla="*/ 856527 h 2581155"/>
              <a:gd name="connsiteX78" fmla="*/ 4815068 w 9213448"/>
              <a:gd name="connsiteY78" fmla="*/ 821803 h 2581155"/>
              <a:gd name="connsiteX79" fmla="*/ 4919240 w 9213448"/>
              <a:gd name="connsiteY79" fmla="*/ 810228 h 2581155"/>
              <a:gd name="connsiteX80" fmla="*/ 4988688 w 9213448"/>
              <a:gd name="connsiteY80" fmla="*/ 787079 h 2581155"/>
              <a:gd name="connsiteX81" fmla="*/ 5104435 w 9213448"/>
              <a:gd name="connsiteY81" fmla="*/ 752355 h 2581155"/>
              <a:gd name="connsiteX82" fmla="*/ 5139159 w 9213448"/>
              <a:gd name="connsiteY82" fmla="*/ 740780 h 2581155"/>
              <a:gd name="connsiteX83" fmla="*/ 5173883 w 9213448"/>
              <a:gd name="connsiteY83" fmla="*/ 729205 h 2581155"/>
              <a:gd name="connsiteX84" fmla="*/ 5208607 w 9213448"/>
              <a:gd name="connsiteY84" fmla="*/ 694481 h 2581155"/>
              <a:gd name="connsiteX85" fmla="*/ 5243331 w 9213448"/>
              <a:gd name="connsiteY85" fmla="*/ 682907 h 2581155"/>
              <a:gd name="connsiteX86" fmla="*/ 5324354 w 9213448"/>
              <a:gd name="connsiteY86" fmla="*/ 648183 h 2581155"/>
              <a:gd name="connsiteX87" fmla="*/ 5382228 w 9213448"/>
              <a:gd name="connsiteY87" fmla="*/ 613459 h 2581155"/>
              <a:gd name="connsiteX88" fmla="*/ 5451676 w 9213448"/>
              <a:gd name="connsiteY88" fmla="*/ 578735 h 2581155"/>
              <a:gd name="connsiteX89" fmla="*/ 5474825 w 9213448"/>
              <a:gd name="connsiteY89" fmla="*/ 555585 h 2581155"/>
              <a:gd name="connsiteX90" fmla="*/ 5544273 w 9213448"/>
              <a:gd name="connsiteY90" fmla="*/ 509286 h 2581155"/>
              <a:gd name="connsiteX91" fmla="*/ 5578997 w 9213448"/>
              <a:gd name="connsiteY91" fmla="*/ 486137 h 2581155"/>
              <a:gd name="connsiteX92" fmla="*/ 5660020 w 9213448"/>
              <a:gd name="connsiteY92" fmla="*/ 428264 h 2581155"/>
              <a:gd name="connsiteX93" fmla="*/ 5694744 w 9213448"/>
              <a:gd name="connsiteY93" fmla="*/ 416689 h 2581155"/>
              <a:gd name="connsiteX94" fmla="*/ 5764192 w 9213448"/>
              <a:gd name="connsiteY94" fmla="*/ 381965 h 2581155"/>
              <a:gd name="connsiteX95" fmla="*/ 5810491 w 9213448"/>
              <a:gd name="connsiteY95" fmla="*/ 347241 h 2581155"/>
              <a:gd name="connsiteX96" fmla="*/ 5833640 w 9213448"/>
              <a:gd name="connsiteY96" fmla="*/ 324091 h 2581155"/>
              <a:gd name="connsiteX97" fmla="*/ 5868364 w 9213448"/>
              <a:gd name="connsiteY97" fmla="*/ 312517 h 2581155"/>
              <a:gd name="connsiteX98" fmla="*/ 5926238 w 9213448"/>
              <a:gd name="connsiteY98" fmla="*/ 277793 h 2581155"/>
              <a:gd name="connsiteX99" fmla="*/ 5984111 w 9213448"/>
              <a:gd name="connsiteY99" fmla="*/ 243069 h 2581155"/>
              <a:gd name="connsiteX100" fmla="*/ 6076709 w 9213448"/>
              <a:gd name="connsiteY100" fmla="*/ 196770 h 2581155"/>
              <a:gd name="connsiteX101" fmla="*/ 6111433 w 9213448"/>
              <a:gd name="connsiteY101" fmla="*/ 185195 h 2581155"/>
              <a:gd name="connsiteX102" fmla="*/ 6146157 w 9213448"/>
              <a:gd name="connsiteY102" fmla="*/ 173621 h 2581155"/>
              <a:gd name="connsiteX103" fmla="*/ 6204030 w 9213448"/>
              <a:gd name="connsiteY103" fmla="*/ 138897 h 2581155"/>
              <a:gd name="connsiteX104" fmla="*/ 6285053 w 9213448"/>
              <a:gd name="connsiteY104" fmla="*/ 104173 h 2581155"/>
              <a:gd name="connsiteX105" fmla="*/ 6366076 w 9213448"/>
              <a:gd name="connsiteY105" fmla="*/ 69448 h 2581155"/>
              <a:gd name="connsiteX106" fmla="*/ 6435524 w 9213448"/>
              <a:gd name="connsiteY106" fmla="*/ 46299 h 2581155"/>
              <a:gd name="connsiteX107" fmla="*/ 6516547 w 9213448"/>
              <a:gd name="connsiteY107" fmla="*/ 23150 h 2581155"/>
              <a:gd name="connsiteX108" fmla="*/ 6562845 w 9213448"/>
              <a:gd name="connsiteY108" fmla="*/ 11575 h 2581155"/>
              <a:gd name="connsiteX109" fmla="*/ 6652390 w 9213448"/>
              <a:gd name="connsiteY109" fmla="*/ 3498 h 2581155"/>
              <a:gd name="connsiteX110" fmla="*/ 7234177 w 9213448"/>
              <a:gd name="connsiteY110" fmla="*/ 0 h 2581155"/>
              <a:gd name="connsiteX111" fmla="*/ 7303625 w 9213448"/>
              <a:gd name="connsiteY111" fmla="*/ 11575 h 2581155"/>
              <a:gd name="connsiteX112" fmla="*/ 7373073 w 9213448"/>
              <a:gd name="connsiteY112" fmla="*/ 34724 h 2581155"/>
              <a:gd name="connsiteX113" fmla="*/ 8426369 w 9213448"/>
              <a:gd name="connsiteY113" fmla="*/ 46299 h 2581155"/>
              <a:gd name="connsiteX114" fmla="*/ 8532513 w 9213448"/>
              <a:gd name="connsiteY114" fmla="*/ 75999 h 2581155"/>
              <a:gd name="connsiteX115" fmla="*/ 8650231 w 9213448"/>
              <a:gd name="connsiteY115" fmla="*/ 130375 h 2581155"/>
              <a:gd name="connsiteX116" fmla="*/ 8739331 w 9213448"/>
              <a:gd name="connsiteY116" fmla="*/ 209870 h 2581155"/>
              <a:gd name="connsiteX117" fmla="*/ 8868624 w 9213448"/>
              <a:gd name="connsiteY117" fmla="*/ 317096 h 2581155"/>
              <a:gd name="connsiteX118" fmla="*/ 8993529 w 9213448"/>
              <a:gd name="connsiteY118" fmla="*/ 497712 h 2581155"/>
              <a:gd name="connsiteX119" fmla="*/ 9028253 w 9213448"/>
              <a:gd name="connsiteY119" fmla="*/ 567160 h 2581155"/>
              <a:gd name="connsiteX120" fmla="*/ 9120850 w 9213448"/>
              <a:gd name="connsiteY120" fmla="*/ 752355 h 2581155"/>
              <a:gd name="connsiteX121" fmla="*/ 9144000 w 9213448"/>
              <a:gd name="connsiteY121" fmla="*/ 821803 h 2581155"/>
              <a:gd name="connsiteX122" fmla="*/ 9167149 w 9213448"/>
              <a:gd name="connsiteY122" fmla="*/ 891251 h 2581155"/>
              <a:gd name="connsiteX123" fmla="*/ 9213448 w 9213448"/>
              <a:gd name="connsiteY123" fmla="*/ 1157469 h 2581155"/>
              <a:gd name="connsiteX124" fmla="*/ 9167149 w 9213448"/>
              <a:gd name="connsiteY124" fmla="*/ 1551008 h 2581155"/>
              <a:gd name="connsiteX125" fmla="*/ 9062977 w 9213448"/>
              <a:gd name="connsiteY125" fmla="*/ 1713054 h 2581155"/>
              <a:gd name="connsiteX126" fmla="*/ 9016678 w 9213448"/>
              <a:gd name="connsiteY126" fmla="*/ 1747778 h 2581155"/>
              <a:gd name="connsiteX127" fmla="*/ 8947230 w 9213448"/>
              <a:gd name="connsiteY127" fmla="*/ 1817226 h 2581155"/>
              <a:gd name="connsiteX128" fmla="*/ 8912506 w 9213448"/>
              <a:gd name="connsiteY128" fmla="*/ 1840375 h 2581155"/>
              <a:gd name="connsiteX129" fmla="*/ 8877782 w 9213448"/>
              <a:gd name="connsiteY129" fmla="*/ 1851950 h 2581155"/>
              <a:gd name="connsiteX130" fmla="*/ 8808334 w 9213448"/>
              <a:gd name="connsiteY130" fmla="*/ 1898248 h 2581155"/>
              <a:gd name="connsiteX131" fmla="*/ 8773610 w 9213448"/>
              <a:gd name="connsiteY131" fmla="*/ 1921398 h 2581155"/>
              <a:gd name="connsiteX132" fmla="*/ 8738886 w 9213448"/>
              <a:gd name="connsiteY132" fmla="*/ 1932973 h 2581155"/>
              <a:gd name="connsiteX133" fmla="*/ 8125428 w 9213448"/>
              <a:gd name="connsiteY133" fmla="*/ 2222340 h 2581155"/>
              <a:gd name="connsiteX134" fmla="*/ 8090703 w 9213448"/>
              <a:gd name="connsiteY134" fmla="*/ 2245489 h 2581155"/>
              <a:gd name="connsiteX135" fmla="*/ 7998106 w 9213448"/>
              <a:gd name="connsiteY135" fmla="*/ 2280213 h 2581155"/>
              <a:gd name="connsiteX136" fmla="*/ 7963382 w 9213448"/>
              <a:gd name="connsiteY136" fmla="*/ 2291788 h 2581155"/>
              <a:gd name="connsiteX137" fmla="*/ 7870785 w 9213448"/>
              <a:gd name="connsiteY137" fmla="*/ 2326512 h 2581155"/>
              <a:gd name="connsiteX138" fmla="*/ 7627716 w 9213448"/>
              <a:gd name="connsiteY138" fmla="*/ 2407535 h 2581155"/>
              <a:gd name="connsiteX139" fmla="*/ 7234177 w 9213448"/>
              <a:gd name="connsiteY139" fmla="*/ 2581155 h 2581155"/>
              <a:gd name="connsiteX0" fmla="*/ 0 w 9213448"/>
              <a:gd name="connsiteY0" fmla="*/ 2222340 h 2581155"/>
              <a:gd name="connsiteX1" fmla="*/ 69448 w 9213448"/>
              <a:gd name="connsiteY1" fmla="*/ 2187616 h 2581155"/>
              <a:gd name="connsiteX2" fmla="*/ 173620 w 9213448"/>
              <a:gd name="connsiteY2" fmla="*/ 2164466 h 2581155"/>
              <a:gd name="connsiteX3" fmla="*/ 277792 w 9213448"/>
              <a:gd name="connsiteY3" fmla="*/ 2129742 h 2581155"/>
              <a:gd name="connsiteX4" fmla="*/ 370390 w 9213448"/>
              <a:gd name="connsiteY4" fmla="*/ 2106593 h 2581155"/>
              <a:gd name="connsiteX5" fmla="*/ 474562 w 9213448"/>
              <a:gd name="connsiteY5" fmla="*/ 2083443 h 2581155"/>
              <a:gd name="connsiteX6" fmla="*/ 567159 w 9213448"/>
              <a:gd name="connsiteY6" fmla="*/ 2048719 h 2581155"/>
              <a:gd name="connsiteX7" fmla="*/ 636607 w 9213448"/>
              <a:gd name="connsiteY7" fmla="*/ 2025570 h 2581155"/>
              <a:gd name="connsiteX8" fmla="*/ 671331 w 9213448"/>
              <a:gd name="connsiteY8" fmla="*/ 2013995 h 2581155"/>
              <a:gd name="connsiteX9" fmla="*/ 740779 w 9213448"/>
              <a:gd name="connsiteY9" fmla="*/ 2002421 h 2581155"/>
              <a:gd name="connsiteX10" fmla="*/ 833377 w 9213448"/>
              <a:gd name="connsiteY10" fmla="*/ 1967697 h 2581155"/>
              <a:gd name="connsiteX11" fmla="*/ 925974 w 9213448"/>
              <a:gd name="connsiteY11" fmla="*/ 1932973 h 2581155"/>
              <a:gd name="connsiteX12" fmla="*/ 972273 w 9213448"/>
              <a:gd name="connsiteY12" fmla="*/ 1921398 h 2581155"/>
              <a:gd name="connsiteX13" fmla="*/ 1041721 w 9213448"/>
              <a:gd name="connsiteY13" fmla="*/ 1898248 h 2581155"/>
              <a:gd name="connsiteX14" fmla="*/ 1076445 w 9213448"/>
              <a:gd name="connsiteY14" fmla="*/ 1886674 h 2581155"/>
              <a:gd name="connsiteX15" fmla="*/ 1169043 w 9213448"/>
              <a:gd name="connsiteY15" fmla="*/ 1863524 h 2581155"/>
              <a:gd name="connsiteX16" fmla="*/ 1307939 w 9213448"/>
              <a:gd name="connsiteY16" fmla="*/ 1817226 h 2581155"/>
              <a:gd name="connsiteX17" fmla="*/ 1342663 w 9213448"/>
              <a:gd name="connsiteY17" fmla="*/ 1805651 h 2581155"/>
              <a:gd name="connsiteX18" fmla="*/ 1400536 w 9213448"/>
              <a:gd name="connsiteY18" fmla="*/ 1794076 h 2581155"/>
              <a:gd name="connsiteX19" fmla="*/ 1469985 w 9213448"/>
              <a:gd name="connsiteY19" fmla="*/ 1770927 h 2581155"/>
              <a:gd name="connsiteX20" fmla="*/ 1504709 w 9213448"/>
              <a:gd name="connsiteY20" fmla="*/ 1759352 h 2581155"/>
              <a:gd name="connsiteX21" fmla="*/ 1597306 w 9213448"/>
              <a:gd name="connsiteY21" fmla="*/ 1736203 h 2581155"/>
              <a:gd name="connsiteX22" fmla="*/ 1689903 w 9213448"/>
              <a:gd name="connsiteY22" fmla="*/ 1713054 h 2581155"/>
              <a:gd name="connsiteX23" fmla="*/ 1759352 w 9213448"/>
              <a:gd name="connsiteY23" fmla="*/ 1678329 h 2581155"/>
              <a:gd name="connsiteX24" fmla="*/ 1817225 w 9213448"/>
              <a:gd name="connsiteY24" fmla="*/ 1655180 h 2581155"/>
              <a:gd name="connsiteX25" fmla="*/ 1886673 w 9213448"/>
              <a:gd name="connsiteY25" fmla="*/ 1643605 h 2581155"/>
              <a:gd name="connsiteX26" fmla="*/ 1956121 w 9213448"/>
              <a:gd name="connsiteY26" fmla="*/ 1620456 h 2581155"/>
              <a:gd name="connsiteX27" fmla="*/ 1990845 w 9213448"/>
              <a:gd name="connsiteY27" fmla="*/ 1608881 h 2581155"/>
              <a:gd name="connsiteX28" fmla="*/ 2060293 w 9213448"/>
              <a:gd name="connsiteY28" fmla="*/ 1597307 h 2581155"/>
              <a:gd name="connsiteX29" fmla="*/ 2141316 w 9213448"/>
              <a:gd name="connsiteY29" fmla="*/ 1574157 h 2581155"/>
              <a:gd name="connsiteX30" fmla="*/ 2210764 w 9213448"/>
              <a:gd name="connsiteY30" fmla="*/ 1562583 h 2581155"/>
              <a:gd name="connsiteX31" fmla="*/ 2257063 w 9213448"/>
              <a:gd name="connsiteY31" fmla="*/ 1551008 h 2581155"/>
              <a:gd name="connsiteX32" fmla="*/ 2419109 w 9213448"/>
              <a:gd name="connsiteY32" fmla="*/ 1527859 h 2581155"/>
              <a:gd name="connsiteX33" fmla="*/ 2546430 w 9213448"/>
              <a:gd name="connsiteY33" fmla="*/ 1493135 h 2581155"/>
              <a:gd name="connsiteX34" fmla="*/ 2731625 w 9213448"/>
              <a:gd name="connsiteY34" fmla="*/ 1446836 h 2581155"/>
              <a:gd name="connsiteX35" fmla="*/ 2882096 w 9213448"/>
              <a:gd name="connsiteY35" fmla="*/ 1435261 h 2581155"/>
              <a:gd name="connsiteX36" fmla="*/ 3310359 w 9213448"/>
              <a:gd name="connsiteY36" fmla="*/ 1458410 h 2581155"/>
              <a:gd name="connsiteX37" fmla="*/ 3345083 w 9213448"/>
              <a:gd name="connsiteY37" fmla="*/ 1469985 h 2581155"/>
              <a:gd name="connsiteX38" fmla="*/ 3368233 w 9213448"/>
              <a:gd name="connsiteY38" fmla="*/ 1493135 h 2581155"/>
              <a:gd name="connsiteX39" fmla="*/ 3437681 w 9213448"/>
              <a:gd name="connsiteY39" fmla="*/ 1539433 h 2581155"/>
              <a:gd name="connsiteX40" fmla="*/ 3495554 w 9213448"/>
              <a:gd name="connsiteY40" fmla="*/ 1585732 h 2581155"/>
              <a:gd name="connsiteX41" fmla="*/ 3530278 w 9213448"/>
              <a:gd name="connsiteY41" fmla="*/ 1655180 h 2581155"/>
              <a:gd name="connsiteX42" fmla="*/ 3541853 w 9213448"/>
              <a:gd name="connsiteY42" fmla="*/ 1689904 h 2581155"/>
              <a:gd name="connsiteX43" fmla="*/ 3588152 w 9213448"/>
              <a:gd name="connsiteY43" fmla="*/ 1736203 h 2581155"/>
              <a:gd name="connsiteX44" fmla="*/ 3599726 w 9213448"/>
              <a:gd name="connsiteY44" fmla="*/ 1770927 h 2581155"/>
              <a:gd name="connsiteX45" fmla="*/ 3634450 w 9213448"/>
              <a:gd name="connsiteY45" fmla="*/ 1782502 h 2581155"/>
              <a:gd name="connsiteX46" fmla="*/ 3657600 w 9213448"/>
              <a:gd name="connsiteY46" fmla="*/ 1805651 h 2581155"/>
              <a:gd name="connsiteX47" fmla="*/ 3680749 w 9213448"/>
              <a:gd name="connsiteY47" fmla="*/ 1840375 h 2581155"/>
              <a:gd name="connsiteX48" fmla="*/ 3750197 w 9213448"/>
              <a:gd name="connsiteY48" fmla="*/ 1863524 h 2581155"/>
              <a:gd name="connsiteX49" fmla="*/ 3784921 w 9213448"/>
              <a:gd name="connsiteY49" fmla="*/ 1886674 h 2581155"/>
              <a:gd name="connsiteX50" fmla="*/ 3808071 w 9213448"/>
              <a:gd name="connsiteY50" fmla="*/ 1909823 h 2581155"/>
              <a:gd name="connsiteX51" fmla="*/ 3877519 w 9213448"/>
              <a:gd name="connsiteY51" fmla="*/ 1932973 h 2581155"/>
              <a:gd name="connsiteX52" fmla="*/ 3912243 w 9213448"/>
              <a:gd name="connsiteY52" fmla="*/ 1944547 h 2581155"/>
              <a:gd name="connsiteX53" fmla="*/ 4004840 w 9213448"/>
              <a:gd name="connsiteY53" fmla="*/ 1990846 h 2581155"/>
              <a:gd name="connsiteX54" fmla="*/ 4039564 w 9213448"/>
              <a:gd name="connsiteY54" fmla="*/ 2002421 h 2581155"/>
              <a:gd name="connsiteX55" fmla="*/ 4282633 w 9213448"/>
              <a:gd name="connsiteY55" fmla="*/ 1979271 h 2581155"/>
              <a:gd name="connsiteX56" fmla="*/ 4386805 w 9213448"/>
              <a:gd name="connsiteY56" fmla="*/ 1932973 h 2581155"/>
              <a:gd name="connsiteX57" fmla="*/ 4433103 w 9213448"/>
              <a:gd name="connsiteY57" fmla="*/ 1875099 h 2581155"/>
              <a:gd name="connsiteX58" fmla="*/ 4421529 w 9213448"/>
              <a:gd name="connsiteY58" fmla="*/ 1713054 h 2581155"/>
              <a:gd name="connsiteX59" fmla="*/ 4375230 w 9213448"/>
              <a:gd name="connsiteY59" fmla="*/ 1574157 h 2581155"/>
              <a:gd name="connsiteX60" fmla="*/ 4363655 w 9213448"/>
              <a:gd name="connsiteY60" fmla="*/ 1539433 h 2581155"/>
              <a:gd name="connsiteX61" fmla="*/ 4340506 w 9213448"/>
              <a:gd name="connsiteY61" fmla="*/ 1504709 h 2581155"/>
              <a:gd name="connsiteX62" fmla="*/ 4328931 w 9213448"/>
              <a:gd name="connsiteY62" fmla="*/ 1469985 h 2581155"/>
              <a:gd name="connsiteX63" fmla="*/ 4305782 w 9213448"/>
              <a:gd name="connsiteY63" fmla="*/ 1423686 h 2581155"/>
              <a:gd name="connsiteX64" fmla="*/ 4294207 w 9213448"/>
              <a:gd name="connsiteY64" fmla="*/ 1388962 h 2581155"/>
              <a:gd name="connsiteX65" fmla="*/ 4247909 w 9213448"/>
              <a:gd name="connsiteY65" fmla="*/ 1319514 h 2581155"/>
              <a:gd name="connsiteX66" fmla="*/ 4224759 w 9213448"/>
              <a:gd name="connsiteY66" fmla="*/ 1250066 h 2581155"/>
              <a:gd name="connsiteX67" fmla="*/ 4213185 w 9213448"/>
              <a:gd name="connsiteY67" fmla="*/ 1215342 h 2581155"/>
              <a:gd name="connsiteX68" fmla="*/ 4224759 w 9213448"/>
              <a:gd name="connsiteY68" fmla="*/ 1041722 h 2581155"/>
              <a:gd name="connsiteX69" fmla="*/ 4236334 w 9213448"/>
              <a:gd name="connsiteY69" fmla="*/ 1006998 h 2581155"/>
              <a:gd name="connsiteX70" fmla="*/ 4271058 w 9213448"/>
              <a:gd name="connsiteY70" fmla="*/ 995423 h 2581155"/>
              <a:gd name="connsiteX71" fmla="*/ 4305782 w 9213448"/>
              <a:gd name="connsiteY71" fmla="*/ 972274 h 2581155"/>
              <a:gd name="connsiteX72" fmla="*/ 4340506 w 9213448"/>
              <a:gd name="connsiteY72" fmla="*/ 960699 h 2581155"/>
              <a:gd name="connsiteX73" fmla="*/ 4375230 w 9213448"/>
              <a:gd name="connsiteY73" fmla="*/ 937550 h 2581155"/>
              <a:gd name="connsiteX74" fmla="*/ 4444678 w 9213448"/>
              <a:gd name="connsiteY74" fmla="*/ 914400 h 2581155"/>
              <a:gd name="connsiteX75" fmla="*/ 4467828 w 9213448"/>
              <a:gd name="connsiteY75" fmla="*/ 891251 h 2581155"/>
              <a:gd name="connsiteX76" fmla="*/ 4502552 w 9213448"/>
              <a:gd name="connsiteY76" fmla="*/ 879676 h 2581155"/>
              <a:gd name="connsiteX77" fmla="*/ 4629873 w 9213448"/>
              <a:gd name="connsiteY77" fmla="*/ 856527 h 2581155"/>
              <a:gd name="connsiteX78" fmla="*/ 4815068 w 9213448"/>
              <a:gd name="connsiteY78" fmla="*/ 821803 h 2581155"/>
              <a:gd name="connsiteX79" fmla="*/ 4919240 w 9213448"/>
              <a:gd name="connsiteY79" fmla="*/ 810228 h 2581155"/>
              <a:gd name="connsiteX80" fmla="*/ 4988688 w 9213448"/>
              <a:gd name="connsiteY80" fmla="*/ 787079 h 2581155"/>
              <a:gd name="connsiteX81" fmla="*/ 5104435 w 9213448"/>
              <a:gd name="connsiteY81" fmla="*/ 752355 h 2581155"/>
              <a:gd name="connsiteX82" fmla="*/ 5139159 w 9213448"/>
              <a:gd name="connsiteY82" fmla="*/ 740780 h 2581155"/>
              <a:gd name="connsiteX83" fmla="*/ 5173883 w 9213448"/>
              <a:gd name="connsiteY83" fmla="*/ 729205 h 2581155"/>
              <a:gd name="connsiteX84" fmla="*/ 5208607 w 9213448"/>
              <a:gd name="connsiteY84" fmla="*/ 694481 h 2581155"/>
              <a:gd name="connsiteX85" fmla="*/ 5243331 w 9213448"/>
              <a:gd name="connsiteY85" fmla="*/ 682907 h 2581155"/>
              <a:gd name="connsiteX86" fmla="*/ 5324354 w 9213448"/>
              <a:gd name="connsiteY86" fmla="*/ 648183 h 2581155"/>
              <a:gd name="connsiteX87" fmla="*/ 5382228 w 9213448"/>
              <a:gd name="connsiteY87" fmla="*/ 613459 h 2581155"/>
              <a:gd name="connsiteX88" fmla="*/ 5451676 w 9213448"/>
              <a:gd name="connsiteY88" fmla="*/ 578735 h 2581155"/>
              <a:gd name="connsiteX89" fmla="*/ 5474825 w 9213448"/>
              <a:gd name="connsiteY89" fmla="*/ 555585 h 2581155"/>
              <a:gd name="connsiteX90" fmla="*/ 5544273 w 9213448"/>
              <a:gd name="connsiteY90" fmla="*/ 509286 h 2581155"/>
              <a:gd name="connsiteX91" fmla="*/ 5578997 w 9213448"/>
              <a:gd name="connsiteY91" fmla="*/ 486137 h 2581155"/>
              <a:gd name="connsiteX92" fmla="*/ 5660020 w 9213448"/>
              <a:gd name="connsiteY92" fmla="*/ 428264 h 2581155"/>
              <a:gd name="connsiteX93" fmla="*/ 5694744 w 9213448"/>
              <a:gd name="connsiteY93" fmla="*/ 416689 h 2581155"/>
              <a:gd name="connsiteX94" fmla="*/ 5764192 w 9213448"/>
              <a:gd name="connsiteY94" fmla="*/ 381965 h 2581155"/>
              <a:gd name="connsiteX95" fmla="*/ 5810491 w 9213448"/>
              <a:gd name="connsiteY95" fmla="*/ 347241 h 2581155"/>
              <a:gd name="connsiteX96" fmla="*/ 5833640 w 9213448"/>
              <a:gd name="connsiteY96" fmla="*/ 324091 h 2581155"/>
              <a:gd name="connsiteX97" fmla="*/ 5868364 w 9213448"/>
              <a:gd name="connsiteY97" fmla="*/ 312517 h 2581155"/>
              <a:gd name="connsiteX98" fmla="*/ 5926238 w 9213448"/>
              <a:gd name="connsiteY98" fmla="*/ 277793 h 2581155"/>
              <a:gd name="connsiteX99" fmla="*/ 5984111 w 9213448"/>
              <a:gd name="connsiteY99" fmla="*/ 243069 h 2581155"/>
              <a:gd name="connsiteX100" fmla="*/ 6076709 w 9213448"/>
              <a:gd name="connsiteY100" fmla="*/ 196770 h 2581155"/>
              <a:gd name="connsiteX101" fmla="*/ 6111433 w 9213448"/>
              <a:gd name="connsiteY101" fmla="*/ 185195 h 2581155"/>
              <a:gd name="connsiteX102" fmla="*/ 6146157 w 9213448"/>
              <a:gd name="connsiteY102" fmla="*/ 173621 h 2581155"/>
              <a:gd name="connsiteX103" fmla="*/ 6204030 w 9213448"/>
              <a:gd name="connsiteY103" fmla="*/ 138897 h 2581155"/>
              <a:gd name="connsiteX104" fmla="*/ 6285053 w 9213448"/>
              <a:gd name="connsiteY104" fmla="*/ 104173 h 2581155"/>
              <a:gd name="connsiteX105" fmla="*/ 6366076 w 9213448"/>
              <a:gd name="connsiteY105" fmla="*/ 69448 h 2581155"/>
              <a:gd name="connsiteX106" fmla="*/ 6435524 w 9213448"/>
              <a:gd name="connsiteY106" fmla="*/ 46299 h 2581155"/>
              <a:gd name="connsiteX107" fmla="*/ 6516547 w 9213448"/>
              <a:gd name="connsiteY107" fmla="*/ 23150 h 2581155"/>
              <a:gd name="connsiteX108" fmla="*/ 6562845 w 9213448"/>
              <a:gd name="connsiteY108" fmla="*/ 11575 h 2581155"/>
              <a:gd name="connsiteX109" fmla="*/ 6652390 w 9213448"/>
              <a:gd name="connsiteY109" fmla="*/ 3498 h 2581155"/>
              <a:gd name="connsiteX110" fmla="*/ 7234177 w 9213448"/>
              <a:gd name="connsiteY110" fmla="*/ 0 h 2581155"/>
              <a:gd name="connsiteX111" fmla="*/ 7303625 w 9213448"/>
              <a:gd name="connsiteY111" fmla="*/ 11575 h 2581155"/>
              <a:gd name="connsiteX112" fmla="*/ 7383121 w 9213448"/>
              <a:gd name="connsiteY112" fmla="*/ 34724 h 2581155"/>
              <a:gd name="connsiteX113" fmla="*/ 8426369 w 9213448"/>
              <a:gd name="connsiteY113" fmla="*/ 46299 h 2581155"/>
              <a:gd name="connsiteX114" fmla="*/ 8532513 w 9213448"/>
              <a:gd name="connsiteY114" fmla="*/ 75999 h 2581155"/>
              <a:gd name="connsiteX115" fmla="*/ 8650231 w 9213448"/>
              <a:gd name="connsiteY115" fmla="*/ 130375 h 2581155"/>
              <a:gd name="connsiteX116" fmla="*/ 8739331 w 9213448"/>
              <a:gd name="connsiteY116" fmla="*/ 209870 h 2581155"/>
              <a:gd name="connsiteX117" fmla="*/ 8868624 w 9213448"/>
              <a:gd name="connsiteY117" fmla="*/ 317096 h 2581155"/>
              <a:gd name="connsiteX118" fmla="*/ 8993529 w 9213448"/>
              <a:gd name="connsiteY118" fmla="*/ 497712 h 2581155"/>
              <a:gd name="connsiteX119" fmla="*/ 9028253 w 9213448"/>
              <a:gd name="connsiteY119" fmla="*/ 567160 h 2581155"/>
              <a:gd name="connsiteX120" fmla="*/ 9120850 w 9213448"/>
              <a:gd name="connsiteY120" fmla="*/ 752355 h 2581155"/>
              <a:gd name="connsiteX121" fmla="*/ 9144000 w 9213448"/>
              <a:gd name="connsiteY121" fmla="*/ 821803 h 2581155"/>
              <a:gd name="connsiteX122" fmla="*/ 9167149 w 9213448"/>
              <a:gd name="connsiteY122" fmla="*/ 891251 h 2581155"/>
              <a:gd name="connsiteX123" fmla="*/ 9213448 w 9213448"/>
              <a:gd name="connsiteY123" fmla="*/ 1157469 h 2581155"/>
              <a:gd name="connsiteX124" fmla="*/ 9167149 w 9213448"/>
              <a:gd name="connsiteY124" fmla="*/ 1551008 h 2581155"/>
              <a:gd name="connsiteX125" fmla="*/ 9062977 w 9213448"/>
              <a:gd name="connsiteY125" fmla="*/ 1713054 h 2581155"/>
              <a:gd name="connsiteX126" fmla="*/ 9016678 w 9213448"/>
              <a:gd name="connsiteY126" fmla="*/ 1747778 h 2581155"/>
              <a:gd name="connsiteX127" fmla="*/ 8947230 w 9213448"/>
              <a:gd name="connsiteY127" fmla="*/ 1817226 h 2581155"/>
              <a:gd name="connsiteX128" fmla="*/ 8912506 w 9213448"/>
              <a:gd name="connsiteY128" fmla="*/ 1840375 h 2581155"/>
              <a:gd name="connsiteX129" fmla="*/ 8877782 w 9213448"/>
              <a:gd name="connsiteY129" fmla="*/ 1851950 h 2581155"/>
              <a:gd name="connsiteX130" fmla="*/ 8808334 w 9213448"/>
              <a:gd name="connsiteY130" fmla="*/ 1898248 h 2581155"/>
              <a:gd name="connsiteX131" fmla="*/ 8773610 w 9213448"/>
              <a:gd name="connsiteY131" fmla="*/ 1921398 h 2581155"/>
              <a:gd name="connsiteX132" fmla="*/ 8738886 w 9213448"/>
              <a:gd name="connsiteY132" fmla="*/ 1932973 h 2581155"/>
              <a:gd name="connsiteX133" fmla="*/ 8125428 w 9213448"/>
              <a:gd name="connsiteY133" fmla="*/ 2222340 h 2581155"/>
              <a:gd name="connsiteX134" fmla="*/ 8090703 w 9213448"/>
              <a:gd name="connsiteY134" fmla="*/ 2245489 h 2581155"/>
              <a:gd name="connsiteX135" fmla="*/ 7998106 w 9213448"/>
              <a:gd name="connsiteY135" fmla="*/ 2280213 h 2581155"/>
              <a:gd name="connsiteX136" fmla="*/ 7963382 w 9213448"/>
              <a:gd name="connsiteY136" fmla="*/ 2291788 h 2581155"/>
              <a:gd name="connsiteX137" fmla="*/ 7870785 w 9213448"/>
              <a:gd name="connsiteY137" fmla="*/ 2326512 h 2581155"/>
              <a:gd name="connsiteX138" fmla="*/ 7627716 w 9213448"/>
              <a:gd name="connsiteY138" fmla="*/ 2407535 h 2581155"/>
              <a:gd name="connsiteX139" fmla="*/ 7234177 w 9213448"/>
              <a:gd name="connsiteY139" fmla="*/ 2581155 h 2581155"/>
              <a:gd name="connsiteX0" fmla="*/ 0 w 9213448"/>
              <a:gd name="connsiteY0" fmla="*/ 2222340 h 2581155"/>
              <a:gd name="connsiteX1" fmla="*/ 69448 w 9213448"/>
              <a:gd name="connsiteY1" fmla="*/ 2187616 h 2581155"/>
              <a:gd name="connsiteX2" fmla="*/ 173620 w 9213448"/>
              <a:gd name="connsiteY2" fmla="*/ 2164466 h 2581155"/>
              <a:gd name="connsiteX3" fmla="*/ 277792 w 9213448"/>
              <a:gd name="connsiteY3" fmla="*/ 2129742 h 2581155"/>
              <a:gd name="connsiteX4" fmla="*/ 370390 w 9213448"/>
              <a:gd name="connsiteY4" fmla="*/ 2106593 h 2581155"/>
              <a:gd name="connsiteX5" fmla="*/ 474562 w 9213448"/>
              <a:gd name="connsiteY5" fmla="*/ 2083443 h 2581155"/>
              <a:gd name="connsiteX6" fmla="*/ 567159 w 9213448"/>
              <a:gd name="connsiteY6" fmla="*/ 2048719 h 2581155"/>
              <a:gd name="connsiteX7" fmla="*/ 636607 w 9213448"/>
              <a:gd name="connsiteY7" fmla="*/ 2025570 h 2581155"/>
              <a:gd name="connsiteX8" fmla="*/ 671331 w 9213448"/>
              <a:gd name="connsiteY8" fmla="*/ 2013995 h 2581155"/>
              <a:gd name="connsiteX9" fmla="*/ 740779 w 9213448"/>
              <a:gd name="connsiteY9" fmla="*/ 2002421 h 2581155"/>
              <a:gd name="connsiteX10" fmla="*/ 833377 w 9213448"/>
              <a:gd name="connsiteY10" fmla="*/ 1967697 h 2581155"/>
              <a:gd name="connsiteX11" fmla="*/ 925974 w 9213448"/>
              <a:gd name="connsiteY11" fmla="*/ 1932973 h 2581155"/>
              <a:gd name="connsiteX12" fmla="*/ 972273 w 9213448"/>
              <a:gd name="connsiteY12" fmla="*/ 1921398 h 2581155"/>
              <a:gd name="connsiteX13" fmla="*/ 1041721 w 9213448"/>
              <a:gd name="connsiteY13" fmla="*/ 1898248 h 2581155"/>
              <a:gd name="connsiteX14" fmla="*/ 1076445 w 9213448"/>
              <a:gd name="connsiteY14" fmla="*/ 1886674 h 2581155"/>
              <a:gd name="connsiteX15" fmla="*/ 1169043 w 9213448"/>
              <a:gd name="connsiteY15" fmla="*/ 1863524 h 2581155"/>
              <a:gd name="connsiteX16" fmla="*/ 1307939 w 9213448"/>
              <a:gd name="connsiteY16" fmla="*/ 1817226 h 2581155"/>
              <a:gd name="connsiteX17" fmla="*/ 1342663 w 9213448"/>
              <a:gd name="connsiteY17" fmla="*/ 1805651 h 2581155"/>
              <a:gd name="connsiteX18" fmla="*/ 1400536 w 9213448"/>
              <a:gd name="connsiteY18" fmla="*/ 1794076 h 2581155"/>
              <a:gd name="connsiteX19" fmla="*/ 1469985 w 9213448"/>
              <a:gd name="connsiteY19" fmla="*/ 1770927 h 2581155"/>
              <a:gd name="connsiteX20" fmla="*/ 1504709 w 9213448"/>
              <a:gd name="connsiteY20" fmla="*/ 1759352 h 2581155"/>
              <a:gd name="connsiteX21" fmla="*/ 1597306 w 9213448"/>
              <a:gd name="connsiteY21" fmla="*/ 1736203 h 2581155"/>
              <a:gd name="connsiteX22" fmla="*/ 1689903 w 9213448"/>
              <a:gd name="connsiteY22" fmla="*/ 1713054 h 2581155"/>
              <a:gd name="connsiteX23" fmla="*/ 1759352 w 9213448"/>
              <a:gd name="connsiteY23" fmla="*/ 1678329 h 2581155"/>
              <a:gd name="connsiteX24" fmla="*/ 1817225 w 9213448"/>
              <a:gd name="connsiteY24" fmla="*/ 1655180 h 2581155"/>
              <a:gd name="connsiteX25" fmla="*/ 1886673 w 9213448"/>
              <a:gd name="connsiteY25" fmla="*/ 1643605 h 2581155"/>
              <a:gd name="connsiteX26" fmla="*/ 1956121 w 9213448"/>
              <a:gd name="connsiteY26" fmla="*/ 1620456 h 2581155"/>
              <a:gd name="connsiteX27" fmla="*/ 1990845 w 9213448"/>
              <a:gd name="connsiteY27" fmla="*/ 1608881 h 2581155"/>
              <a:gd name="connsiteX28" fmla="*/ 2060293 w 9213448"/>
              <a:gd name="connsiteY28" fmla="*/ 1597307 h 2581155"/>
              <a:gd name="connsiteX29" fmla="*/ 2141316 w 9213448"/>
              <a:gd name="connsiteY29" fmla="*/ 1574157 h 2581155"/>
              <a:gd name="connsiteX30" fmla="*/ 2210764 w 9213448"/>
              <a:gd name="connsiteY30" fmla="*/ 1562583 h 2581155"/>
              <a:gd name="connsiteX31" fmla="*/ 2257063 w 9213448"/>
              <a:gd name="connsiteY31" fmla="*/ 1551008 h 2581155"/>
              <a:gd name="connsiteX32" fmla="*/ 2419109 w 9213448"/>
              <a:gd name="connsiteY32" fmla="*/ 1527859 h 2581155"/>
              <a:gd name="connsiteX33" fmla="*/ 2546430 w 9213448"/>
              <a:gd name="connsiteY33" fmla="*/ 1493135 h 2581155"/>
              <a:gd name="connsiteX34" fmla="*/ 2731625 w 9213448"/>
              <a:gd name="connsiteY34" fmla="*/ 1446836 h 2581155"/>
              <a:gd name="connsiteX35" fmla="*/ 2882096 w 9213448"/>
              <a:gd name="connsiteY35" fmla="*/ 1435261 h 2581155"/>
              <a:gd name="connsiteX36" fmla="*/ 3310359 w 9213448"/>
              <a:gd name="connsiteY36" fmla="*/ 1458410 h 2581155"/>
              <a:gd name="connsiteX37" fmla="*/ 3345083 w 9213448"/>
              <a:gd name="connsiteY37" fmla="*/ 1469985 h 2581155"/>
              <a:gd name="connsiteX38" fmla="*/ 3368233 w 9213448"/>
              <a:gd name="connsiteY38" fmla="*/ 1493135 h 2581155"/>
              <a:gd name="connsiteX39" fmla="*/ 3437681 w 9213448"/>
              <a:gd name="connsiteY39" fmla="*/ 1539433 h 2581155"/>
              <a:gd name="connsiteX40" fmla="*/ 3495554 w 9213448"/>
              <a:gd name="connsiteY40" fmla="*/ 1585732 h 2581155"/>
              <a:gd name="connsiteX41" fmla="*/ 3530278 w 9213448"/>
              <a:gd name="connsiteY41" fmla="*/ 1655180 h 2581155"/>
              <a:gd name="connsiteX42" fmla="*/ 3541853 w 9213448"/>
              <a:gd name="connsiteY42" fmla="*/ 1689904 h 2581155"/>
              <a:gd name="connsiteX43" fmla="*/ 3588152 w 9213448"/>
              <a:gd name="connsiteY43" fmla="*/ 1736203 h 2581155"/>
              <a:gd name="connsiteX44" fmla="*/ 3599726 w 9213448"/>
              <a:gd name="connsiteY44" fmla="*/ 1770927 h 2581155"/>
              <a:gd name="connsiteX45" fmla="*/ 3634450 w 9213448"/>
              <a:gd name="connsiteY45" fmla="*/ 1782502 h 2581155"/>
              <a:gd name="connsiteX46" fmla="*/ 3657600 w 9213448"/>
              <a:gd name="connsiteY46" fmla="*/ 1805651 h 2581155"/>
              <a:gd name="connsiteX47" fmla="*/ 3680749 w 9213448"/>
              <a:gd name="connsiteY47" fmla="*/ 1840375 h 2581155"/>
              <a:gd name="connsiteX48" fmla="*/ 3750197 w 9213448"/>
              <a:gd name="connsiteY48" fmla="*/ 1863524 h 2581155"/>
              <a:gd name="connsiteX49" fmla="*/ 3784921 w 9213448"/>
              <a:gd name="connsiteY49" fmla="*/ 1886674 h 2581155"/>
              <a:gd name="connsiteX50" fmla="*/ 3808071 w 9213448"/>
              <a:gd name="connsiteY50" fmla="*/ 1909823 h 2581155"/>
              <a:gd name="connsiteX51" fmla="*/ 3877519 w 9213448"/>
              <a:gd name="connsiteY51" fmla="*/ 1932973 h 2581155"/>
              <a:gd name="connsiteX52" fmla="*/ 3912243 w 9213448"/>
              <a:gd name="connsiteY52" fmla="*/ 1944547 h 2581155"/>
              <a:gd name="connsiteX53" fmla="*/ 4004840 w 9213448"/>
              <a:gd name="connsiteY53" fmla="*/ 1990846 h 2581155"/>
              <a:gd name="connsiteX54" fmla="*/ 4039564 w 9213448"/>
              <a:gd name="connsiteY54" fmla="*/ 2002421 h 2581155"/>
              <a:gd name="connsiteX55" fmla="*/ 4282633 w 9213448"/>
              <a:gd name="connsiteY55" fmla="*/ 1979271 h 2581155"/>
              <a:gd name="connsiteX56" fmla="*/ 4386805 w 9213448"/>
              <a:gd name="connsiteY56" fmla="*/ 1932973 h 2581155"/>
              <a:gd name="connsiteX57" fmla="*/ 4433103 w 9213448"/>
              <a:gd name="connsiteY57" fmla="*/ 1875099 h 2581155"/>
              <a:gd name="connsiteX58" fmla="*/ 4421529 w 9213448"/>
              <a:gd name="connsiteY58" fmla="*/ 1713054 h 2581155"/>
              <a:gd name="connsiteX59" fmla="*/ 4375230 w 9213448"/>
              <a:gd name="connsiteY59" fmla="*/ 1574157 h 2581155"/>
              <a:gd name="connsiteX60" fmla="*/ 4363655 w 9213448"/>
              <a:gd name="connsiteY60" fmla="*/ 1539433 h 2581155"/>
              <a:gd name="connsiteX61" fmla="*/ 4340506 w 9213448"/>
              <a:gd name="connsiteY61" fmla="*/ 1504709 h 2581155"/>
              <a:gd name="connsiteX62" fmla="*/ 4328931 w 9213448"/>
              <a:gd name="connsiteY62" fmla="*/ 1469985 h 2581155"/>
              <a:gd name="connsiteX63" fmla="*/ 4305782 w 9213448"/>
              <a:gd name="connsiteY63" fmla="*/ 1423686 h 2581155"/>
              <a:gd name="connsiteX64" fmla="*/ 4294207 w 9213448"/>
              <a:gd name="connsiteY64" fmla="*/ 1388962 h 2581155"/>
              <a:gd name="connsiteX65" fmla="*/ 4247909 w 9213448"/>
              <a:gd name="connsiteY65" fmla="*/ 1319514 h 2581155"/>
              <a:gd name="connsiteX66" fmla="*/ 4224759 w 9213448"/>
              <a:gd name="connsiteY66" fmla="*/ 1250066 h 2581155"/>
              <a:gd name="connsiteX67" fmla="*/ 4213185 w 9213448"/>
              <a:gd name="connsiteY67" fmla="*/ 1215342 h 2581155"/>
              <a:gd name="connsiteX68" fmla="*/ 4224759 w 9213448"/>
              <a:gd name="connsiteY68" fmla="*/ 1041722 h 2581155"/>
              <a:gd name="connsiteX69" fmla="*/ 4236334 w 9213448"/>
              <a:gd name="connsiteY69" fmla="*/ 1006998 h 2581155"/>
              <a:gd name="connsiteX70" fmla="*/ 4271058 w 9213448"/>
              <a:gd name="connsiteY70" fmla="*/ 995423 h 2581155"/>
              <a:gd name="connsiteX71" fmla="*/ 4305782 w 9213448"/>
              <a:gd name="connsiteY71" fmla="*/ 972274 h 2581155"/>
              <a:gd name="connsiteX72" fmla="*/ 4340506 w 9213448"/>
              <a:gd name="connsiteY72" fmla="*/ 960699 h 2581155"/>
              <a:gd name="connsiteX73" fmla="*/ 4375230 w 9213448"/>
              <a:gd name="connsiteY73" fmla="*/ 937550 h 2581155"/>
              <a:gd name="connsiteX74" fmla="*/ 4444678 w 9213448"/>
              <a:gd name="connsiteY74" fmla="*/ 914400 h 2581155"/>
              <a:gd name="connsiteX75" fmla="*/ 4467828 w 9213448"/>
              <a:gd name="connsiteY75" fmla="*/ 891251 h 2581155"/>
              <a:gd name="connsiteX76" fmla="*/ 4502552 w 9213448"/>
              <a:gd name="connsiteY76" fmla="*/ 879676 h 2581155"/>
              <a:gd name="connsiteX77" fmla="*/ 4629873 w 9213448"/>
              <a:gd name="connsiteY77" fmla="*/ 856527 h 2581155"/>
              <a:gd name="connsiteX78" fmla="*/ 4815068 w 9213448"/>
              <a:gd name="connsiteY78" fmla="*/ 821803 h 2581155"/>
              <a:gd name="connsiteX79" fmla="*/ 4919240 w 9213448"/>
              <a:gd name="connsiteY79" fmla="*/ 810228 h 2581155"/>
              <a:gd name="connsiteX80" fmla="*/ 4988688 w 9213448"/>
              <a:gd name="connsiteY80" fmla="*/ 787079 h 2581155"/>
              <a:gd name="connsiteX81" fmla="*/ 5104435 w 9213448"/>
              <a:gd name="connsiteY81" fmla="*/ 752355 h 2581155"/>
              <a:gd name="connsiteX82" fmla="*/ 5139159 w 9213448"/>
              <a:gd name="connsiteY82" fmla="*/ 740780 h 2581155"/>
              <a:gd name="connsiteX83" fmla="*/ 5173883 w 9213448"/>
              <a:gd name="connsiteY83" fmla="*/ 729205 h 2581155"/>
              <a:gd name="connsiteX84" fmla="*/ 5208607 w 9213448"/>
              <a:gd name="connsiteY84" fmla="*/ 694481 h 2581155"/>
              <a:gd name="connsiteX85" fmla="*/ 5243331 w 9213448"/>
              <a:gd name="connsiteY85" fmla="*/ 682907 h 2581155"/>
              <a:gd name="connsiteX86" fmla="*/ 5324354 w 9213448"/>
              <a:gd name="connsiteY86" fmla="*/ 648183 h 2581155"/>
              <a:gd name="connsiteX87" fmla="*/ 5382228 w 9213448"/>
              <a:gd name="connsiteY87" fmla="*/ 613459 h 2581155"/>
              <a:gd name="connsiteX88" fmla="*/ 5451676 w 9213448"/>
              <a:gd name="connsiteY88" fmla="*/ 578735 h 2581155"/>
              <a:gd name="connsiteX89" fmla="*/ 5474825 w 9213448"/>
              <a:gd name="connsiteY89" fmla="*/ 555585 h 2581155"/>
              <a:gd name="connsiteX90" fmla="*/ 5544273 w 9213448"/>
              <a:gd name="connsiteY90" fmla="*/ 509286 h 2581155"/>
              <a:gd name="connsiteX91" fmla="*/ 5578997 w 9213448"/>
              <a:gd name="connsiteY91" fmla="*/ 486137 h 2581155"/>
              <a:gd name="connsiteX92" fmla="*/ 5660020 w 9213448"/>
              <a:gd name="connsiteY92" fmla="*/ 428264 h 2581155"/>
              <a:gd name="connsiteX93" fmla="*/ 5694744 w 9213448"/>
              <a:gd name="connsiteY93" fmla="*/ 416689 h 2581155"/>
              <a:gd name="connsiteX94" fmla="*/ 5764192 w 9213448"/>
              <a:gd name="connsiteY94" fmla="*/ 381965 h 2581155"/>
              <a:gd name="connsiteX95" fmla="*/ 5810491 w 9213448"/>
              <a:gd name="connsiteY95" fmla="*/ 347241 h 2581155"/>
              <a:gd name="connsiteX96" fmla="*/ 5833640 w 9213448"/>
              <a:gd name="connsiteY96" fmla="*/ 324091 h 2581155"/>
              <a:gd name="connsiteX97" fmla="*/ 5868364 w 9213448"/>
              <a:gd name="connsiteY97" fmla="*/ 312517 h 2581155"/>
              <a:gd name="connsiteX98" fmla="*/ 5926238 w 9213448"/>
              <a:gd name="connsiteY98" fmla="*/ 277793 h 2581155"/>
              <a:gd name="connsiteX99" fmla="*/ 5984111 w 9213448"/>
              <a:gd name="connsiteY99" fmla="*/ 243069 h 2581155"/>
              <a:gd name="connsiteX100" fmla="*/ 6076709 w 9213448"/>
              <a:gd name="connsiteY100" fmla="*/ 196770 h 2581155"/>
              <a:gd name="connsiteX101" fmla="*/ 6111433 w 9213448"/>
              <a:gd name="connsiteY101" fmla="*/ 185195 h 2581155"/>
              <a:gd name="connsiteX102" fmla="*/ 6146157 w 9213448"/>
              <a:gd name="connsiteY102" fmla="*/ 173621 h 2581155"/>
              <a:gd name="connsiteX103" fmla="*/ 6204030 w 9213448"/>
              <a:gd name="connsiteY103" fmla="*/ 138897 h 2581155"/>
              <a:gd name="connsiteX104" fmla="*/ 6285053 w 9213448"/>
              <a:gd name="connsiteY104" fmla="*/ 104173 h 2581155"/>
              <a:gd name="connsiteX105" fmla="*/ 6366076 w 9213448"/>
              <a:gd name="connsiteY105" fmla="*/ 69448 h 2581155"/>
              <a:gd name="connsiteX106" fmla="*/ 6435524 w 9213448"/>
              <a:gd name="connsiteY106" fmla="*/ 46299 h 2581155"/>
              <a:gd name="connsiteX107" fmla="*/ 6516547 w 9213448"/>
              <a:gd name="connsiteY107" fmla="*/ 23150 h 2581155"/>
              <a:gd name="connsiteX108" fmla="*/ 6562845 w 9213448"/>
              <a:gd name="connsiteY108" fmla="*/ 11575 h 2581155"/>
              <a:gd name="connsiteX109" fmla="*/ 6652390 w 9213448"/>
              <a:gd name="connsiteY109" fmla="*/ 3498 h 2581155"/>
              <a:gd name="connsiteX110" fmla="*/ 7234177 w 9213448"/>
              <a:gd name="connsiteY110" fmla="*/ 0 h 2581155"/>
              <a:gd name="connsiteX111" fmla="*/ 7303625 w 9213448"/>
              <a:gd name="connsiteY111" fmla="*/ 11575 h 2581155"/>
              <a:gd name="connsiteX112" fmla="*/ 7383121 w 9213448"/>
              <a:gd name="connsiteY112" fmla="*/ 19652 h 2581155"/>
              <a:gd name="connsiteX113" fmla="*/ 8426369 w 9213448"/>
              <a:gd name="connsiteY113" fmla="*/ 46299 h 2581155"/>
              <a:gd name="connsiteX114" fmla="*/ 8532513 w 9213448"/>
              <a:gd name="connsiteY114" fmla="*/ 75999 h 2581155"/>
              <a:gd name="connsiteX115" fmla="*/ 8650231 w 9213448"/>
              <a:gd name="connsiteY115" fmla="*/ 130375 h 2581155"/>
              <a:gd name="connsiteX116" fmla="*/ 8739331 w 9213448"/>
              <a:gd name="connsiteY116" fmla="*/ 209870 h 2581155"/>
              <a:gd name="connsiteX117" fmla="*/ 8868624 w 9213448"/>
              <a:gd name="connsiteY117" fmla="*/ 317096 h 2581155"/>
              <a:gd name="connsiteX118" fmla="*/ 8993529 w 9213448"/>
              <a:gd name="connsiteY118" fmla="*/ 497712 h 2581155"/>
              <a:gd name="connsiteX119" fmla="*/ 9028253 w 9213448"/>
              <a:gd name="connsiteY119" fmla="*/ 567160 h 2581155"/>
              <a:gd name="connsiteX120" fmla="*/ 9120850 w 9213448"/>
              <a:gd name="connsiteY120" fmla="*/ 752355 h 2581155"/>
              <a:gd name="connsiteX121" fmla="*/ 9144000 w 9213448"/>
              <a:gd name="connsiteY121" fmla="*/ 821803 h 2581155"/>
              <a:gd name="connsiteX122" fmla="*/ 9167149 w 9213448"/>
              <a:gd name="connsiteY122" fmla="*/ 891251 h 2581155"/>
              <a:gd name="connsiteX123" fmla="*/ 9213448 w 9213448"/>
              <a:gd name="connsiteY123" fmla="*/ 1157469 h 2581155"/>
              <a:gd name="connsiteX124" fmla="*/ 9167149 w 9213448"/>
              <a:gd name="connsiteY124" fmla="*/ 1551008 h 2581155"/>
              <a:gd name="connsiteX125" fmla="*/ 9062977 w 9213448"/>
              <a:gd name="connsiteY125" fmla="*/ 1713054 h 2581155"/>
              <a:gd name="connsiteX126" fmla="*/ 9016678 w 9213448"/>
              <a:gd name="connsiteY126" fmla="*/ 1747778 h 2581155"/>
              <a:gd name="connsiteX127" fmla="*/ 8947230 w 9213448"/>
              <a:gd name="connsiteY127" fmla="*/ 1817226 h 2581155"/>
              <a:gd name="connsiteX128" fmla="*/ 8912506 w 9213448"/>
              <a:gd name="connsiteY128" fmla="*/ 1840375 h 2581155"/>
              <a:gd name="connsiteX129" fmla="*/ 8877782 w 9213448"/>
              <a:gd name="connsiteY129" fmla="*/ 1851950 h 2581155"/>
              <a:gd name="connsiteX130" fmla="*/ 8808334 w 9213448"/>
              <a:gd name="connsiteY130" fmla="*/ 1898248 h 2581155"/>
              <a:gd name="connsiteX131" fmla="*/ 8773610 w 9213448"/>
              <a:gd name="connsiteY131" fmla="*/ 1921398 h 2581155"/>
              <a:gd name="connsiteX132" fmla="*/ 8738886 w 9213448"/>
              <a:gd name="connsiteY132" fmla="*/ 1932973 h 2581155"/>
              <a:gd name="connsiteX133" fmla="*/ 8125428 w 9213448"/>
              <a:gd name="connsiteY133" fmla="*/ 2222340 h 2581155"/>
              <a:gd name="connsiteX134" fmla="*/ 8090703 w 9213448"/>
              <a:gd name="connsiteY134" fmla="*/ 2245489 h 2581155"/>
              <a:gd name="connsiteX135" fmla="*/ 7998106 w 9213448"/>
              <a:gd name="connsiteY135" fmla="*/ 2280213 h 2581155"/>
              <a:gd name="connsiteX136" fmla="*/ 7963382 w 9213448"/>
              <a:gd name="connsiteY136" fmla="*/ 2291788 h 2581155"/>
              <a:gd name="connsiteX137" fmla="*/ 7870785 w 9213448"/>
              <a:gd name="connsiteY137" fmla="*/ 2326512 h 2581155"/>
              <a:gd name="connsiteX138" fmla="*/ 7627716 w 9213448"/>
              <a:gd name="connsiteY138" fmla="*/ 2407535 h 2581155"/>
              <a:gd name="connsiteX139" fmla="*/ 7234177 w 9213448"/>
              <a:gd name="connsiteY139" fmla="*/ 2581155 h 2581155"/>
              <a:gd name="connsiteX0" fmla="*/ 0 w 9213448"/>
              <a:gd name="connsiteY0" fmla="*/ 2222789 h 2581604"/>
              <a:gd name="connsiteX1" fmla="*/ 69448 w 9213448"/>
              <a:gd name="connsiteY1" fmla="*/ 2188065 h 2581604"/>
              <a:gd name="connsiteX2" fmla="*/ 173620 w 9213448"/>
              <a:gd name="connsiteY2" fmla="*/ 2164915 h 2581604"/>
              <a:gd name="connsiteX3" fmla="*/ 277792 w 9213448"/>
              <a:gd name="connsiteY3" fmla="*/ 2130191 h 2581604"/>
              <a:gd name="connsiteX4" fmla="*/ 370390 w 9213448"/>
              <a:gd name="connsiteY4" fmla="*/ 2107042 h 2581604"/>
              <a:gd name="connsiteX5" fmla="*/ 474562 w 9213448"/>
              <a:gd name="connsiteY5" fmla="*/ 2083892 h 2581604"/>
              <a:gd name="connsiteX6" fmla="*/ 567159 w 9213448"/>
              <a:gd name="connsiteY6" fmla="*/ 2049168 h 2581604"/>
              <a:gd name="connsiteX7" fmla="*/ 636607 w 9213448"/>
              <a:gd name="connsiteY7" fmla="*/ 2026019 h 2581604"/>
              <a:gd name="connsiteX8" fmla="*/ 671331 w 9213448"/>
              <a:gd name="connsiteY8" fmla="*/ 2014444 h 2581604"/>
              <a:gd name="connsiteX9" fmla="*/ 740779 w 9213448"/>
              <a:gd name="connsiteY9" fmla="*/ 2002870 h 2581604"/>
              <a:gd name="connsiteX10" fmla="*/ 833377 w 9213448"/>
              <a:gd name="connsiteY10" fmla="*/ 1968146 h 2581604"/>
              <a:gd name="connsiteX11" fmla="*/ 925974 w 9213448"/>
              <a:gd name="connsiteY11" fmla="*/ 1933422 h 2581604"/>
              <a:gd name="connsiteX12" fmla="*/ 972273 w 9213448"/>
              <a:gd name="connsiteY12" fmla="*/ 1921847 h 2581604"/>
              <a:gd name="connsiteX13" fmla="*/ 1041721 w 9213448"/>
              <a:gd name="connsiteY13" fmla="*/ 1898697 h 2581604"/>
              <a:gd name="connsiteX14" fmla="*/ 1076445 w 9213448"/>
              <a:gd name="connsiteY14" fmla="*/ 1887123 h 2581604"/>
              <a:gd name="connsiteX15" fmla="*/ 1169043 w 9213448"/>
              <a:gd name="connsiteY15" fmla="*/ 1863973 h 2581604"/>
              <a:gd name="connsiteX16" fmla="*/ 1307939 w 9213448"/>
              <a:gd name="connsiteY16" fmla="*/ 1817675 h 2581604"/>
              <a:gd name="connsiteX17" fmla="*/ 1342663 w 9213448"/>
              <a:gd name="connsiteY17" fmla="*/ 1806100 h 2581604"/>
              <a:gd name="connsiteX18" fmla="*/ 1400536 w 9213448"/>
              <a:gd name="connsiteY18" fmla="*/ 1794525 h 2581604"/>
              <a:gd name="connsiteX19" fmla="*/ 1469985 w 9213448"/>
              <a:gd name="connsiteY19" fmla="*/ 1771376 h 2581604"/>
              <a:gd name="connsiteX20" fmla="*/ 1504709 w 9213448"/>
              <a:gd name="connsiteY20" fmla="*/ 1759801 h 2581604"/>
              <a:gd name="connsiteX21" fmla="*/ 1597306 w 9213448"/>
              <a:gd name="connsiteY21" fmla="*/ 1736652 h 2581604"/>
              <a:gd name="connsiteX22" fmla="*/ 1689903 w 9213448"/>
              <a:gd name="connsiteY22" fmla="*/ 1713503 h 2581604"/>
              <a:gd name="connsiteX23" fmla="*/ 1759352 w 9213448"/>
              <a:gd name="connsiteY23" fmla="*/ 1678778 h 2581604"/>
              <a:gd name="connsiteX24" fmla="*/ 1817225 w 9213448"/>
              <a:gd name="connsiteY24" fmla="*/ 1655629 h 2581604"/>
              <a:gd name="connsiteX25" fmla="*/ 1886673 w 9213448"/>
              <a:gd name="connsiteY25" fmla="*/ 1644054 h 2581604"/>
              <a:gd name="connsiteX26" fmla="*/ 1956121 w 9213448"/>
              <a:gd name="connsiteY26" fmla="*/ 1620905 h 2581604"/>
              <a:gd name="connsiteX27" fmla="*/ 1990845 w 9213448"/>
              <a:gd name="connsiteY27" fmla="*/ 1609330 h 2581604"/>
              <a:gd name="connsiteX28" fmla="*/ 2060293 w 9213448"/>
              <a:gd name="connsiteY28" fmla="*/ 1597756 h 2581604"/>
              <a:gd name="connsiteX29" fmla="*/ 2141316 w 9213448"/>
              <a:gd name="connsiteY29" fmla="*/ 1574606 h 2581604"/>
              <a:gd name="connsiteX30" fmla="*/ 2210764 w 9213448"/>
              <a:gd name="connsiteY30" fmla="*/ 1563032 h 2581604"/>
              <a:gd name="connsiteX31" fmla="*/ 2257063 w 9213448"/>
              <a:gd name="connsiteY31" fmla="*/ 1551457 h 2581604"/>
              <a:gd name="connsiteX32" fmla="*/ 2419109 w 9213448"/>
              <a:gd name="connsiteY32" fmla="*/ 1528308 h 2581604"/>
              <a:gd name="connsiteX33" fmla="*/ 2546430 w 9213448"/>
              <a:gd name="connsiteY33" fmla="*/ 1493584 h 2581604"/>
              <a:gd name="connsiteX34" fmla="*/ 2731625 w 9213448"/>
              <a:gd name="connsiteY34" fmla="*/ 1447285 h 2581604"/>
              <a:gd name="connsiteX35" fmla="*/ 2882096 w 9213448"/>
              <a:gd name="connsiteY35" fmla="*/ 1435710 h 2581604"/>
              <a:gd name="connsiteX36" fmla="*/ 3310359 w 9213448"/>
              <a:gd name="connsiteY36" fmla="*/ 1458859 h 2581604"/>
              <a:gd name="connsiteX37" fmla="*/ 3345083 w 9213448"/>
              <a:gd name="connsiteY37" fmla="*/ 1470434 h 2581604"/>
              <a:gd name="connsiteX38" fmla="*/ 3368233 w 9213448"/>
              <a:gd name="connsiteY38" fmla="*/ 1493584 h 2581604"/>
              <a:gd name="connsiteX39" fmla="*/ 3437681 w 9213448"/>
              <a:gd name="connsiteY39" fmla="*/ 1539882 h 2581604"/>
              <a:gd name="connsiteX40" fmla="*/ 3495554 w 9213448"/>
              <a:gd name="connsiteY40" fmla="*/ 1586181 h 2581604"/>
              <a:gd name="connsiteX41" fmla="*/ 3530278 w 9213448"/>
              <a:gd name="connsiteY41" fmla="*/ 1655629 h 2581604"/>
              <a:gd name="connsiteX42" fmla="*/ 3541853 w 9213448"/>
              <a:gd name="connsiteY42" fmla="*/ 1690353 h 2581604"/>
              <a:gd name="connsiteX43" fmla="*/ 3588152 w 9213448"/>
              <a:gd name="connsiteY43" fmla="*/ 1736652 h 2581604"/>
              <a:gd name="connsiteX44" fmla="*/ 3599726 w 9213448"/>
              <a:gd name="connsiteY44" fmla="*/ 1771376 h 2581604"/>
              <a:gd name="connsiteX45" fmla="*/ 3634450 w 9213448"/>
              <a:gd name="connsiteY45" fmla="*/ 1782951 h 2581604"/>
              <a:gd name="connsiteX46" fmla="*/ 3657600 w 9213448"/>
              <a:gd name="connsiteY46" fmla="*/ 1806100 h 2581604"/>
              <a:gd name="connsiteX47" fmla="*/ 3680749 w 9213448"/>
              <a:gd name="connsiteY47" fmla="*/ 1840824 h 2581604"/>
              <a:gd name="connsiteX48" fmla="*/ 3750197 w 9213448"/>
              <a:gd name="connsiteY48" fmla="*/ 1863973 h 2581604"/>
              <a:gd name="connsiteX49" fmla="*/ 3784921 w 9213448"/>
              <a:gd name="connsiteY49" fmla="*/ 1887123 h 2581604"/>
              <a:gd name="connsiteX50" fmla="*/ 3808071 w 9213448"/>
              <a:gd name="connsiteY50" fmla="*/ 1910272 h 2581604"/>
              <a:gd name="connsiteX51" fmla="*/ 3877519 w 9213448"/>
              <a:gd name="connsiteY51" fmla="*/ 1933422 h 2581604"/>
              <a:gd name="connsiteX52" fmla="*/ 3912243 w 9213448"/>
              <a:gd name="connsiteY52" fmla="*/ 1944996 h 2581604"/>
              <a:gd name="connsiteX53" fmla="*/ 4004840 w 9213448"/>
              <a:gd name="connsiteY53" fmla="*/ 1991295 h 2581604"/>
              <a:gd name="connsiteX54" fmla="*/ 4039564 w 9213448"/>
              <a:gd name="connsiteY54" fmla="*/ 2002870 h 2581604"/>
              <a:gd name="connsiteX55" fmla="*/ 4282633 w 9213448"/>
              <a:gd name="connsiteY55" fmla="*/ 1979720 h 2581604"/>
              <a:gd name="connsiteX56" fmla="*/ 4386805 w 9213448"/>
              <a:gd name="connsiteY56" fmla="*/ 1933422 h 2581604"/>
              <a:gd name="connsiteX57" fmla="*/ 4433103 w 9213448"/>
              <a:gd name="connsiteY57" fmla="*/ 1875548 h 2581604"/>
              <a:gd name="connsiteX58" fmla="*/ 4421529 w 9213448"/>
              <a:gd name="connsiteY58" fmla="*/ 1713503 h 2581604"/>
              <a:gd name="connsiteX59" fmla="*/ 4375230 w 9213448"/>
              <a:gd name="connsiteY59" fmla="*/ 1574606 h 2581604"/>
              <a:gd name="connsiteX60" fmla="*/ 4363655 w 9213448"/>
              <a:gd name="connsiteY60" fmla="*/ 1539882 h 2581604"/>
              <a:gd name="connsiteX61" fmla="*/ 4340506 w 9213448"/>
              <a:gd name="connsiteY61" fmla="*/ 1505158 h 2581604"/>
              <a:gd name="connsiteX62" fmla="*/ 4328931 w 9213448"/>
              <a:gd name="connsiteY62" fmla="*/ 1470434 h 2581604"/>
              <a:gd name="connsiteX63" fmla="*/ 4305782 w 9213448"/>
              <a:gd name="connsiteY63" fmla="*/ 1424135 h 2581604"/>
              <a:gd name="connsiteX64" fmla="*/ 4294207 w 9213448"/>
              <a:gd name="connsiteY64" fmla="*/ 1389411 h 2581604"/>
              <a:gd name="connsiteX65" fmla="*/ 4247909 w 9213448"/>
              <a:gd name="connsiteY65" fmla="*/ 1319963 h 2581604"/>
              <a:gd name="connsiteX66" fmla="*/ 4224759 w 9213448"/>
              <a:gd name="connsiteY66" fmla="*/ 1250515 h 2581604"/>
              <a:gd name="connsiteX67" fmla="*/ 4213185 w 9213448"/>
              <a:gd name="connsiteY67" fmla="*/ 1215791 h 2581604"/>
              <a:gd name="connsiteX68" fmla="*/ 4224759 w 9213448"/>
              <a:gd name="connsiteY68" fmla="*/ 1042171 h 2581604"/>
              <a:gd name="connsiteX69" fmla="*/ 4236334 w 9213448"/>
              <a:gd name="connsiteY69" fmla="*/ 1007447 h 2581604"/>
              <a:gd name="connsiteX70" fmla="*/ 4271058 w 9213448"/>
              <a:gd name="connsiteY70" fmla="*/ 995872 h 2581604"/>
              <a:gd name="connsiteX71" fmla="*/ 4305782 w 9213448"/>
              <a:gd name="connsiteY71" fmla="*/ 972723 h 2581604"/>
              <a:gd name="connsiteX72" fmla="*/ 4340506 w 9213448"/>
              <a:gd name="connsiteY72" fmla="*/ 961148 h 2581604"/>
              <a:gd name="connsiteX73" fmla="*/ 4375230 w 9213448"/>
              <a:gd name="connsiteY73" fmla="*/ 937999 h 2581604"/>
              <a:gd name="connsiteX74" fmla="*/ 4444678 w 9213448"/>
              <a:gd name="connsiteY74" fmla="*/ 914849 h 2581604"/>
              <a:gd name="connsiteX75" fmla="*/ 4467828 w 9213448"/>
              <a:gd name="connsiteY75" fmla="*/ 891700 h 2581604"/>
              <a:gd name="connsiteX76" fmla="*/ 4502552 w 9213448"/>
              <a:gd name="connsiteY76" fmla="*/ 880125 h 2581604"/>
              <a:gd name="connsiteX77" fmla="*/ 4629873 w 9213448"/>
              <a:gd name="connsiteY77" fmla="*/ 856976 h 2581604"/>
              <a:gd name="connsiteX78" fmla="*/ 4815068 w 9213448"/>
              <a:gd name="connsiteY78" fmla="*/ 822252 h 2581604"/>
              <a:gd name="connsiteX79" fmla="*/ 4919240 w 9213448"/>
              <a:gd name="connsiteY79" fmla="*/ 810677 h 2581604"/>
              <a:gd name="connsiteX80" fmla="*/ 4988688 w 9213448"/>
              <a:gd name="connsiteY80" fmla="*/ 787528 h 2581604"/>
              <a:gd name="connsiteX81" fmla="*/ 5104435 w 9213448"/>
              <a:gd name="connsiteY81" fmla="*/ 752804 h 2581604"/>
              <a:gd name="connsiteX82" fmla="*/ 5139159 w 9213448"/>
              <a:gd name="connsiteY82" fmla="*/ 741229 h 2581604"/>
              <a:gd name="connsiteX83" fmla="*/ 5173883 w 9213448"/>
              <a:gd name="connsiteY83" fmla="*/ 729654 h 2581604"/>
              <a:gd name="connsiteX84" fmla="*/ 5208607 w 9213448"/>
              <a:gd name="connsiteY84" fmla="*/ 694930 h 2581604"/>
              <a:gd name="connsiteX85" fmla="*/ 5243331 w 9213448"/>
              <a:gd name="connsiteY85" fmla="*/ 683356 h 2581604"/>
              <a:gd name="connsiteX86" fmla="*/ 5324354 w 9213448"/>
              <a:gd name="connsiteY86" fmla="*/ 648632 h 2581604"/>
              <a:gd name="connsiteX87" fmla="*/ 5382228 w 9213448"/>
              <a:gd name="connsiteY87" fmla="*/ 613908 h 2581604"/>
              <a:gd name="connsiteX88" fmla="*/ 5451676 w 9213448"/>
              <a:gd name="connsiteY88" fmla="*/ 579184 h 2581604"/>
              <a:gd name="connsiteX89" fmla="*/ 5474825 w 9213448"/>
              <a:gd name="connsiteY89" fmla="*/ 556034 h 2581604"/>
              <a:gd name="connsiteX90" fmla="*/ 5544273 w 9213448"/>
              <a:gd name="connsiteY90" fmla="*/ 509735 h 2581604"/>
              <a:gd name="connsiteX91" fmla="*/ 5578997 w 9213448"/>
              <a:gd name="connsiteY91" fmla="*/ 486586 h 2581604"/>
              <a:gd name="connsiteX92" fmla="*/ 5660020 w 9213448"/>
              <a:gd name="connsiteY92" fmla="*/ 428713 h 2581604"/>
              <a:gd name="connsiteX93" fmla="*/ 5694744 w 9213448"/>
              <a:gd name="connsiteY93" fmla="*/ 417138 h 2581604"/>
              <a:gd name="connsiteX94" fmla="*/ 5764192 w 9213448"/>
              <a:gd name="connsiteY94" fmla="*/ 382414 h 2581604"/>
              <a:gd name="connsiteX95" fmla="*/ 5810491 w 9213448"/>
              <a:gd name="connsiteY95" fmla="*/ 347690 h 2581604"/>
              <a:gd name="connsiteX96" fmla="*/ 5833640 w 9213448"/>
              <a:gd name="connsiteY96" fmla="*/ 324540 h 2581604"/>
              <a:gd name="connsiteX97" fmla="*/ 5868364 w 9213448"/>
              <a:gd name="connsiteY97" fmla="*/ 312966 h 2581604"/>
              <a:gd name="connsiteX98" fmla="*/ 5926238 w 9213448"/>
              <a:gd name="connsiteY98" fmla="*/ 278242 h 2581604"/>
              <a:gd name="connsiteX99" fmla="*/ 5984111 w 9213448"/>
              <a:gd name="connsiteY99" fmla="*/ 243518 h 2581604"/>
              <a:gd name="connsiteX100" fmla="*/ 6076709 w 9213448"/>
              <a:gd name="connsiteY100" fmla="*/ 197219 h 2581604"/>
              <a:gd name="connsiteX101" fmla="*/ 6111433 w 9213448"/>
              <a:gd name="connsiteY101" fmla="*/ 185644 h 2581604"/>
              <a:gd name="connsiteX102" fmla="*/ 6146157 w 9213448"/>
              <a:gd name="connsiteY102" fmla="*/ 174070 h 2581604"/>
              <a:gd name="connsiteX103" fmla="*/ 6204030 w 9213448"/>
              <a:gd name="connsiteY103" fmla="*/ 139346 h 2581604"/>
              <a:gd name="connsiteX104" fmla="*/ 6285053 w 9213448"/>
              <a:gd name="connsiteY104" fmla="*/ 104622 h 2581604"/>
              <a:gd name="connsiteX105" fmla="*/ 6366076 w 9213448"/>
              <a:gd name="connsiteY105" fmla="*/ 69897 h 2581604"/>
              <a:gd name="connsiteX106" fmla="*/ 6435524 w 9213448"/>
              <a:gd name="connsiteY106" fmla="*/ 46748 h 2581604"/>
              <a:gd name="connsiteX107" fmla="*/ 6516547 w 9213448"/>
              <a:gd name="connsiteY107" fmla="*/ 23599 h 2581604"/>
              <a:gd name="connsiteX108" fmla="*/ 6562845 w 9213448"/>
              <a:gd name="connsiteY108" fmla="*/ 12024 h 2581604"/>
              <a:gd name="connsiteX109" fmla="*/ 6652390 w 9213448"/>
              <a:gd name="connsiteY109" fmla="*/ 3947 h 2581604"/>
              <a:gd name="connsiteX110" fmla="*/ 7234177 w 9213448"/>
              <a:gd name="connsiteY110" fmla="*/ 449 h 2581604"/>
              <a:gd name="connsiteX111" fmla="*/ 7303625 w 9213448"/>
              <a:gd name="connsiteY111" fmla="*/ 12024 h 2581604"/>
              <a:gd name="connsiteX112" fmla="*/ 7388145 w 9213448"/>
              <a:gd name="connsiteY112" fmla="*/ 4 h 2581604"/>
              <a:gd name="connsiteX113" fmla="*/ 8426369 w 9213448"/>
              <a:gd name="connsiteY113" fmla="*/ 46748 h 2581604"/>
              <a:gd name="connsiteX114" fmla="*/ 8532513 w 9213448"/>
              <a:gd name="connsiteY114" fmla="*/ 76448 h 2581604"/>
              <a:gd name="connsiteX115" fmla="*/ 8650231 w 9213448"/>
              <a:gd name="connsiteY115" fmla="*/ 130824 h 2581604"/>
              <a:gd name="connsiteX116" fmla="*/ 8739331 w 9213448"/>
              <a:gd name="connsiteY116" fmla="*/ 210319 h 2581604"/>
              <a:gd name="connsiteX117" fmla="*/ 8868624 w 9213448"/>
              <a:gd name="connsiteY117" fmla="*/ 317545 h 2581604"/>
              <a:gd name="connsiteX118" fmla="*/ 8993529 w 9213448"/>
              <a:gd name="connsiteY118" fmla="*/ 498161 h 2581604"/>
              <a:gd name="connsiteX119" fmla="*/ 9028253 w 9213448"/>
              <a:gd name="connsiteY119" fmla="*/ 567609 h 2581604"/>
              <a:gd name="connsiteX120" fmla="*/ 9120850 w 9213448"/>
              <a:gd name="connsiteY120" fmla="*/ 752804 h 2581604"/>
              <a:gd name="connsiteX121" fmla="*/ 9144000 w 9213448"/>
              <a:gd name="connsiteY121" fmla="*/ 822252 h 2581604"/>
              <a:gd name="connsiteX122" fmla="*/ 9167149 w 9213448"/>
              <a:gd name="connsiteY122" fmla="*/ 891700 h 2581604"/>
              <a:gd name="connsiteX123" fmla="*/ 9213448 w 9213448"/>
              <a:gd name="connsiteY123" fmla="*/ 1157918 h 2581604"/>
              <a:gd name="connsiteX124" fmla="*/ 9167149 w 9213448"/>
              <a:gd name="connsiteY124" fmla="*/ 1551457 h 2581604"/>
              <a:gd name="connsiteX125" fmla="*/ 9062977 w 9213448"/>
              <a:gd name="connsiteY125" fmla="*/ 1713503 h 2581604"/>
              <a:gd name="connsiteX126" fmla="*/ 9016678 w 9213448"/>
              <a:gd name="connsiteY126" fmla="*/ 1748227 h 2581604"/>
              <a:gd name="connsiteX127" fmla="*/ 8947230 w 9213448"/>
              <a:gd name="connsiteY127" fmla="*/ 1817675 h 2581604"/>
              <a:gd name="connsiteX128" fmla="*/ 8912506 w 9213448"/>
              <a:gd name="connsiteY128" fmla="*/ 1840824 h 2581604"/>
              <a:gd name="connsiteX129" fmla="*/ 8877782 w 9213448"/>
              <a:gd name="connsiteY129" fmla="*/ 1852399 h 2581604"/>
              <a:gd name="connsiteX130" fmla="*/ 8808334 w 9213448"/>
              <a:gd name="connsiteY130" fmla="*/ 1898697 h 2581604"/>
              <a:gd name="connsiteX131" fmla="*/ 8773610 w 9213448"/>
              <a:gd name="connsiteY131" fmla="*/ 1921847 h 2581604"/>
              <a:gd name="connsiteX132" fmla="*/ 8738886 w 9213448"/>
              <a:gd name="connsiteY132" fmla="*/ 1933422 h 2581604"/>
              <a:gd name="connsiteX133" fmla="*/ 8125428 w 9213448"/>
              <a:gd name="connsiteY133" fmla="*/ 2222789 h 2581604"/>
              <a:gd name="connsiteX134" fmla="*/ 8090703 w 9213448"/>
              <a:gd name="connsiteY134" fmla="*/ 2245938 h 2581604"/>
              <a:gd name="connsiteX135" fmla="*/ 7998106 w 9213448"/>
              <a:gd name="connsiteY135" fmla="*/ 2280662 h 2581604"/>
              <a:gd name="connsiteX136" fmla="*/ 7963382 w 9213448"/>
              <a:gd name="connsiteY136" fmla="*/ 2292237 h 2581604"/>
              <a:gd name="connsiteX137" fmla="*/ 7870785 w 9213448"/>
              <a:gd name="connsiteY137" fmla="*/ 2326961 h 2581604"/>
              <a:gd name="connsiteX138" fmla="*/ 7627716 w 9213448"/>
              <a:gd name="connsiteY138" fmla="*/ 2407984 h 2581604"/>
              <a:gd name="connsiteX139" fmla="*/ 7234177 w 9213448"/>
              <a:gd name="connsiteY139" fmla="*/ 2581604 h 2581604"/>
              <a:gd name="connsiteX0" fmla="*/ 0 w 9213448"/>
              <a:gd name="connsiteY0" fmla="*/ 2226245 h 2585060"/>
              <a:gd name="connsiteX1" fmla="*/ 69448 w 9213448"/>
              <a:gd name="connsiteY1" fmla="*/ 2191521 h 2585060"/>
              <a:gd name="connsiteX2" fmla="*/ 173620 w 9213448"/>
              <a:gd name="connsiteY2" fmla="*/ 2168371 h 2585060"/>
              <a:gd name="connsiteX3" fmla="*/ 277792 w 9213448"/>
              <a:gd name="connsiteY3" fmla="*/ 2133647 h 2585060"/>
              <a:gd name="connsiteX4" fmla="*/ 370390 w 9213448"/>
              <a:gd name="connsiteY4" fmla="*/ 2110498 h 2585060"/>
              <a:gd name="connsiteX5" fmla="*/ 474562 w 9213448"/>
              <a:gd name="connsiteY5" fmla="*/ 2087348 h 2585060"/>
              <a:gd name="connsiteX6" fmla="*/ 567159 w 9213448"/>
              <a:gd name="connsiteY6" fmla="*/ 2052624 h 2585060"/>
              <a:gd name="connsiteX7" fmla="*/ 636607 w 9213448"/>
              <a:gd name="connsiteY7" fmla="*/ 2029475 h 2585060"/>
              <a:gd name="connsiteX8" fmla="*/ 671331 w 9213448"/>
              <a:gd name="connsiteY8" fmla="*/ 2017900 h 2585060"/>
              <a:gd name="connsiteX9" fmla="*/ 740779 w 9213448"/>
              <a:gd name="connsiteY9" fmla="*/ 2006326 h 2585060"/>
              <a:gd name="connsiteX10" fmla="*/ 833377 w 9213448"/>
              <a:gd name="connsiteY10" fmla="*/ 1971602 h 2585060"/>
              <a:gd name="connsiteX11" fmla="*/ 925974 w 9213448"/>
              <a:gd name="connsiteY11" fmla="*/ 1936878 h 2585060"/>
              <a:gd name="connsiteX12" fmla="*/ 972273 w 9213448"/>
              <a:gd name="connsiteY12" fmla="*/ 1925303 h 2585060"/>
              <a:gd name="connsiteX13" fmla="*/ 1041721 w 9213448"/>
              <a:gd name="connsiteY13" fmla="*/ 1902153 h 2585060"/>
              <a:gd name="connsiteX14" fmla="*/ 1076445 w 9213448"/>
              <a:gd name="connsiteY14" fmla="*/ 1890579 h 2585060"/>
              <a:gd name="connsiteX15" fmla="*/ 1169043 w 9213448"/>
              <a:gd name="connsiteY15" fmla="*/ 1867429 h 2585060"/>
              <a:gd name="connsiteX16" fmla="*/ 1307939 w 9213448"/>
              <a:gd name="connsiteY16" fmla="*/ 1821131 h 2585060"/>
              <a:gd name="connsiteX17" fmla="*/ 1342663 w 9213448"/>
              <a:gd name="connsiteY17" fmla="*/ 1809556 h 2585060"/>
              <a:gd name="connsiteX18" fmla="*/ 1400536 w 9213448"/>
              <a:gd name="connsiteY18" fmla="*/ 1797981 h 2585060"/>
              <a:gd name="connsiteX19" fmla="*/ 1469985 w 9213448"/>
              <a:gd name="connsiteY19" fmla="*/ 1774832 h 2585060"/>
              <a:gd name="connsiteX20" fmla="*/ 1504709 w 9213448"/>
              <a:gd name="connsiteY20" fmla="*/ 1763257 h 2585060"/>
              <a:gd name="connsiteX21" fmla="*/ 1597306 w 9213448"/>
              <a:gd name="connsiteY21" fmla="*/ 1740108 h 2585060"/>
              <a:gd name="connsiteX22" fmla="*/ 1689903 w 9213448"/>
              <a:gd name="connsiteY22" fmla="*/ 1716959 h 2585060"/>
              <a:gd name="connsiteX23" fmla="*/ 1759352 w 9213448"/>
              <a:gd name="connsiteY23" fmla="*/ 1682234 h 2585060"/>
              <a:gd name="connsiteX24" fmla="*/ 1817225 w 9213448"/>
              <a:gd name="connsiteY24" fmla="*/ 1659085 h 2585060"/>
              <a:gd name="connsiteX25" fmla="*/ 1886673 w 9213448"/>
              <a:gd name="connsiteY25" fmla="*/ 1647510 h 2585060"/>
              <a:gd name="connsiteX26" fmla="*/ 1956121 w 9213448"/>
              <a:gd name="connsiteY26" fmla="*/ 1624361 h 2585060"/>
              <a:gd name="connsiteX27" fmla="*/ 1990845 w 9213448"/>
              <a:gd name="connsiteY27" fmla="*/ 1612786 h 2585060"/>
              <a:gd name="connsiteX28" fmla="*/ 2060293 w 9213448"/>
              <a:gd name="connsiteY28" fmla="*/ 1601212 h 2585060"/>
              <a:gd name="connsiteX29" fmla="*/ 2141316 w 9213448"/>
              <a:gd name="connsiteY29" fmla="*/ 1578062 h 2585060"/>
              <a:gd name="connsiteX30" fmla="*/ 2210764 w 9213448"/>
              <a:gd name="connsiteY30" fmla="*/ 1566488 h 2585060"/>
              <a:gd name="connsiteX31" fmla="*/ 2257063 w 9213448"/>
              <a:gd name="connsiteY31" fmla="*/ 1554913 h 2585060"/>
              <a:gd name="connsiteX32" fmla="*/ 2419109 w 9213448"/>
              <a:gd name="connsiteY32" fmla="*/ 1531764 h 2585060"/>
              <a:gd name="connsiteX33" fmla="*/ 2546430 w 9213448"/>
              <a:gd name="connsiteY33" fmla="*/ 1497040 h 2585060"/>
              <a:gd name="connsiteX34" fmla="*/ 2731625 w 9213448"/>
              <a:gd name="connsiteY34" fmla="*/ 1450741 h 2585060"/>
              <a:gd name="connsiteX35" fmla="*/ 2882096 w 9213448"/>
              <a:gd name="connsiteY35" fmla="*/ 1439166 h 2585060"/>
              <a:gd name="connsiteX36" fmla="*/ 3310359 w 9213448"/>
              <a:gd name="connsiteY36" fmla="*/ 1462315 h 2585060"/>
              <a:gd name="connsiteX37" fmla="*/ 3345083 w 9213448"/>
              <a:gd name="connsiteY37" fmla="*/ 1473890 h 2585060"/>
              <a:gd name="connsiteX38" fmla="*/ 3368233 w 9213448"/>
              <a:gd name="connsiteY38" fmla="*/ 1497040 h 2585060"/>
              <a:gd name="connsiteX39" fmla="*/ 3437681 w 9213448"/>
              <a:gd name="connsiteY39" fmla="*/ 1543338 h 2585060"/>
              <a:gd name="connsiteX40" fmla="*/ 3495554 w 9213448"/>
              <a:gd name="connsiteY40" fmla="*/ 1589637 h 2585060"/>
              <a:gd name="connsiteX41" fmla="*/ 3530278 w 9213448"/>
              <a:gd name="connsiteY41" fmla="*/ 1659085 h 2585060"/>
              <a:gd name="connsiteX42" fmla="*/ 3541853 w 9213448"/>
              <a:gd name="connsiteY42" fmla="*/ 1693809 h 2585060"/>
              <a:gd name="connsiteX43" fmla="*/ 3588152 w 9213448"/>
              <a:gd name="connsiteY43" fmla="*/ 1740108 h 2585060"/>
              <a:gd name="connsiteX44" fmla="*/ 3599726 w 9213448"/>
              <a:gd name="connsiteY44" fmla="*/ 1774832 h 2585060"/>
              <a:gd name="connsiteX45" fmla="*/ 3634450 w 9213448"/>
              <a:gd name="connsiteY45" fmla="*/ 1786407 h 2585060"/>
              <a:gd name="connsiteX46" fmla="*/ 3657600 w 9213448"/>
              <a:gd name="connsiteY46" fmla="*/ 1809556 h 2585060"/>
              <a:gd name="connsiteX47" fmla="*/ 3680749 w 9213448"/>
              <a:gd name="connsiteY47" fmla="*/ 1844280 h 2585060"/>
              <a:gd name="connsiteX48" fmla="*/ 3750197 w 9213448"/>
              <a:gd name="connsiteY48" fmla="*/ 1867429 h 2585060"/>
              <a:gd name="connsiteX49" fmla="*/ 3784921 w 9213448"/>
              <a:gd name="connsiteY49" fmla="*/ 1890579 h 2585060"/>
              <a:gd name="connsiteX50" fmla="*/ 3808071 w 9213448"/>
              <a:gd name="connsiteY50" fmla="*/ 1913728 h 2585060"/>
              <a:gd name="connsiteX51" fmla="*/ 3877519 w 9213448"/>
              <a:gd name="connsiteY51" fmla="*/ 1936878 h 2585060"/>
              <a:gd name="connsiteX52" fmla="*/ 3912243 w 9213448"/>
              <a:gd name="connsiteY52" fmla="*/ 1948452 h 2585060"/>
              <a:gd name="connsiteX53" fmla="*/ 4004840 w 9213448"/>
              <a:gd name="connsiteY53" fmla="*/ 1994751 h 2585060"/>
              <a:gd name="connsiteX54" fmla="*/ 4039564 w 9213448"/>
              <a:gd name="connsiteY54" fmla="*/ 2006326 h 2585060"/>
              <a:gd name="connsiteX55" fmla="*/ 4282633 w 9213448"/>
              <a:gd name="connsiteY55" fmla="*/ 1983176 h 2585060"/>
              <a:gd name="connsiteX56" fmla="*/ 4386805 w 9213448"/>
              <a:gd name="connsiteY56" fmla="*/ 1936878 h 2585060"/>
              <a:gd name="connsiteX57" fmla="*/ 4433103 w 9213448"/>
              <a:gd name="connsiteY57" fmla="*/ 1879004 h 2585060"/>
              <a:gd name="connsiteX58" fmla="*/ 4421529 w 9213448"/>
              <a:gd name="connsiteY58" fmla="*/ 1716959 h 2585060"/>
              <a:gd name="connsiteX59" fmla="*/ 4375230 w 9213448"/>
              <a:gd name="connsiteY59" fmla="*/ 1578062 h 2585060"/>
              <a:gd name="connsiteX60" fmla="*/ 4363655 w 9213448"/>
              <a:gd name="connsiteY60" fmla="*/ 1543338 h 2585060"/>
              <a:gd name="connsiteX61" fmla="*/ 4340506 w 9213448"/>
              <a:gd name="connsiteY61" fmla="*/ 1508614 h 2585060"/>
              <a:gd name="connsiteX62" fmla="*/ 4328931 w 9213448"/>
              <a:gd name="connsiteY62" fmla="*/ 1473890 h 2585060"/>
              <a:gd name="connsiteX63" fmla="*/ 4305782 w 9213448"/>
              <a:gd name="connsiteY63" fmla="*/ 1427591 h 2585060"/>
              <a:gd name="connsiteX64" fmla="*/ 4294207 w 9213448"/>
              <a:gd name="connsiteY64" fmla="*/ 1392867 h 2585060"/>
              <a:gd name="connsiteX65" fmla="*/ 4247909 w 9213448"/>
              <a:gd name="connsiteY65" fmla="*/ 1323419 h 2585060"/>
              <a:gd name="connsiteX66" fmla="*/ 4224759 w 9213448"/>
              <a:gd name="connsiteY66" fmla="*/ 1253971 h 2585060"/>
              <a:gd name="connsiteX67" fmla="*/ 4213185 w 9213448"/>
              <a:gd name="connsiteY67" fmla="*/ 1219247 h 2585060"/>
              <a:gd name="connsiteX68" fmla="*/ 4224759 w 9213448"/>
              <a:gd name="connsiteY68" fmla="*/ 1045627 h 2585060"/>
              <a:gd name="connsiteX69" fmla="*/ 4236334 w 9213448"/>
              <a:gd name="connsiteY69" fmla="*/ 1010903 h 2585060"/>
              <a:gd name="connsiteX70" fmla="*/ 4271058 w 9213448"/>
              <a:gd name="connsiteY70" fmla="*/ 999328 h 2585060"/>
              <a:gd name="connsiteX71" fmla="*/ 4305782 w 9213448"/>
              <a:gd name="connsiteY71" fmla="*/ 976179 h 2585060"/>
              <a:gd name="connsiteX72" fmla="*/ 4340506 w 9213448"/>
              <a:gd name="connsiteY72" fmla="*/ 964604 h 2585060"/>
              <a:gd name="connsiteX73" fmla="*/ 4375230 w 9213448"/>
              <a:gd name="connsiteY73" fmla="*/ 941455 h 2585060"/>
              <a:gd name="connsiteX74" fmla="*/ 4444678 w 9213448"/>
              <a:gd name="connsiteY74" fmla="*/ 918305 h 2585060"/>
              <a:gd name="connsiteX75" fmla="*/ 4467828 w 9213448"/>
              <a:gd name="connsiteY75" fmla="*/ 895156 h 2585060"/>
              <a:gd name="connsiteX76" fmla="*/ 4502552 w 9213448"/>
              <a:gd name="connsiteY76" fmla="*/ 883581 h 2585060"/>
              <a:gd name="connsiteX77" fmla="*/ 4629873 w 9213448"/>
              <a:gd name="connsiteY77" fmla="*/ 860432 h 2585060"/>
              <a:gd name="connsiteX78" fmla="*/ 4815068 w 9213448"/>
              <a:gd name="connsiteY78" fmla="*/ 825708 h 2585060"/>
              <a:gd name="connsiteX79" fmla="*/ 4919240 w 9213448"/>
              <a:gd name="connsiteY79" fmla="*/ 814133 h 2585060"/>
              <a:gd name="connsiteX80" fmla="*/ 4988688 w 9213448"/>
              <a:gd name="connsiteY80" fmla="*/ 790984 h 2585060"/>
              <a:gd name="connsiteX81" fmla="*/ 5104435 w 9213448"/>
              <a:gd name="connsiteY81" fmla="*/ 756260 h 2585060"/>
              <a:gd name="connsiteX82" fmla="*/ 5139159 w 9213448"/>
              <a:gd name="connsiteY82" fmla="*/ 744685 h 2585060"/>
              <a:gd name="connsiteX83" fmla="*/ 5173883 w 9213448"/>
              <a:gd name="connsiteY83" fmla="*/ 733110 h 2585060"/>
              <a:gd name="connsiteX84" fmla="*/ 5208607 w 9213448"/>
              <a:gd name="connsiteY84" fmla="*/ 698386 h 2585060"/>
              <a:gd name="connsiteX85" fmla="*/ 5243331 w 9213448"/>
              <a:gd name="connsiteY85" fmla="*/ 686812 h 2585060"/>
              <a:gd name="connsiteX86" fmla="*/ 5324354 w 9213448"/>
              <a:gd name="connsiteY86" fmla="*/ 652088 h 2585060"/>
              <a:gd name="connsiteX87" fmla="*/ 5382228 w 9213448"/>
              <a:gd name="connsiteY87" fmla="*/ 617364 h 2585060"/>
              <a:gd name="connsiteX88" fmla="*/ 5451676 w 9213448"/>
              <a:gd name="connsiteY88" fmla="*/ 582640 h 2585060"/>
              <a:gd name="connsiteX89" fmla="*/ 5474825 w 9213448"/>
              <a:gd name="connsiteY89" fmla="*/ 559490 h 2585060"/>
              <a:gd name="connsiteX90" fmla="*/ 5544273 w 9213448"/>
              <a:gd name="connsiteY90" fmla="*/ 513191 h 2585060"/>
              <a:gd name="connsiteX91" fmla="*/ 5578997 w 9213448"/>
              <a:gd name="connsiteY91" fmla="*/ 490042 h 2585060"/>
              <a:gd name="connsiteX92" fmla="*/ 5660020 w 9213448"/>
              <a:gd name="connsiteY92" fmla="*/ 432169 h 2585060"/>
              <a:gd name="connsiteX93" fmla="*/ 5694744 w 9213448"/>
              <a:gd name="connsiteY93" fmla="*/ 420594 h 2585060"/>
              <a:gd name="connsiteX94" fmla="*/ 5764192 w 9213448"/>
              <a:gd name="connsiteY94" fmla="*/ 385870 h 2585060"/>
              <a:gd name="connsiteX95" fmla="*/ 5810491 w 9213448"/>
              <a:gd name="connsiteY95" fmla="*/ 351146 h 2585060"/>
              <a:gd name="connsiteX96" fmla="*/ 5833640 w 9213448"/>
              <a:gd name="connsiteY96" fmla="*/ 327996 h 2585060"/>
              <a:gd name="connsiteX97" fmla="*/ 5868364 w 9213448"/>
              <a:gd name="connsiteY97" fmla="*/ 316422 h 2585060"/>
              <a:gd name="connsiteX98" fmla="*/ 5926238 w 9213448"/>
              <a:gd name="connsiteY98" fmla="*/ 281698 h 2585060"/>
              <a:gd name="connsiteX99" fmla="*/ 5984111 w 9213448"/>
              <a:gd name="connsiteY99" fmla="*/ 246974 h 2585060"/>
              <a:gd name="connsiteX100" fmla="*/ 6076709 w 9213448"/>
              <a:gd name="connsiteY100" fmla="*/ 200675 h 2585060"/>
              <a:gd name="connsiteX101" fmla="*/ 6111433 w 9213448"/>
              <a:gd name="connsiteY101" fmla="*/ 189100 h 2585060"/>
              <a:gd name="connsiteX102" fmla="*/ 6146157 w 9213448"/>
              <a:gd name="connsiteY102" fmla="*/ 177526 h 2585060"/>
              <a:gd name="connsiteX103" fmla="*/ 6204030 w 9213448"/>
              <a:gd name="connsiteY103" fmla="*/ 142802 h 2585060"/>
              <a:gd name="connsiteX104" fmla="*/ 6285053 w 9213448"/>
              <a:gd name="connsiteY104" fmla="*/ 108078 h 2585060"/>
              <a:gd name="connsiteX105" fmla="*/ 6366076 w 9213448"/>
              <a:gd name="connsiteY105" fmla="*/ 73353 h 2585060"/>
              <a:gd name="connsiteX106" fmla="*/ 6435524 w 9213448"/>
              <a:gd name="connsiteY106" fmla="*/ 50204 h 2585060"/>
              <a:gd name="connsiteX107" fmla="*/ 6516547 w 9213448"/>
              <a:gd name="connsiteY107" fmla="*/ 27055 h 2585060"/>
              <a:gd name="connsiteX108" fmla="*/ 6562845 w 9213448"/>
              <a:gd name="connsiteY108" fmla="*/ 15480 h 2585060"/>
              <a:gd name="connsiteX109" fmla="*/ 6652390 w 9213448"/>
              <a:gd name="connsiteY109" fmla="*/ 7403 h 2585060"/>
              <a:gd name="connsiteX110" fmla="*/ 7234177 w 9213448"/>
              <a:gd name="connsiteY110" fmla="*/ 3905 h 2585060"/>
              <a:gd name="connsiteX111" fmla="*/ 7388145 w 9213448"/>
              <a:gd name="connsiteY111" fmla="*/ 3460 h 2585060"/>
              <a:gd name="connsiteX112" fmla="*/ 8426369 w 9213448"/>
              <a:gd name="connsiteY112" fmla="*/ 50204 h 2585060"/>
              <a:gd name="connsiteX113" fmla="*/ 8532513 w 9213448"/>
              <a:gd name="connsiteY113" fmla="*/ 79904 h 2585060"/>
              <a:gd name="connsiteX114" fmla="*/ 8650231 w 9213448"/>
              <a:gd name="connsiteY114" fmla="*/ 134280 h 2585060"/>
              <a:gd name="connsiteX115" fmla="*/ 8739331 w 9213448"/>
              <a:gd name="connsiteY115" fmla="*/ 213775 h 2585060"/>
              <a:gd name="connsiteX116" fmla="*/ 8868624 w 9213448"/>
              <a:gd name="connsiteY116" fmla="*/ 321001 h 2585060"/>
              <a:gd name="connsiteX117" fmla="*/ 8993529 w 9213448"/>
              <a:gd name="connsiteY117" fmla="*/ 501617 h 2585060"/>
              <a:gd name="connsiteX118" fmla="*/ 9028253 w 9213448"/>
              <a:gd name="connsiteY118" fmla="*/ 571065 h 2585060"/>
              <a:gd name="connsiteX119" fmla="*/ 9120850 w 9213448"/>
              <a:gd name="connsiteY119" fmla="*/ 756260 h 2585060"/>
              <a:gd name="connsiteX120" fmla="*/ 9144000 w 9213448"/>
              <a:gd name="connsiteY120" fmla="*/ 825708 h 2585060"/>
              <a:gd name="connsiteX121" fmla="*/ 9167149 w 9213448"/>
              <a:gd name="connsiteY121" fmla="*/ 895156 h 2585060"/>
              <a:gd name="connsiteX122" fmla="*/ 9213448 w 9213448"/>
              <a:gd name="connsiteY122" fmla="*/ 1161374 h 2585060"/>
              <a:gd name="connsiteX123" fmla="*/ 9167149 w 9213448"/>
              <a:gd name="connsiteY123" fmla="*/ 1554913 h 2585060"/>
              <a:gd name="connsiteX124" fmla="*/ 9062977 w 9213448"/>
              <a:gd name="connsiteY124" fmla="*/ 1716959 h 2585060"/>
              <a:gd name="connsiteX125" fmla="*/ 9016678 w 9213448"/>
              <a:gd name="connsiteY125" fmla="*/ 1751683 h 2585060"/>
              <a:gd name="connsiteX126" fmla="*/ 8947230 w 9213448"/>
              <a:gd name="connsiteY126" fmla="*/ 1821131 h 2585060"/>
              <a:gd name="connsiteX127" fmla="*/ 8912506 w 9213448"/>
              <a:gd name="connsiteY127" fmla="*/ 1844280 h 2585060"/>
              <a:gd name="connsiteX128" fmla="*/ 8877782 w 9213448"/>
              <a:gd name="connsiteY128" fmla="*/ 1855855 h 2585060"/>
              <a:gd name="connsiteX129" fmla="*/ 8808334 w 9213448"/>
              <a:gd name="connsiteY129" fmla="*/ 1902153 h 2585060"/>
              <a:gd name="connsiteX130" fmla="*/ 8773610 w 9213448"/>
              <a:gd name="connsiteY130" fmla="*/ 1925303 h 2585060"/>
              <a:gd name="connsiteX131" fmla="*/ 8738886 w 9213448"/>
              <a:gd name="connsiteY131" fmla="*/ 1936878 h 2585060"/>
              <a:gd name="connsiteX132" fmla="*/ 8125428 w 9213448"/>
              <a:gd name="connsiteY132" fmla="*/ 2226245 h 2585060"/>
              <a:gd name="connsiteX133" fmla="*/ 8090703 w 9213448"/>
              <a:gd name="connsiteY133" fmla="*/ 2249394 h 2585060"/>
              <a:gd name="connsiteX134" fmla="*/ 7998106 w 9213448"/>
              <a:gd name="connsiteY134" fmla="*/ 2284118 h 2585060"/>
              <a:gd name="connsiteX135" fmla="*/ 7963382 w 9213448"/>
              <a:gd name="connsiteY135" fmla="*/ 2295693 h 2585060"/>
              <a:gd name="connsiteX136" fmla="*/ 7870785 w 9213448"/>
              <a:gd name="connsiteY136" fmla="*/ 2330417 h 2585060"/>
              <a:gd name="connsiteX137" fmla="*/ 7627716 w 9213448"/>
              <a:gd name="connsiteY137" fmla="*/ 2411440 h 2585060"/>
              <a:gd name="connsiteX138" fmla="*/ 7234177 w 9213448"/>
              <a:gd name="connsiteY138" fmla="*/ 2585060 h 2585060"/>
              <a:gd name="connsiteX0" fmla="*/ 0 w 9213448"/>
              <a:gd name="connsiteY0" fmla="*/ 2242469 h 2601284"/>
              <a:gd name="connsiteX1" fmla="*/ 69448 w 9213448"/>
              <a:gd name="connsiteY1" fmla="*/ 2207745 h 2601284"/>
              <a:gd name="connsiteX2" fmla="*/ 173620 w 9213448"/>
              <a:gd name="connsiteY2" fmla="*/ 2184595 h 2601284"/>
              <a:gd name="connsiteX3" fmla="*/ 277792 w 9213448"/>
              <a:gd name="connsiteY3" fmla="*/ 2149871 h 2601284"/>
              <a:gd name="connsiteX4" fmla="*/ 370390 w 9213448"/>
              <a:gd name="connsiteY4" fmla="*/ 2126722 h 2601284"/>
              <a:gd name="connsiteX5" fmla="*/ 474562 w 9213448"/>
              <a:gd name="connsiteY5" fmla="*/ 2103572 h 2601284"/>
              <a:gd name="connsiteX6" fmla="*/ 567159 w 9213448"/>
              <a:gd name="connsiteY6" fmla="*/ 2068848 h 2601284"/>
              <a:gd name="connsiteX7" fmla="*/ 636607 w 9213448"/>
              <a:gd name="connsiteY7" fmla="*/ 2045699 h 2601284"/>
              <a:gd name="connsiteX8" fmla="*/ 671331 w 9213448"/>
              <a:gd name="connsiteY8" fmla="*/ 2034124 h 2601284"/>
              <a:gd name="connsiteX9" fmla="*/ 740779 w 9213448"/>
              <a:gd name="connsiteY9" fmla="*/ 2022550 h 2601284"/>
              <a:gd name="connsiteX10" fmla="*/ 833377 w 9213448"/>
              <a:gd name="connsiteY10" fmla="*/ 1987826 h 2601284"/>
              <a:gd name="connsiteX11" fmla="*/ 925974 w 9213448"/>
              <a:gd name="connsiteY11" fmla="*/ 1953102 h 2601284"/>
              <a:gd name="connsiteX12" fmla="*/ 972273 w 9213448"/>
              <a:gd name="connsiteY12" fmla="*/ 1941527 h 2601284"/>
              <a:gd name="connsiteX13" fmla="*/ 1041721 w 9213448"/>
              <a:gd name="connsiteY13" fmla="*/ 1918377 h 2601284"/>
              <a:gd name="connsiteX14" fmla="*/ 1076445 w 9213448"/>
              <a:gd name="connsiteY14" fmla="*/ 1906803 h 2601284"/>
              <a:gd name="connsiteX15" fmla="*/ 1169043 w 9213448"/>
              <a:gd name="connsiteY15" fmla="*/ 1883653 h 2601284"/>
              <a:gd name="connsiteX16" fmla="*/ 1307939 w 9213448"/>
              <a:gd name="connsiteY16" fmla="*/ 1837355 h 2601284"/>
              <a:gd name="connsiteX17" fmla="*/ 1342663 w 9213448"/>
              <a:gd name="connsiteY17" fmla="*/ 1825780 h 2601284"/>
              <a:gd name="connsiteX18" fmla="*/ 1400536 w 9213448"/>
              <a:gd name="connsiteY18" fmla="*/ 1814205 h 2601284"/>
              <a:gd name="connsiteX19" fmla="*/ 1469985 w 9213448"/>
              <a:gd name="connsiteY19" fmla="*/ 1791056 h 2601284"/>
              <a:gd name="connsiteX20" fmla="*/ 1504709 w 9213448"/>
              <a:gd name="connsiteY20" fmla="*/ 1779481 h 2601284"/>
              <a:gd name="connsiteX21" fmla="*/ 1597306 w 9213448"/>
              <a:gd name="connsiteY21" fmla="*/ 1756332 h 2601284"/>
              <a:gd name="connsiteX22" fmla="*/ 1689903 w 9213448"/>
              <a:gd name="connsiteY22" fmla="*/ 1733183 h 2601284"/>
              <a:gd name="connsiteX23" fmla="*/ 1759352 w 9213448"/>
              <a:gd name="connsiteY23" fmla="*/ 1698458 h 2601284"/>
              <a:gd name="connsiteX24" fmla="*/ 1817225 w 9213448"/>
              <a:gd name="connsiteY24" fmla="*/ 1675309 h 2601284"/>
              <a:gd name="connsiteX25" fmla="*/ 1886673 w 9213448"/>
              <a:gd name="connsiteY25" fmla="*/ 1663734 h 2601284"/>
              <a:gd name="connsiteX26" fmla="*/ 1956121 w 9213448"/>
              <a:gd name="connsiteY26" fmla="*/ 1640585 h 2601284"/>
              <a:gd name="connsiteX27" fmla="*/ 1990845 w 9213448"/>
              <a:gd name="connsiteY27" fmla="*/ 1629010 h 2601284"/>
              <a:gd name="connsiteX28" fmla="*/ 2060293 w 9213448"/>
              <a:gd name="connsiteY28" fmla="*/ 1617436 h 2601284"/>
              <a:gd name="connsiteX29" fmla="*/ 2141316 w 9213448"/>
              <a:gd name="connsiteY29" fmla="*/ 1594286 h 2601284"/>
              <a:gd name="connsiteX30" fmla="*/ 2210764 w 9213448"/>
              <a:gd name="connsiteY30" fmla="*/ 1582712 h 2601284"/>
              <a:gd name="connsiteX31" fmla="*/ 2257063 w 9213448"/>
              <a:gd name="connsiteY31" fmla="*/ 1571137 h 2601284"/>
              <a:gd name="connsiteX32" fmla="*/ 2419109 w 9213448"/>
              <a:gd name="connsiteY32" fmla="*/ 1547988 h 2601284"/>
              <a:gd name="connsiteX33" fmla="*/ 2546430 w 9213448"/>
              <a:gd name="connsiteY33" fmla="*/ 1513264 h 2601284"/>
              <a:gd name="connsiteX34" fmla="*/ 2731625 w 9213448"/>
              <a:gd name="connsiteY34" fmla="*/ 1466965 h 2601284"/>
              <a:gd name="connsiteX35" fmla="*/ 2882096 w 9213448"/>
              <a:gd name="connsiteY35" fmla="*/ 1455390 h 2601284"/>
              <a:gd name="connsiteX36" fmla="*/ 3310359 w 9213448"/>
              <a:gd name="connsiteY36" fmla="*/ 1478539 h 2601284"/>
              <a:gd name="connsiteX37" fmla="*/ 3345083 w 9213448"/>
              <a:gd name="connsiteY37" fmla="*/ 1490114 h 2601284"/>
              <a:gd name="connsiteX38" fmla="*/ 3368233 w 9213448"/>
              <a:gd name="connsiteY38" fmla="*/ 1513264 h 2601284"/>
              <a:gd name="connsiteX39" fmla="*/ 3437681 w 9213448"/>
              <a:gd name="connsiteY39" fmla="*/ 1559562 h 2601284"/>
              <a:gd name="connsiteX40" fmla="*/ 3495554 w 9213448"/>
              <a:gd name="connsiteY40" fmla="*/ 1605861 h 2601284"/>
              <a:gd name="connsiteX41" fmla="*/ 3530278 w 9213448"/>
              <a:gd name="connsiteY41" fmla="*/ 1675309 h 2601284"/>
              <a:gd name="connsiteX42" fmla="*/ 3541853 w 9213448"/>
              <a:gd name="connsiteY42" fmla="*/ 1710033 h 2601284"/>
              <a:gd name="connsiteX43" fmla="*/ 3588152 w 9213448"/>
              <a:gd name="connsiteY43" fmla="*/ 1756332 h 2601284"/>
              <a:gd name="connsiteX44" fmla="*/ 3599726 w 9213448"/>
              <a:gd name="connsiteY44" fmla="*/ 1791056 h 2601284"/>
              <a:gd name="connsiteX45" fmla="*/ 3634450 w 9213448"/>
              <a:gd name="connsiteY45" fmla="*/ 1802631 h 2601284"/>
              <a:gd name="connsiteX46" fmla="*/ 3657600 w 9213448"/>
              <a:gd name="connsiteY46" fmla="*/ 1825780 h 2601284"/>
              <a:gd name="connsiteX47" fmla="*/ 3680749 w 9213448"/>
              <a:gd name="connsiteY47" fmla="*/ 1860504 h 2601284"/>
              <a:gd name="connsiteX48" fmla="*/ 3750197 w 9213448"/>
              <a:gd name="connsiteY48" fmla="*/ 1883653 h 2601284"/>
              <a:gd name="connsiteX49" fmla="*/ 3784921 w 9213448"/>
              <a:gd name="connsiteY49" fmla="*/ 1906803 h 2601284"/>
              <a:gd name="connsiteX50" fmla="*/ 3808071 w 9213448"/>
              <a:gd name="connsiteY50" fmla="*/ 1929952 h 2601284"/>
              <a:gd name="connsiteX51" fmla="*/ 3877519 w 9213448"/>
              <a:gd name="connsiteY51" fmla="*/ 1953102 h 2601284"/>
              <a:gd name="connsiteX52" fmla="*/ 3912243 w 9213448"/>
              <a:gd name="connsiteY52" fmla="*/ 1964676 h 2601284"/>
              <a:gd name="connsiteX53" fmla="*/ 4004840 w 9213448"/>
              <a:gd name="connsiteY53" fmla="*/ 2010975 h 2601284"/>
              <a:gd name="connsiteX54" fmla="*/ 4039564 w 9213448"/>
              <a:gd name="connsiteY54" fmla="*/ 2022550 h 2601284"/>
              <a:gd name="connsiteX55" fmla="*/ 4282633 w 9213448"/>
              <a:gd name="connsiteY55" fmla="*/ 1999400 h 2601284"/>
              <a:gd name="connsiteX56" fmla="*/ 4386805 w 9213448"/>
              <a:gd name="connsiteY56" fmla="*/ 1953102 h 2601284"/>
              <a:gd name="connsiteX57" fmla="*/ 4433103 w 9213448"/>
              <a:gd name="connsiteY57" fmla="*/ 1895228 h 2601284"/>
              <a:gd name="connsiteX58" fmla="*/ 4421529 w 9213448"/>
              <a:gd name="connsiteY58" fmla="*/ 1733183 h 2601284"/>
              <a:gd name="connsiteX59" fmla="*/ 4375230 w 9213448"/>
              <a:gd name="connsiteY59" fmla="*/ 1594286 h 2601284"/>
              <a:gd name="connsiteX60" fmla="*/ 4363655 w 9213448"/>
              <a:gd name="connsiteY60" fmla="*/ 1559562 h 2601284"/>
              <a:gd name="connsiteX61" fmla="*/ 4340506 w 9213448"/>
              <a:gd name="connsiteY61" fmla="*/ 1524838 h 2601284"/>
              <a:gd name="connsiteX62" fmla="*/ 4328931 w 9213448"/>
              <a:gd name="connsiteY62" fmla="*/ 1490114 h 2601284"/>
              <a:gd name="connsiteX63" fmla="*/ 4305782 w 9213448"/>
              <a:gd name="connsiteY63" fmla="*/ 1443815 h 2601284"/>
              <a:gd name="connsiteX64" fmla="*/ 4294207 w 9213448"/>
              <a:gd name="connsiteY64" fmla="*/ 1409091 h 2601284"/>
              <a:gd name="connsiteX65" fmla="*/ 4247909 w 9213448"/>
              <a:gd name="connsiteY65" fmla="*/ 1339643 h 2601284"/>
              <a:gd name="connsiteX66" fmla="*/ 4224759 w 9213448"/>
              <a:gd name="connsiteY66" fmla="*/ 1270195 h 2601284"/>
              <a:gd name="connsiteX67" fmla="*/ 4213185 w 9213448"/>
              <a:gd name="connsiteY67" fmla="*/ 1235471 h 2601284"/>
              <a:gd name="connsiteX68" fmla="*/ 4224759 w 9213448"/>
              <a:gd name="connsiteY68" fmla="*/ 1061851 h 2601284"/>
              <a:gd name="connsiteX69" fmla="*/ 4236334 w 9213448"/>
              <a:gd name="connsiteY69" fmla="*/ 1027127 h 2601284"/>
              <a:gd name="connsiteX70" fmla="*/ 4271058 w 9213448"/>
              <a:gd name="connsiteY70" fmla="*/ 1015552 h 2601284"/>
              <a:gd name="connsiteX71" fmla="*/ 4305782 w 9213448"/>
              <a:gd name="connsiteY71" fmla="*/ 992403 h 2601284"/>
              <a:gd name="connsiteX72" fmla="*/ 4340506 w 9213448"/>
              <a:gd name="connsiteY72" fmla="*/ 980828 h 2601284"/>
              <a:gd name="connsiteX73" fmla="*/ 4375230 w 9213448"/>
              <a:gd name="connsiteY73" fmla="*/ 957679 h 2601284"/>
              <a:gd name="connsiteX74" fmla="*/ 4444678 w 9213448"/>
              <a:gd name="connsiteY74" fmla="*/ 934529 h 2601284"/>
              <a:gd name="connsiteX75" fmla="*/ 4467828 w 9213448"/>
              <a:gd name="connsiteY75" fmla="*/ 911380 h 2601284"/>
              <a:gd name="connsiteX76" fmla="*/ 4502552 w 9213448"/>
              <a:gd name="connsiteY76" fmla="*/ 899805 h 2601284"/>
              <a:gd name="connsiteX77" fmla="*/ 4629873 w 9213448"/>
              <a:gd name="connsiteY77" fmla="*/ 876656 h 2601284"/>
              <a:gd name="connsiteX78" fmla="*/ 4815068 w 9213448"/>
              <a:gd name="connsiteY78" fmla="*/ 841932 h 2601284"/>
              <a:gd name="connsiteX79" fmla="*/ 4919240 w 9213448"/>
              <a:gd name="connsiteY79" fmla="*/ 830357 h 2601284"/>
              <a:gd name="connsiteX80" fmla="*/ 4988688 w 9213448"/>
              <a:gd name="connsiteY80" fmla="*/ 807208 h 2601284"/>
              <a:gd name="connsiteX81" fmla="*/ 5104435 w 9213448"/>
              <a:gd name="connsiteY81" fmla="*/ 772484 h 2601284"/>
              <a:gd name="connsiteX82" fmla="*/ 5139159 w 9213448"/>
              <a:gd name="connsiteY82" fmla="*/ 760909 h 2601284"/>
              <a:gd name="connsiteX83" fmla="*/ 5173883 w 9213448"/>
              <a:gd name="connsiteY83" fmla="*/ 749334 h 2601284"/>
              <a:gd name="connsiteX84" fmla="*/ 5208607 w 9213448"/>
              <a:gd name="connsiteY84" fmla="*/ 714610 h 2601284"/>
              <a:gd name="connsiteX85" fmla="*/ 5243331 w 9213448"/>
              <a:gd name="connsiteY85" fmla="*/ 703036 h 2601284"/>
              <a:gd name="connsiteX86" fmla="*/ 5324354 w 9213448"/>
              <a:gd name="connsiteY86" fmla="*/ 668312 h 2601284"/>
              <a:gd name="connsiteX87" fmla="*/ 5382228 w 9213448"/>
              <a:gd name="connsiteY87" fmla="*/ 633588 h 2601284"/>
              <a:gd name="connsiteX88" fmla="*/ 5451676 w 9213448"/>
              <a:gd name="connsiteY88" fmla="*/ 598864 h 2601284"/>
              <a:gd name="connsiteX89" fmla="*/ 5474825 w 9213448"/>
              <a:gd name="connsiteY89" fmla="*/ 575714 h 2601284"/>
              <a:gd name="connsiteX90" fmla="*/ 5544273 w 9213448"/>
              <a:gd name="connsiteY90" fmla="*/ 529415 h 2601284"/>
              <a:gd name="connsiteX91" fmla="*/ 5578997 w 9213448"/>
              <a:gd name="connsiteY91" fmla="*/ 506266 h 2601284"/>
              <a:gd name="connsiteX92" fmla="*/ 5660020 w 9213448"/>
              <a:gd name="connsiteY92" fmla="*/ 448393 h 2601284"/>
              <a:gd name="connsiteX93" fmla="*/ 5694744 w 9213448"/>
              <a:gd name="connsiteY93" fmla="*/ 436818 h 2601284"/>
              <a:gd name="connsiteX94" fmla="*/ 5764192 w 9213448"/>
              <a:gd name="connsiteY94" fmla="*/ 402094 h 2601284"/>
              <a:gd name="connsiteX95" fmla="*/ 5810491 w 9213448"/>
              <a:gd name="connsiteY95" fmla="*/ 367370 h 2601284"/>
              <a:gd name="connsiteX96" fmla="*/ 5833640 w 9213448"/>
              <a:gd name="connsiteY96" fmla="*/ 344220 h 2601284"/>
              <a:gd name="connsiteX97" fmla="*/ 5868364 w 9213448"/>
              <a:gd name="connsiteY97" fmla="*/ 332646 h 2601284"/>
              <a:gd name="connsiteX98" fmla="*/ 5926238 w 9213448"/>
              <a:gd name="connsiteY98" fmla="*/ 297922 h 2601284"/>
              <a:gd name="connsiteX99" fmla="*/ 5984111 w 9213448"/>
              <a:gd name="connsiteY99" fmla="*/ 263198 h 2601284"/>
              <a:gd name="connsiteX100" fmla="*/ 6076709 w 9213448"/>
              <a:gd name="connsiteY100" fmla="*/ 216899 h 2601284"/>
              <a:gd name="connsiteX101" fmla="*/ 6111433 w 9213448"/>
              <a:gd name="connsiteY101" fmla="*/ 205324 h 2601284"/>
              <a:gd name="connsiteX102" fmla="*/ 6146157 w 9213448"/>
              <a:gd name="connsiteY102" fmla="*/ 193750 h 2601284"/>
              <a:gd name="connsiteX103" fmla="*/ 6204030 w 9213448"/>
              <a:gd name="connsiteY103" fmla="*/ 159026 h 2601284"/>
              <a:gd name="connsiteX104" fmla="*/ 6285053 w 9213448"/>
              <a:gd name="connsiteY104" fmla="*/ 124302 h 2601284"/>
              <a:gd name="connsiteX105" fmla="*/ 6366076 w 9213448"/>
              <a:gd name="connsiteY105" fmla="*/ 89577 h 2601284"/>
              <a:gd name="connsiteX106" fmla="*/ 6435524 w 9213448"/>
              <a:gd name="connsiteY106" fmla="*/ 66428 h 2601284"/>
              <a:gd name="connsiteX107" fmla="*/ 6516547 w 9213448"/>
              <a:gd name="connsiteY107" fmla="*/ 43279 h 2601284"/>
              <a:gd name="connsiteX108" fmla="*/ 6562845 w 9213448"/>
              <a:gd name="connsiteY108" fmla="*/ 31704 h 2601284"/>
              <a:gd name="connsiteX109" fmla="*/ 6652390 w 9213448"/>
              <a:gd name="connsiteY109" fmla="*/ 23627 h 2601284"/>
              <a:gd name="connsiteX110" fmla="*/ 7234177 w 9213448"/>
              <a:gd name="connsiteY110" fmla="*/ 33 h 2601284"/>
              <a:gd name="connsiteX111" fmla="*/ 7388145 w 9213448"/>
              <a:gd name="connsiteY111" fmla="*/ 19684 h 2601284"/>
              <a:gd name="connsiteX112" fmla="*/ 8426369 w 9213448"/>
              <a:gd name="connsiteY112" fmla="*/ 66428 h 2601284"/>
              <a:gd name="connsiteX113" fmla="*/ 8532513 w 9213448"/>
              <a:gd name="connsiteY113" fmla="*/ 96128 h 2601284"/>
              <a:gd name="connsiteX114" fmla="*/ 8650231 w 9213448"/>
              <a:gd name="connsiteY114" fmla="*/ 150504 h 2601284"/>
              <a:gd name="connsiteX115" fmla="*/ 8739331 w 9213448"/>
              <a:gd name="connsiteY115" fmla="*/ 229999 h 2601284"/>
              <a:gd name="connsiteX116" fmla="*/ 8868624 w 9213448"/>
              <a:gd name="connsiteY116" fmla="*/ 337225 h 2601284"/>
              <a:gd name="connsiteX117" fmla="*/ 8993529 w 9213448"/>
              <a:gd name="connsiteY117" fmla="*/ 517841 h 2601284"/>
              <a:gd name="connsiteX118" fmla="*/ 9028253 w 9213448"/>
              <a:gd name="connsiteY118" fmla="*/ 587289 h 2601284"/>
              <a:gd name="connsiteX119" fmla="*/ 9120850 w 9213448"/>
              <a:gd name="connsiteY119" fmla="*/ 772484 h 2601284"/>
              <a:gd name="connsiteX120" fmla="*/ 9144000 w 9213448"/>
              <a:gd name="connsiteY120" fmla="*/ 841932 h 2601284"/>
              <a:gd name="connsiteX121" fmla="*/ 9167149 w 9213448"/>
              <a:gd name="connsiteY121" fmla="*/ 911380 h 2601284"/>
              <a:gd name="connsiteX122" fmla="*/ 9213448 w 9213448"/>
              <a:gd name="connsiteY122" fmla="*/ 1177598 h 2601284"/>
              <a:gd name="connsiteX123" fmla="*/ 9167149 w 9213448"/>
              <a:gd name="connsiteY123" fmla="*/ 1571137 h 2601284"/>
              <a:gd name="connsiteX124" fmla="*/ 9062977 w 9213448"/>
              <a:gd name="connsiteY124" fmla="*/ 1733183 h 2601284"/>
              <a:gd name="connsiteX125" fmla="*/ 9016678 w 9213448"/>
              <a:gd name="connsiteY125" fmla="*/ 1767907 h 2601284"/>
              <a:gd name="connsiteX126" fmla="*/ 8947230 w 9213448"/>
              <a:gd name="connsiteY126" fmla="*/ 1837355 h 2601284"/>
              <a:gd name="connsiteX127" fmla="*/ 8912506 w 9213448"/>
              <a:gd name="connsiteY127" fmla="*/ 1860504 h 2601284"/>
              <a:gd name="connsiteX128" fmla="*/ 8877782 w 9213448"/>
              <a:gd name="connsiteY128" fmla="*/ 1872079 h 2601284"/>
              <a:gd name="connsiteX129" fmla="*/ 8808334 w 9213448"/>
              <a:gd name="connsiteY129" fmla="*/ 1918377 h 2601284"/>
              <a:gd name="connsiteX130" fmla="*/ 8773610 w 9213448"/>
              <a:gd name="connsiteY130" fmla="*/ 1941527 h 2601284"/>
              <a:gd name="connsiteX131" fmla="*/ 8738886 w 9213448"/>
              <a:gd name="connsiteY131" fmla="*/ 1953102 h 2601284"/>
              <a:gd name="connsiteX132" fmla="*/ 8125428 w 9213448"/>
              <a:gd name="connsiteY132" fmla="*/ 2242469 h 2601284"/>
              <a:gd name="connsiteX133" fmla="*/ 8090703 w 9213448"/>
              <a:gd name="connsiteY133" fmla="*/ 2265618 h 2601284"/>
              <a:gd name="connsiteX134" fmla="*/ 7998106 w 9213448"/>
              <a:gd name="connsiteY134" fmla="*/ 2300342 h 2601284"/>
              <a:gd name="connsiteX135" fmla="*/ 7963382 w 9213448"/>
              <a:gd name="connsiteY135" fmla="*/ 2311917 h 2601284"/>
              <a:gd name="connsiteX136" fmla="*/ 7870785 w 9213448"/>
              <a:gd name="connsiteY136" fmla="*/ 2346641 h 2601284"/>
              <a:gd name="connsiteX137" fmla="*/ 7627716 w 9213448"/>
              <a:gd name="connsiteY137" fmla="*/ 2427664 h 2601284"/>
              <a:gd name="connsiteX138" fmla="*/ 7234177 w 9213448"/>
              <a:gd name="connsiteY138" fmla="*/ 2601284 h 2601284"/>
              <a:gd name="connsiteX0" fmla="*/ 0 w 9213448"/>
              <a:gd name="connsiteY0" fmla="*/ 2222785 h 2581600"/>
              <a:gd name="connsiteX1" fmla="*/ 69448 w 9213448"/>
              <a:gd name="connsiteY1" fmla="*/ 2188061 h 2581600"/>
              <a:gd name="connsiteX2" fmla="*/ 173620 w 9213448"/>
              <a:gd name="connsiteY2" fmla="*/ 2164911 h 2581600"/>
              <a:gd name="connsiteX3" fmla="*/ 277792 w 9213448"/>
              <a:gd name="connsiteY3" fmla="*/ 2130187 h 2581600"/>
              <a:gd name="connsiteX4" fmla="*/ 370390 w 9213448"/>
              <a:gd name="connsiteY4" fmla="*/ 2107038 h 2581600"/>
              <a:gd name="connsiteX5" fmla="*/ 474562 w 9213448"/>
              <a:gd name="connsiteY5" fmla="*/ 2083888 h 2581600"/>
              <a:gd name="connsiteX6" fmla="*/ 567159 w 9213448"/>
              <a:gd name="connsiteY6" fmla="*/ 2049164 h 2581600"/>
              <a:gd name="connsiteX7" fmla="*/ 636607 w 9213448"/>
              <a:gd name="connsiteY7" fmla="*/ 2026015 h 2581600"/>
              <a:gd name="connsiteX8" fmla="*/ 671331 w 9213448"/>
              <a:gd name="connsiteY8" fmla="*/ 2014440 h 2581600"/>
              <a:gd name="connsiteX9" fmla="*/ 740779 w 9213448"/>
              <a:gd name="connsiteY9" fmla="*/ 2002866 h 2581600"/>
              <a:gd name="connsiteX10" fmla="*/ 833377 w 9213448"/>
              <a:gd name="connsiteY10" fmla="*/ 1968142 h 2581600"/>
              <a:gd name="connsiteX11" fmla="*/ 925974 w 9213448"/>
              <a:gd name="connsiteY11" fmla="*/ 1933418 h 2581600"/>
              <a:gd name="connsiteX12" fmla="*/ 972273 w 9213448"/>
              <a:gd name="connsiteY12" fmla="*/ 1921843 h 2581600"/>
              <a:gd name="connsiteX13" fmla="*/ 1041721 w 9213448"/>
              <a:gd name="connsiteY13" fmla="*/ 1898693 h 2581600"/>
              <a:gd name="connsiteX14" fmla="*/ 1076445 w 9213448"/>
              <a:gd name="connsiteY14" fmla="*/ 1887119 h 2581600"/>
              <a:gd name="connsiteX15" fmla="*/ 1169043 w 9213448"/>
              <a:gd name="connsiteY15" fmla="*/ 1863969 h 2581600"/>
              <a:gd name="connsiteX16" fmla="*/ 1307939 w 9213448"/>
              <a:gd name="connsiteY16" fmla="*/ 1817671 h 2581600"/>
              <a:gd name="connsiteX17" fmla="*/ 1342663 w 9213448"/>
              <a:gd name="connsiteY17" fmla="*/ 1806096 h 2581600"/>
              <a:gd name="connsiteX18" fmla="*/ 1400536 w 9213448"/>
              <a:gd name="connsiteY18" fmla="*/ 1794521 h 2581600"/>
              <a:gd name="connsiteX19" fmla="*/ 1469985 w 9213448"/>
              <a:gd name="connsiteY19" fmla="*/ 1771372 h 2581600"/>
              <a:gd name="connsiteX20" fmla="*/ 1504709 w 9213448"/>
              <a:gd name="connsiteY20" fmla="*/ 1759797 h 2581600"/>
              <a:gd name="connsiteX21" fmla="*/ 1597306 w 9213448"/>
              <a:gd name="connsiteY21" fmla="*/ 1736648 h 2581600"/>
              <a:gd name="connsiteX22" fmla="*/ 1689903 w 9213448"/>
              <a:gd name="connsiteY22" fmla="*/ 1713499 h 2581600"/>
              <a:gd name="connsiteX23" fmla="*/ 1759352 w 9213448"/>
              <a:gd name="connsiteY23" fmla="*/ 1678774 h 2581600"/>
              <a:gd name="connsiteX24" fmla="*/ 1817225 w 9213448"/>
              <a:gd name="connsiteY24" fmla="*/ 1655625 h 2581600"/>
              <a:gd name="connsiteX25" fmla="*/ 1886673 w 9213448"/>
              <a:gd name="connsiteY25" fmla="*/ 1644050 h 2581600"/>
              <a:gd name="connsiteX26" fmla="*/ 1956121 w 9213448"/>
              <a:gd name="connsiteY26" fmla="*/ 1620901 h 2581600"/>
              <a:gd name="connsiteX27" fmla="*/ 1990845 w 9213448"/>
              <a:gd name="connsiteY27" fmla="*/ 1609326 h 2581600"/>
              <a:gd name="connsiteX28" fmla="*/ 2060293 w 9213448"/>
              <a:gd name="connsiteY28" fmla="*/ 1597752 h 2581600"/>
              <a:gd name="connsiteX29" fmla="*/ 2141316 w 9213448"/>
              <a:gd name="connsiteY29" fmla="*/ 1574602 h 2581600"/>
              <a:gd name="connsiteX30" fmla="*/ 2210764 w 9213448"/>
              <a:gd name="connsiteY30" fmla="*/ 1563028 h 2581600"/>
              <a:gd name="connsiteX31" fmla="*/ 2257063 w 9213448"/>
              <a:gd name="connsiteY31" fmla="*/ 1551453 h 2581600"/>
              <a:gd name="connsiteX32" fmla="*/ 2419109 w 9213448"/>
              <a:gd name="connsiteY32" fmla="*/ 1528304 h 2581600"/>
              <a:gd name="connsiteX33" fmla="*/ 2546430 w 9213448"/>
              <a:gd name="connsiteY33" fmla="*/ 1493580 h 2581600"/>
              <a:gd name="connsiteX34" fmla="*/ 2731625 w 9213448"/>
              <a:gd name="connsiteY34" fmla="*/ 1447281 h 2581600"/>
              <a:gd name="connsiteX35" fmla="*/ 2882096 w 9213448"/>
              <a:gd name="connsiteY35" fmla="*/ 1435706 h 2581600"/>
              <a:gd name="connsiteX36" fmla="*/ 3310359 w 9213448"/>
              <a:gd name="connsiteY36" fmla="*/ 1458855 h 2581600"/>
              <a:gd name="connsiteX37" fmla="*/ 3345083 w 9213448"/>
              <a:gd name="connsiteY37" fmla="*/ 1470430 h 2581600"/>
              <a:gd name="connsiteX38" fmla="*/ 3368233 w 9213448"/>
              <a:gd name="connsiteY38" fmla="*/ 1493580 h 2581600"/>
              <a:gd name="connsiteX39" fmla="*/ 3437681 w 9213448"/>
              <a:gd name="connsiteY39" fmla="*/ 1539878 h 2581600"/>
              <a:gd name="connsiteX40" fmla="*/ 3495554 w 9213448"/>
              <a:gd name="connsiteY40" fmla="*/ 1586177 h 2581600"/>
              <a:gd name="connsiteX41" fmla="*/ 3530278 w 9213448"/>
              <a:gd name="connsiteY41" fmla="*/ 1655625 h 2581600"/>
              <a:gd name="connsiteX42" fmla="*/ 3541853 w 9213448"/>
              <a:gd name="connsiteY42" fmla="*/ 1690349 h 2581600"/>
              <a:gd name="connsiteX43" fmla="*/ 3588152 w 9213448"/>
              <a:gd name="connsiteY43" fmla="*/ 1736648 h 2581600"/>
              <a:gd name="connsiteX44" fmla="*/ 3599726 w 9213448"/>
              <a:gd name="connsiteY44" fmla="*/ 1771372 h 2581600"/>
              <a:gd name="connsiteX45" fmla="*/ 3634450 w 9213448"/>
              <a:gd name="connsiteY45" fmla="*/ 1782947 h 2581600"/>
              <a:gd name="connsiteX46" fmla="*/ 3657600 w 9213448"/>
              <a:gd name="connsiteY46" fmla="*/ 1806096 h 2581600"/>
              <a:gd name="connsiteX47" fmla="*/ 3680749 w 9213448"/>
              <a:gd name="connsiteY47" fmla="*/ 1840820 h 2581600"/>
              <a:gd name="connsiteX48" fmla="*/ 3750197 w 9213448"/>
              <a:gd name="connsiteY48" fmla="*/ 1863969 h 2581600"/>
              <a:gd name="connsiteX49" fmla="*/ 3784921 w 9213448"/>
              <a:gd name="connsiteY49" fmla="*/ 1887119 h 2581600"/>
              <a:gd name="connsiteX50" fmla="*/ 3808071 w 9213448"/>
              <a:gd name="connsiteY50" fmla="*/ 1910268 h 2581600"/>
              <a:gd name="connsiteX51" fmla="*/ 3877519 w 9213448"/>
              <a:gd name="connsiteY51" fmla="*/ 1933418 h 2581600"/>
              <a:gd name="connsiteX52" fmla="*/ 3912243 w 9213448"/>
              <a:gd name="connsiteY52" fmla="*/ 1944992 h 2581600"/>
              <a:gd name="connsiteX53" fmla="*/ 4004840 w 9213448"/>
              <a:gd name="connsiteY53" fmla="*/ 1991291 h 2581600"/>
              <a:gd name="connsiteX54" fmla="*/ 4039564 w 9213448"/>
              <a:gd name="connsiteY54" fmla="*/ 2002866 h 2581600"/>
              <a:gd name="connsiteX55" fmla="*/ 4282633 w 9213448"/>
              <a:gd name="connsiteY55" fmla="*/ 1979716 h 2581600"/>
              <a:gd name="connsiteX56" fmla="*/ 4386805 w 9213448"/>
              <a:gd name="connsiteY56" fmla="*/ 1933418 h 2581600"/>
              <a:gd name="connsiteX57" fmla="*/ 4433103 w 9213448"/>
              <a:gd name="connsiteY57" fmla="*/ 1875544 h 2581600"/>
              <a:gd name="connsiteX58" fmla="*/ 4421529 w 9213448"/>
              <a:gd name="connsiteY58" fmla="*/ 1713499 h 2581600"/>
              <a:gd name="connsiteX59" fmla="*/ 4375230 w 9213448"/>
              <a:gd name="connsiteY59" fmla="*/ 1574602 h 2581600"/>
              <a:gd name="connsiteX60" fmla="*/ 4363655 w 9213448"/>
              <a:gd name="connsiteY60" fmla="*/ 1539878 h 2581600"/>
              <a:gd name="connsiteX61" fmla="*/ 4340506 w 9213448"/>
              <a:gd name="connsiteY61" fmla="*/ 1505154 h 2581600"/>
              <a:gd name="connsiteX62" fmla="*/ 4328931 w 9213448"/>
              <a:gd name="connsiteY62" fmla="*/ 1470430 h 2581600"/>
              <a:gd name="connsiteX63" fmla="*/ 4305782 w 9213448"/>
              <a:gd name="connsiteY63" fmla="*/ 1424131 h 2581600"/>
              <a:gd name="connsiteX64" fmla="*/ 4294207 w 9213448"/>
              <a:gd name="connsiteY64" fmla="*/ 1389407 h 2581600"/>
              <a:gd name="connsiteX65" fmla="*/ 4247909 w 9213448"/>
              <a:gd name="connsiteY65" fmla="*/ 1319959 h 2581600"/>
              <a:gd name="connsiteX66" fmla="*/ 4224759 w 9213448"/>
              <a:gd name="connsiteY66" fmla="*/ 1250511 h 2581600"/>
              <a:gd name="connsiteX67" fmla="*/ 4213185 w 9213448"/>
              <a:gd name="connsiteY67" fmla="*/ 1215787 h 2581600"/>
              <a:gd name="connsiteX68" fmla="*/ 4224759 w 9213448"/>
              <a:gd name="connsiteY68" fmla="*/ 1042167 h 2581600"/>
              <a:gd name="connsiteX69" fmla="*/ 4236334 w 9213448"/>
              <a:gd name="connsiteY69" fmla="*/ 1007443 h 2581600"/>
              <a:gd name="connsiteX70" fmla="*/ 4271058 w 9213448"/>
              <a:gd name="connsiteY70" fmla="*/ 995868 h 2581600"/>
              <a:gd name="connsiteX71" fmla="*/ 4305782 w 9213448"/>
              <a:gd name="connsiteY71" fmla="*/ 972719 h 2581600"/>
              <a:gd name="connsiteX72" fmla="*/ 4340506 w 9213448"/>
              <a:gd name="connsiteY72" fmla="*/ 961144 h 2581600"/>
              <a:gd name="connsiteX73" fmla="*/ 4375230 w 9213448"/>
              <a:gd name="connsiteY73" fmla="*/ 937995 h 2581600"/>
              <a:gd name="connsiteX74" fmla="*/ 4444678 w 9213448"/>
              <a:gd name="connsiteY74" fmla="*/ 914845 h 2581600"/>
              <a:gd name="connsiteX75" fmla="*/ 4467828 w 9213448"/>
              <a:gd name="connsiteY75" fmla="*/ 891696 h 2581600"/>
              <a:gd name="connsiteX76" fmla="*/ 4502552 w 9213448"/>
              <a:gd name="connsiteY76" fmla="*/ 880121 h 2581600"/>
              <a:gd name="connsiteX77" fmla="*/ 4629873 w 9213448"/>
              <a:gd name="connsiteY77" fmla="*/ 856972 h 2581600"/>
              <a:gd name="connsiteX78" fmla="*/ 4815068 w 9213448"/>
              <a:gd name="connsiteY78" fmla="*/ 822248 h 2581600"/>
              <a:gd name="connsiteX79" fmla="*/ 4919240 w 9213448"/>
              <a:gd name="connsiteY79" fmla="*/ 810673 h 2581600"/>
              <a:gd name="connsiteX80" fmla="*/ 4988688 w 9213448"/>
              <a:gd name="connsiteY80" fmla="*/ 787524 h 2581600"/>
              <a:gd name="connsiteX81" fmla="*/ 5104435 w 9213448"/>
              <a:gd name="connsiteY81" fmla="*/ 752800 h 2581600"/>
              <a:gd name="connsiteX82" fmla="*/ 5139159 w 9213448"/>
              <a:gd name="connsiteY82" fmla="*/ 741225 h 2581600"/>
              <a:gd name="connsiteX83" fmla="*/ 5173883 w 9213448"/>
              <a:gd name="connsiteY83" fmla="*/ 729650 h 2581600"/>
              <a:gd name="connsiteX84" fmla="*/ 5208607 w 9213448"/>
              <a:gd name="connsiteY84" fmla="*/ 694926 h 2581600"/>
              <a:gd name="connsiteX85" fmla="*/ 5243331 w 9213448"/>
              <a:gd name="connsiteY85" fmla="*/ 683352 h 2581600"/>
              <a:gd name="connsiteX86" fmla="*/ 5324354 w 9213448"/>
              <a:gd name="connsiteY86" fmla="*/ 648628 h 2581600"/>
              <a:gd name="connsiteX87" fmla="*/ 5382228 w 9213448"/>
              <a:gd name="connsiteY87" fmla="*/ 613904 h 2581600"/>
              <a:gd name="connsiteX88" fmla="*/ 5451676 w 9213448"/>
              <a:gd name="connsiteY88" fmla="*/ 579180 h 2581600"/>
              <a:gd name="connsiteX89" fmla="*/ 5474825 w 9213448"/>
              <a:gd name="connsiteY89" fmla="*/ 556030 h 2581600"/>
              <a:gd name="connsiteX90" fmla="*/ 5544273 w 9213448"/>
              <a:gd name="connsiteY90" fmla="*/ 509731 h 2581600"/>
              <a:gd name="connsiteX91" fmla="*/ 5578997 w 9213448"/>
              <a:gd name="connsiteY91" fmla="*/ 486582 h 2581600"/>
              <a:gd name="connsiteX92" fmla="*/ 5660020 w 9213448"/>
              <a:gd name="connsiteY92" fmla="*/ 428709 h 2581600"/>
              <a:gd name="connsiteX93" fmla="*/ 5694744 w 9213448"/>
              <a:gd name="connsiteY93" fmla="*/ 417134 h 2581600"/>
              <a:gd name="connsiteX94" fmla="*/ 5764192 w 9213448"/>
              <a:gd name="connsiteY94" fmla="*/ 382410 h 2581600"/>
              <a:gd name="connsiteX95" fmla="*/ 5810491 w 9213448"/>
              <a:gd name="connsiteY95" fmla="*/ 347686 h 2581600"/>
              <a:gd name="connsiteX96" fmla="*/ 5833640 w 9213448"/>
              <a:gd name="connsiteY96" fmla="*/ 324536 h 2581600"/>
              <a:gd name="connsiteX97" fmla="*/ 5868364 w 9213448"/>
              <a:gd name="connsiteY97" fmla="*/ 312962 h 2581600"/>
              <a:gd name="connsiteX98" fmla="*/ 5926238 w 9213448"/>
              <a:gd name="connsiteY98" fmla="*/ 278238 h 2581600"/>
              <a:gd name="connsiteX99" fmla="*/ 5984111 w 9213448"/>
              <a:gd name="connsiteY99" fmla="*/ 243514 h 2581600"/>
              <a:gd name="connsiteX100" fmla="*/ 6076709 w 9213448"/>
              <a:gd name="connsiteY100" fmla="*/ 197215 h 2581600"/>
              <a:gd name="connsiteX101" fmla="*/ 6111433 w 9213448"/>
              <a:gd name="connsiteY101" fmla="*/ 185640 h 2581600"/>
              <a:gd name="connsiteX102" fmla="*/ 6146157 w 9213448"/>
              <a:gd name="connsiteY102" fmla="*/ 174066 h 2581600"/>
              <a:gd name="connsiteX103" fmla="*/ 6204030 w 9213448"/>
              <a:gd name="connsiteY103" fmla="*/ 139342 h 2581600"/>
              <a:gd name="connsiteX104" fmla="*/ 6285053 w 9213448"/>
              <a:gd name="connsiteY104" fmla="*/ 104618 h 2581600"/>
              <a:gd name="connsiteX105" fmla="*/ 6366076 w 9213448"/>
              <a:gd name="connsiteY105" fmla="*/ 69893 h 2581600"/>
              <a:gd name="connsiteX106" fmla="*/ 6435524 w 9213448"/>
              <a:gd name="connsiteY106" fmla="*/ 46744 h 2581600"/>
              <a:gd name="connsiteX107" fmla="*/ 6516547 w 9213448"/>
              <a:gd name="connsiteY107" fmla="*/ 23595 h 2581600"/>
              <a:gd name="connsiteX108" fmla="*/ 6562845 w 9213448"/>
              <a:gd name="connsiteY108" fmla="*/ 12020 h 2581600"/>
              <a:gd name="connsiteX109" fmla="*/ 6652390 w 9213448"/>
              <a:gd name="connsiteY109" fmla="*/ 3943 h 2581600"/>
              <a:gd name="connsiteX110" fmla="*/ 7388145 w 9213448"/>
              <a:gd name="connsiteY110" fmla="*/ 0 h 2581600"/>
              <a:gd name="connsiteX111" fmla="*/ 8426369 w 9213448"/>
              <a:gd name="connsiteY111" fmla="*/ 46744 h 2581600"/>
              <a:gd name="connsiteX112" fmla="*/ 8532513 w 9213448"/>
              <a:gd name="connsiteY112" fmla="*/ 76444 h 2581600"/>
              <a:gd name="connsiteX113" fmla="*/ 8650231 w 9213448"/>
              <a:gd name="connsiteY113" fmla="*/ 130820 h 2581600"/>
              <a:gd name="connsiteX114" fmla="*/ 8739331 w 9213448"/>
              <a:gd name="connsiteY114" fmla="*/ 210315 h 2581600"/>
              <a:gd name="connsiteX115" fmla="*/ 8868624 w 9213448"/>
              <a:gd name="connsiteY115" fmla="*/ 317541 h 2581600"/>
              <a:gd name="connsiteX116" fmla="*/ 8993529 w 9213448"/>
              <a:gd name="connsiteY116" fmla="*/ 498157 h 2581600"/>
              <a:gd name="connsiteX117" fmla="*/ 9028253 w 9213448"/>
              <a:gd name="connsiteY117" fmla="*/ 567605 h 2581600"/>
              <a:gd name="connsiteX118" fmla="*/ 9120850 w 9213448"/>
              <a:gd name="connsiteY118" fmla="*/ 752800 h 2581600"/>
              <a:gd name="connsiteX119" fmla="*/ 9144000 w 9213448"/>
              <a:gd name="connsiteY119" fmla="*/ 822248 h 2581600"/>
              <a:gd name="connsiteX120" fmla="*/ 9167149 w 9213448"/>
              <a:gd name="connsiteY120" fmla="*/ 891696 h 2581600"/>
              <a:gd name="connsiteX121" fmla="*/ 9213448 w 9213448"/>
              <a:gd name="connsiteY121" fmla="*/ 1157914 h 2581600"/>
              <a:gd name="connsiteX122" fmla="*/ 9167149 w 9213448"/>
              <a:gd name="connsiteY122" fmla="*/ 1551453 h 2581600"/>
              <a:gd name="connsiteX123" fmla="*/ 9062977 w 9213448"/>
              <a:gd name="connsiteY123" fmla="*/ 1713499 h 2581600"/>
              <a:gd name="connsiteX124" fmla="*/ 9016678 w 9213448"/>
              <a:gd name="connsiteY124" fmla="*/ 1748223 h 2581600"/>
              <a:gd name="connsiteX125" fmla="*/ 8947230 w 9213448"/>
              <a:gd name="connsiteY125" fmla="*/ 1817671 h 2581600"/>
              <a:gd name="connsiteX126" fmla="*/ 8912506 w 9213448"/>
              <a:gd name="connsiteY126" fmla="*/ 1840820 h 2581600"/>
              <a:gd name="connsiteX127" fmla="*/ 8877782 w 9213448"/>
              <a:gd name="connsiteY127" fmla="*/ 1852395 h 2581600"/>
              <a:gd name="connsiteX128" fmla="*/ 8808334 w 9213448"/>
              <a:gd name="connsiteY128" fmla="*/ 1898693 h 2581600"/>
              <a:gd name="connsiteX129" fmla="*/ 8773610 w 9213448"/>
              <a:gd name="connsiteY129" fmla="*/ 1921843 h 2581600"/>
              <a:gd name="connsiteX130" fmla="*/ 8738886 w 9213448"/>
              <a:gd name="connsiteY130" fmla="*/ 1933418 h 2581600"/>
              <a:gd name="connsiteX131" fmla="*/ 8125428 w 9213448"/>
              <a:gd name="connsiteY131" fmla="*/ 2222785 h 2581600"/>
              <a:gd name="connsiteX132" fmla="*/ 8090703 w 9213448"/>
              <a:gd name="connsiteY132" fmla="*/ 2245934 h 2581600"/>
              <a:gd name="connsiteX133" fmla="*/ 7998106 w 9213448"/>
              <a:gd name="connsiteY133" fmla="*/ 2280658 h 2581600"/>
              <a:gd name="connsiteX134" fmla="*/ 7963382 w 9213448"/>
              <a:gd name="connsiteY134" fmla="*/ 2292233 h 2581600"/>
              <a:gd name="connsiteX135" fmla="*/ 7870785 w 9213448"/>
              <a:gd name="connsiteY135" fmla="*/ 2326957 h 2581600"/>
              <a:gd name="connsiteX136" fmla="*/ 7627716 w 9213448"/>
              <a:gd name="connsiteY136" fmla="*/ 2407980 h 2581600"/>
              <a:gd name="connsiteX137" fmla="*/ 7234177 w 9213448"/>
              <a:gd name="connsiteY137" fmla="*/ 2581600 h 2581600"/>
              <a:gd name="connsiteX0" fmla="*/ 0 w 9213448"/>
              <a:gd name="connsiteY0" fmla="*/ 2222785 h 2581600"/>
              <a:gd name="connsiteX1" fmla="*/ 69448 w 9213448"/>
              <a:gd name="connsiteY1" fmla="*/ 2188061 h 2581600"/>
              <a:gd name="connsiteX2" fmla="*/ 173620 w 9213448"/>
              <a:gd name="connsiteY2" fmla="*/ 2164911 h 2581600"/>
              <a:gd name="connsiteX3" fmla="*/ 277792 w 9213448"/>
              <a:gd name="connsiteY3" fmla="*/ 2130187 h 2581600"/>
              <a:gd name="connsiteX4" fmla="*/ 370390 w 9213448"/>
              <a:gd name="connsiteY4" fmla="*/ 2107038 h 2581600"/>
              <a:gd name="connsiteX5" fmla="*/ 474562 w 9213448"/>
              <a:gd name="connsiteY5" fmla="*/ 2083888 h 2581600"/>
              <a:gd name="connsiteX6" fmla="*/ 567159 w 9213448"/>
              <a:gd name="connsiteY6" fmla="*/ 2049164 h 2581600"/>
              <a:gd name="connsiteX7" fmla="*/ 636607 w 9213448"/>
              <a:gd name="connsiteY7" fmla="*/ 2026015 h 2581600"/>
              <a:gd name="connsiteX8" fmla="*/ 671331 w 9213448"/>
              <a:gd name="connsiteY8" fmla="*/ 2014440 h 2581600"/>
              <a:gd name="connsiteX9" fmla="*/ 740779 w 9213448"/>
              <a:gd name="connsiteY9" fmla="*/ 2002866 h 2581600"/>
              <a:gd name="connsiteX10" fmla="*/ 833377 w 9213448"/>
              <a:gd name="connsiteY10" fmla="*/ 1968142 h 2581600"/>
              <a:gd name="connsiteX11" fmla="*/ 925974 w 9213448"/>
              <a:gd name="connsiteY11" fmla="*/ 1933418 h 2581600"/>
              <a:gd name="connsiteX12" fmla="*/ 972273 w 9213448"/>
              <a:gd name="connsiteY12" fmla="*/ 1921843 h 2581600"/>
              <a:gd name="connsiteX13" fmla="*/ 1041721 w 9213448"/>
              <a:gd name="connsiteY13" fmla="*/ 1898693 h 2581600"/>
              <a:gd name="connsiteX14" fmla="*/ 1076445 w 9213448"/>
              <a:gd name="connsiteY14" fmla="*/ 1887119 h 2581600"/>
              <a:gd name="connsiteX15" fmla="*/ 1169043 w 9213448"/>
              <a:gd name="connsiteY15" fmla="*/ 1863969 h 2581600"/>
              <a:gd name="connsiteX16" fmla="*/ 1307939 w 9213448"/>
              <a:gd name="connsiteY16" fmla="*/ 1817671 h 2581600"/>
              <a:gd name="connsiteX17" fmla="*/ 1342663 w 9213448"/>
              <a:gd name="connsiteY17" fmla="*/ 1806096 h 2581600"/>
              <a:gd name="connsiteX18" fmla="*/ 1400536 w 9213448"/>
              <a:gd name="connsiteY18" fmla="*/ 1794521 h 2581600"/>
              <a:gd name="connsiteX19" fmla="*/ 1469985 w 9213448"/>
              <a:gd name="connsiteY19" fmla="*/ 1771372 h 2581600"/>
              <a:gd name="connsiteX20" fmla="*/ 1504709 w 9213448"/>
              <a:gd name="connsiteY20" fmla="*/ 1759797 h 2581600"/>
              <a:gd name="connsiteX21" fmla="*/ 1597306 w 9213448"/>
              <a:gd name="connsiteY21" fmla="*/ 1736648 h 2581600"/>
              <a:gd name="connsiteX22" fmla="*/ 1689903 w 9213448"/>
              <a:gd name="connsiteY22" fmla="*/ 1713499 h 2581600"/>
              <a:gd name="connsiteX23" fmla="*/ 1759352 w 9213448"/>
              <a:gd name="connsiteY23" fmla="*/ 1678774 h 2581600"/>
              <a:gd name="connsiteX24" fmla="*/ 1817225 w 9213448"/>
              <a:gd name="connsiteY24" fmla="*/ 1655625 h 2581600"/>
              <a:gd name="connsiteX25" fmla="*/ 1886673 w 9213448"/>
              <a:gd name="connsiteY25" fmla="*/ 1644050 h 2581600"/>
              <a:gd name="connsiteX26" fmla="*/ 1956121 w 9213448"/>
              <a:gd name="connsiteY26" fmla="*/ 1620901 h 2581600"/>
              <a:gd name="connsiteX27" fmla="*/ 1990845 w 9213448"/>
              <a:gd name="connsiteY27" fmla="*/ 1609326 h 2581600"/>
              <a:gd name="connsiteX28" fmla="*/ 2060293 w 9213448"/>
              <a:gd name="connsiteY28" fmla="*/ 1597752 h 2581600"/>
              <a:gd name="connsiteX29" fmla="*/ 2141316 w 9213448"/>
              <a:gd name="connsiteY29" fmla="*/ 1574602 h 2581600"/>
              <a:gd name="connsiteX30" fmla="*/ 2210764 w 9213448"/>
              <a:gd name="connsiteY30" fmla="*/ 1563028 h 2581600"/>
              <a:gd name="connsiteX31" fmla="*/ 2257063 w 9213448"/>
              <a:gd name="connsiteY31" fmla="*/ 1551453 h 2581600"/>
              <a:gd name="connsiteX32" fmla="*/ 2419109 w 9213448"/>
              <a:gd name="connsiteY32" fmla="*/ 1528304 h 2581600"/>
              <a:gd name="connsiteX33" fmla="*/ 2546430 w 9213448"/>
              <a:gd name="connsiteY33" fmla="*/ 1493580 h 2581600"/>
              <a:gd name="connsiteX34" fmla="*/ 2731625 w 9213448"/>
              <a:gd name="connsiteY34" fmla="*/ 1447281 h 2581600"/>
              <a:gd name="connsiteX35" fmla="*/ 2882096 w 9213448"/>
              <a:gd name="connsiteY35" fmla="*/ 1435706 h 2581600"/>
              <a:gd name="connsiteX36" fmla="*/ 3310359 w 9213448"/>
              <a:gd name="connsiteY36" fmla="*/ 1458855 h 2581600"/>
              <a:gd name="connsiteX37" fmla="*/ 3345083 w 9213448"/>
              <a:gd name="connsiteY37" fmla="*/ 1470430 h 2581600"/>
              <a:gd name="connsiteX38" fmla="*/ 3368233 w 9213448"/>
              <a:gd name="connsiteY38" fmla="*/ 1493580 h 2581600"/>
              <a:gd name="connsiteX39" fmla="*/ 3437681 w 9213448"/>
              <a:gd name="connsiteY39" fmla="*/ 1539878 h 2581600"/>
              <a:gd name="connsiteX40" fmla="*/ 3495554 w 9213448"/>
              <a:gd name="connsiteY40" fmla="*/ 1586177 h 2581600"/>
              <a:gd name="connsiteX41" fmla="*/ 3530278 w 9213448"/>
              <a:gd name="connsiteY41" fmla="*/ 1655625 h 2581600"/>
              <a:gd name="connsiteX42" fmla="*/ 3541853 w 9213448"/>
              <a:gd name="connsiteY42" fmla="*/ 1690349 h 2581600"/>
              <a:gd name="connsiteX43" fmla="*/ 3588152 w 9213448"/>
              <a:gd name="connsiteY43" fmla="*/ 1736648 h 2581600"/>
              <a:gd name="connsiteX44" fmla="*/ 3599726 w 9213448"/>
              <a:gd name="connsiteY44" fmla="*/ 1771372 h 2581600"/>
              <a:gd name="connsiteX45" fmla="*/ 3634450 w 9213448"/>
              <a:gd name="connsiteY45" fmla="*/ 1782947 h 2581600"/>
              <a:gd name="connsiteX46" fmla="*/ 3657600 w 9213448"/>
              <a:gd name="connsiteY46" fmla="*/ 1806096 h 2581600"/>
              <a:gd name="connsiteX47" fmla="*/ 3680749 w 9213448"/>
              <a:gd name="connsiteY47" fmla="*/ 1840820 h 2581600"/>
              <a:gd name="connsiteX48" fmla="*/ 3750197 w 9213448"/>
              <a:gd name="connsiteY48" fmla="*/ 1863969 h 2581600"/>
              <a:gd name="connsiteX49" fmla="*/ 3784921 w 9213448"/>
              <a:gd name="connsiteY49" fmla="*/ 1887119 h 2581600"/>
              <a:gd name="connsiteX50" fmla="*/ 3808071 w 9213448"/>
              <a:gd name="connsiteY50" fmla="*/ 1910268 h 2581600"/>
              <a:gd name="connsiteX51" fmla="*/ 3877519 w 9213448"/>
              <a:gd name="connsiteY51" fmla="*/ 1933418 h 2581600"/>
              <a:gd name="connsiteX52" fmla="*/ 3912243 w 9213448"/>
              <a:gd name="connsiteY52" fmla="*/ 1944992 h 2581600"/>
              <a:gd name="connsiteX53" fmla="*/ 4004840 w 9213448"/>
              <a:gd name="connsiteY53" fmla="*/ 1991291 h 2581600"/>
              <a:gd name="connsiteX54" fmla="*/ 4039564 w 9213448"/>
              <a:gd name="connsiteY54" fmla="*/ 2002866 h 2581600"/>
              <a:gd name="connsiteX55" fmla="*/ 4282633 w 9213448"/>
              <a:gd name="connsiteY55" fmla="*/ 1979716 h 2581600"/>
              <a:gd name="connsiteX56" fmla="*/ 4386805 w 9213448"/>
              <a:gd name="connsiteY56" fmla="*/ 1933418 h 2581600"/>
              <a:gd name="connsiteX57" fmla="*/ 4433103 w 9213448"/>
              <a:gd name="connsiteY57" fmla="*/ 1875544 h 2581600"/>
              <a:gd name="connsiteX58" fmla="*/ 4421529 w 9213448"/>
              <a:gd name="connsiteY58" fmla="*/ 1713499 h 2581600"/>
              <a:gd name="connsiteX59" fmla="*/ 4375230 w 9213448"/>
              <a:gd name="connsiteY59" fmla="*/ 1574602 h 2581600"/>
              <a:gd name="connsiteX60" fmla="*/ 4363655 w 9213448"/>
              <a:gd name="connsiteY60" fmla="*/ 1539878 h 2581600"/>
              <a:gd name="connsiteX61" fmla="*/ 4340506 w 9213448"/>
              <a:gd name="connsiteY61" fmla="*/ 1505154 h 2581600"/>
              <a:gd name="connsiteX62" fmla="*/ 4328931 w 9213448"/>
              <a:gd name="connsiteY62" fmla="*/ 1470430 h 2581600"/>
              <a:gd name="connsiteX63" fmla="*/ 4305782 w 9213448"/>
              <a:gd name="connsiteY63" fmla="*/ 1424131 h 2581600"/>
              <a:gd name="connsiteX64" fmla="*/ 4294207 w 9213448"/>
              <a:gd name="connsiteY64" fmla="*/ 1389407 h 2581600"/>
              <a:gd name="connsiteX65" fmla="*/ 4247909 w 9213448"/>
              <a:gd name="connsiteY65" fmla="*/ 1319959 h 2581600"/>
              <a:gd name="connsiteX66" fmla="*/ 4224759 w 9213448"/>
              <a:gd name="connsiteY66" fmla="*/ 1250511 h 2581600"/>
              <a:gd name="connsiteX67" fmla="*/ 4213185 w 9213448"/>
              <a:gd name="connsiteY67" fmla="*/ 1215787 h 2581600"/>
              <a:gd name="connsiteX68" fmla="*/ 4224759 w 9213448"/>
              <a:gd name="connsiteY68" fmla="*/ 1042167 h 2581600"/>
              <a:gd name="connsiteX69" fmla="*/ 4236334 w 9213448"/>
              <a:gd name="connsiteY69" fmla="*/ 1007443 h 2581600"/>
              <a:gd name="connsiteX70" fmla="*/ 4271058 w 9213448"/>
              <a:gd name="connsiteY70" fmla="*/ 995868 h 2581600"/>
              <a:gd name="connsiteX71" fmla="*/ 4305782 w 9213448"/>
              <a:gd name="connsiteY71" fmla="*/ 972719 h 2581600"/>
              <a:gd name="connsiteX72" fmla="*/ 4340506 w 9213448"/>
              <a:gd name="connsiteY72" fmla="*/ 961144 h 2581600"/>
              <a:gd name="connsiteX73" fmla="*/ 4375230 w 9213448"/>
              <a:gd name="connsiteY73" fmla="*/ 937995 h 2581600"/>
              <a:gd name="connsiteX74" fmla="*/ 4444678 w 9213448"/>
              <a:gd name="connsiteY74" fmla="*/ 914845 h 2581600"/>
              <a:gd name="connsiteX75" fmla="*/ 4467828 w 9213448"/>
              <a:gd name="connsiteY75" fmla="*/ 891696 h 2581600"/>
              <a:gd name="connsiteX76" fmla="*/ 4502552 w 9213448"/>
              <a:gd name="connsiteY76" fmla="*/ 880121 h 2581600"/>
              <a:gd name="connsiteX77" fmla="*/ 4629873 w 9213448"/>
              <a:gd name="connsiteY77" fmla="*/ 856972 h 2581600"/>
              <a:gd name="connsiteX78" fmla="*/ 4815068 w 9213448"/>
              <a:gd name="connsiteY78" fmla="*/ 822248 h 2581600"/>
              <a:gd name="connsiteX79" fmla="*/ 4919240 w 9213448"/>
              <a:gd name="connsiteY79" fmla="*/ 810673 h 2581600"/>
              <a:gd name="connsiteX80" fmla="*/ 4988688 w 9213448"/>
              <a:gd name="connsiteY80" fmla="*/ 787524 h 2581600"/>
              <a:gd name="connsiteX81" fmla="*/ 5104435 w 9213448"/>
              <a:gd name="connsiteY81" fmla="*/ 752800 h 2581600"/>
              <a:gd name="connsiteX82" fmla="*/ 5139159 w 9213448"/>
              <a:gd name="connsiteY82" fmla="*/ 741225 h 2581600"/>
              <a:gd name="connsiteX83" fmla="*/ 5173883 w 9213448"/>
              <a:gd name="connsiteY83" fmla="*/ 729650 h 2581600"/>
              <a:gd name="connsiteX84" fmla="*/ 5208607 w 9213448"/>
              <a:gd name="connsiteY84" fmla="*/ 694926 h 2581600"/>
              <a:gd name="connsiteX85" fmla="*/ 5243331 w 9213448"/>
              <a:gd name="connsiteY85" fmla="*/ 683352 h 2581600"/>
              <a:gd name="connsiteX86" fmla="*/ 5324354 w 9213448"/>
              <a:gd name="connsiteY86" fmla="*/ 648628 h 2581600"/>
              <a:gd name="connsiteX87" fmla="*/ 5382228 w 9213448"/>
              <a:gd name="connsiteY87" fmla="*/ 613904 h 2581600"/>
              <a:gd name="connsiteX88" fmla="*/ 5451676 w 9213448"/>
              <a:gd name="connsiteY88" fmla="*/ 579180 h 2581600"/>
              <a:gd name="connsiteX89" fmla="*/ 5474825 w 9213448"/>
              <a:gd name="connsiteY89" fmla="*/ 556030 h 2581600"/>
              <a:gd name="connsiteX90" fmla="*/ 5544273 w 9213448"/>
              <a:gd name="connsiteY90" fmla="*/ 509731 h 2581600"/>
              <a:gd name="connsiteX91" fmla="*/ 5578997 w 9213448"/>
              <a:gd name="connsiteY91" fmla="*/ 486582 h 2581600"/>
              <a:gd name="connsiteX92" fmla="*/ 5660020 w 9213448"/>
              <a:gd name="connsiteY92" fmla="*/ 428709 h 2581600"/>
              <a:gd name="connsiteX93" fmla="*/ 5694744 w 9213448"/>
              <a:gd name="connsiteY93" fmla="*/ 417134 h 2581600"/>
              <a:gd name="connsiteX94" fmla="*/ 5764192 w 9213448"/>
              <a:gd name="connsiteY94" fmla="*/ 382410 h 2581600"/>
              <a:gd name="connsiteX95" fmla="*/ 5810491 w 9213448"/>
              <a:gd name="connsiteY95" fmla="*/ 347686 h 2581600"/>
              <a:gd name="connsiteX96" fmla="*/ 5833640 w 9213448"/>
              <a:gd name="connsiteY96" fmla="*/ 324536 h 2581600"/>
              <a:gd name="connsiteX97" fmla="*/ 5868364 w 9213448"/>
              <a:gd name="connsiteY97" fmla="*/ 312962 h 2581600"/>
              <a:gd name="connsiteX98" fmla="*/ 5926238 w 9213448"/>
              <a:gd name="connsiteY98" fmla="*/ 278238 h 2581600"/>
              <a:gd name="connsiteX99" fmla="*/ 5984111 w 9213448"/>
              <a:gd name="connsiteY99" fmla="*/ 243514 h 2581600"/>
              <a:gd name="connsiteX100" fmla="*/ 6076709 w 9213448"/>
              <a:gd name="connsiteY100" fmla="*/ 197215 h 2581600"/>
              <a:gd name="connsiteX101" fmla="*/ 6111433 w 9213448"/>
              <a:gd name="connsiteY101" fmla="*/ 185640 h 2581600"/>
              <a:gd name="connsiteX102" fmla="*/ 6146157 w 9213448"/>
              <a:gd name="connsiteY102" fmla="*/ 174066 h 2581600"/>
              <a:gd name="connsiteX103" fmla="*/ 6204030 w 9213448"/>
              <a:gd name="connsiteY103" fmla="*/ 139342 h 2581600"/>
              <a:gd name="connsiteX104" fmla="*/ 6285053 w 9213448"/>
              <a:gd name="connsiteY104" fmla="*/ 104618 h 2581600"/>
              <a:gd name="connsiteX105" fmla="*/ 6366076 w 9213448"/>
              <a:gd name="connsiteY105" fmla="*/ 69893 h 2581600"/>
              <a:gd name="connsiteX106" fmla="*/ 6435524 w 9213448"/>
              <a:gd name="connsiteY106" fmla="*/ 46744 h 2581600"/>
              <a:gd name="connsiteX107" fmla="*/ 6516547 w 9213448"/>
              <a:gd name="connsiteY107" fmla="*/ 23595 h 2581600"/>
              <a:gd name="connsiteX108" fmla="*/ 6562845 w 9213448"/>
              <a:gd name="connsiteY108" fmla="*/ 12020 h 2581600"/>
              <a:gd name="connsiteX109" fmla="*/ 6652390 w 9213448"/>
              <a:gd name="connsiteY109" fmla="*/ 3943 h 2581600"/>
              <a:gd name="connsiteX110" fmla="*/ 7388145 w 9213448"/>
              <a:gd name="connsiteY110" fmla="*/ 0 h 2581600"/>
              <a:gd name="connsiteX111" fmla="*/ 8426369 w 9213448"/>
              <a:gd name="connsiteY111" fmla="*/ 46744 h 2581600"/>
              <a:gd name="connsiteX112" fmla="*/ 8532513 w 9213448"/>
              <a:gd name="connsiteY112" fmla="*/ 76444 h 2581600"/>
              <a:gd name="connsiteX113" fmla="*/ 8650231 w 9213448"/>
              <a:gd name="connsiteY113" fmla="*/ 130820 h 2581600"/>
              <a:gd name="connsiteX114" fmla="*/ 8739331 w 9213448"/>
              <a:gd name="connsiteY114" fmla="*/ 210315 h 2581600"/>
              <a:gd name="connsiteX115" fmla="*/ 8868624 w 9213448"/>
              <a:gd name="connsiteY115" fmla="*/ 317541 h 2581600"/>
              <a:gd name="connsiteX116" fmla="*/ 8993529 w 9213448"/>
              <a:gd name="connsiteY116" fmla="*/ 498157 h 2581600"/>
              <a:gd name="connsiteX117" fmla="*/ 9028253 w 9213448"/>
              <a:gd name="connsiteY117" fmla="*/ 567605 h 2581600"/>
              <a:gd name="connsiteX118" fmla="*/ 9120850 w 9213448"/>
              <a:gd name="connsiteY118" fmla="*/ 752800 h 2581600"/>
              <a:gd name="connsiteX119" fmla="*/ 9144000 w 9213448"/>
              <a:gd name="connsiteY119" fmla="*/ 822248 h 2581600"/>
              <a:gd name="connsiteX120" fmla="*/ 9167149 w 9213448"/>
              <a:gd name="connsiteY120" fmla="*/ 891696 h 2581600"/>
              <a:gd name="connsiteX121" fmla="*/ 9213448 w 9213448"/>
              <a:gd name="connsiteY121" fmla="*/ 1157914 h 2581600"/>
              <a:gd name="connsiteX122" fmla="*/ 9167149 w 9213448"/>
              <a:gd name="connsiteY122" fmla="*/ 1551453 h 2581600"/>
              <a:gd name="connsiteX123" fmla="*/ 9062977 w 9213448"/>
              <a:gd name="connsiteY123" fmla="*/ 1713499 h 2581600"/>
              <a:gd name="connsiteX124" fmla="*/ 9016678 w 9213448"/>
              <a:gd name="connsiteY124" fmla="*/ 1748223 h 2581600"/>
              <a:gd name="connsiteX125" fmla="*/ 8947230 w 9213448"/>
              <a:gd name="connsiteY125" fmla="*/ 1817671 h 2581600"/>
              <a:gd name="connsiteX126" fmla="*/ 8912506 w 9213448"/>
              <a:gd name="connsiteY126" fmla="*/ 1840820 h 2581600"/>
              <a:gd name="connsiteX127" fmla="*/ 8877782 w 9213448"/>
              <a:gd name="connsiteY127" fmla="*/ 1852395 h 2581600"/>
              <a:gd name="connsiteX128" fmla="*/ 8808334 w 9213448"/>
              <a:gd name="connsiteY128" fmla="*/ 1898693 h 2581600"/>
              <a:gd name="connsiteX129" fmla="*/ 8773610 w 9213448"/>
              <a:gd name="connsiteY129" fmla="*/ 1921843 h 2581600"/>
              <a:gd name="connsiteX130" fmla="*/ 8738886 w 9213448"/>
              <a:gd name="connsiteY130" fmla="*/ 1933418 h 2581600"/>
              <a:gd name="connsiteX131" fmla="*/ 8125428 w 9213448"/>
              <a:gd name="connsiteY131" fmla="*/ 2222785 h 2581600"/>
              <a:gd name="connsiteX132" fmla="*/ 8090703 w 9213448"/>
              <a:gd name="connsiteY132" fmla="*/ 2245934 h 2581600"/>
              <a:gd name="connsiteX133" fmla="*/ 7998106 w 9213448"/>
              <a:gd name="connsiteY133" fmla="*/ 2280658 h 2581600"/>
              <a:gd name="connsiteX134" fmla="*/ 7963382 w 9213448"/>
              <a:gd name="connsiteY134" fmla="*/ 2292233 h 2581600"/>
              <a:gd name="connsiteX135" fmla="*/ 7870785 w 9213448"/>
              <a:gd name="connsiteY135" fmla="*/ 2326957 h 2581600"/>
              <a:gd name="connsiteX136" fmla="*/ 7627716 w 9213448"/>
              <a:gd name="connsiteY136" fmla="*/ 2407980 h 2581600"/>
              <a:gd name="connsiteX137" fmla="*/ 7234177 w 9213448"/>
              <a:gd name="connsiteY137" fmla="*/ 2581600 h 2581600"/>
              <a:gd name="connsiteX0" fmla="*/ 0 w 9213448"/>
              <a:gd name="connsiteY0" fmla="*/ 2222785 h 2581600"/>
              <a:gd name="connsiteX1" fmla="*/ 69448 w 9213448"/>
              <a:gd name="connsiteY1" fmla="*/ 2188061 h 2581600"/>
              <a:gd name="connsiteX2" fmla="*/ 173620 w 9213448"/>
              <a:gd name="connsiteY2" fmla="*/ 2164911 h 2581600"/>
              <a:gd name="connsiteX3" fmla="*/ 277792 w 9213448"/>
              <a:gd name="connsiteY3" fmla="*/ 2130187 h 2581600"/>
              <a:gd name="connsiteX4" fmla="*/ 370390 w 9213448"/>
              <a:gd name="connsiteY4" fmla="*/ 2107038 h 2581600"/>
              <a:gd name="connsiteX5" fmla="*/ 474562 w 9213448"/>
              <a:gd name="connsiteY5" fmla="*/ 2083888 h 2581600"/>
              <a:gd name="connsiteX6" fmla="*/ 567159 w 9213448"/>
              <a:gd name="connsiteY6" fmla="*/ 2049164 h 2581600"/>
              <a:gd name="connsiteX7" fmla="*/ 636607 w 9213448"/>
              <a:gd name="connsiteY7" fmla="*/ 2026015 h 2581600"/>
              <a:gd name="connsiteX8" fmla="*/ 671331 w 9213448"/>
              <a:gd name="connsiteY8" fmla="*/ 2014440 h 2581600"/>
              <a:gd name="connsiteX9" fmla="*/ 740779 w 9213448"/>
              <a:gd name="connsiteY9" fmla="*/ 2002866 h 2581600"/>
              <a:gd name="connsiteX10" fmla="*/ 833377 w 9213448"/>
              <a:gd name="connsiteY10" fmla="*/ 1968142 h 2581600"/>
              <a:gd name="connsiteX11" fmla="*/ 925974 w 9213448"/>
              <a:gd name="connsiteY11" fmla="*/ 1933418 h 2581600"/>
              <a:gd name="connsiteX12" fmla="*/ 972273 w 9213448"/>
              <a:gd name="connsiteY12" fmla="*/ 1921843 h 2581600"/>
              <a:gd name="connsiteX13" fmla="*/ 1041721 w 9213448"/>
              <a:gd name="connsiteY13" fmla="*/ 1898693 h 2581600"/>
              <a:gd name="connsiteX14" fmla="*/ 1076445 w 9213448"/>
              <a:gd name="connsiteY14" fmla="*/ 1887119 h 2581600"/>
              <a:gd name="connsiteX15" fmla="*/ 1169043 w 9213448"/>
              <a:gd name="connsiteY15" fmla="*/ 1863969 h 2581600"/>
              <a:gd name="connsiteX16" fmla="*/ 1307939 w 9213448"/>
              <a:gd name="connsiteY16" fmla="*/ 1817671 h 2581600"/>
              <a:gd name="connsiteX17" fmla="*/ 1342663 w 9213448"/>
              <a:gd name="connsiteY17" fmla="*/ 1806096 h 2581600"/>
              <a:gd name="connsiteX18" fmla="*/ 1400536 w 9213448"/>
              <a:gd name="connsiteY18" fmla="*/ 1794521 h 2581600"/>
              <a:gd name="connsiteX19" fmla="*/ 1469985 w 9213448"/>
              <a:gd name="connsiteY19" fmla="*/ 1771372 h 2581600"/>
              <a:gd name="connsiteX20" fmla="*/ 1504709 w 9213448"/>
              <a:gd name="connsiteY20" fmla="*/ 1759797 h 2581600"/>
              <a:gd name="connsiteX21" fmla="*/ 1597306 w 9213448"/>
              <a:gd name="connsiteY21" fmla="*/ 1736648 h 2581600"/>
              <a:gd name="connsiteX22" fmla="*/ 1689903 w 9213448"/>
              <a:gd name="connsiteY22" fmla="*/ 1713499 h 2581600"/>
              <a:gd name="connsiteX23" fmla="*/ 1759352 w 9213448"/>
              <a:gd name="connsiteY23" fmla="*/ 1678774 h 2581600"/>
              <a:gd name="connsiteX24" fmla="*/ 1817225 w 9213448"/>
              <a:gd name="connsiteY24" fmla="*/ 1655625 h 2581600"/>
              <a:gd name="connsiteX25" fmla="*/ 1886673 w 9213448"/>
              <a:gd name="connsiteY25" fmla="*/ 1644050 h 2581600"/>
              <a:gd name="connsiteX26" fmla="*/ 1956121 w 9213448"/>
              <a:gd name="connsiteY26" fmla="*/ 1620901 h 2581600"/>
              <a:gd name="connsiteX27" fmla="*/ 1990845 w 9213448"/>
              <a:gd name="connsiteY27" fmla="*/ 1609326 h 2581600"/>
              <a:gd name="connsiteX28" fmla="*/ 2060293 w 9213448"/>
              <a:gd name="connsiteY28" fmla="*/ 1597752 h 2581600"/>
              <a:gd name="connsiteX29" fmla="*/ 2141316 w 9213448"/>
              <a:gd name="connsiteY29" fmla="*/ 1574602 h 2581600"/>
              <a:gd name="connsiteX30" fmla="*/ 2210764 w 9213448"/>
              <a:gd name="connsiteY30" fmla="*/ 1563028 h 2581600"/>
              <a:gd name="connsiteX31" fmla="*/ 2257063 w 9213448"/>
              <a:gd name="connsiteY31" fmla="*/ 1551453 h 2581600"/>
              <a:gd name="connsiteX32" fmla="*/ 2419109 w 9213448"/>
              <a:gd name="connsiteY32" fmla="*/ 1528304 h 2581600"/>
              <a:gd name="connsiteX33" fmla="*/ 2546430 w 9213448"/>
              <a:gd name="connsiteY33" fmla="*/ 1493580 h 2581600"/>
              <a:gd name="connsiteX34" fmla="*/ 2731625 w 9213448"/>
              <a:gd name="connsiteY34" fmla="*/ 1447281 h 2581600"/>
              <a:gd name="connsiteX35" fmla="*/ 2882096 w 9213448"/>
              <a:gd name="connsiteY35" fmla="*/ 1435706 h 2581600"/>
              <a:gd name="connsiteX36" fmla="*/ 3310359 w 9213448"/>
              <a:gd name="connsiteY36" fmla="*/ 1458855 h 2581600"/>
              <a:gd name="connsiteX37" fmla="*/ 3345083 w 9213448"/>
              <a:gd name="connsiteY37" fmla="*/ 1470430 h 2581600"/>
              <a:gd name="connsiteX38" fmla="*/ 3368233 w 9213448"/>
              <a:gd name="connsiteY38" fmla="*/ 1493580 h 2581600"/>
              <a:gd name="connsiteX39" fmla="*/ 3437681 w 9213448"/>
              <a:gd name="connsiteY39" fmla="*/ 1539878 h 2581600"/>
              <a:gd name="connsiteX40" fmla="*/ 3495554 w 9213448"/>
              <a:gd name="connsiteY40" fmla="*/ 1586177 h 2581600"/>
              <a:gd name="connsiteX41" fmla="*/ 3530278 w 9213448"/>
              <a:gd name="connsiteY41" fmla="*/ 1655625 h 2581600"/>
              <a:gd name="connsiteX42" fmla="*/ 3541853 w 9213448"/>
              <a:gd name="connsiteY42" fmla="*/ 1690349 h 2581600"/>
              <a:gd name="connsiteX43" fmla="*/ 3588152 w 9213448"/>
              <a:gd name="connsiteY43" fmla="*/ 1736648 h 2581600"/>
              <a:gd name="connsiteX44" fmla="*/ 3599726 w 9213448"/>
              <a:gd name="connsiteY44" fmla="*/ 1771372 h 2581600"/>
              <a:gd name="connsiteX45" fmla="*/ 3634450 w 9213448"/>
              <a:gd name="connsiteY45" fmla="*/ 1782947 h 2581600"/>
              <a:gd name="connsiteX46" fmla="*/ 3657600 w 9213448"/>
              <a:gd name="connsiteY46" fmla="*/ 1806096 h 2581600"/>
              <a:gd name="connsiteX47" fmla="*/ 3680749 w 9213448"/>
              <a:gd name="connsiteY47" fmla="*/ 1840820 h 2581600"/>
              <a:gd name="connsiteX48" fmla="*/ 3750197 w 9213448"/>
              <a:gd name="connsiteY48" fmla="*/ 1863969 h 2581600"/>
              <a:gd name="connsiteX49" fmla="*/ 3784921 w 9213448"/>
              <a:gd name="connsiteY49" fmla="*/ 1887119 h 2581600"/>
              <a:gd name="connsiteX50" fmla="*/ 3808071 w 9213448"/>
              <a:gd name="connsiteY50" fmla="*/ 1910268 h 2581600"/>
              <a:gd name="connsiteX51" fmla="*/ 3877519 w 9213448"/>
              <a:gd name="connsiteY51" fmla="*/ 1933418 h 2581600"/>
              <a:gd name="connsiteX52" fmla="*/ 3912243 w 9213448"/>
              <a:gd name="connsiteY52" fmla="*/ 1944992 h 2581600"/>
              <a:gd name="connsiteX53" fmla="*/ 4004840 w 9213448"/>
              <a:gd name="connsiteY53" fmla="*/ 1991291 h 2581600"/>
              <a:gd name="connsiteX54" fmla="*/ 4039564 w 9213448"/>
              <a:gd name="connsiteY54" fmla="*/ 2002866 h 2581600"/>
              <a:gd name="connsiteX55" fmla="*/ 4282633 w 9213448"/>
              <a:gd name="connsiteY55" fmla="*/ 1979716 h 2581600"/>
              <a:gd name="connsiteX56" fmla="*/ 4386805 w 9213448"/>
              <a:gd name="connsiteY56" fmla="*/ 1933418 h 2581600"/>
              <a:gd name="connsiteX57" fmla="*/ 4433103 w 9213448"/>
              <a:gd name="connsiteY57" fmla="*/ 1875544 h 2581600"/>
              <a:gd name="connsiteX58" fmla="*/ 4421529 w 9213448"/>
              <a:gd name="connsiteY58" fmla="*/ 1713499 h 2581600"/>
              <a:gd name="connsiteX59" fmla="*/ 4375230 w 9213448"/>
              <a:gd name="connsiteY59" fmla="*/ 1574602 h 2581600"/>
              <a:gd name="connsiteX60" fmla="*/ 4363655 w 9213448"/>
              <a:gd name="connsiteY60" fmla="*/ 1539878 h 2581600"/>
              <a:gd name="connsiteX61" fmla="*/ 4340506 w 9213448"/>
              <a:gd name="connsiteY61" fmla="*/ 1505154 h 2581600"/>
              <a:gd name="connsiteX62" fmla="*/ 4328931 w 9213448"/>
              <a:gd name="connsiteY62" fmla="*/ 1470430 h 2581600"/>
              <a:gd name="connsiteX63" fmla="*/ 4305782 w 9213448"/>
              <a:gd name="connsiteY63" fmla="*/ 1424131 h 2581600"/>
              <a:gd name="connsiteX64" fmla="*/ 4294207 w 9213448"/>
              <a:gd name="connsiteY64" fmla="*/ 1389407 h 2581600"/>
              <a:gd name="connsiteX65" fmla="*/ 4247909 w 9213448"/>
              <a:gd name="connsiteY65" fmla="*/ 1319959 h 2581600"/>
              <a:gd name="connsiteX66" fmla="*/ 4224759 w 9213448"/>
              <a:gd name="connsiteY66" fmla="*/ 1250511 h 2581600"/>
              <a:gd name="connsiteX67" fmla="*/ 4213185 w 9213448"/>
              <a:gd name="connsiteY67" fmla="*/ 1215787 h 2581600"/>
              <a:gd name="connsiteX68" fmla="*/ 4224759 w 9213448"/>
              <a:gd name="connsiteY68" fmla="*/ 1042167 h 2581600"/>
              <a:gd name="connsiteX69" fmla="*/ 4236334 w 9213448"/>
              <a:gd name="connsiteY69" fmla="*/ 1007443 h 2581600"/>
              <a:gd name="connsiteX70" fmla="*/ 4271058 w 9213448"/>
              <a:gd name="connsiteY70" fmla="*/ 995868 h 2581600"/>
              <a:gd name="connsiteX71" fmla="*/ 4305782 w 9213448"/>
              <a:gd name="connsiteY71" fmla="*/ 972719 h 2581600"/>
              <a:gd name="connsiteX72" fmla="*/ 4340506 w 9213448"/>
              <a:gd name="connsiteY72" fmla="*/ 961144 h 2581600"/>
              <a:gd name="connsiteX73" fmla="*/ 4375230 w 9213448"/>
              <a:gd name="connsiteY73" fmla="*/ 937995 h 2581600"/>
              <a:gd name="connsiteX74" fmla="*/ 4444678 w 9213448"/>
              <a:gd name="connsiteY74" fmla="*/ 914845 h 2581600"/>
              <a:gd name="connsiteX75" fmla="*/ 4467828 w 9213448"/>
              <a:gd name="connsiteY75" fmla="*/ 891696 h 2581600"/>
              <a:gd name="connsiteX76" fmla="*/ 4502552 w 9213448"/>
              <a:gd name="connsiteY76" fmla="*/ 880121 h 2581600"/>
              <a:gd name="connsiteX77" fmla="*/ 4629873 w 9213448"/>
              <a:gd name="connsiteY77" fmla="*/ 856972 h 2581600"/>
              <a:gd name="connsiteX78" fmla="*/ 4815068 w 9213448"/>
              <a:gd name="connsiteY78" fmla="*/ 822248 h 2581600"/>
              <a:gd name="connsiteX79" fmla="*/ 4919240 w 9213448"/>
              <a:gd name="connsiteY79" fmla="*/ 810673 h 2581600"/>
              <a:gd name="connsiteX80" fmla="*/ 4988688 w 9213448"/>
              <a:gd name="connsiteY80" fmla="*/ 787524 h 2581600"/>
              <a:gd name="connsiteX81" fmla="*/ 5104435 w 9213448"/>
              <a:gd name="connsiteY81" fmla="*/ 752800 h 2581600"/>
              <a:gd name="connsiteX82" fmla="*/ 5139159 w 9213448"/>
              <a:gd name="connsiteY82" fmla="*/ 741225 h 2581600"/>
              <a:gd name="connsiteX83" fmla="*/ 5173883 w 9213448"/>
              <a:gd name="connsiteY83" fmla="*/ 729650 h 2581600"/>
              <a:gd name="connsiteX84" fmla="*/ 5208607 w 9213448"/>
              <a:gd name="connsiteY84" fmla="*/ 694926 h 2581600"/>
              <a:gd name="connsiteX85" fmla="*/ 5243331 w 9213448"/>
              <a:gd name="connsiteY85" fmla="*/ 683352 h 2581600"/>
              <a:gd name="connsiteX86" fmla="*/ 5324354 w 9213448"/>
              <a:gd name="connsiteY86" fmla="*/ 648628 h 2581600"/>
              <a:gd name="connsiteX87" fmla="*/ 5382228 w 9213448"/>
              <a:gd name="connsiteY87" fmla="*/ 613904 h 2581600"/>
              <a:gd name="connsiteX88" fmla="*/ 5451676 w 9213448"/>
              <a:gd name="connsiteY88" fmla="*/ 579180 h 2581600"/>
              <a:gd name="connsiteX89" fmla="*/ 5474825 w 9213448"/>
              <a:gd name="connsiteY89" fmla="*/ 556030 h 2581600"/>
              <a:gd name="connsiteX90" fmla="*/ 5544273 w 9213448"/>
              <a:gd name="connsiteY90" fmla="*/ 509731 h 2581600"/>
              <a:gd name="connsiteX91" fmla="*/ 5578997 w 9213448"/>
              <a:gd name="connsiteY91" fmla="*/ 486582 h 2581600"/>
              <a:gd name="connsiteX92" fmla="*/ 5660020 w 9213448"/>
              <a:gd name="connsiteY92" fmla="*/ 428709 h 2581600"/>
              <a:gd name="connsiteX93" fmla="*/ 5694744 w 9213448"/>
              <a:gd name="connsiteY93" fmla="*/ 417134 h 2581600"/>
              <a:gd name="connsiteX94" fmla="*/ 5764192 w 9213448"/>
              <a:gd name="connsiteY94" fmla="*/ 382410 h 2581600"/>
              <a:gd name="connsiteX95" fmla="*/ 5810491 w 9213448"/>
              <a:gd name="connsiteY95" fmla="*/ 347686 h 2581600"/>
              <a:gd name="connsiteX96" fmla="*/ 5833640 w 9213448"/>
              <a:gd name="connsiteY96" fmla="*/ 324536 h 2581600"/>
              <a:gd name="connsiteX97" fmla="*/ 5868364 w 9213448"/>
              <a:gd name="connsiteY97" fmla="*/ 312962 h 2581600"/>
              <a:gd name="connsiteX98" fmla="*/ 5926238 w 9213448"/>
              <a:gd name="connsiteY98" fmla="*/ 278238 h 2581600"/>
              <a:gd name="connsiteX99" fmla="*/ 5984111 w 9213448"/>
              <a:gd name="connsiteY99" fmla="*/ 243514 h 2581600"/>
              <a:gd name="connsiteX100" fmla="*/ 6076709 w 9213448"/>
              <a:gd name="connsiteY100" fmla="*/ 197215 h 2581600"/>
              <a:gd name="connsiteX101" fmla="*/ 6111433 w 9213448"/>
              <a:gd name="connsiteY101" fmla="*/ 185640 h 2581600"/>
              <a:gd name="connsiteX102" fmla="*/ 6146157 w 9213448"/>
              <a:gd name="connsiteY102" fmla="*/ 174066 h 2581600"/>
              <a:gd name="connsiteX103" fmla="*/ 6204030 w 9213448"/>
              <a:gd name="connsiteY103" fmla="*/ 139342 h 2581600"/>
              <a:gd name="connsiteX104" fmla="*/ 6285053 w 9213448"/>
              <a:gd name="connsiteY104" fmla="*/ 104618 h 2581600"/>
              <a:gd name="connsiteX105" fmla="*/ 6366076 w 9213448"/>
              <a:gd name="connsiteY105" fmla="*/ 69893 h 2581600"/>
              <a:gd name="connsiteX106" fmla="*/ 6435524 w 9213448"/>
              <a:gd name="connsiteY106" fmla="*/ 46744 h 2581600"/>
              <a:gd name="connsiteX107" fmla="*/ 6516547 w 9213448"/>
              <a:gd name="connsiteY107" fmla="*/ 23595 h 2581600"/>
              <a:gd name="connsiteX108" fmla="*/ 6562845 w 9213448"/>
              <a:gd name="connsiteY108" fmla="*/ 12020 h 2581600"/>
              <a:gd name="connsiteX109" fmla="*/ 6652390 w 9213448"/>
              <a:gd name="connsiteY109" fmla="*/ 3943 h 2581600"/>
              <a:gd name="connsiteX110" fmla="*/ 7388145 w 9213448"/>
              <a:gd name="connsiteY110" fmla="*/ 0 h 2581600"/>
              <a:gd name="connsiteX111" fmla="*/ 8426369 w 9213448"/>
              <a:gd name="connsiteY111" fmla="*/ 46744 h 2581600"/>
              <a:gd name="connsiteX112" fmla="*/ 8532513 w 9213448"/>
              <a:gd name="connsiteY112" fmla="*/ 76444 h 2581600"/>
              <a:gd name="connsiteX113" fmla="*/ 8650231 w 9213448"/>
              <a:gd name="connsiteY113" fmla="*/ 130820 h 2581600"/>
              <a:gd name="connsiteX114" fmla="*/ 8739331 w 9213448"/>
              <a:gd name="connsiteY114" fmla="*/ 210315 h 2581600"/>
              <a:gd name="connsiteX115" fmla="*/ 8868624 w 9213448"/>
              <a:gd name="connsiteY115" fmla="*/ 317541 h 2581600"/>
              <a:gd name="connsiteX116" fmla="*/ 8993529 w 9213448"/>
              <a:gd name="connsiteY116" fmla="*/ 498157 h 2581600"/>
              <a:gd name="connsiteX117" fmla="*/ 9028253 w 9213448"/>
              <a:gd name="connsiteY117" fmla="*/ 567605 h 2581600"/>
              <a:gd name="connsiteX118" fmla="*/ 9120850 w 9213448"/>
              <a:gd name="connsiteY118" fmla="*/ 752800 h 2581600"/>
              <a:gd name="connsiteX119" fmla="*/ 9144000 w 9213448"/>
              <a:gd name="connsiteY119" fmla="*/ 822248 h 2581600"/>
              <a:gd name="connsiteX120" fmla="*/ 9167149 w 9213448"/>
              <a:gd name="connsiteY120" fmla="*/ 891696 h 2581600"/>
              <a:gd name="connsiteX121" fmla="*/ 9213448 w 9213448"/>
              <a:gd name="connsiteY121" fmla="*/ 1157914 h 2581600"/>
              <a:gd name="connsiteX122" fmla="*/ 9167149 w 9213448"/>
              <a:gd name="connsiteY122" fmla="*/ 1551453 h 2581600"/>
              <a:gd name="connsiteX123" fmla="*/ 9062977 w 9213448"/>
              <a:gd name="connsiteY123" fmla="*/ 1713499 h 2581600"/>
              <a:gd name="connsiteX124" fmla="*/ 9016678 w 9213448"/>
              <a:gd name="connsiteY124" fmla="*/ 1748223 h 2581600"/>
              <a:gd name="connsiteX125" fmla="*/ 8947230 w 9213448"/>
              <a:gd name="connsiteY125" fmla="*/ 1817671 h 2581600"/>
              <a:gd name="connsiteX126" fmla="*/ 8912506 w 9213448"/>
              <a:gd name="connsiteY126" fmla="*/ 1840820 h 2581600"/>
              <a:gd name="connsiteX127" fmla="*/ 8877782 w 9213448"/>
              <a:gd name="connsiteY127" fmla="*/ 1852395 h 2581600"/>
              <a:gd name="connsiteX128" fmla="*/ 8808334 w 9213448"/>
              <a:gd name="connsiteY128" fmla="*/ 1898693 h 2581600"/>
              <a:gd name="connsiteX129" fmla="*/ 8773610 w 9213448"/>
              <a:gd name="connsiteY129" fmla="*/ 1921843 h 2581600"/>
              <a:gd name="connsiteX130" fmla="*/ 8738886 w 9213448"/>
              <a:gd name="connsiteY130" fmla="*/ 1933418 h 2581600"/>
              <a:gd name="connsiteX131" fmla="*/ 8125428 w 9213448"/>
              <a:gd name="connsiteY131" fmla="*/ 2222785 h 2581600"/>
              <a:gd name="connsiteX132" fmla="*/ 8090703 w 9213448"/>
              <a:gd name="connsiteY132" fmla="*/ 2245934 h 2581600"/>
              <a:gd name="connsiteX133" fmla="*/ 7998106 w 9213448"/>
              <a:gd name="connsiteY133" fmla="*/ 2280658 h 2581600"/>
              <a:gd name="connsiteX134" fmla="*/ 7963382 w 9213448"/>
              <a:gd name="connsiteY134" fmla="*/ 2292233 h 2581600"/>
              <a:gd name="connsiteX135" fmla="*/ 7870785 w 9213448"/>
              <a:gd name="connsiteY135" fmla="*/ 2326957 h 2581600"/>
              <a:gd name="connsiteX136" fmla="*/ 7627716 w 9213448"/>
              <a:gd name="connsiteY136" fmla="*/ 2407980 h 2581600"/>
              <a:gd name="connsiteX137" fmla="*/ 7234177 w 9213448"/>
              <a:gd name="connsiteY137" fmla="*/ 2581600 h 2581600"/>
              <a:gd name="connsiteX0" fmla="*/ 0 w 9213448"/>
              <a:gd name="connsiteY0" fmla="*/ 2222785 h 2506238"/>
              <a:gd name="connsiteX1" fmla="*/ 69448 w 9213448"/>
              <a:gd name="connsiteY1" fmla="*/ 2188061 h 2506238"/>
              <a:gd name="connsiteX2" fmla="*/ 173620 w 9213448"/>
              <a:gd name="connsiteY2" fmla="*/ 2164911 h 2506238"/>
              <a:gd name="connsiteX3" fmla="*/ 277792 w 9213448"/>
              <a:gd name="connsiteY3" fmla="*/ 2130187 h 2506238"/>
              <a:gd name="connsiteX4" fmla="*/ 370390 w 9213448"/>
              <a:gd name="connsiteY4" fmla="*/ 2107038 h 2506238"/>
              <a:gd name="connsiteX5" fmla="*/ 474562 w 9213448"/>
              <a:gd name="connsiteY5" fmla="*/ 2083888 h 2506238"/>
              <a:gd name="connsiteX6" fmla="*/ 567159 w 9213448"/>
              <a:gd name="connsiteY6" fmla="*/ 2049164 h 2506238"/>
              <a:gd name="connsiteX7" fmla="*/ 636607 w 9213448"/>
              <a:gd name="connsiteY7" fmla="*/ 2026015 h 2506238"/>
              <a:gd name="connsiteX8" fmla="*/ 671331 w 9213448"/>
              <a:gd name="connsiteY8" fmla="*/ 2014440 h 2506238"/>
              <a:gd name="connsiteX9" fmla="*/ 740779 w 9213448"/>
              <a:gd name="connsiteY9" fmla="*/ 2002866 h 2506238"/>
              <a:gd name="connsiteX10" fmla="*/ 833377 w 9213448"/>
              <a:gd name="connsiteY10" fmla="*/ 1968142 h 2506238"/>
              <a:gd name="connsiteX11" fmla="*/ 925974 w 9213448"/>
              <a:gd name="connsiteY11" fmla="*/ 1933418 h 2506238"/>
              <a:gd name="connsiteX12" fmla="*/ 972273 w 9213448"/>
              <a:gd name="connsiteY12" fmla="*/ 1921843 h 2506238"/>
              <a:gd name="connsiteX13" fmla="*/ 1041721 w 9213448"/>
              <a:gd name="connsiteY13" fmla="*/ 1898693 h 2506238"/>
              <a:gd name="connsiteX14" fmla="*/ 1076445 w 9213448"/>
              <a:gd name="connsiteY14" fmla="*/ 1887119 h 2506238"/>
              <a:gd name="connsiteX15" fmla="*/ 1169043 w 9213448"/>
              <a:gd name="connsiteY15" fmla="*/ 1863969 h 2506238"/>
              <a:gd name="connsiteX16" fmla="*/ 1307939 w 9213448"/>
              <a:gd name="connsiteY16" fmla="*/ 1817671 h 2506238"/>
              <a:gd name="connsiteX17" fmla="*/ 1342663 w 9213448"/>
              <a:gd name="connsiteY17" fmla="*/ 1806096 h 2506238"/>
              <a:gd name="connsiteX18" fmla="*/ 1400536 w 9213448"/>
              <a:gd name="connsiteY18" fmla="*/ 1794521 h 2506238"/>
              <a:gd name="connsiteX19" fmla="*/ 1469985 w 9213448"/>
              <a:gd name="connsiteY19" fmla="*/ 1771372 h 2506238"/>
              <a:gd name="connsiteX20" fmla="*/ 1504709 w 9213448"/>
              <a:gd name="connsiteY20" fmla="*/ 1759797 h 2506238"/>
              <a:gd name="connsiteX21" fmla="*/ 1597306 w 9213448"/>
              <a:gd name="connsiteY21" fmla="*/ 1736648 h 2506238"/>
              <a:gd name="connsiteX22" fmla="*/ 1689903 w 9213448"/>
              <a:gd name="connsiteY22" fmla="*/ 1713499 h 2506238"/>
              <a:gd name="connsiteX23" fmla="*/ 1759352 w 9213448"/>
              <a:gd name="connsiteY23" fmla="*/ 1678774 h 2506238"/>
              <a:gd name="connsiteX24" fmla="*/ 1817225 w 9213448"/>
              <a:gd name="connsiteY24" fmla="*/ 1655625 h 2506238"/>
              <a:gd name="connsiteX25" fmla="*/ 1886673 w 9213448"/>
              <a:gd name="connsiteY25" fmla="*/ 1644050 h 2506238"/>
              <a:gd name="connsiteX26" fmla="*/ 1956121 w 9213448"/>
              <a:gd name="connsiteY26" fmla="*/ 1620901 h 2506238"/>
              <a:gd name="connsiteX27" fmla="*/ 1990845 w 9213448"/>
              <a:gd name="connsiteY27" fmla="*/ 1609326 h 2506238"/>
              <a:gd name="connsiteX28" fmla="*/ 2060293 w 9213448"/>
              <a:gd name="connsiteY28" fmla="*/ 1597752 h 2506238"/>
              <a:gd name="connsiteX29" fmla="*/ 2141316 w 9213448"/>
              <a:gd name="connsiteY29" fmla="*/ 1574602 h 2506238"/>
              <a:gd name="connsiteX30" fmla="*/ 2210764 w 9213448"/>
              <a:gd name="connsiteY30" fmla="*/ 1563028 h 2506238"/>
              <a:gd name="connsiteX31" fmla="*/ 2257063 w 9213448"/>
              <a:gd name="connsiteY31" fmla="*/ 1551453 h 2506238"/>
              <a:gd name="connsiteX32" fmla="*/ 2419109 w 9213448"/>
              <a:gd name="connsiteY32" fmla="*/ 1528304 h 2506238"/>
              <a:gd name="connsiteX33" fmla="*/ 2546430 w 9213448"/>
              <a:gd name="connsiteY33" fmla="*/ 1493580 h 2506238"/>
              <a:gd name="connsiteX34" fmla="*/ 2731625 w 9213448"/>
              <a:gd name="connsiteY34" fmla="*/ 1447281 h 2506238"/>
              <a:gd name="connsiteX35" fmla="*/ 2882096 w 9213448"/>
              <a:gd name="connsiteY35" fmla="*/ 1435706 h 2506238"/>
              <a:gd name="connsiteX36" fmla="*/ 3310359 w 9213448"/>
              <a:gd name="connsiteY36" fmla="*/ 1458855 h 2506238"/>
              <a:gd name="connsiteX37" fmla="*/ 3345083 w 9213448"/>
              <a:gd name="connsiteY37" fmla="*/ 1470430 h 2506238"/>
              <a:gd name="connsiteX38" fmla="*/ 3368233 w 9213448"/>
              <a:gd name="connsiteY38" fmla="*/ 1493580 h 2506238"/>
              <a:gd name="connsiteX39" fmla="*/ 3437681 w 9213448"/>
              <a:gd name="connsiteY39" fmla="*/ 1539878 h 2506238"/>
              <a:gd name="connsiteX40" fmla="*/ 3495554 w 9213448"/>
              <a:gd name="connsiteY40" fmla="*/ 1586177 h 2506238"/>
              <a:gd name="connsiteX41" fmla="*/ 3530278 w 9213448"/>
              <a:gd name="connsiteY41" fmla="*/ 1655625 h 2506238"/>
              <a:gd name="connsiteX42" fmla="*/ 3541853 w 9213448"/>
              <a:gd name="connsiteY42" fmla="*/ 1690349 h 2506238"/>
              <a:gd name="connsiteX43" fmla="*/ 3588152 w 9213448"/>
              <a:gd name="connsiteY43" fmla="*/ 1736648 h 2506238"/>
              <a:gd name="connsiteX44" fmla="*/ 3599726 w 9213448"/>
              <a:gd name="connsiteY44" fmla="*/ 1771372 h 2506238"/>
              <a:gd name="connsiteX45" fmla="*/ 3634450 w 9213448"/>
              <a:gd name="connsiteY45" fmla="*/ 1782947 h 2506238"/>
              <a:gd name="connsiteX46" fmla="*/ 3657600 w 9213448"/>
              <a:gd name="connsiteY46" fmla="*/ 1806096 h 2506238"/>
              <a:gd name="connsiteX47" fmla="*/ 3680749 w 9213448"/>
              <a:gd name="connsiteY47" fmla="*/ 1840820 h 2506238"/>
              <a:gd name="connsiteX48" fmla="*/ 3750197 w 9213448"/>
              <a:gd name="connsiteY48" fmla="*/ 1863969 h 2506238"/>
              <a:gd name="connsiteX49" fmla="*/ 3784921 w 9213448"/>
              <a:gd name="connsiteY49" fmla="*/ 1887119 h 2506238"/>
              <a:gd name="connsiteX50" fmla="*/ 3808071 w 9213448"/>
              <a:gd name="connsiteY50" fmla="*/ 1910268 h 2506238"/>
              <a:gd name="connsiteX51" fmla="*/ 3877519 w 9213448"/>
              <a:gd name="connsiteY51" fmla="*/ 1933418 h 2506238"/>
              <a:gd name="connsiteX52" fmla="*/ 3912243 w 9213448"/>
              <a:gd name="connsiteY52" fmla="*/ 1944992 h 2506238"/>
              <a:gd name="connsiteX53" fmla="*/ 4004840 w 9213448"/>
              <a:gd name="connsiteY53" fmla="*/ 1991291 h 2506238"/>
              <a:gd name="connsiteX54" fmla="*/ 4039564 w 9213448"/>
              <a:gd name="connsiteY54" fmla="*/ 2002866 h 2506238"/>
              <a:gd name="connsiteX55" fmla="*/ 4282633 w 9213448"/>
              <a:gd name="connsiteY55" fmla="*/ 1979716 h 2506238"/>
              <a:gd name="connsiteX56" fmla="*/ 4386805 w 9213448"/>
              <a:gd name="connsiteY56" fmla="*/ 1933418 h 2506238"/>
              <a:gd name="connsiteX57" fmla="*/ 4433103 w 9213448"/>
              <a:gd name="connsiteY57" fmla="*/ 1875544 h 2506238"/>
              <a:gd name="connsiteX58" fmla="*/ 4421529 w 9213448"/>
              <a:gd name="connsiteY58" fmla="*/ 1713499 h 2506238"/>
              <a:gd name="connsiteX59" fmla="*/ 4375230 w 9213448"/>
              <a:gd name="connsiteY59" fmla="*/ 1574602 h 2506238"/>
              <a:gd name="connsiteX60" fmla="*/ 4363655 w 9213448"/>
              <a:gd name="connsiteY60" fmla="*/ 1539878 h 2506238"/>
              <a:gd name="connsiteX61" fmla="*/ 4340506 w 9213448"/>
              <a:gd name="connsiteY61" fmla="*/ 1505154 h 2506238"/>
              <a:gd name="connsiteX62" fmla="*/ 4328931 w 9213448"/>
              <a:gd name="connsiteY62" fmla="*/ 1470430 h 2506238"/>
              <a:gd name="connsiteX63" fmla="*/ 4305782 w 9213448"/>
              <a:gd name="connsiteY63" fmla="*/ 1424131 h 2506238"/>
              <a:gd name="connsiteX64" fmla="*/ 4294207 w 9213448"/>
              <a:gd name="connsiteY64" fmla="*/ 1389407 h 2506238"/>
              <a:gd name="connsiteX65" fmla="*/ 4247909 w 9213448"/>
              <a:gd name="connsiteY65" fmla="*/ 1319959 h 2506238"/>
              <a:gd name="connsiteX66" fmla="*/ 4224759 w 9213448"/>
              <a:gd name="connsiteY66" fmla="*/ 1250511 h 2506238"/>
              <a:gd name="connsiteX67" fmla="*/ 4213185 w 9213448"/>
              <a:gd name="connsiteY67" fmla="*/ 1215787 h 2506238"/>
              <a:gd name="connsiteX68" fmla="*/ 4224759 w 9213448"/>
              <a:gd name="connsiteY68" fmla="*/ 1042167 h 2506238"/>
              <a:gd name="connsiteX69" fmla="*/ 4236334 w 9213448"/>
              <a:gd name="connsiteY69" fmla="*/ 1007443 h 2506238"/>
              <a:gd name="connsiteX70" fmla="*/ 4271058 w 9213448"/>
              <a:gd name="connsiteY70" fmla="*/ 995868 h 2506238"/>
              <a:gd name="connsiteX71" fmla="*/ 4305782 w 9213448"/>
              <a:gd name="connsiteY71" fmla="*/ 972719 h 2506238"/>
              <a:gd name="connsiteX72" fmla="*/ 4340506 w 9213448"/>
              <a:gd name="connsiteY72" fmla="*/ 961144 h 2506238"/>
              <a:gd name="connsiteX73" fmla="*/ 4375230 w 9213448"/>
              <a:gd name="connsiteY73" fmla="*/ 937995 h 2506238"/>
              <a:gd name="connsiteX74" fmla="*/ 4444678 w 9213448"/>
              <a:gd name="connsiteY74" fmla="*/ 914845 h 2506238"/>
              <a:gd name="connsiteX75" fmla="*/ 4467828 w 9213448"/>
              <a:gd name="connsiteY75" fmla="*/ 891696 h 2506238"/>
              <a:gd name="connsiteX76" fmla="*/ 4502552 w 9213448"/>
              <a:gd name="connsiteY76" fmla="*/ 880121 h 2506238"/>
              <a:gd name="connsiteX77" fmla="*/ 4629873 w 9213448"/>
              <a:gd name="connsiteY77" fmla="*/ 856972 h 2506238"/>
              <a:gd name="connsiteX78" fmla="*/ 4815068 w 9213448"/>
              <a:gd name="connsiteY78" fmla="*/ 822248 h 2506238"/>
              <a:gd name="connsiteX79" fmla="*/ 4919240 w 9213448"/>
              <a:gd name="connsiteY79" fmla="*/ 810673 h 2506238"/>
              <a:gd name="connsiteX80" fmla="*/ 4988688 w 9213448"/>
              <a:gd name="connsiteY80" fmla="*/ 787524 h 2506238"/>
              <a:gd name="connsiteX81" fmla="*/ 5104435 w 9213448"/>
              <a:gd name="connsiteY81" fmla="*/ 752800 h 2506238"/>
              <a:gd name="connsiteX82" fmla="*/ 5139159 w 9213448"/>
              <a:gd name="connsiteY82" fmla="*/ 741225 h 2506238"/>
              <a:gd name="connsiteX83" fmla="*/ 5173883 w 9213448"/>
              <a:gd name="connsiteY83" fmla="*/ 729650 h 2506238"/>
              <a:gd name="connsiteX84" fmla="*/ 5208607 w 9213448"/>
              <a:gd name="connsiteY84" fmla="*/ 694926 h 2506238"/>
              <a:gd name="connsiteX85" fmla="*/ 5243331 w 9213448"/>
              <a:gd name="connsiteY85" fmla="*/ 683352 h 2506238"/>
              <a:gd name="connsiteX86" fmla="*/ 5324354 w 9213448"/>
              <a:gd name="connsiteY86" fmla="*/ 648628 h 2506238"/>
              <a:gd name="connsiteX87" fmla="*/ 5382228 w 9213448"/>
              <a:gd name="connsiteY87" fmla="*/ 613904 h 2506238"/>
              <a:gd name="connsiteX88" fmla="*/ 5451676 w 9213448"/>
              <a:gd name="connsiteY88" fmla="*/ 579180 h 2506238"/>
              <a:gd name="connsiteX89" fmla="*/ 5474825 w 9213448"/>
              <a:gd name="connsiteY89" fmla="*/ 556030 h 2506238"/>
              <a:gd name="connsiteX90" fmla="*/ 5544273 w 9213448"/>
              <a:gd name="connsiteY90" fmla="*/ 509731 h 2506238"/>
              <a:gd name="connsiteX91" fmla="*/ 5578997 w 9213448"/>
              <a:gd name="connsiteY91" fmla="*/ 486582 h 2506238"/>
              <a:gd name="connsiteX92" fmla="*/ 5660020 w 9213448"/>
              <a:gd name="connsiteY92" fmla="*/ 428709 h 2506238"/>
              <a:gd name="connsiteX93" fmla="*/ 5694744 w 9213448"/>
              <a:gd name="connsiteY93" fmla="*/ 417134 h 2506238"/>
              <a:gd name="connsiteX94" fmla="*/ 5764192 w 9213448"/>
              <a:gd name="connsiteY94" fmla="*/ 382410 h 2506238"/>
              <a:gd name="connsiteX95" fmla="*/ 5810491 w 9213448"/>
              <a:gd name="connsiteY95" fmla="*/ 347686 h 2506238"/>
              <a:gd name="connsiteX96" fmla="*/ 5833640 w 9213448"/>
              <a:gd name="connsiteY96" fmla="*/ 324536 h 2506238"/>
              <a:gd name="connsiteX97" fmla="*/ 5868364 w 9213448"/>
              <a:gd name="connsiteY97" fmla="*/ 312962 h 2506238"/>
              <a:gd name="connsiteX98" fmla="*/ 5926238 w 9213448"/>
              <a:gd name="connsiteY98" fmla="*/ 278238 h 2506238"/>
              <a:gd name="connsiteX99" fmla="*/ 5984111 w 9213448"/>
              <a:gd name="connsiteY99" fmla="*/ 243514 h 2506238"/>
              <a:gd name="connsiteX100" fmla="*/ 6076709 w 9213448"/>
              <a:gd name="connsiteY100" fmla="*/ 197215 h 2506238"/>
              <a:gd name="connsiteX101" fmla="*/ 6111433 w 9213448"/>
              <a:gd name="connsiteY101" fmla="*/ 185640 h 2506238"/>
              <a:gd name="connsiteX102" fmla="*/ 6146157 w 9213448"/>
              <a:gd name="connsiteY102" fmla="*/ 174066 h 2506238"/>
              <a:gd name="connsiteX103" fmla="*/ 6204030 w 9213448"/>
              <a:gd name="connsiteY103" fmla="*/ 139342 h 2506238"/>
              <a:gd name="connsiteX104" fmla="*/ 6285053 w 9213448"/>
              <a:gd name="connsiteY104" fmla="*/ 104618 h 2506238"/>
              <a:gd name="connsiteX105" fmla="*/ 6366076 w 9213448"/>
              <a:gd name="connsiteY105" fmla="*/ 69893 h 2506238"/>
              <a:gd name="connsiteX106" fmla="*/ 6435524 w 9213448"/>
              <a:gd name="connsiteY106" fmla="*/ 46744 h 2506238"/>
              <a:gd name="connsiteX107" fmla="*/ 6516547 w 9213448"/>
              <a:gd name="connsiteY107" fmla="*/ 23595 h 2506238"/>
              <a:gd name="connsiteX108" fmla="*/ 6562845 w 9213448"/>
              <a:gd name="connsiteY108" fmla="*/ 12020 h 2506238"/>
              <a:gd name="connsiteX109" fmla="*/ 6652390 w 9213448"/>
              <a:gd name="connsiteY109" fmla="*/ 3943 h 2506238"/>
              <a:gd name="connsiteX110" fmla="*/ 7388145 w 9213448"/>
              <a:gd name="connsiteY110" fmla="*/ 0 h 2506238"/>
              <a:gd name="connsiteX111" fmla="*/ 8426369 w 9213448"/>
              <a:gd name="connsiteY111" fmla="*/ 46744 h 2506238"/>
              <a:gd name="connsiteX112" fmla="*/ 8532513 w 9213448"/>
              <a:gd name="connsiteY112" fmla="*/ 76444 h 2506238"/>
              <a:gd name="connsiteX113" fmla="*/ 8650231 w 9213448"/>
              <a:gd name="connsiteY113" fmla="*/ 130820 h 2506238"/>
              <a:gd name="connsiteX114" fmla="*/ 8739331 w 9213448"/>
              <a:gd name="connsiteY114" fmla="*/ 210315 h 2506238"/>
              <a:gd name="connsiteX115" fmla="*/ 8868624 w 9213448"/>
              <a:gd name="connsiteY115" fmla="*/ 317541 h 2506238"/>
              <a:gd name="connsiteX116" fmla="*/ 8993529 w 9213448"/>
              <a:gd name="connsiteY116" fmla="*/ 498157 h 2506238"/>
              <a:gd name="connsiteX117" fmla="*/ 9028253 w 9213448"/>
              <a:gd name="connsiteY117" fmla="*/ 567605 h 2506238"/>
              <a:gd name="connsiteX118" fmla="*/ 9120850 w 9213448"/>
              <a:gd name="connsiteY118" fmla="*/ 752800 h 2506238"/>
              <a:gd name="connsiteX119" fmla="*/ 9144000 w 9213448"/>
              <a:gd name="connsiteY119" fmla="*/ 822248 h 2506238"/>
              <a:gd name="connsiteX120" fmla="*/ 9167149 w 9213448"/>
              <a:gd name="connsiteY120" fmla="*/ 891696 h 2506238"/>
              <a:gd name="connsiteX121" fmla="*/ 9213448 w 9213448"/>
              <a:gd name="connsiteY121" fmla="*/ 1157914 h 2506238"/>
              <a:gd name="connsiteX122" fmla="*/ 9167149 w 9213448"/>
              <a:gd name="connsiteY122" fmla="*/ 1551453 h 2506238"/>
              <a:gd name="connsiteX123" fmla="*/ 9062977 w 9213448"/>
              <a:gd name="connsiteY123" fmla="*/ 1713499 h 2506238"/>
              <a:gd name="connsiteX124" fmla="*/ 9016678 w 9213448"/>
              <a:gd name="connsiteY124" fmla="*/ 1748223 h 2506238"/>
              <a:gd name="connsiteX125" fmla="*/ 8947230 w 9213448"/>
              <a:gd name="connsiteY125" fmla="*/ 1817671 h 2506238"/>
              <a:gd name="connsiteX126" fmla="*/ 8912506 w 9213448"/>
              <a:gd name="connsiteY126" fmla="*/ 1840820 h 2506238"/>
              <a:gd name="connsiteX127" fmla="*/ 8877782 w 9213448"/>
              <a:gd name="connsiteY127" fmla="*/ 1852395 h 2506238"/>
              <a:gd name="connsiteX128" fmla="*/ 8808334 w 9213448"/>
              <a:gd name="connsiteY128" fmla="*/ 1898693 h 2506238"/>
              <a:gd name="connsiteX129" fmla="*/ 8773610 w 9213448"/>
              <a:gd name="connsiteY129" fmla="*/ 1921843 h 2506238"/>
              <a:gd name="connsiteX130" fmla="*/ 8738886 w 9213448"/>
              <a:gd name="connsiteY130" fmla="*/ 1933418 h 2506238"/>
              <a:gd name="connsiteX131" fmla="*/ 8125428 w 9213448"/>
              <a:gd name="connsiteY131" fmla="*/ 2222785 h 2506238"/>
              <a:gd name="connsiteX132" fmla="*/ 8090703 w 9213448"/>
              <a:gd name="connsiteY132" fmla="*/ 2245934 h 2506238"/>
              <a:gd name="connsiteX133" fmla="*/ 7998106 w 9213448"/>
              <a:gd name="connsiteY133" fmla="*/ 2280658 h 2506238"/>
              <a:gd name="connsiteX134" fmla="*/ 7963382 w 9213448"/>
              <a:gd name="connsiteY134" fmla="*/ 2292233 h 2506238"/>
              <a:gd name="connsiteX135" fmla="*/ 7870785 w 9213448"/>
              <a:gd name="connsiteY135" fmla="*/ 2326957 h 2506238"/>
              <a:gd name="connsiteX136" fmla="*/ 7627716 w 9213448"/>
              <a:gd name="connsiteY136" fmla="*/ 2407980 h 2506238"/>
              <a:gd name="connsiteX137" fmla="*/ 7404999 w 9213448"/>
              <a:gd name="connsiteY137" fmla="*/ 2506238 h 2506238"/>
              <a:gd name="connsiteX0" fmla="*/ 0 w 9213448"/>
              <a:gd name="connsiteY0" fmla="*/ 2222785 h 2419717"/>
              <a:gd name="connsiteX1" fmla="*/ 69448 w 9213448"/>
              <a:gd name="connsiteY1" fmla="*/ 2188061 h 2419717"/>
              <a:gd name="connsiteX2" fmla="*/ 173620 w 9213448"/>
              <a:gd name="connsiteY2" fmla="*/ 2164911 h 2419717"/>
              <a:gd name="connsiteX3" fmla="*/ 277792 w 9213448"/>
              <a:gd name="connsiteY3" fmla="*/ 2130187 h 2419717"/>
              <a:gd name="connsiteX4" fmla="*/ 370390 w 9213448"/>
              <a:gd name="connsiteY4" fmla="*/ 2107038 h 2419717"/>
              <a:gd name="connsiteX5" fmla="*/ 474562 w 9213448"/>
              <a:gd name="connsiteY5" fmla="*/ 2083888 h 2419717"/>
              <a:gd name="connsiteX6" fmla="*/ 567159 w 9213448"/>
              <a:gd name="connsiteY6" fmla="*/ 2049164 h 2419717"/>
              <a:gd name="connsiteX7" fmla="*/ 636607 w 9213448"/>
              <a:gd name="connsiteY7" fmla="*/ 2026015 h 2419717"/>
              <a:gd name="connsiteX8" fmla="*/ 671331 w 9213448"/>
              <a:gd name="connsiteY8" fmla="*/ 2014440 h 2419717"/>
              <a:gd name="connsiteX9" fmla="*/ 740779 w 9213448"/>
              <a:gd name="connsiteY9" fmla="*/ 2002866 h 2419717"/>
              <a:gd name="connsiteX10" fmla="*/ 833377 w 9213448"/>
              <a:gd name="connsiteY10" fmla="*/ 1968142 h 2419717"/>
              <a:gd name="connsiteX11" fmla="*/ 925974 w 9213448"/>
              <a:gd name="connsiteY11" fmla="*/ 1933418 h 2419717"/>
              <a:gd name="connsiteX12" fmla="*/ 972273 w 9213448"/>
              <a:gd name="connsiteY12" fmla="*/ 1921843 h 2419717"/>
              <a:gd name="connsiteX13" fmla="*/ 1041721 w 9213448"/>
              <a:gd name="connsiteY13" fmla="*/ 1898693 h 2419717"/>
              <a:gd name="connsiteX14" fmla="*/ 1076445 w 9213448"/>
              <a:gd name="connsiteY14" fmla="*/ 1887119 h 2419717"/>
              <a:gd name="connsiteX15" fmla="*/ 1169043 w 9213448"/>
              <a:gd name="connsiteY15" fmla="*/ 1863969 h 2419717"/>
              <a:gd name="connsiteX16" fmla="*/ 1307939 w 9213448"/>
              <a:gd name="connsiteY16" fmla="*/ 1817671 h 2419717"/>
              <a:gd name="connsiteX17" fmla="*/ 1342663 w 9213448"/>
              <a:gd name="connsiteY17" fmla="*/ 1806096 h 2419717"/>
              <a:gd name="connsiteX18" fmla="*/ 1400536 w 9213448"/>
              <a:gd name="connsiteY18" fmla="*/ 1794521 h 2419717"/>
              <a:gd name="connsiteX19" fmla="*/ 1469985 w 9213448"/>
              <a:gd name="connsiteY19" fmla="*/ 1771372 h 2419717"/>
              <a:gd name="connsiteX20" fmla="*/ 1504709 w 9213448"/>
              <a:gd name="connsiteY20" fmla="*/ 1759797 h 2419717"/>
              <a:gd name="connsiteX21" fmla="*/ 1597306 w 9213448"/>
              <a:gd name="connsiteY21" fmla="*/ 1736648 h 2419717"/>
              <a:gd name="connsiteX22" fmla="*/ 1689903 w 9213448"/>
              <a:gd name="connsiteY22" fmla="*/ 1713499 h 2419717"/>
              <a:gd name="connsiteX23" fmla="*/ 1759352 w 9213448"/>
              <a:gd name="connsiteY23" fmla="*/ 1678774 h 2419717"/>
              <a:gd name="connsiteX24" fmla="*/ 1817225 w 9213448"/>
              <a:gd name="connsiteY24" fmla="*/ 1655625 h 2419717"/>
              <a:gd name="connsiteX25" fmla="*/ 1886673 w 9213448"/>
              <a:gd name="connsiteY25" fmla="*/ 1644050 h 2419717"/>
              <a:gd name="connsiteX26" fmla="*/ 1956121 w 9213448"/>
              <a:gd name="connsiteY26" fmla="*/ 1620901 h 2419717"/>
              <a:gd name="connsiteX27" fmla="*/ 1990845 w 9213448"/>
              <a:gd name="connsiteY27" fmla="*/ 1609326 h 2419717"/>
              <a:gd name="connsiteX28" fmla="*/ 2060293 w 9213448"/>
              <a:gd name="connsiteY28" fmla="*/ 1597752 h 2419717"/>
              <a:gd name="connsiteX29" fmla="*/ 2141316 w 9213448"/>
              <a:gd name="connsiteY29" fmla="*/ 1574602 h 2419717"/>
              <a:gd name="connsiteX30" fmla="*/ 2210764 w 9213448"/>
              <a:gd name="connsiteY30" fmla="*/ 1563028 h 2419717"/>
              <a:gd name="connsiteX31" fmla="*/ 2257063 w 9213448"/>
              <a:gd name="connsiteY31" fmla="*/ 1551453 h 2419717"/>
              <a:gd name="connsiteX32" fmla="*/ 2419109 w 9213448"/>
              <a:gd name="connsiteY32" fmla="*/ 1528304 h 2419717"/>
              <a:gd name="connsiteX33" fmla="*/ 2546430 w 9213448"/>
              <a:gd name="connsiteY33" fmla="*/ 1493580 h 2419717"/>
              <a:gd name="connsiteX34" fmla="*/ 2731625 w 9213448"/>
              <a:gd name="connsiteY34" fmla="*/ 1447281 h 2419717"/>
              <a:gd name="connsiteX35" fmla="*/ 2882096 w 9213448"/>
              <a:gd name="connsiteY35" fmla="*/ 1435706 h 2419717"/>
              <a:gd name="connsiteX36" fmla="*/ 3310359 w 9213448"/>
              <a:gd name="connsiteY36" fmla="*/ 1458855 h 2419717"/>
              <a:gd name="connsiteX37" fmla="*/ 3345083 w 9213448"/>
              <a:gd name="connsiteY37" fmla="*/ 1470430 h 2419717"/>
              <a:gd name="connsiteX38" fmla="*/ 3368233 w 9213448"/>
              <a:gd name="connsiteY38" fmla="*/ 1493580 h 2419717"/>
              <a:gd name="connsiteX39" fmla="*/ 3437681 w 9213448"/>
              <a:gd name="connsiteY39" fmla="*/ 1539878 h 2419717"/>
              <a:gd name="connsiteX40" fmla="*/ 3495554 w 9213448"/>
              <a:gd name="connsiteY40" fmla="*/ 1586177 h 2419717"/>
              <a:gd name="connsiteX41" fmla="*/ 3530278 w 9213448"/>
              <a:gd name="connsiteY41" fmla="*/ 1655625 h 2419717"/>
              <a:gd name="connsiteX42" fmla="*/ 3541853 w 9213448"/>
              <a:gd name="connsiteY42" fmla="*/ 1690349 h 2419717"/>
              <a:gd name="connsiteX43" fmla="*/ 3588152 w 9213448"/>
              <a:gd name="connsiteY43" fmla="*/ 1736648 h 2419717"/>
              <a:gd name="connsiteX44" fmla="*/ 3599726 w 9213448"/>
              <a:gd name="connsiteY44" fmla="*/ 1771372 h 2419717"/>
              <a:gd name="connsiteX45" fmla="*/ 3634450 w 9213448"/>
              <a:gd name="connsiteY45" fmla="*/ 1782947 h 2419717"/>
              <a:gd name="connsiteX46" fmla="*/ 3657600 w 9213448"/>
              <a:gd name="connsiteY46" fmla="*/ 1806096 h 2419717"/>
              <a:gd name="connsiteX47" fmla="*/ 3680749 w 9213448"/>
              <a:gd name="connsiteY47" fmla="*/ 1840820 h 2419717"/>
              <a:gd name="connsiteX48" fmla="*/ 3750197 w 9213448"/>
              <a:gd name="connsiteY48" fmla="*/ 1863969 h 2419717"/>
              <a:gd name="connsiteX49" fmla="*/ 3784921 w 9213448"/>
              <a:gd name="connsiteY49" fmla="*/ 1887119 h 2419717"/>
              <a:gd name="connsiteX50" fmla="*/ 3808071 w 9213448"/>
              <a:gd name="connsiteY50" fmla="*/ 1910268 h 2419717"/>
              <a:gd name="connsiteX51" fmla="*/ 3877519 w 9213448"/>
              <a:gd name="connsiteY51" fmla="*/ 1933418 h 2419717"/>
              <a:gd name="connsiteX52" fmla="*/ 3912243 w 9213448"/>
              <a:gd name="connsiteY52" fmla="*/ 1944992 h 2419717"/>
              <a:gd name="connsiteX53" fmla="*/ 4004840 w 9213448"/>
              <a:gd name="connsiteY53" fmla="*/ 1991291 h 2419717"/>
              <a:gd name="connsiteX54" fmla="*/ 4039564 w 9213448"/>
              <a:gd name="connsiteY54" fmla="*/ 2002866 h 2419717"/>
              <a:gd name="connsiteX55" fmla="*/ 4282633 w 9213448"/>
              <a:gd name="connsiteY55" fmla="*/ 1979716 h 2419717"/>
              <a:gd name="connsiteX56" fmla="*/ 4386805 w 9213448"/>
              <a:gd name="connsiteY56" fmla="*/ 1933418 h 2419717"/>
              <a:gd name="connsiteX57" fmla="*/ 4433103 w 9213448"/>
              <a:gd name="connsiteY57" fmla="*/ 1875544 h 2419717"/>
              <a:gd name="connsiteX58" fmla="*/ 4421529 w 9213448"/>
              <a:gd name="connsiteY58" fmla="*/ 1713499 h 2419717"/>
              <a:gd name="connsiteX59" fmla="*/ 4375230 w 9213448"/>
              <a:gd name="connsiteY59" fmla="*/ 1574602 h 2419717"/>
              <a:gd name="connsiteX60" fmla="*/ 4363655 w 9213448"/>
              <a:gd name="connsiteY60" fmla="*/ 1539878 h 2419717"/>
              <a:gd name="connsiteX61" fmla="*/ 4340506 w 9213448"/>
              <a:gd name="connsiteY61" fmla="*/ 1505154 h 2419717"/>
              <a:gd name="connsiteX62" fmla="*/ 4328931 w 9213448"/>
              <a:gd name="connsiteY62" fmla="*/ 1470430 h 2419717"/>
              <a:gd name="connsiteX63" fmla="*/ 4305782 w 9213448"/>
              <a:gd name="connsiteY63" fmla="*/ 1424131 h 2419717"/>
              <a:gd name="connsiteX64" fmla="*/ 4294207 w 9213448"/>
              <a:gd name="connsiteY64" fmla="*/ 1389407 h 2419717"/>
              <a:gd name="connsiteX65" fmla="*/ 4247909 w 9213448"/>
              <a:gd name="connsiteY65" fmla="*/ 1319959 h 2419717"/>
              <a:gd name="connsiteX66" fmla="*/ 4224759 w 9213448"/>
              <a:gd name="connsiteY66" fmla="*/ 1250511 h 2419717"/>
              <a:gd name="connsiteX67" fmla="*/ 4213185 w 9213448"/>
              <a:gd name="connsiteY67" fmla="*/ 1215787 h 2419717"/>
              <a:gd name="connsiteX68" fmla="*/ 4224759 w 9213448"/>
              <a:gd name="connsiteY68" fmla="*/ 1042167 h 2419717"/>
              <a:gd name="connsiteX69" fmla="*/ 4236334 w 9213448"/>
              <a:gd name="connsiteY69" fmla="*/ 1007443 h 2419717"/>
              <a:gd name="connsiteX70" fmla="*/ 4271058 w 9213448"/>
              <a:gd name="connsiteY70" fmla="*/ 995868 h 2419717"/>
              <a:gd name="connsiteX71" fmla="*/ 4305782 w 9213448"/>
              <a:gd name="connsiteY71" fmla="*/ 972719 h 2419717"/>
              <a:gd name="connsiteX72" fmla="*/ 4340506 w 9213448"/>
              <a:gd name="connsiteY72" fmla="*/ 961144 h 2419717"/>
              <a:gd name="connsiteX73" fmla="*/ 4375230 w 9213448"/>
              <a:gd name="connsiteY73" fmla="*/ 937995 h 2419717"/>
              <a:gd name="connsiteX74" fmla="*/ 4444678 w 9213448"/>
              <a:gd name="connsiteY74" fmla="*/ 914845 h 2419717"/>
              <a:gd name="connsiteX75" fmla="*/ 4467828 w 9213448"/>
              <a:gd name="connsiteY75" fmla="*/ 891696 h 2419717"/>
              <a:gd name="connsiteX76" fmla="*/ 4502552 w 9213448"/>
              <a:gd name="connsiteY76" fmla="*/ 880121 h 2419717"/>
              <a:gd name="connsiteX77" fmla="*/ 4629873 w 9213448"/>
              <a:gd name="connsiteY77" fmla="*/ 856972 h 2419717"/>
              <a:gd name="connsiteX78" fmla="*/ 4815068 w 9213448"/>
              <a:gd name="connsiteY78" fmla="*/ 822248 h 2419717"/>
              <a:gd name="connsiteX79" fmla="*/ 4919240 w 9213448"/>
              <a:gd name="connsiteY79" fmla="*/ 810673 h 2419717"/>
              <a:gd name="connsiteX80" fmla="*/ 4988688 w 9213448"/>
              <a:gd name="connsiteY80" fmla="*/ 787524 h 2419717"/>
              <a:gd name="connsiteX81" fmla="*/ 5104435 w 9213448"/>
              <a:gd name="connsiteY81" fmla="*/ 752800 h 2419717"/>
              <a:gd name="connsiteX82" fmla="*/ 5139159 w 9213448"/>
              <a:gd name="connsiteY82" fmla="*/ 741225 h 2419717"/>
              <a:gd name="connsiteX83" fmla="*/ 5173883 w 9213448"/>
              <a:gd name="connsiteY83" fmla="*/ 729650 h 2419717"/>
              <a:gd name="connsiteX84" fmla="*/ 5208607 w 9213448"/>
              <a:gd name="connsiteY84" fmla="*/ 694926 h 2419717"/>
              <a:gd name="connsiteX85" fmla="*/ 5243331 w 9213448"/>
              <a:gd name="connsiteY85" fmla="*/ 683352 h 2419717"/>
              <a:gd name="connsiteX86" fmla="*/ 5324354 w 9213448"/>
              <a:gd name="connsiteY86" fmla="*/ 648628 h 2419717"/>
              <a:gd name="connsiteX87" fmla="*/ 5382228 w 9213448"/>
              <a:gd name="connsiteY87" fmla="*/ 613904 h 2419717"/>
              <a:gd name="connsiteX88" fmla="*/ 5451676 w 9213448"/>
              <a:gd name="connsiteY88" fmla="*/ 579180 h 2419717"/>
              <a:gd name="connsiteX89" fmla="*/ 5474825 w 9213448"/>
              <a:gd name="connsiteY89" fmla="*/ 556030 h 2419717"/>
              <a:gd name="connsiteX90" fmla="*/ 5544273 w 9213448"/>
              <a:gd name="connsiteY90" fmla="*/ 509731 h 2419717"/>
              <a:gd name="connsiteX91" fmla="*/ 5578997 w 9213448"/>
              <a:gd name="connsiteY91" fmla="*/ 486582 h 2419717"/>
              <a:gd name="connsiteX92" fmla="*/ 5660020 w 9213448"/>
              <a:gd name="connsiteY92" fmla="*/ 428709 h 2419717"/>
              <a:gd name="connsiteX93" fmla="*/ 5694744 w 9213448"/>
              <a:gd name="connsiteY93" fmla="*/ 417134 h 2419717"/>
              <a:gd name="connsiteX94" fmla="*/ 5764192 w 9213448"/>
              <a:gd name="connsiteY94" fmla="*/ 382410 h 2419717"/>
              <a:gd name="connsiteX95" fmla="*/ 5810491 w 9213448"/>
              <a:gd name="connsiteY95" fmla="*/ 347686 h 2419717"/>
              <a:gd name="connsiteX96" fmla="*/ 5833640 w 9213448"/>
              <a:gd name="connsiteY96" fmla="*/ 324536 h 2419717"/>
              <a:gd name="connsiteX97" fmla="*/ 5868364 w 9213448"/>
              <a:gd name="connsiteY97" fmla="*/ 312962 h 2419717"/>
              <a:gd name="connsiteX98" fmla="*/ 5926238 w 9213448"/>
              <a:gd name="connsiteY98" fmla="*/ 278238 h 2419717"/>
              <a:gd name="connsiteX99" fmla="*/ 5984111 w 9213448"/>
              <a:gd name="connsiteY99" fmla="*/ 243514 h 2419717"/>
              <a:gd name="connsiteX100" fmla="*/ 6076709 w 9213448"/>
              <a:gd name="connsiteY100" fmla="*/ 197215 h 2419717"/>
              <a:gd name="connsiteX101" fmla="*/ 6111433 w 9213448"/>
              <a:gd name="connsiteY101" fmla="*/ 185640 h 2419717"/>
              <a:gd name="connsiteX102" fmla="*/ 6146157 w 9213448"/>
              <a:gd name="connsiteY102" fmla="*/ 174066 h 2419717"/>
              <a:gd name="connsiteX103" fmla="*/ 6204030 w 9213448"/>
              <a:gd name="connsiteY103" fmla="*/ 139342 h 2419717"/>
              <a:gd name="connsiteX104" fmla="*/ 6285053 w 9213448"/>
              <a:gd name="connsiteY104" fmla="*/ 104618 h 2419717"/>
              <a:gd name="connsiteX105" fmla="*/ 6366076 w 9213448"/>
              <a:gd name="connsiteY105" fmla="*/ 69893 h 2419717"/>
              <a:gd name="connsiteX106" fmla="*/ 6435524 w 9213448"/>
              <a:gd name="connsiteY106" fmla="*/ 46744 h 2419717"/>
              <a:gd name="connsiteX107" fmla="*/ 6516547 w 9213448"/>
              <a:gd name="connsiteY107" fmla="*/ 23595 h 2419717"/>
              <a:gd name="connsiteX108" fmla="*/ 6562845 w 9213448"/>
              <a:gd name="connsiteY108" fmla="*/ 12020 h 2419717"/>
              <a:gd name="connsiteX109" fmla="*/ 6652390 w 9213448"/>
              <a:gd name="connsiteY109" fmla="*/ 3943 h 2419717"/>
              <a:gd name="connsiteX110" fmla="*/ 7388145 w 9213448"/>
              <a:gd name="connsiteY110" fmla="*/ 0 h 2419717"/>
              <a:gd name="connsiteX111" fmla="*/ 8426369 w 9213448"/>
              <a:gd name="connsiteY111" fmla="*/ 46744 h 2419717"/>
              <a:gd name="connsiteX112" fmla="*/ 8532513 w 9213448"/>
              <a:gd name="connsiteY112" fmla="*/ 76444 h 2419717"/>
              <a:gd name="connsiteX113" fmla="*/ 8650231 w 9213448"/>
              <a:gd name="connsiteY113" fmla="*/ 130820 h 2419717"/>
              <a:gd name="connsiteX114" fmla="*/ 8739331 w 9213448"/>
              <a:gd name="connsiteY114" fmla="*/ 210315 h 2419717"/>
              <a:gd name="connsiteX115" fmla="*/ 8868624 w 9213448"/>
              <a:gd name="connsiteY115" fmla="*/ 317541 h 2419717"/>
              <a:gd name="connsiteX116" fmla="*/ 8993529 w 9213448"/>
              <a:gd name="connsiteY116" fmla="*/ 498157 h 2419717"/>
              <a:gd name="connsiteX117" fmla="*/ 9028253 w 9213448"/>
              <a:gd name="connsiteY117" fmla="*/ 567605 h 2419717"/>
              <a:gd name="connsiteX118" fmla="*/ 9120850 w 9213448"/>
              <a:gd name="connsiteY118" fmla="*/ 752800 h 2419717"/>
              <a:gd name="connsiteX119" fmla="*/ 9144000 w 9213448"/>
              <a:gd name="connsiteY119" fmla="*/ 822248 h 2419717"/>
              <a:gd name="connsiteX120" fmla="*/ 9167149 w 9213448"/>
              <a:gd name="connsiteY120" fmla="*/ 891696 h 2419717"/>
              <a:gd name="connsiteX121" fmla="*/ 9213448 w 9213448"/>
              <a:gd name="connsiteY121" fmla="*/ 1157914 h 2419717"/>
              <a:gd name="connsiteX122" fmla="*/ 9167149 w 9213448"/>
              <a:gd name="connsiteY122" fmla="*/ 1551453 h 2419717"/>
              <a:gd name="connsiteX123" fmla="*/ 9062977 w 9213448"/>
              <a:gd name="connsiteY123" fmla="*/ 1713499 h 2419717"/>
              <a:gd name="connsiteX124" fmla="*/ 9016678 w 9213448"/>
              <a:gd name="connsiteY124" fmla="*/ 1748223 h 2419717"/>
              <a:gd name="connsiteX125" fmla="*/ 8947230 w 9213448"/>
              <a:gd name="connsiteY125" fmla="*/ 1817671 h 2419717"/>
              <a:gd name="connsiteX126" fmla="*/ 8912506 w 9213448"/>
              <a:gd name="connsiteY126" fmla="*/ 1840820 h 2419717"/>
              <a:gd name="connsiteX127" fmla="*/ 8877782 w 9213448"/>
              <a:gd name="connsiteY127" fmla="*/ 1852395 h 2419717"/>
              <a:gd name="connsiteX128" fmla="*/ 8808334 w 9213448"/>
              <a:gd name="connsiteY128" fmla="*/ 1898693 h 2419717"/>
              <a:gd name="connsiteX129" fmla="*/ 8773610 w 9213448"/>
              <a:gd name="connsiteY129" fmla="*/ 1921843 h 2419717"/>
              <a:gd name="connsiteX130" fmla="*/ 8738886 w 9213448"/>
              <a:gd name="connsiteY130" fmla="*/ 1933418 h 2419717"/>
              <a:gd name="connsiteX131" fmla="*/ 8125428 w 9213448"/>
              <a:gd name="connsiteY131" fmla="*/ 2222785 h 2419717"/>
              <a:gd name="connsiteX132" fmla="*/ 8090703 w 9213448"/>
              <a:gd name="connsiteY132" fmla="*/ 2245934 h 2419717"/>
              <a:gd name="connsiteX133" fmla="*/ 7998106 w 9213448"/>
              <a:gd name="connsiteY133" fmla="*/ 2280658 h 2419717"/>
              <a:gd name="connsiteX134" fmla="*/ 7963382 w 9213448"/>
              <a:gd name="connsiteY134" fmla="*/ 2292233 h 2419717"/>
              <a:gd name="connsiteX135" fmla="*/ 7870785 w 9213448"/>
              <a:gd name="connsiteY135" fmla="*/ 2326957 h 2419717"/>
              <a:gd name="connsiteX136" fmla="*/ 7627716 w 9213448"/>
              <a:gd name="connsiteY136" fmla="*/ 2407980 h 2419717"/>
              <a:gd name="connsiteX137" fmla="*/ 8475148 w 9213448"/>
              <a:gd name="connsiteY137" fmla="*/ 2054063 h 2419717"/>
              <a:gd name="connsiteX0" fmla="*/ 0 w 9213448"/>
              <a:gd name="connsiteY0" fmla="*/ 2222785 h 2415276"/>
              <a:gd name="connsiteX1" fmla="*/ 69448 w 9213448"/>
              <a:gd name="connsiteY1" fmla="*/ 2188061 h 2415276"/>
              <a:gd name="connsiteX2" fmla="*/ 173620 w 9213448"/>
              <a:gd name="connsiteY2" fmla="*/ 2164911 h 2415276"/>
              <a:gd name="connsiteX3" fmla="*/ 277792 w 9213448"/>
              <a:gd name="connsiteY3" fmla="*/ 2130187 h 2415276"/>
              <a:gd name="connsiteX4" fmla="*/ 370390 w 9213448"/>
              <a:gd name="connsiteY4" fmla="*/ 2107038 h 2415276"/>
              <a:gd name="connsiteX5" fmla="*/ 474562 w 9213448"/>
              <a:gd name="connsiteY5" fmla="*/ 2083888 h 2415276"/>
              <a:gd name="connsiteX6" fmla="*/ 567159 w 9213448"/>
              <a:gd name="connsiteY6" fmla="*/ 2049164 h 2415276"/>
              <a:gd name="connsiteX7" fmla="*/ 636607 w 9213448"/>
              <a:gd name="connsiteY7" fmla="*/ 2026015 h 2415276"/>
              <a:gd name="connsiteX8" fmla="*/ 671331 w 9213448"/>
              <a:gd name="connsiteY8" fmla="*/ 2014440 h 2415276"/>
              <a:gd name="connsiteX9" fmla="*/ 740779 w 9213448"/>
              <a:gd name="connsiteY9" fmla="*/ 2002866 h 2415276"/>
              <a:gd name="connsiteX10" fmla="*/ 833377 w 9213448"/>
              <a:gd name="connsiteY10" fmla="*/ 1968142 h 2415276"/>
              <a:gd name="connsiteX11" fmla="*/ 925974 w 9213448"/>
              <a:gd name="connsiteY11" fmla="*/ 1933418 h 2415276"/>
              <a:gd name="connsiteX12" fmla="*/ 972273 w 9213448"/>
              <a:gd name="connsiteY12" fmla="*/ 1921843 h 2415276"/>
              <a:gd name="connsiteX13" fmla="*/ 1041721 w 9213448"/>
              <a:gd name="connsiteY13" fmla="*/ 1898693 h 2415276"/>
              <a:gd name="connsiteX14" fmla="*/ 1076445 w 9213448"/>
              <a:gd name="connsiteY14" fmla="*/ 1887119 h 2415276"/>
              <a:gd name="connsiteX15" fmla="*/ 1169043 w 9213448"/>
              <a:gd name="connsiteY15" fmla="*/ 1863969 h 2415276"/>
              <a:gd name="connsiteX16" fmla="*/ 1307939 w 9213448"/>
              <a:gd name="connsiteY16" fmla="*/ 1817671 h 2415276"/>
              <a:gd name="connsiteX17" fmla="*/ 1342663 w 9213448"/>
              <a:gd name="connsiteY17" fmla="*/ 1806096 h 2415276"/>
              <a:gd name="connsiteX18" fmla="*/ 1400536 w 9213448"/>
              <a:gd name="connsiteY18" fmla="*/ 1794521 h 2415276"/>
              <a:gd name="connsiteX19" fmla="*/ 1469985 w 9213448"/>
              <a:gd name="connsiteY19" fmla="*/ 1771372 h 2415276"/>
              <a:gd name="connsiteX20" fmla="*/ 1504709 w 9213448"/>
              <a:gd name="connsiteY20" fmla="*/ 1759797 h 2415276"/>
              <a:gd name="connsiteX21" fmla="*/ 1597306 w 9213448"/>
              <a:gd name="connsiteY21" fmla="*/ 1736648 h 2415276"/>
              <a:gd name="connsiteX22" fmla="*/ 1689903 w 9213448"/>
              <a:gd name="connsiteY22" fmla="*/ 1713499 h 2415276"/>
              <a:gd name="connsiteX23" fmla="*/ 1759352 w 9213448"/>
              <a:gd name="connsiteY23" fmla="*/ 1678774 h 2415276"/>
              <a:gd name="connsiteX24" fmla="*/ 1817225 w 9213448"/>
              <a:gd name="connsiteY24" fmla="*/ 1655625 h 2415276"/>
              <a:gd name="connsiteX25" fmla="*/ 1886673 w 9213448"/>
              <a:gd name="connsiteY25" fmla="*/ 1644050 h 2415276"/>
              <a:gd name="connsiteX26" fmla="*/ 1956121 w 9213448"/>
              <a:gd name="connsiteY26" fmla="*/ 1620901 h 2415276"/>
              <a:gd name="connsiteX27" fmla="*/ 1990845 w 9213448"/>
              <a:gd name="connsiteY27" fmla="*/ 1609326 h 2415276"/>
              <a:gd name="connsiteX28" fmla="*/ 2060293 w 9213448"/>
              <a:gd name="connsiteY28" fmla="*/ 1597752 h 2415276"/>
              <a:gd name="connsiteX29" fmla="*/ 2141316 w 9213448"/>
              <a:gd name="connsiteY29" fmla="*/ 1574602 h 2415276"/>
              <a:gd name="connsiteX30" fmla="*/ 2210764 w 9213448"/>
              <a:gd name="connsiteY30" fmla="*/ 1563028 h 2415276"/>
              <a:gd name="connsiteX31" fmla="*/ 2257063 w 9213448"/>
              <a:gd name="connsiteY31" fmla="*/ 1551453 h 2415276"/>
              <a:gd name="connsiteX32" fmla="*/ 2419109 w 9213448"/>
              <a:gd name="connsiteY32" fmla="*/ 1528304 h 2415276"/>
              <a:gd name="connsiteX33" fmla="*/ 2546430 w 9213448"/>
              <a:gd name="connsiteY33" fmla="*/ 1493580 h 2415276"/>
              <a:gd name="connsiteX34" fmla="*/ 2731625 w 9213448"/>
              <a:gd name="connsiteY34" fmla="*/ 1447281 h 2415276"/>
              <a:gd name="connsiteX35" fmla="*/ 2882096 w 9213448"/>
              <a:gd name="connsiteY35" fmla="*/ 1435706 h 2415276"/>
              <a:gd name="connsiteX36" fmla="*/ 3310359 w 9213448"/>
              <a:gd name="connsiteY36" fmla="*/ 1458855 h 2415276"/>
              <a:gd name="connsiteX37" fmla="*/ 3345083 w 9213448"/>
              <a:gd name="connsiteY37" fmla="*/ 1470430 h 2415276"/>
              <a:gd name="connsiteX38" fmla="*/ 3368233 w 9213448"/>
              <a:gd name="connsiteY38" fmla="*/ 1493580 h 2415276"/>
              <a:gd name="connsiteX39" fmla="*/ 3437681 w 9213448"/>
              <a:gd name="connsiteY39" fmla="*/ 1539878 h 2415276"/>
              <a:gd name="connsiteX40" fmla="*/ 3495554 w 9213448"/>
              <a:gd name="connsiteY40" fmla="*/ 1586177 h 2415276"/>
              <a:gd name="connsiteX41" fmla="*/ 3530278 w 9213448"/>
              <a:gd name="connsiteY41" fmla="*/ 1655625 h 2415276"/>
              <a:gd name="connsiteX42" fmla="*/ 3541853 w 9213448"/>
              <a:gd name="connsiteY42" fmla="*/ 1690349 h 2415276"/>
              <a:gd name="connsiteX43" fmla="*/ 3588152 w 9213448"/>
              <a:gd name="connsiteY43" fmla="*/ 1736648 h 2415276"/>
              <a:gd name="connsiteX44" fmla="*/ 3599726 w 9213448"/>
              <a:gd name="connsiteY44" fmla="*/ 1771372 h 2415276"/>
              <a:gd name="connsiteX45" fmla="*/ 3634450 w 9213448"/>
              <a:gd name="connsiteY45" fmla="*/ 1782947 h 2415276"/>
              <a:gd name="connsiteX46" fmla="*/ 3657600 w 9213448"/>
              <a:gd name="connsiteY46" fmla="*/ 1806096 h 2415276"/>
              <a:gd name="connsiteX47" fmla="*/ 3680749 w 9213448"/>
              <a:gd name="connsiteY47" fmla="*/ 1840820 h 2415276"/>
              <a:gd name="connsiteX48" fmla="*/ 3750197 w 9213448"/>
              <a:gd name="connsiteY48" fmla="*/ 1863969 h 2415276"/>
              <a:gd name="connsiteX49" fmla="*/ 3784921 w 9213448"/>
              <a:gd name="connsiteY49" fmla="*/ 1887119 h 2415276"/>
              <a:gd name="connsiteX50" fmla="*/ 3808071 w 9213448"/>
              <a:gd name="connsiteY50" fmla="*/ 1910268 h 2415276"/>
              <a:gd name="connsiteX51" fmla="*/ 3877519 w 9213448"/>
              <a:gd name="connsiteY51" fmla="*/ 1933418 h 2415276"/>
              <a:gd name="connsiteX52" fmla="*/ 3912243 w 9213448"/>
              <a:gd name="connsiteY52" fmla="*/ 1944992 h 2415276"/>
              <a:gd name="connsiteX53" fmla="*/ 4004840 w 9213448"/>
              <a:gd name="connsiteY53" fmla="*/ 1991291 h 2415276"/>
              <a:gd name="connsiteX54" fmla="*/ 4039564 w 9213448"/>
              <a:gd name="connsiteY54" fmla="*/ 2002866 h 2415276"/>
              <a:gd name="connsiteX55" fmla="*/ 4282633 w 9213448"/>
              <a:gd name="connsiteY55" fmla="*/ 1979716 h 2415276"/>
              <a:gd name="connsiteX56" fmla="*/ 4386805 w 9213448"/>
              <a:gd name="connsiteY56" fmla="*/ 1933418 h 2415276"/>
              <a:gd name="connsiteX57" fmla="*/ 4433103 w 9213448"/>
              <a:gd name="connsiteY57" fmla="*/ 1875544 h 2415276"/>
              <a:gd name="connsiteX58" fmla="*/ 4421529 w 9213448"/>
              <a:gd name="connsiteY58" fmla="*/ 1713499 h 2415276"/>
              <a:gd name="connsiteX59" fmla="*/ 4375230 w 9213448"/>
              <a:gd name="connsiteY59" fmla="*/ 1574602 h 2415276"/>
              <a:gd name="connsiteX60" fmla="*/ 4363655 w 9213448"/>
              <a:gd name="connsiteY60" fmla="*/ 1539878 h 2415276"/>
              <a:gd name="connsiteX61" fmla="*/ 4340506 w 9213448"/>
              <a:gd name="connsiteY61" fmla="*/ 1505154 h 2415276"/>
              <a:gd name="connsiteX62" fmla="*/ 4328931 w 9213448"/>
              <a:gd name="connsiteY62" fmla="*/ 1470430 h 2415276"/>
              <a:gd name="connsiteX63" fmla="*/ 4305782 w 9213448"/>
              <a:gd name="connsiteY63" fmla="*/ 1424131 h 2415276"/>
              <a:gd name="connsiteX64" fmla="*/ 4294207 w 9213448"/>
              <a:gd name="connsiteY64" fmla="*/ 1389407 h 2415276"/>
              <a:gd name="connsiteX65" fmla="*/ 4247909 w 9213448"/>
              <a:gd name="connsiteY65" fmla="*/ 1319959 h 2415276"/>
              <a:gd name="connsiteX66" fmla="*/ 4224759 w 9213448"/>
              <a:gd name="connsiteY66" fmla="*/ 1250511 h 2415276"/>
              <a:gd name="connsiteX67" fmla="*/ 4213185 w 9213448"/>
              <a:gd name="connsiteY67" fmla="*/ 1215787 h 2415276"/>
              <a:gd name="connsiteX68" fmla="*/ 4224759 w 9213448"/>
              <a:gd name="connsiteY68" fmla="*/ 1042167 h 2415276"/>
              <a:gd name="connsiteX69" fmla="*/ 4236334 w 9213448"/>
              <a:gd name="connsiteY69" fmla="*/ 1007443 h 2415276"/>
              <a:gd name="connsiteX70" fmla="*/ 4271058 w 9213448"/>
              <a:gd name="connsiteY70" fmla="*/ 995868 h 2415276"/>
              <a:gd name="connsiteX71" fmla="*/ 4305782 w 9213448"/>
              <a:gd name="connsiteY71" fmla="*/ 972719 h 2415276"/>
              <a:gd name="connsiteX72" fmla="*/ 4340506 w 9213448"/>
              <a:gd name="connsiteY72" fmla="*/ 961144 h 2415276"/>
              <a:gd name="connsiteX73" fmla="*/ 4375230 w 9213448"/>
              <a:gd name="connsiteY73" fmla="*/ 937995 h 2415276"/>
              <a:gd name="connsiteX74" fmla="*/ 4444678 w 9213448"/>
              <a:gd name="connsiteY74" fmla="*/ 914845 h 2415276"/>
              <a:gd name="connsiteX75" fmla="*/ 4467828 w 9213448"/>
              <a:gd name="connsiteY75" fmla="*/ 891696 h 2415276"/>
              <a:gd name="connsiteX76" fmla="*/ 4502552 w 9213448"/>
              <a:gd name="connsiteY76" fmla="*/ 880121 h 2415276"/>
              <a:gd name="connsiteX77" fmla="*/ 4629873 w 9213448"/>
              <a:gd name="connsiteY77" fmla="*/ 856972 h 2415276"/>
              <a:gd name="connsiteX78" fmla="*/ 4815068 w 9213448"/>
              <a:gd name="connsiteY78" fmla="*/ 822248 h 2415276"/>
              <a:gd name="connsiteX79" fmla="*/ 4919240 w 9213448"/>
              <a:gd name="connsiteY79" fmla="*/ 810673 h 2415276"/>
              <a:gd name="connsiteX80" fmla="*/ 4988688 w 9213448"/>
              <a:gd name="connsiteY80" fmla="*/ 787524 h 2415276"/>
              <a:gd name="connsiteX81" fmla="*/ 5104435 w 9213448"/>
              <a:gd name="connsiteY81" fmla="*/ 752800 h 2415276"/>
              <a:gd name="connsiteX82" fmla="*/ 5139159 w 9213448"/>
              <a:gd name="connsiteY82" fmla="*/ 741225 h 2415276"/>
              <a:gd name="connsiteX83" fmla="*/ 5173883 w 9213448"/>
              <a:gd name="connsiteY83" fmla="*/ 729650 h 2415276"/>
              <a:gd name="connsiteX84" fmla="*/ 5208607 w 9213448"/>
              <a:gd name="connsiteY84" fmla="*/ 694926 h 2415276"/>
              <a:gd name="connsiteX85" fmla="*/ 5243331 w 9213448"/>
              <a:gd name="connsiteY85" fmla="*/ 683352 h 2415276"/>
              <a:gd name="connsiteX86" fmla="*/ 5324354 w 9213448"/>
              <a:gd name="connsiteY86" fmla="*/ 648628 h 2415276"/>
              <a:gd name="connsiteX87" fmla="*/ 5382228 w 9213448"/>
              <a:gd name="connsiteY87" fmla="*/ 613904 h 2415276"/>
              <a:gd name="connsiteX88" fmla="*/ 5451676 w 9213448"/>
              <a:gd name="connsiteY88" fmla="*/ 579180 h 2415276"/>
              <a:gd name="connsiteX89" fmla="*/ 5474825 w 9213448"/>
              <a:gd name="connsiteY89" fmla="*/ 556030 h 2415276"/>
              <a:gd name="connsiteX90" fmla="*/ 5544273 w 9213448"/>
              <a:gd name="connsiteY90" fmla="*/ 509731 h 2415276"/>
              <a:gd name="connsiteX91" fmla="*/ 5578997 w 9213448"/>
              <a:gd name="connsiteY91" fmla="*/ 486582 h 2415276"/>
              <a:gd name="connsiteX92" fmla="*/ 5660020 w 9213448"/>
              <a:gd name="connsiteY92" fmla="*/ 428709 h 2415276"/>
              <a:gd name="connsiteX93" fmla="*/ 5694744 w 9213448"/>
              <a:gd name="connsiteY93" fmla="*/ 417134 h 2415276"/>
              <a:gd name="connsiteX94" fmla="*/ 5764192 w 9213448"/>
              <a:gd name="connsiteY94" fmla="*/ 382410 h 2415276"/>
              <a:gd name="connsiteX95" fmla="*/ 5810491 w 9213448"/>
              <a:gd name="connsiteY95" fmla="*/ 347686 h 2415276"/>
              <a:gd name="connsiteX96" fmla="*/ 5833640 w 9213448"/>
              <a:gd name="connsiteY96" fmla="*/ 324536 h 2415276"/>
              <a:gd name="connsiteX97" fmla="*/ 5868364 w 9213448"/>
              <a:gd name="connsiteY97" fmla="*/ 312962 h 2415276"/>
              <a:gd name="connsiteX98" fmla="*/ 5926238 w 9213448"/>
              <a:gd name="connsiteY98" fmla="*/ 278238 h 2415276"/>
              <a:gd name="connsiteX99" fmla="*/ 5984111 w 9213448"/>
              <a:gd name="connsiteY99" fmla="*/ 243514 h 2415276"/>
              <a:gd name="connsiteX100" fmla="*/ 6076709 w 9213448"/>
              <a:gd name="connsiteY100" fmla="*/ 197215 h 2415276"/>
              <a:gd name="connsiteX101" fmla="*/ 6111433 w 9213448"/>
              <a:gd name="connsiteY101" fmla="*/ 185640 h 2415276"/>
              <a:gd name="connsiteX102" fmla="*/ 6146157 w 9213448"/>
              <a:gd name="connsiteY102" fmla="*/ 174066 h 2415276"/>
              <a:gd name="connsiteX103" fmla="*/ 6204030 w 9213448"/>
              <a:gd name="connsiteY103" fmla="*/ 139342 h 2415276"/>
              <a:gd name="connsiteX104" fmla="*/ 6285053 w 9213448"/>
              <a:gd name="connsiteY104" fmla="*/ 104618 h 2415276"/>
              <a:gd name="connsiteX105" fmla="*/ 6366076 w 9213448"/>
              <a:gd name="connsiteY105" fmla="*/ 69893 h 2415276"/>
              <a:gd name="connsiteX106" fmla="*/ 6435524 w 9213448"/>
              <a:gd name="connsiteY106" fmla="*/ 46744 h 2415276"/>
              <a:gd name="connsiteX107" fmla="*/ 6516547 w 9213448"/>
              <a:gd name="connsiteY107" fmla="*/ 23595 h 2415276"/>
              <a:gd name="connsiteX108" fmla="*/ 6562845 w 9213448"/>
              <a:gd name="connsiteY108" fmla="*/ 12020 h 2415276"/>
              <a:gd name="connsiteX109" fmla="*/ 6652390 w 9213448"/>
              <a:gd name="connsiteY109" fmla="*/ 3943 h 2415276"/>
              <a:gd name="connsiteX110" fmla="*/ 7388145 w 9213448"/>
              <a:gd name="connsiteY110" fmla="*/ 0 h 2415276"/>
              <a:gd name="connsiteX111" fmla="*/ 8426369 w 9213448"/>
              <a:gd name="connsiteY111" fmla="*/ 46744 h 2415276"/>
              <a:gd name="connsiteX112" fmla="*/ 8532513 w 9213448"/>
              <a:gd name="connsiteY112" fmla="*/ 76444 h 2415276"/>
              <a:gd name="connsiteX113" fmla="*/ 8650231 w 9213448"/>
              <a:gd name="connsiteY113" fmla="*/ 130820 h 2415276"/>
              <a:gd name="connsiteX114" fmla="*/ 8739331 w 9213448"/>
              <a:gd name="connsiteY114" fmla="*/ 210315 h 2415276"/>
              <a:gd name="connsiteX115" fmla="*/ 8868624 w 9213448"/>
              <a:gd name="connsiteY115" fmla="*/ 317541 h 2415276"/>
              <a:gd name="connsiteX116" fmla="*/ 8993529 w 9213448"/>
              <a:gd name="connsiteY116" fmla="*/ 498157 h 2415276"/>
              <a:gd name="connsiteX117" fmla="*/ 9028253 w 9213448"/>
              <a:gd name="connsiteY117" fmla="*/ 567605 h 2415276"/>
              <a:gd name="connsiteX118" fmla="*/ 9120850 w 9213448"/>
              <a:gd name="connsiteY118" fmla="*/ 752800 h 2415276"/>
              <a:gd name="connsiteX119" fmla="*/ 9144000 w 9213448"/>
              <a:gd name="connsiteY119" fmla="*/ 822248 h 2415276"/>
              <a:gd name="connsiteX120" fmla="*/ 9167149 w 9213448"/>
              <a:gd name="connsiteY120" fmla="*/ 891696 h 2415276"/>
              <a:gd name="connsiteX121" fmla="*/ 9213448 w 9213448"/>
              <a:gd name="connsiteY121" fmla="*/ 1157914 h 2415276"/>
              <a:gd name="connsiteX122" fmla="*/ 9167149 w 9213448"/>
              <a:gd name="connsiteY122" fmla="*/ 1551453 h 2415276"/>
              <a:gd name="connsiteX123" fmla="*/ 9062977 w 9213448"/>
              <a:gd name="connsiteY123" fmla="*/ 1713499 h 2415276"/>
              <a:gd name="connsiteX124" fmla="*/ 9016678 w 9213448"/>
              <a:gd name="connsiteY124" fmla="*/ 1748223 h 2415276"/>
              <a:gd name="connsiteX125" fmla="*/ 8947230 w 9213448"/>
              <a:gd name="connsiteY125" fmla="*/ 1817671 h 2415276"/>
              <a:gd name="connsiteX126" fmla="*/ 8912506 w 9213448"/>
              <a:gd name="connsiteY126" fmla="*/ 1840820 h 2415276"/>
              <a:gd name="connsiteX127" fmla="*/ 8877782 w 9213448"/>
              <a:gd name="connsiteY127" fmla="*/ 1852395 h 2415276"/>
              <a:gd name="connsiteX128" fmla="*/ 8808334 w 9213448"/>
              <a:gd name="connsiteY128" fmla="*/ 1898693 h 2415276"/>
              <a:gd name="connsiteX129" fmla="*/ 8773610 w 9213448"/>
              <a:gd name="connsiteY129" fmla="*/ 1921843 h 2415276"/>
              <a:gd name="connsiteX130" fmla="*/ 8738886 w 9213448"/>
              <a:gd name="connsiteY130" fmla="*/ 1933418 h 2415276"/>
              <a:gd name="connsiteX131" fmla="*/ 8125428 w 9213448"/>
              <a:gd name="connsiteY131" fmla="*/ 2222785 h 2415276"/>
              <a:gd name="connsiteX132" fmla="*/ 8090703 w 9213448"/>
              <a:gd name="connsiteY132" fmla="*/ 2245934 h 2415276"/>
              <a:gd name="connsiteX133" fmla="*/ 7998106 w 9213448"/>
              <a:gd name="connsiteY133" fmla="*/ 2280658 h 2415276"/>
              <a:gd name="connsiteX134" fmla="*/ 7963382 w 9213448"/>
              <a:gd name="connsiteY134" fmla="*/ 2292233 h 2415276"/>
              <a:gd name="connsiteX135" fmla="*/ 7627716 w 9213448"/>
              <a:gd name="connsiteY135" fmla="*/ 2407980 h 2415276"/>
              <a:gd name="connsiteX136" fmla="*/ 8475148 w 9213448"/>
              <a:gd name="connsiteY136" fmla="*/ 2054063 h 2415276"/>
              <a:gd name="connsiteX0" fmla="*/ 0 w 9213448"/>
              <a:gd name="connsiteY0" fmla="*/ 2222785 h 2414475"/>
              <a:gd name="connsiteX1" fmla="*/ 69448 w 9213448"/>
              <a:gd name="connsiteY1" fmla="*/ 2188061 h 2414475"/>
              <a:gd name="connsiteX2" fmla="*/ 173620 w 9213448"/>
              <a:gd name="connsiteY2" fmla="*/ 2164911 h 2414475"/>
              <a:gd name="connsiteX3" fmla="*/ 277792 w 9213448"/>
              <a:gd name="connsiteY3" fmla="*/ 2130187 h 2414475"/>
              <a:gd name="connsiteX4" fmla="*/ 370390 w 9213448"/>
              <a:gd name="connsiteY4" fmla="*/ 2107038 h 2414475"/>
              <a:gd name="connsiteX5" fmla="*/ 474562 w 9213448"/>
              <a:gd name="connsiteY5" fmla="*/ 2083888 h 2414475"/>
              <a:gd name="connsiteX6" fmla="*/ 567159 w 9213448"/>
              <a:gd name="connsiteY6" fmla="*/ 2049164 h 2414475"/>
              <a:gd name="connsiteX7" fmla="*/ 636607 w 9213448"/>
              <a:gd name="connsiteY7" fmla="*/ 2026015 h 2414475"/>
              <a:gd name="connsiteX8" fmla="*/ 671331 w 9213448"/>
              <a:gd name="connsiteY8" fmla="*/ 2014440 h 2414475"/>
              <a:gd name="connsiteX9" fmla="*/ 740779 w 9213448"/>
              <a:gd name="connsiteY9" fmla="*/ 2002866 h 2414475"/>
              <a:gd name="connsiteX10" fmla="*/ 833377 w 9213448"/>
              <a:gd name="connsiteY10" fmla="*/ 1968142 h 2414475"/>
              <a:gd name="connsiteX11" fmla="*/ 925974 w 9213448"/>
              <a:gd name="connsiteY11" fmla="*/ 1933418 h 2414475"/>
              <a:gd name="connsiteX12" fmla="*/ 972273 w 9213448"/>
              <a:gd name="connsiteY12" fmla="*/ 1921843 h 2414475"/>
              <a:gd name="connsiteX13" fmla="*/ 1041721 w 9213448"/>
              <a:gd name="connsiteY13" fmla="*/ 1898693 h 2414475"/>
              <a:gd name="connsiteX14" fmla="*/ 1076445 w 9213448"/>
              <a:gd name="connsiteY14" fmla="*/ 1887119 h 2414475"/>
              <a:gd name="connsiteX15" fmla="*/ 1169043 w 9213448"/>
              <a:gd name="connsiteY15" fmla="*/ 1863969 h 2414475"/>
              <a:gd name="connsiteX16" fmla="*/ 1307939 w 9213448"/>
              <a:gd name="connsiteY16" fmla="*/ 1817671 h 2414475"/>
              <a:gd name="connsiteX17" fmla="*/ 1342663 w 9213448"/>
              <a:gd name="connsiteY17" fmla="*/ 1806096 h 2414475"/>
              <a:gd name="connsiteX18" fmla="*/ 1400536 w 9213448"/>
              <a:gd name="connsiteY18" fmla="*/ 1794521 h 2414475"/>
              <a:gd name="connsiteX19" fmla="*/ 1469985 w 9213448"/>
              <a:gd name="connsiteY19" fmla="*/ 1771372 h 2414475"/>
              <a:gd name="connsiteX20" fmla="*/ 1504709 w 9213448"/>
              <a:gd name="connsiteY20" fmla="*/ 1759797 h 2414475"/>
              <a:gd name="connsiteX21" fmla="*/ 1597306 w 9213448"/>
              <a:gd name="connsiteY21" fmla="*/ 1736648 h 2414475"/>
              <a:gd name="connsiteX22" fmla="*/ 1689903 w 9213448"/>
              <a:gd name="connsiteY22" fmla="*/ 1713499 h 2414475"/>
              <a:gd name="connsiteX23" fmla="*/ 1759352 w 9213448"/>
              <a:gd name="connsiteY23" fmla="*/ 1678774 h 2414475"/>
              <a:gd name="connsiteX24" fmla="*/ 1817225 w 9213448"/>
              <a:gd name="connsiteY24" fmla="*/ 1655625 h 2414475"/>
              <a:gd name="connsiteX25" fmla="*/ 1886673 w 9213448"/>
              <a:gd name="connsiteY25" fmla="*/ 1644050 h 2414475"/>
              <a:gd name="connsiteX26" fmla="*/ 1956121 w 9213448"/>
              <a:gd name="connsiteY26" fmla="*/ 1620901 h 2414475"/>
              <a:gd name="connsiteX27" fmla="*/ 1990845 w 9213448"/>
              <a:gd name="connsiteY27" fmla="*/ 1609326 h 2414475"/>
              <a:gd name="connsiteX28" fmla="*/ 2060293 w 9213448"/>
              <a:gd name="connsiteY28" fmla="*/ 1597752 h 2414475"/>
              <a:gd name="connsiteX29" fmla="*/ 2141316 w 9213448"/>
              <a:gd name="connsiteY29" fmla="*/ 1574602 h 2414475"/>
              <a:gd name="connsiteX30" fmla="*/ 2210764 w 9213448"/>
              <a:gd name="connsiteY30" fmla="*/ 1563028 h 2414475"/>
              <a:gd name="connsiteX31" fmla="*/ 2257063 w 9213448"/>
              <a:gd name="connsiteY31" fmla="*/ 1551453 h 2414475"/>
              <a:gd name="connsiteX32" fmla="*/ 2419109 w 9213448"/>
              <a:gd name="connsiteY32" fmla="*/ 1528304 h 2414475"/>
              <a:gd name="connsiteX33" fmla="*/ 2546430 w 9213448"/>
              <a:gd name="connsiteY33" fmla="*/ 1493580 h 2414475"/>
              <a:gd name="connsiteX34" fmla="*/ 2731625 w 9213448"/>
              <a:gd name="connsiteY34" fmla="*/ 1447281 h 2414475"/>
              <a:gd name="connsiteX35" fmla="*/ 2882096 w 9213448"/>
              <a:gd name="connsiteY35" fmla="*/ 1435706 h 2414475"/>
              <a:gd name="connsiteX36" fmla="*/ 3310359 w 9213448"/>
              <a:gd name="connsiteY36" fmla="*/ 1458855 h 2414475"/>
              <a:gd name="connsiteX37" fmla="*/ 3345083 w 9213448"/>
              <a:gd name="connsiteY37" fmla="*/ 1470430 h 2414475"/>
              <a:gd name="connsiteX38" fmla="*/ 3368233 w 9213448"/>
              <a:gd name="connsiteY38" fmla="*/ 1493580 h 2414475"/>
              <a:gd name="connsiteX39" fmla="*/ 3437681 w 9213448"/>
              <a:gd name="connsiteY39" fmla="*/ 1539878 h 2414475"/>
              <a:gd name="connsiteX40" fmla="*/ 3495554 w 9213448"/>
              <a:gd name="connsiteY40" fmla="*/ 1586177 h 2414475"/>
              <a:gd name="connsiteX41" fmla="*/ 3530278 w 9213448"/>
              <a:gd name="connsiteY41" fmla="*/ 1655625 h 2414475"/>
              <a:gd name="connsiteX42" fmla="*/ 3541853 w 9213448"/>
              <a:gd name="connsiteY42" fmla="*/ 1690349 h 2414475"/>
              <a:gd name="connsiteX43" fmla="*/ 3588152 w 9213448"/>
              <a:gd name="connsiteY43" fmla="*/ 1736648 h 2414475"/>
              <a:gd name="connsiteX44" fmla="*/ 3599726 w 9213448"/>
              <a:gd name="connsiteY44" fmla="*/ 1771372 h 2414475"/>
              <a:gd name="connsiteX45" fmla="*/ 3634450 w 9213448"/>
              <a:gd name="connsiteY45" fmla="*/ 1782947 h 2414475"/>
              <a:gd name="connsiteX46" fmla="*/ 3657600 w 9213448"/>
              <a:gd name="connsiteY46" fmla="*/ 1806096 h 2414475"/>
              <a:gd name="connsiteX47" fmla="*/ 3680749 w 9213448"/>
              <a:gd name="connsiteY47" fmla="*/ 1840820 h 2414475"/>
              <a:gd name="connsiteX48" fmla="*/ 3750197 w 9213448"/>
              <a:gd name="connsiteY48" fmla="*/ 1863969 h 2414475"/>
              <a:gd name="connsiteX49" fmla="*/ 3784921 w 9213448"/>
              <a:gd name="connsiteY49" fmla="*/ 1887119 h 2414475"/>
              <a:gd name="connsiteX50" fmla="*/ 3808071 w 9213448"/>
              <a:gd name="connsiteY50" fmla="*/ 1910268 h 2414475"/>
              <a:gd name="connsiteX51" fmla="*/ 3877519 w 9213448"/>
              <a:gd name="connsiteY51" fmla="*/ 1933418 h 2414475"/>
              <a:gd name="connsiteX52" fmla="*/ 3912243 w 9213448"/>
              <a:gd name="connsiteY52" fmla="*/ 1944992 h 2414475"/>
              <a:gd name="connsiteX53" fmla="*/ 4004840 w 9213448"/>
              <a:gd name="connsiteY53" fmla="*/ 1991291 h 2414475"/>
              <a:gd name="connsiteX54" fmla="*/ 4039564 w 9213448"/>
              <a:gd name="connsiteY54" fmla="*/ 2002866 h 2414475"/>
              <a:gd name="connsiteX55" fmla="*/ 4282633 w 9213448"/>
              <a:gd name="connsiteY55" fmla="*/ 1979716 h 2414475"/>
              <a:gd name="connsiteX56" fmla="*/ 4386805 w 9213448"/>
              <a:gd name="connsiteY56" fmla="*/ 1933418 h 2414475"/>
              <a:gd name="connsiteX57" fmla="*/ 4433103 w 9213448"/>
              <a:gd name="connsiteY57" fmla="*/ 1875544 h 2414475"/>
              <a:gd name="connsiteX58" fmla="*/ 4421529 w 9213448"/>
              <a:gd name="connsiteY58" fmla="*/ 1713499 h 2414475"/>
              <a:gd name="connsiteX59" fmla="*/ 4375230 w 9213448"/>
              <a:gd name="connsiteY59" fmla="*/ 1574602 h 2414475"/>
              <a:gd name="connsiteX60" fmla="*/ 4363655 w 9213448"/>
              <a:gd name="connsiteY60" fmla="*/ 1539878 h 2414475"/>
              <a:gd name="connsiteX61" fmla="*/ 4340506 w 9213448"/>
              <a:gd name="connsiteY61" fmla="*/ 1505154 h 2414475"/>
              <a:gd name="connsiteX62" fmla="*/ 4328931 w 9213448"/>
              <a:gd name="connsiteY62" fmla="*/ 1470430 h 2414475"/>
              <a:gd name="connsiteX63" fmla="*/ 4305782 w 9213448"/>
              <a:gd name="connsiteY63" fmla="*/ 1424131 h 2414475"/>
              <a:gd name="connsiteX64" fmla="*/ 4294207 w 9213448"/>
              <a:gd name="connsiteY64" fmla="*/ 1389407 h 2414475"/>
              <a:gd name="connsiteX65" fmla="*/ 4247909 w 9213448"/>
              <a:gd name="connsiteY65" fmla="*/ 1319959 h 2414475"/>
              <a:gd name="connsiteX66" fmla="*/ 4224759 w 9213448"/>
              <a:gd name="connsiteY66" fmla="*/ 1250511 h 2414475"/>
              <a:gd name="connsiteX67" fmla="*/ 4213185 w 9213448"/>
              <a:gd name="connsiteY67" fmla="*/ 1215787 h 2414475"/>
              <a:gd name="connsiteX68" fmla="*/ 4224759 w 9213448"/>
              <a:gd name="connsiteY68" fmla="*/ 1042167 h 2414475"/>
              <a:gd name="connsiteX69" fmla="*/ 4236334 w 9213448"/>
              <a:gd name="connsiteY69" fmla="*/ 1007443 h 2414475"/>
              <a:gd name="connsiteX70" fmla="*/ 4271058 w 9213448"/>
              <a:gd name="connsiteY70" fmla="*/ 995868 h 2414475"/>
              <a:gd name="connsiteX71" fmla="*/ 4305782 w 9213448"/>
              <a:gd name="connsiteY71" fmla="*/ 972719 h 2414475"/>
              <a:gd name="connsiteX72" fmla="*/ 4340506 w 9213448"/>
              <a:gd name="connsiteY72" fmla="*/ 961144 h 2414475"/>
              <a:gd name="connsiteX73" fmla="*/ 4375230 w 9213448"/>
              <a:gd name="connsiteY73" fmla="*/ 937995 h 2414475"/>
              <a:gd name="connsiteX74" fmla="*/ 4444678 w 9213448"/>
              <a:gd name="connsiteY74" fmla="*/ 914845 h 2414475"/>
              <a:gd name="connsiteX75" fmla="*/ 4467828 w 9213448"/>
              <a:gd name="connsiteY75" fmla="*/ 891696 h 2414475"/>
              <a:gd name="connsiteX76" fmla="*/ 4502552 w 9213448"/>
              <a:gd name="connsiteY76" fmla="*/ 880121 h 2414475"/>
              <a:gd name="connsiteX77" fmla="*/ 4629873 w 9213448"/>
              <a:gd name="connsiteY77" fmla="*/ 856972 h 2414475"/>
              <a:gd name="connsiteX78" fmla="*/ 4815068 w 9213448"/>
              <a:gd name="connsiteY78" fmla="*/ 822248 h 2414475"/>
              <a:gd name="connsiteX79" fmla="*/ 4919240 w 9213448"/>
              <a:gd name="connsiteY79" fmla="*/ 810673 h 2414475"/>
              <a:gd name="connsiteX80" fmla="*/ 4988688 w 9213448"/>
              <a:gd name="connsiteY80" fmla="*/ 787524 h 2414475"/>
              <a:gd name="connsiteX81" fmla="*/ 5104435 w 9213448"/>
              <a:gd name="connsiteY81" fmla="*/ 752800 h 2414475"/>
              <a:gd name="connsiteX82" fmla="*/ 5139159 w 9213448"/>
              <a:gd name="connsiteY82" fmla="*/ 741225 h 2414475"/>
              <a:gd name="connsiteX83" fmla="*/ 5173883 w 9213448"/>
              <a:gd name="connsiteY83" fmla="*/ 729650 h 2414475"/>
              <a:gd name="connsiteX84" fmla="*/ 5208607 w 9213448"/>
              <a:gd name="connsiteY84" fmla="*/ 694926 h 2414475"/>
              <a:gd name="connsiteX85" fmla="*/ 5243331 w 9213448"/>
              <a:gd name="connsiteY85" fmla="*/ 683352 h 2414475"/>
              <a:gd name="connsiteX86" fmla="*/ 5324354 w 9213448"/>
              <a:gd name="connsiteY86" fmla="*/ 648628 h 2414475"/>
              <a:gd name="connsiteX87" fmla="*/ 5382228 w 9213448"/>
              <a:gd name="connsiteY87" fmla="*/ 613904 h 2414475"/>
              <a:gd name="connsiteX88" fmla="*/ 5451676 w 9213448"/>
              <a:gd name="connsiteY88" fmla="*/ 579180 h 2414475"/>
              <a:gd name="connsiteX89" fmla="*/ 5474825 w 9213448"/>
              <a:gd name="connsiteY89" fmla="*/ 556030 h 2414475"/>
              <a:gd name="connsiteX90" fmla="*/ 5544273 w 9213448"/>
              <a:gd name="connsiteY90" fmla="*/ 509731 h 2414475"/>
              <a:gd name="connsiteX91" fmla="*/ 5578997 w 9213448"/>
              <a:gd name="connsiteY91" fmla="*/ 486582 h 2414475"/>
              <a:gd name="connsiteX92" fmla="*/ 5660020 w 9213448"/>
              <a:gd name="connsiteY92" fmla="*/ 428709 h 2414475"/>
              <a:gd name="connsiteX93" fmla="*/ 5694744 w 9213448"/>
              <a:gd name="connsiteY93" fmla="*/ 417134 h 2414475"/>
              <a:gd name="connsiteX94" fmla="*/ 5764192 w 9213448"/>
              <a:gd name="connsiteY94" fmla="*/ 382410 h 2414475"/>
              <a:gd name="connsiteX95" fmla="*/ 5810491 w 9213448"/>
              <a:gd name="connsiteY95" fmla="*/ 347686 h 2414475"/>
              <a:gd name="connsiteX96" fmla="*/ 5833640 w 9213448"/>
              <a:gd name="connsiteY96" fmla="*/ 324536 h 2414475"/>
              <a:gd name="connsiteX97" fmla="*/ 5868364 w 9213448"/>
              <a:gd name="connsiteY97" fmla="*/ 312962 h 2414475"/>
              <a:gd name="connsiteX98" fmla="*/ 5926238 w 9213448"/>
              <a:gd name="connsiteY98" fmla="*/ 278238 h 2414475"/>
              <a:gd name="connsiteX99" fmla="*/ 5984111 w 9213448"/>
              <a:gd name="connsiteY99" fmla="*/ 243514 h 2414475"/>
              <a:gd name="connsiteX100" fmla="*/ 6076709 w 9213448"/>
              <a:gd name="connsiteY100" fmla="*/ 197215 h 2414475"/>
              <a:gd name="connsiteX101" fmla="*/ 6111433 w 9213448"/>
              <a:gd name="connsiteY101" fmla="*/ 185640 h 2414475"/>
              <a:gd name="connsiteX102" fmla="*/ 6146157 w 9213448"/>
              <a:gd name="connsiteY102" fmla="*/ 174066 h 2414475"/>
              <a:gd name="connsiteX103" fmla="*/ 6204030 w 9213448"/>
              <a:gd name="connsiteY103" fmla="*/ 139342 h 2414475"/>
              <a:gd name="connsiteX104" fmla="*/ 6285053 w 9213448"/>
              <a:gd name="connsiteY104" fmla="*/ 104618 h 2414475"/>
              <a:gd name="connsiteX105" fmla="*/ 6366076 w 9213448"/>
              <a:gd name="connsiteY105" fmla="*/ 69893 h 2414475"/>
              <a:gd name="connsiteX106" fmla="*/ 6435524 w 9213448"/>
              <a:gd name="connsiteY106" fmla="*/ 46744 h 2414475"/>
              <a:gd name="connsiteX107" fmla="*/ 6516547 w 9213448"/>
              <a:gd name="connsiteY107" fmla="*/ 23595 h 2414475"/>
              <a:gd name="connsiteX108" fmla="*/ 6562845 w 9213448"/>
              <a:gd name="connsiteY108" fmla="*/ 12020 h 2414475"/>
              <a:gd name="connsiteX109" fmla="*/ 6652390 w 9213448"/>
              <a:gd name="connsiteY109" fmla="*/ 3943 h 2414475"/>
              <a:gd name="connsiteX110" fmla="*/ 7388145 w 9213448"/>
              <a:gd name="connsiteY110" fmla="*/ 0 h 2414475"/>
              <a:gd name="connsiteX111" fmla="*/ 8426369 w 9213448"/>
              <a:gd name="connsiteY111" fmla="*/ 46744 h 2414475"/>
              <a:gd name="connsiteX112" fmla="*/ 8532513 w 9213448"/>
              <a:gd name="connsiteY112" fmla="*/ 76444 h 2414475"/>
              <a:gd name="connsiteX113" fmla="*/ 8650231 w 9213448"/>
              <a:gd name="connsiteY113" fmla="*/ 130820 h 2414475"/>
              <a:gd name="connsiteX114" fmla="*/ 8739331 w 9213448"/>
              <a:gd name="connsiteY114" fmla="*/ 210315 h 2414475"/>
              <a:gd name="connsiteX115" fmla="*/ 8868624 w 9213448"/>
              <a:gd name="connsiteY115" fmla="*/ 317541 h 2414475"/>
              <a:gd name="connsiteX116" fmla="*/ 8993529 w 9213448"/>
              <a:gd name="connsiteY116" fmla="*/ 498157 h 2414475"/>
              <a:gd name="connsiteX117" fmla="*/ 9028253 w 9213448"/>
              <a:gd name="connsiteY117" fmla="*/ 567605 h 2414475"/>
              <a:gd name="connsiteX118" fmla="*/ 9120850 w 9213448"/>
              <a:gd name="connsiteY118" fmla="*/ 752800 h 2414475"/>
              <a:gd name="connsiteX119" fmla="*/ 9144000 w 9213448"/>
              <a:gd name="connsiteY119" fmla="*/ 822248 h 2414475"/>
              <a:gd name="connsiteX120" fmla="*/ 9167149 w 9213448"/>
              <a:gd name="connsiteY120" fmla="*/ 891696 h 2414475"/>
              <a:gd name="connsiteX121" fmla="*/ 9213448 w 9213448"/>
              <a:gd name="connsiteY121" fmla="*/ 1157914 h 2414475"/>
              <a:gd name="connsiteX122" fmla="*/ 9167149 w 9213448"/>
              <a:gd name="connsiteY122" fmla="*/ 1551453 h 2414475"/>
              <a:gd name="connsiteX123" fmla="*/ 9062977 w 9213448"/>
              <a:gd name="connsiteY123" fmla="*/ 1713499 h 2414475"/>
              <a:gd name="connsiteX124" fmla="*/ 9016678 w 9213448"/>
              <a:gd name="connsiteY124" fmla="*/ 1748223 h 2414475"/>
              <a:gd name="connsiteX125" fmla="*/ 8947230 w 9213448"/>
              <a:gd name="connsiteY125" fmla="*/ 1817671 h 2414475"/>
              <a:gd name="connsiteX126" fmla="*/ 8912506 w 9213448"/>
              <a:gd name="connsiteY126" fmla="*/ 1840820 h 2414475"/>
              <a:gd name="connsiteX127" fmla="*/ 8877782 w 9213448"/>
              <a:gd name="connsiteY127" fmla="*/ 1852395 h 2414475"/>
              <a:gd name="connsiteX128" fmla="*/ 8808334 w 9213448"/>
              <a:gd name="connsiteY128" fmla="*/ 1898693 h 2414475"/>
              <a:gd name="connsiteX129" fmla="*/ 8773610 w 9213448"/>
              <a:gd name="connsiteY129" fmla="*/ 1921843 h 2414475"/>
              <a:gd name="connsiteX130" fmla="*/ 8738886 w 9213448"/>
              <a:gd name="connsiteY130" fmla="*/ 1933418 h 2414475"/>
              <a:gd name="connsiteX131" fmla="*/ 8125428 w 9213448"/>
              <a:gd name="connsiteY131" fmla="*/ 2222785 h 2414475"/>
              <a:gd name="connsiteX132" fmla="*/ 8090703 w 9213448"/>
              <a:gd name="connsiteY132" fmla="*/ 2245934 h 2414475"/>
              <a:gd name="connsiteX133" fmla="*/ 7998106 w 9213448"/>
              <a:gd name="connsiteY133" fmla="*/ 2280658 h 2414475"/>
              <a:gd name="connsiteX134" fmla="*/ 7627716 w 9213448"/>
              <a:gd name="connsiteY134" fmla="*/ 2407980 h 2414475"/>
              <a:gd name="connsiteX135" fmla="*/ 8475148 w 9213448"/>
              <a:gd name="connsiteY135" fmla="*/ 2054063 h 2414475"/>
              <a:gd name="connsiteX0" fmla="*/ 0 w 9213448"/>
              <a:gd name="connsiteY0" fmla="*/ 2222785 h 2290293"/>
              <a:gd name="connsiteX1" fmla="*/ 69448 w 9213448"/>
              <a:gd name="connsiteY1" fmla="*/ 2188061 h 2290293"/>
              <a:gd name="connsiteX2" fmla="*/ 173620 w 9213448"/>
              <a:gd name="connsiteY2" fmla="*/ 2164911 h 2290293"/>
              <a:gd name="connsiteX3" fmla="*/ 277792 w 9213448"/>
              <a:gd name="connsiteY3" fmla="*/ 2130187 h 2290293"/>
              <a:gd name="connsiteX4" fmla="*/ 370390 w 9213448"/>
              <a:gd name="connsiteY4" fmla="*/ 2107038 h 2290293"/>
              <a:gd name="connsiteX5" fmla="*/ 474562 w 9213448"/>
              <a:gd name="connsiteY5" fmla="*/ 2083888 h 2290293"/>
              <a:gd name="connsiteX6" fmla="*/ 567159 w 9213448"/>
              <a:gd name="connsiteY6" fmla="*/ 2049164 h 2290293"/>
              <a:gd name="connsiteX7" fmla="*/ 636607 w 9213448"/>
              <a:gd name="connsiteY7" fmla="*/ 2026015 h 2290293"/>
              <a:gd name="connsiteX8" fmla="*/ 671331 w 9213448"/>
              <a:gd name="connsiteY8" fmla="*/ 2014440 h 2290293"/>
              <a:gd name="connsiteX9" fmla="*/ 740779 w 9213448"/>
              <a:gd name="connsiteY9" fmla="*/ 2002866 h 2290293"/>
              <a:gd name="connsiteX10" fmla="*/ 833377 w 9213448"/>
              <a:gd name="connsiteY10" fmla="*/ 1968142 h 2290293"/>
              <a:gd name="connsiteX11" fmla="*/ 925974 w 9213448"/>
              <a:gd name="connsiteY11" fmla="*/ 1933418 h 2290293"/>
              <a:gd name="connsiteX12" fmla="*/ 972273 w 9213448"/>
              <a:gd name="connsiteY12" fmla="*/ 1921843 h 2290293"/>
              <a:gd name="connsiteX13" fmla="*/ 1041721 w 9213448"/>
              <a:gd name="connsiteY13" fmla="*/ 1898693 h 2290293"/>
              <a:gd name="connsiteX14" fmla="*/ 1076445 w 9213448"/>
              <a:gd name="connsiteY14" fmla="*/ 1887119 h 2290293"/>
              <a:gd name="connsiteX15" fmla="*/ 1169043 w 9213448"/>
              <a:gd name="connsiteY15" fmla="*/ 1863969 h 2290293"/>
              <a:gd name="connsiteX16" fmla="*/ 1307939 w 9213448"/>
              <a:gd name="connsiteY16" fmla="*/ 1817671 h 2290293"/>
              <a:gd name="connsiteX17" fmla="*/ 1342663 w 9213448"/>
              <a:gd name="connsiteY17" fmla="*/ 1806096 h 2290293"/>
              <a:gd name="connsiteX18" fmla="*/ 1400536 w 9213448"/>
              <a:gd name="connsiteY18" fmla="*/ 1794521 h 2290293"/>
              <a:gd name="connsiteX19" fmla="*/ 1469985 w 9213448"/>
              <a:gd name="connsiteY19" fmla="*/ 1771372 h 2290293"/>
              <a:gd name="connsiteX20" fmla="*/ 1504709 w 9213448"/>
              <a:gd name="connsiteY20" fmla="*/ 1759797 h 2290293"/>
              <a:gd name="connsiteX21" fmla="*/ 1597306 w 9213448"/>
              <a:gd name="connsiteY21" fmla="*/ 1736648 h 2290293"/>
              <a:gd name="connsiteX22" fmla="*/ 1689903 w 9213448"/>
              <a:gd name="connsiteY22" fmla="*/ 1713499 h 2290293"/>
              <a:gd name="connsiteX23" fmla="*/ 1759352 w 9213448"/>
              <a:gd name="connsiteY23" fmla="*/ 1678774 h 2290293"/>
              <a:gd name="connsiteX24" fmla="*/ 1817225 w 9213448"/>
              <a:gd name="connsiteY24" fmla="*/ 1655625 h 2290293"/>
              <a:gd name="connsiteX25" fmla="*/ 1886673 w 9213448"/>
              <a:gd name="connsiteY25" fmla="*/ 1644050 h 2290293"/>
              <a:gd name="connsiteX26" fmla="*/ 1956121 w 9213448"/>
              <a:gd name="connsiteY26" fmla="*/ 1620901 h 2290293"/>
              <a:gd name="connsiteX27" fmla="*/ 1990845 w 9213448"/>
              <a:gd name="connsiteY27" fmla="*/ 1609326 h 2290293"/>
              <a:gd name="connsiteX28" fmla="*/ 2060293 w 9213448"/>
              <a:gd name="connsiteY28" fmla="*/ 1597752 h 2290293"/>
              <a:gd name="connsiteX29" fmla="*/ 2141316 w 9213448"/>
              <a:gd name="connsiteY29" fmla="*/ 1574602 h 2290293"/>
              <a:gd name="connsiteX30" fmla="*/ 2210764 w 9213448"/>
              <a:gd name="connsiteY30" fmla="*/ 1563028 h 2290293"/>
              <a:gd name="connsiteX31" fmla="*/ 2257063 w 9213448"/>
              <a:gd name="connsiteY31" fmla="*/ 1551453 h 2290293"/>
              <a:gd name="connsiteX32" fmla="*/ 2419109 w 9213448"/>
              <a:gd name="connsiteY32" fmla="*/ 1528304 h 2290293"/>
              <a:gd name="connsiteX33" fmla="*/ 2546430 w 9213448"/>
              <a:gd name="connsiteY33" fmla="*/ 1493580 h 2290293"/>
              <a:gd name="connsiteX34" fmla="*/ 2731625 w 9213448"/>
              <a:gd name="connsiteY34" fmla="*/ 1447281 h 2290293"/>
              <a:gd name="connsiteX35" fmla="*/ 2882096 w 9213448"/>
              <a:gd name="connsiteY35" fmla="*/ 1435706 h 2290293"/>
              <a:gd name="connsiteX36" fmla="*/ 3310359 w 9213448"/>
              <a:gd name="connsiteY36" fmla="*/ 1458855 h 2290293"/>
              <a:gd name="connsiteX37" fmla="*/ 3345083 w 9213448"/>
              <a:gd name="connsiteY37" fmla="*/ 1470430 h 2290293"/>
              <a:gd name="connsiteX38" fmla="*/ 3368233 w 9213448"/>
              <a:gd name="connsiteY38" fmla="*/ 1493580 h 2290293"/>
              <a:gd name="connsiteX39" fmla="*/ 3437681 w 9213448"/>
              <a:gd name="connsiteY39" fmla="*/ 1539878 h 2290293"/>
              <a:gd name="connsiteX40" fmla="*/ 3495554 w 9213448"/>
              <a:gd name="connsiteY40" fmla="*/ 1586177 h 2290293"/>
              <a:gd name="connsiteX41" fmla="*/ 3530278 w 9213448"/>
              <a:gd name="connsiteY41" fmla="*/ 1655625 h 2290293"/>
              <a:gd name="connsiteX42" fmla="*/ 3541853 w 9213448"/>
              <a:gd name="connsiteY42" fmla="*/ 1690349 h 2290293"/>
              <a:gd name="connsiteX43" fmla="*/ 3588152 w 9213448"/>
              <a:gd name="connsiteY43" fmla="*/ 1736648 h 2290293"/>
              <a:gd name="connsiteX44" fmla="*/ 3599726 w 9213448"/>
              <a:gd name="connsiteY44" fmla="*/ 1771372 h 2290293"/>
              <a:gd name="connsiteX45" fmla="*/ 3634450 w 9213448"/>
              <a:gd name="connsiteY45" fmla="*/ 1782947 h 2290293"/>
              <a:gd name="connsiteX46" fmla="*/ 3657600 w 9213448"/>
              <a:gd name="connsiteY46" fmla="*/ 1806096 h 2290293"/>
              <a:gd name="connsiteX47" fmla="*/ 3680749 w 9213448"/>
              <a:gd name="connsiteY47" fmla="*/ 1840820 h 2290293"/>
              <a:gd name="connsiteX48" fmla="*/ 3750197 w 9213448"/>
              <a:gd name="connsiteY48" fmla="*/ 1863969 h 2290293"/>
              <a:gd name="connsiteX49" fmla="*/ 3784921 w 9213448"/>
              <a:gd name="connsiteY49" fmla="*/ 1887119 h 2290293"/>
              <a:gd name="connsiteX50" fmla="*/ 3808071 w 9213448"/>
              <a:gd name="connsiteY50" fmla="*/ 1910268 h 2290293"/>
              <a:gd name="connsiteX51" fmla="*/ 3877519 w 9213448"/>
              <a:gd name="connsiteY51" fmla="*/ 1933418 h 2290293"/>
              <a:gd name="connsiteX52" fmla="*/ 3912243 w 9213448"/>
              <a:gd name="connsiteY52" fmla="*/ 1944992 h 2290293"/>
              <a:gd name="connsiteX53" fmla="*/ 4004840 w 9213448"/>
              <a:gd name="connsiteY53" fmla="*/ 1991291 h 2290293"/>
              <a:gd name="connsiteX54" fmla="*/ 4039564 w 9213448"/>
              <a:gd name="connsiteY54" fmla="*/ 2002866 h 2290293"/>
              <a:gd name="connsiteX55" fmla="*/ 4282633 w 9213448"/>
              <a:gd name="connsiteY55" fmla="*/ 1979716 h 2290293"/>
              <a:gd name="connsiteX56" fmla="*/ 4386805 w 9213448"/>
              <a:gd name="connsiteY56" fmla="*/ 1933418 h 2290293"/>
              <a:gd name="connsiteX57" fmla="*/ 4433103 w 9213448"/>
              <a:gd name="connsiteY57" fmla="*/ 1875544 h 2290293"/>
              <a:gd name="connsiteX58" fmla="*/ 4421529 w 9213448"/>
              <a:gd name="connsiteY58" fmla="*/ 1713499 h 2290293"/>
              <a:gd name="connsiteX59" fmla="*/ 4375230 w 9213448"/>
              <a:gd name="connsiteY59" fmla="*/ 1574602 h 2290293"/>
              <a:gd name="connsiteX60" fmla="*/ 4363655 w 9213448"/>
              <a:gd name="connsiteY60" fmla="*/ 1539878 h 2290293"/>
              <a:gd name="connsiteX61" fmla="*/ 4340506 w 9213448"/>
              <a:gd name="connsiteY61" fmla="*/ 1505154 h 2290293"/>
              <a:gd name="connsiteX62" fmla="*/ 4328931 w 9213448"/>
              <a:gd name="connsiteY62" fmla="*/ 1470430 h 2290293"/>
              <a:gd name="connsiteX63" fmla="*/ 4305782 w 9213448"/>
              <a:gd name="connsiteY63" fmla="*/ 1424131 h 2290293"/>
              <a:gd name="connsiteX64" fmla="*/ 4294207 w 9213448"/>
              <a:gd name="connsiteY64" fmla="*/ 1389407 h 2290293"/>
              <a:gd name="connsiteX65" fmla="*/ 4247909 w 9213448"/>
              <a:gd name="connsiteY65" fmla="*/ 1319959 h 2290293"/>
              <a:gd name="connsiteX66" fmla="*/ 4224759 w 9213448"/>
              <a:gd name="connsiteY66" fmla="*/ 1250511 h 2290293"/>
              <a:gd name="connsiteX67" fmla="*/ 4213185 w 9213448"/>
              <a:gd name="connsiteY67" fmla="*/ 1215787 h 2290293"/>
              <a:gd name="connsiteX68" fmla="*/ 4224759 w 9213448"/>
              <a:gd name="connsiteY68" fmla="*/ 1042167 h 2290293"/>
              <a:gd name="connsiteX69" fmla="*/ 4236334 w 9213448"/>
              <a:gd name="connsiteY69" fmla="*/ 1007443 h 2290293"/>
              <a:gd name="connsiteX70" fmla="*/ 4271058 w 9213448"/>
              <a:gd name="connsiteY70" fmla="*/ 995868 h 2290293"/>
              <a:gd name="connsiteX71" fmla="*/ 4305782 w 9213448"/>
              <a:gd name="connsiteY71" fmla="*/ 972719 h 2290293"/>
              <a:gd name="connsiteX72" fmla="*/ 4340506 w 9213448"/>
              <a:gd name="connsiteY72" fmla="*/ 961144 h 2290293"/>
              <a:gd name="connsiteX73" fmla="*/ 4375230 w 9213448"/>
              <a:gd name="connsiteY73" fmla="*/ 937995 h 2290293"/>
              <a:gd name="connsiteX74" fmla="*/ 4444678 w 9213448"/>
              <a:gd name="connsiteY74" fmla="*/ 914845 h 2290293"/>
              <a:gd name="connsiteX75" fmla="*/ 4467828 w 9213448"/>
              <a:gd name="connsiteY75" fmla="*/ 891696 h 2290293"/>
              <a:gd name="connsiteX76" fmla="*/ 4502552 w 9213448"/>
              <a:gd name="connsiteY76" fmla="*/ 880121 h 2290293"/>
              <a:gd name="connsiteX77" fmla="*/ 4629873 w 9213448"/>
              <a:gd name="connsiteY77" fmla="*/ 856972 h 2290293"/>
              <a:gd name="connsiteX78" fmla="*/ 4815068 w 9213448"/>
              <a:gd name="connsiteY78" fmla="*/ 822248 h 2290293"/>
              <a:gd name="connsiteX79" fmla="*/ 4919240 w 9213448"/>
              <a:gd name="connsiteY79" fmla="*/ 810673 h 2290293"/>
              <a:gd name="connsiteX80" fmla="*/ 4988688 w 9213448"/>
              <a:gd name="connsiteY80" fmla="*/ 787524 h 2290293"/>
              <a:gd name="connsiteX81" fmla="*/ 5104435 w 9213448"/>
              <a:gd name="connsiteY81" fmla="*/ 752800 h 2290293"/>
              <a:gd name="connsiteX82" fmla="*/ 5139159 w 9213448"/>
              <a:gd name="connsiteY82" fmla="*/ 741225 h 2290293"/>
              <a:gd name="connsiteX83" fmla="*/ 5173883 w 9213448"/>
              <a:gd name="connsiteY83" fmla="*/ 729650 h 2290293"/>
              <a:gd name="connsiteX84" fmla="*/ 5208607 w 9213448"/>
              <a:gd name="connsiteY84" fmla="*/ 694926 h 2290293"/>
              <a:gd name="connsiteX85" fmla="*/ 5243331 w 9213448"/>
              <a:gd name="connsiteY85" fmla="*/ 683352 h 2290293"/>
              <a:gd name="connsiteX86" fmla="*/ 5324354 w 9213448"/>
              <a:gd name="connsiteY86" fmla="*/ 648628 h 2290293"/>
              <a:gd name="connsiteX87" fmla="*/ 5382228 w 9213448"/>
              <a:gd name="connsiteY87" fmla="*/ 613904 h 2290293"/>
              <a:gd name="connsiteX88" fmla="*/ 5451676 w 9213448"/>
              <a:gd name="connsiteY88" fmla="*/ 579180 h 2290293"/>
              <a:gd name="connsiteX89" fmla="*/ 5474825 w 9213448"/>
              <a:gd name="connsiteY89" fmla="*/ 556030 h 2290293"/>
              <a:gd name="connsiteX90" fmla="*/ 5544273 w 9213448"/>
              <a:gd name="connsiteY90" fmla="*/ 509731 h 2290293"/>
              <a:gd name="connsiteX91" fmla="*/ 5578997 w 9213448"/>
              <a:gd name="connsiteY91" fmla="*/ 486582 h 2290293"/>
              <a:gd name="connsiteX92" fmla="*/ 5660020 w 9213448"/>
              <a:gd name="connsiteY92" fmla="*/ 428709 h 2290293"/>
              <a:gd name="connsiteX93" fmla="*/ 5694744 w 9213448"/>
              <a:gd name="connsiteY93" fmla="*/ 417134 h 2290293"/>
              <a:gd name="connsiteX94" fmla="*/ 5764192 w 9213448"/>
              <a:gd name="connsiteY94" fmla="*/ 382410 h 2290293"/>
              <a:gd name="connsiteX95" fmla="*/ 5810491 w 9213448"/>
              <a:gd name="connsiteY95" fmla="*/ 347686 h 2290293"/>
              <a:gd name="connsiteX96" fmla="*/ 5833640 w 9213448"/>
              <a:gd name="connsiteY96" fmla="*/ 324536 h 2290293"/>
              <a:gd name="connsiteX97" fmla="*/ 5868364 w 9213448"/>
              <a:gd name="connsiteY97" fmla="*/ 312962 h 2290293"/>
              <a:gd name="connsiteX98" fmla="*/ 5926238 w 9213448"/>
              <a:gd name="connsiteY98" fmla="*/ 278238 h 2290293"/>
              <a:gd name="connsiteX99" fmla="*/ 5984111 w 9213448"/>
              <a:gd name="connsiteY99" fmla="*/ 243514 h 2290293"/>
              <a:gd name="connsiteX100" fmla="*/ 6076709 w 9213448"/>
              <a:gd name="connsiteY100" fmla="*/ 197215 h 2290293"/>
              <a:gd name="connsiteX101" fmla="*/ 6111433 w 9213448"/>
              <a:gd name="connsiteY101" fmla="*/ 185640 h 2290293"/>
              <a:gd name="connsiteX102" fmla="*/ 6146157 w 9213448"/>
              <a:gd name="connsiteY102" fmla="*/ 174066 h 2290293"/>
              <a:gd name="connsiteX103" fmla="*/ 6204030 w 9213448"/>
              <a:gd name="connsiteY103" fmla="*/ 139342 h 2290293"/>
              <a:gd name="connsiteX104" fmla="*/ 6285053 w 9213448"/>
              <a:gd name="connsiteY104" fmla="*/ 104618 h 2290293"/>
              <a:gd name="connsiteX105" fmla="*/ 6366076 w 9213448"/>
              <a:gd name="connsiteY105" fmla="*/ 69893 h 2290293"/>
              <a:gd name="connsiteX106" fmla="*/ 6435524 w 9213448"/>
              <a:gd name="connsiteY106" fmla="*/ 46744 h 2290293"/>
              <a:gd name="connsiteX107" fmla="*/ 6516547 w 9213448"/>
              <a:gd name="connsiteY107" fmla="*/ 23595 h 2290293"/>
              <a:gd name="connsiteX108" fmla="*/ 6562845 w 9213448"/>
              <a:gd name="connsiteY108" fmla="*/ 12020 h 2290293"/>
              <a:gd name="connsiteX109" fmla="*/ 6652390 w 9213448"/>
              <a:gd name="connsiteY109" fmla="*/ 3943 h 2290293"/>
              <a:gd name="connsiteX110" fmla="*/ 7388145 w 9213448"/>
              <a:gd name="connsiteY110" fmla="*/ 0 h 2290293"/>
              <a:gd name="connsiteX111" fmla="*/ 8426369 w 9213448"/>
              <a:gd name="connsiteY111" fmla="*/ 46744 h 2290293"/>
              <a:gd name="connsiteX112" fmla="*/ 8532513 w 9213448"/>
              <a:gd name="connsiteY112" fmla="*/ 76444 h 2290293"/>
              <a:gd name="connsiteX113" fmla="*/ 8650231 w 9213448"/>
              <a:gd name="connsiteY113" fmla="*/ 130820 h 2290293"/>
              <a:gd name="connsiteX114" fmla="*/ 8739331 w 9213448"/>
              <a:gd name="connsiteY114" fmla="*/ 210315 h 2290293"/>
              <a:gd name="connsiteX115" fmla="*/ 8868624 w 9213448"/>
              <a:gd name="connsiteY115" fmla="*/ 317541 h 2290293"/>
              <a:gd name="connsiteX116" fmla="*/ 8993529 w 9213448"/>
              <a:gd name="connsiteY116" fmla="*/ 498157 h 2290293"/>
              <a:gd name="connsiteX117" fmla="*/ 9028253 w 9213448"/>
              <a:gd name="connsiteY117" fmla="*/ 567605 h 2290293"/>
              <a:gd name="connsiteX118" fmla="*/ 9120850 w 9213448"/>
              <a:gd name="connsiteY118" fmla="*/ 752800 h 2290293"/>
              <a:gd name="connsiteX119" fmla="*/ 9144000 w 9213448"/>
              <a:gd name="connsiteY119" fmla="*/ 822248 h 2290293"/>
              <a:gd name="connsiteX120" fmla="*/ 9167149 w 9213448"/>
              <a:gd name="connsiteY120" fmla="*/ 891696 h 2290293"/>
              <a:gd name="connsiteX121" fmla="*/ 9213448 w 9213448"/>
              <a:gd name="connsiteY121" fmla="*/ 1157914 h 2290293"/>
              <a:gd name="connsiteX122" fmla="*/ 9167149 w 9213448"/>
              <a:gd name="connsiteY122" fmla="*/ 1551453 h 2290293"/>
              <a:gd name="connsiteX123" fmla="*/ 9062977 w 9213448"/>
              <a:gd name="connsiteY123" fmla="*/ 1713499 h 2290293"/>
              <a:gd name="connsiteX124" fmla="*/ 9016678 w 9213448"/>
              <a:gd name="connsiteY124" fmla="*/ 1748223 h 2290293"/>
              <a:gd name="connsiteX125" fmla="*/ 8947230 w 9213448"/>
              <a:gd name="connsiteY125" fmla="*/ 1817671 h 2290293"/>
              <a:gd name="connsiteX126" fmla="*/ 8912506 w 9213448"/>
              <a:gd name="connsiteY126" fmla="*/ 1840820 h 2290293"/>
              <a:gd name="connsiteX127" fmla="*/ 8877782 w 9213448"/>
              <a:gd name="connsiteY127" fmla="*/ 1852395 h 2290293"/>
              <a:gd name="connsiteX128" fmla="*/ 8808334 w 9213448"/>
              <a:gd name="connsiteY128" fmla="*/ 1898693 h 2290293"/>
              <a:gd name="connsiteX129" fmla="*/ 8773610 w 9213448"/>
              <a:gd name="connsiteY129" fmla="*/ 1921843 h 2290293"/>
              <a:gd name="connsiteX130" fmla="*/ 8738886 w 9213448"/>
              <a:gd name="connsiteY130" fmla="*/ 1933418 h 2290293"/>
              <a:gd name="connsiteX131" fmla="*/ 8125428 w 9213448"/>
              <a:gd name="connsiteY131" fmla="*/ 2222785 h 2290293"/>
              <a:gd name="connsiteX132" fmla="*/ 8090703 w 9213448"/>
              <a:gd name="connsiteY132" fmla="*/ 2245934 h 2290293"/>
              <a:gd name="connsiteX133" fmla="*/ 7998106 w 9213448"/>
              <a:gd name="connsiteY133" fmla="*/ 2280658 h 2290293"/>
              <a:gd name="connsiteX134" fmla="*/ 8475148 w 9213448"/>
              <a:gd name="connsiteY134" fmla="*/ 2054063 h 2290293"/>
              <a:gd name="connsiteX0" fmla="*/ 0 w 9213448"/>
              <a:gd name="connsiteY0" fmla="*/ 2222785 h 2255281"/>
              <a:gd name="connsiteX1" fmla="*/ 69448 w 9213448"/>
              <a:gd name="connsiteY1" fmla="*/ 2188061 h 2255281"/>
              <a:gd name="connsiteX2" fmla="*/ 173620 w 9213448"/>
              <a:gd name="connsiteY2" fmla="*/ 2164911 h 2255281"/>
              <a:gd name="connsiteX3" fmla="*/ 277792 w 9213448"/>
              <a:gd name="connsiteY3" fmla="*/ 2130187 h 2255281"/>
              <a:gd name="connsiteX4" fmla="*/ 370390 w 9213448"/>
              <a:gd name="connsiteY4" fmla="*/ 2107038 h 2255281"/>
              <a:gd name="connsiteX5" fmla="*/ 474562 w 9213448"/>
              <a:gd name="connsiteY5" fmla="*/ 2083888 h 2255281"/>
              <a:gd name="connsiteX6" fmla="*/ 567159 w 9213448"/>
              <a:gd name="connsiteY6" fmla="*/ 2049164 h 2255281"/>
              <a:gd name="connsiteX7" fmla="*/ 636607 w 9213448"/>
              <a:gd name="connsiteY7" fmla="*/ 2026015 h 2255281"/>
              <a:gd name="connsiteX8" fmla="*/ 671331 w 9213448"/>
              <a:gd name="connsiteY8" fmla="*/ 2014440 h 2255281"/>
              <a:gd name="connsiteX9" fmla="*/ 740779 w 9213448"/>
              <a:gd name="connsiteY9" fmla="*/ 2002866 h 2255281"/>
              <a:gd name="connsiteX10" fmla="*/ 833377 w 9213448"/>
              <a:gd name="connsiteY10" fmla="*/ 1968142 h 2255281"/>
              <a:gd name="connsiteX11" fmla="*/ 925974 w 9213448"/>
              <a:gd name="connsiteY11" fmla="*/ 1933418 h 2255281"/>
              <a:gd name="connsiteX12" fmla="*/ 972273 w 9213448"/>
              <a:gd name="connsiteY12" fmla="*/ 1921843 h 2255281"/>
              <a:gd name="connsiteX13" fmla="*/ 1041721 w 9213448"/>
              <a:gd name="connsiteY13" fmla="*/ 1898693 h 2255281"/>
              <a:gd name="connsiteX14" fmla="*/ 1076445 w 9213448"/>
              <a:gd name="connsiteY14" fmla="*/ 1887119 h 2255281"/>
              <a:gd name="connsiteX15" fmla="*/ 1169043 w 9213448"/>
              <a:gd name="connsiteY15" fmla="*/ 1863969 h 2255281"/>
              <a:gd name="connsiteX16" fmla="*/ 1307939 w 9213448"/>
              <a:gd name="connsiteY16" fmla="*/ 1817671 h 2255281"/>
              <a:gd name="connsiteX17" fmla="*/ 1342663 w 9213448"/>
              <a:gd name="connsiteY17" fmla="*/ 1806096 h 2255281"/>
              <a:gd name="connsiteX18" fmla="*/ 1400536 w 9213448"/>
              <a:gd name="connsiteY18" fmla="*/ 1794521 h 2255281"/>
              <a:gd name="connsiteX19" fmla="*/ 1469985 w 9213448"/>
              <a:gd name="connsiteY19" fmla="*/ 1771372 h 2255281"/>
              <a:gd name="connsiteX20" fmla="*/ 1504709 w 9213448"/>
              <a:gd name="connsiteY20" fmla="*/ 1759797 h 2255281"/>
              <a:gd name="connsiteX21" fmla="*/ 1597306 w 9213448"/>
              <a:gd name="connsiteY21" fmla="*/ 1736648 h 2255281"/>
              <a:gd name="connsiteX22" fmla="*/ 1689903 w 9213448"/>
              <a:gd name="connsiteY22" fmla="*/ 1713499 h 2255281"/>
              <a:gd name="connsiteX23" fmla="*/ 1759352 w 9213448"/>
              <a:gd name="connsiteY23" fmla="*/ 1678774 h 2255281"/>
              <a:gd name="connsiteX24" fmla="*/ 1817225 w 9213448"/>
              <a:gd name="connsiteY24" fmla="*/ 1655625 h 2255281"/>
              <a:gd name="connsiteX25" fmla="*/ 1886673 w 9213448"/>
              <a:gd name="connsiteY25" fmla="*/ 1644050 h 2255281"/>
              <a:gd name="connsiteX26" fmla="*/ 1956121 w 9213448"/>
              <a:gd name="connsiteY26" fmla="*/ 1620901 h 2255281"/>
              <a:gd name="connsiteX27" fmla="*/ 1990845 w 9213448"/>
              <a:gd name="connsiteY27" fmla="*/ 1609326 h 2255281"/>
              <a:gd name="connsiteX28" fmla="*/ 2060293 w 9213448"/>
              <a:gd name="connsiteY28" fmla="*/ 1597752 h 2255281"/>
              <a:gd name="connsiteX29" fmla="*/ 2141316 w 9213448"/>
              <a:gd name="connsiteY29" fmla="*/ 1574602 h 2255281"/>
              <a:gd name="connsiteX30" fmla="*/ 2210764 w 9213448"/>
              <a:gd name="connsiteY30" fmla="*/ 1563028 h 2255281"/>
              <a:gd name="connsiteX31" fmla="*/ 2257063 w 9213448"/>
              <a:gd name="connsiteY31" fmla="*/ 1551453 h 2255281"/>
              <a:gd name="connsiteX32" fmla="*/ 2419109 w 9213448"/>
              <a:gd name="connsiteY32" fmla="*/ 1528304 h 2255281"/>
              <a:gd name="connsiteX33" fmla="*/ 2546430 w 9213448"/>
              <a:gd name="connsiteY33" fmla="*/ 1493580 h 2255281"/>
              <a:gd name="connsiteX34" fmla="*/ 2731625 w 9213448"/>
              <a:gd name="connsiteY34" fmla="*/ 1447281 h 2255281"/>
              <a:gd name="connsiteX35" fmla="*/ 2882096 w 9213448"/>
              <a:gd name="connsiteY35" fmla="*/ 1435706 h 2255281"/>
              <a:gd name="connsiteX36" fmla="*/ 3310359 w 9213448"/>
              <a:gd name="connsiteY36" fmla="*/ 1458855 h 2255281"/>
              <a:gd name="connsiteX37" fmla="*/ 3345083 w 9213448"/>
              <a:gd name="connsiteY37" fmla="*/ 1470430 h 2255281"/>
              <a:gd name="connsiteX38" fmla="*/ 3368233 w 9213448"/>
              <a:gd name="connsiteY38" fmla="*/ 1493580 h 2255281"/>
              <a:gd name="connsiteX39" fmla="*/ 3437681 w 9213448"/>
              <a:gd name="connsiteY39" fmla="*/ 1539878 h 2255281"/>
              <a:gd name="connsiteX40" fmla="*/ 3495554 w 9213448"/>
              <a:gd name="connsiteY40" fmla="*/ 1586177 h 2255281"/>
              <a:gd name="connsiteX41" fmla="*/ 3530278 w 9213448"/>
              <a:gd name="connsiteY41" fmla="*/ 1655625 h 2255281"/>
              <a:gd name="connsiteX42" fmla="*/ 3541853 w 9213448"/>
              <a:gd name="connsiteY42" fmla="*/ 1690349 h 2255281"/>
              <a:gd name="connsiteX43" fmla="*/ 3588152 w 9213448"/>
              <a:gd name="connsiteY43" fmla="*/ 1736648 h 2255281"/>
              <a:gd name="connsiteX44" fmla="*/ 3599726 w 9213448"/>
              <a:gd name="connsiteY44" fmla="*/ 1771372 h 2255281"/>
              <a:gd name="connsiteX45" fmla="*/ 3634450 w 9213448"/>
              <a:gd name="connsiteY45" fmla="*/ 1782947 h 2255281"/>
              <a:gd name="connsiteX46" fmla="*/ 3657600 w 9213448"/>
              <a:gd name="connsiteY46" fmla="*/ 1806096 h 2255281"/>
              <a:gd name="connsiteX47" fmla="*/ 3680749 w 9213448"/>
              <a:gd name="connsiteY47" fmla="*/ 1840820 h 2255281"/>
              <a:gd name="connsiteX48" fmla="*/ 3750197 w 9213448"/>
              <a:gd name="connsiteY48" fmla="*/ 1863969 h 2255281"/>
              <a:gd name="connsiteX49" fmla="*/ 3784921 w 9213448"/>
              <a:gd name="connsiteY49" fmla="*/ 1887119 h 2255281"/>
              <a:gd name="connsiteX50" fmla="*/ 3808071 w 9213448"/>
              <a:gd name="connsiteY50" fmla="*/ 1910268 h 2255281"/>
              <a:gd name="connsiteX51" fmla="*/ 3877519 w 9213448"/>
              <a:gd name="connsiteY51" fmla="*/ 1933418 h 2255281"/>
              <a:gd name="connsiteX52" fmla="*/ 3912243 w 9213448"/>
              <a:gd name="connsiteY52" fmla="*/ 1944992 h 2255281"/>
              <a:gd name="connsiteX53" fmla="*/ 4004840 w 9213448"/>
              <a:gd name="connsiteY53" fmla="*/ 1991291 h 2255281"/>
              <a:gd name="connsiteX54" fmla="*/ 4039564 w 9213448"/>
              <a:gd name="connsiteY54" fmla="*/ 2002866 h 2255281"/>
              <a:gd name="connsiteX55" fmla="*/ 4282633 w 9213448"/>
              <a:gd name="connsiteY55" fmla="*/ 1979716 h 2255281"/>
              <a:gd name="connsiteX56" fmla="*/ 4386805 w 9213448"/>
              <a:gd name="connsiteY56" fmla="*/ 1933418 h 2255281"/>
              <a:gd name="connsiteX57" fmla="*/ 4433103 w 9213448"/>
              <a:gd name="connsiteY57" fmla="*/ 1875544 h 2255281"/>
              <a:gd name="connsiteX58" fmla="*/ 4421529 w 9213448"/>
              <a:gd name="connsiteY58" fmla="*/ 1713499 h 2255281"/>
              <a:gd name="connsiteX59" fmla="*/ 4375230 w 9213448"/>
              <a:gd name="connsiteY59" fmla="*/ 1574602 h 2255281"/>
              <a:gd name="connsiteX60" fmla="*/ 4363655 w 9213448"/>
              <a:gd name="connsiteY60" fmla="*/ 1539878 h 2255281"/>
              <a:gd name="connsiteX61" fmla="*/ 4340506 w 9213448"/>
              <a:gd name="connsiteY61" fmla="*/ 1505154 h 2255281"/>
              <a:gd name="connsiteX62" fmla="*/ 4328931 w 9213448"/>
              <a:gd name="connsiteY62" fmla="*/ 1470430 h 2255281"/>
              <a:gd name="connsiteX63" fmla="*/ 4305782 w 9213448"/>
              <a:gd name="connsiteY63" fmla="*/ 1424131 h 2255281"/>
              <a:gd name="connsiteX64" fmla="*/ 4294207 w 9213448"/>
              <a:gd name="connsiteY64" fmla="*/ 1389407 h 2255281"/>
              <a:gd name="connsiteX65" fmla="*/ 4247909 w 9213448"/>
              <a:gd name="connsiteY65" fmla="*/ 1319959 h 2255281"/>
              <a:gd name="connsiteX66" fmla="*/ 4224759 w 9213448"/>
              <a:gd name="connsiteY66" fmla="*/ 1250511 h 2255281"/>
              <a:gd name="connsiteX67" fmla="*/ 4213185 w 9213448"/>
              <a:gd name="connsiteY67" fmla="*/ 1215787 h 2255281"/>
              <a:gd name="connsiteX68" fmla="*/ 4224759 w 9213448"/>
              <a:gd name="connsiteY68" fmla="*/ 1042167 h 2255281"/>
              <a:gd name="connsiteX69" fmla="*/ 4236334 w 9213448"/>
              <a:gd name="connsiteY69" fmla="*/ 1007443 h 2255281"/>
              <a:gd name="connsiteX70" fmla="*/ 4271058 w 9213448"/>
              <a:gd name="connsiteY70" fmla="*/ 995868 h 2255281"/>
              <a:gd name="connsiteX71" fmla="*/ 4305782 w 9213448"/>
              <a:gd name="connsiteY71" fmla="*/ 972719 h 2255281"/>
              <a:gd name="connsiteX72" fmla="*/ 4340506 w 9213448"/>
              <a:gd name="connsiteY72" fmla="*/ 961144 h 2255281"/>
              <a:gd name="connsiteX73" fmla="*/ 4375230 w 9213448"/>
              <a:gd name="connsiteY73" fmla="*/ 937995 h 2255281"/>
              <a:gd name="connsiteX74" fmla="*/ 4444678 w 9213448"/>
              <a:gd name="connsiteY74" fmla="*/ 914845 h 2255281"/>
              <a:gd name="connsiteX75" fmla="*/ 4467828 w 9213448"/>
              <a:gd name="connsiteY75" fmla="*/ 891696 h 2255281"/>
              <a:gd name="connsiteX76" fmla="*/ 4502552 w 9213448"/>
              <a:gd name="connsiteY76" fmla="*/ 880121 h 2255281"/>
              <a:gd name="connsiteX77" fmla="*/ 4629873 w 9213448"/>
              <a:gd name="connsiteY77" fmla="*/ 856972 h 2255281"/>
              <a:gd name="connsiteX78" fmla="*/ 4815068 w 9213448"/>
              <a:gd name="connsiteY78" fmla="*/ 822248 h 2255281"/>
              <a:gd name="connsiteX79" fmla="*/ 4919240 w 9213448"/>
              <a:gd name="connsiteY79" fmla="*/ 810673 h 2255281"/>
              <a:gd name="connsiteX80" fmla="*/ 4988688 w 9213448"/>
              <a:gd name="connsiteY80" fmla="*/ 787524 h 2255281"/>
              <a:gd name="connsiteX81" fmla="*/ 5104435 w 9213448"/>
              <a:gd name="connsiteY81" fmla="*/ 752800 h 2255281"/>
              <a:gd name="connsiteX82" fmla="*/ 5139159 w 9213448"/>
              <a:gd name="connsiteY82" fmla="*/ 741225 h 2255281"/>
              <a:gd name="connsiteX83" fmla="*/ 5173883 w 9213448"/>
              <a:gd name="connsiteY83" fmla="*/ 729650 h 2255281"/>
              <a:gd name="connsiteX84" fmla="*/ 5208607 w 9213448"/>
              <a:gd name="connsiteY84" fmla="*/ 694926 h 2255281"/>
              <a:gd name="connsiteX85" fmla="*/ 5243331 w 9213448"/>
              <a:gd name="connsiteY85" fmla="*/ 683352 h 2255281"/>
              <a:gd name="connsiteX86" fmla="*/ 5324354 w 9213448"/>
              <a:gd name="connsiteY86" fmla="*/ 648628 h 2255281"/>
              <a:gd name="connsiteX87" fmla="*/ 5382228 w 9213448"/>
              <a:gd name="connsiteY87" fmla="*/ 613904 h 2255281"/>
              <a:gd name="connsiteX88" fmla="*/ 5451676 w 9213448"/>
              <a:gd name="connsiteY88" fmla="*/ 579180 h 2255281"/>
              <a:gd name="connsiteX89" fmla="*/ 5474825 w 9213448"/>
              <a:gd name="connsiteY89" fmla="*/ 556030 h 2255281"/>
              <a:gd name="connsiteX90" fmla="*/ 5544273 w 9213448"/>
              <a:gd name="connsiteY90" fmla="*/ 509731 h 2255281"/>
              <a:gd name="connsiteX91" fmla="*/ 5578997 w 9213448"/>
              <a:gd name="connsiteY91" fmla="*/ 486582 h 2255281"/>
              <a:gd name="connsiteX92" fmla="*/ 5660020 w 9213448"/>
              <a:gd name="connsiteY92" fmla="*/ 428709 h 2255281"/>
              <a:gd name="connsiteX93" fmla="*/ 5694744 w 9213448"/>
              <a:gd name="connsiteY93" fmla="*/ 417134 h 2255281"/>
              <a:gd name="connsiteX94" fmla="*/ 5764192 w 9213448"/>
              <a:gd name="connsiteY94" fmla="*/ 382410 h 2255281"/>
              <a:gd name="connsiteX95" fmla="*/ 5810491 w 9213448"/>
              <a:gd name="connsiteY95" fmla="*/ 347686 h 2255281"/>
              <a:gd name="connsiteX96" fmla="*/ 5833640 w 9213448"/>
              <a:gd name="connsiteY96" fmla="*/ 324536 h 2255281"/>
              <a:gd name="connsiteX97" fmla="*/ 5868364 w 9213448"/>
              <a:gd name="connsiteY97" fmla="*/ 312962 h 2255281"/>
              <a:gd name="connsiteX98" fmla="*/ 5926238 w 9213448"/>
              <a:gd name="connsiteY98" fmla="*/ 278238 h 2255281"/>
              <a:gd name="connsiteX99" fmla="*/ 5984111 w 9213448"/>
              <a:gd name="connsiteY99" fmla="*/ 243514 h 2255281"/>
              <a:gd name="connsiteX100" fmla="*/ 6076709 w 9213448"/>
              <a:gd name="connsiteY100" fmla="*/ 197215 h 2255281"/>
              <a:gd name="connsiteX101" fmla="*/ 6111433 w 9213448"/>
              <a:gd name="connsiteY101" fmla="*/ 185640 h 2255281"/>
              <a:gd name="connsiteX102" fmla="*/ 6146157 w 9213448"/>
              <a:gd name="connsiteY102" fmla="*/ 174066 h 2255281"/>
              <a:gd name="connsiteX103" fmla="*/ 6204030 w 9213448"/>
              <a:gd name="connsiteY103" fmla="*/ 139342 h 2255281"/>
              <a:gd name="connsiteX104" fmla="*/ 6285053 w 9213448"/>
              <a:gd name="connsiteY104" fmla="*/ 104618 h 2255281"/>
              <a:gd name="connsiteX105" fmla="*/ 6366076 w 9213448"/>
              <a:gd name="connsiteY105" fmla="*/ 69893 h 2255281"/>
              <a:gd name="connsiteX106" fmla="*/ 6435524 w 9213448"/>
              <a:gd name="connsiteY106" fmla="*/ 46744 h 2255281"/>
              <a:gd name="connsiteX107" fmla="*/ 6516547 w 9213448"/>
              <a:gd name="connsiteY107" fmla="*/ 23595 h 2255281"/>
              <a:gd name="connsiteX108" fmla="*/ 6562845 w 9213448"/>
              <a:gd name="connsiteY108" fmla="*/ 12020 h 2255281"/>
              <a:gd name="connsiteX109" fmla="*/ 6652390 w 9213448"/>
              <a:gd name="connsiteY109" fmla="*/ 3943 h 2255281"/>
              <a:gd name="connsiteX110" fmla="*/ 7388145 w 9213448"/>
              <a:gd name="connsiteY110" fmla="*/ 0 h 2255281"/>
              <a:gd name="connsiteX111" fmla="*/ 8426369 w 9213448"/>
              <a:gd name="connsiteY111" fmla="*/ 46744 h 2255281"/>
              <a:gd name="connsiteX112" fmla="*/ 8532513 w 9213448"/>
              <a:gd name="connsiteY112" fmla="*/ 76444 h 2255281"/>
              <a:gd name="connsiteX113" fmla="*/ 8650231 w 9213448"/>
              <a:gd name="connsiteY113" fmla="*/ 130820 h 2255281"/>
              <a:gd name="connsiteX114" fmla="*/ 8739331 w 9213448"/>
              <a:gd name="connsiteY114" fmla="*/ 210315 h 2255281"/>
              <a:gd name="connsiteX115" fmla="*/ 8868624 w 9213448"/>
              <a:gd name="connsiteY115" fmla="*/ 317541 h 2255281"/>
              <a:gd name="connsiteX116" fmla="*/ 8993529 w 9213448"/>
              <a:gd name="connsiteY116" fmla="*/ 498157 h 2255281"/>
              <a:gd name="connsiteX117" fmla="*/ 9028253 w 9213448"/>
              <a:gd name="connsiteY117" fmla="*/ 567605 h 2255281"/>
              <a:gd name="connsiteX118" fmla="*/ 9120850 w 9213448"/>
              <a:gd name="connsiteY118" fmla="*/ 752800 h 2255281"/>
              <a:gd name="connsiteX119" fmla="*/ 9144000 w 9213448"/>
              <a:gd name="connsiteY119" fmla="*/ 822248 h 2255281"/>
              <a:gd name="connsiteX120" fmla="*/ 9167149 w 9213448"/>
              <a:gd name="connsiteY120" fmla="*/ 891696 h 2255281"/>
              <a:gd name="connsiteX121" fmla="*/ 9213448 w 9213448"/>
              <a:gd name="connsiteY121" fmla="*/ 1157914 h 2255281"/>
              <a:gd name="connsiteX122" fmla="*/ 9167149 w 9213448"/>
              <a:gd name="connsiteY122" fmla="*/ 1551453 h 2255281"/>
              <a:gd name="connsiteX123" fmla="*/ 9062977 w 9213448"/>
              <a:gd name="connsiteY123" fmla="*/ 1713499 h 2255281"/>
              <a:gd name="connsiteX124" fmla="*/ 9016678 w 9213448"/>
              <a:gd name="connsiteY124" fmla="*/ 1748223 h 2255281"/>
              <a:gd name="connsiteX125" fmla="*/ 8947230 w 9213448"/>
              <a:gd name="connsiteY125" fmla="*/ 1817671 h 2255281"/>
              <a:gd name="connsiteX126" fmla="*/ 8912506 w 9213448"/>
              <a:gd name="connsiteY126" fmla="*/ 1840820 h 2255281"/>
              <a:gd name="connsiteX127" fmla="*/ 8877782 w 9213448"/>
              <a:gd name="connsiteY127" fmla="*/ 1852395 h 2255281"/>
              <a:gd name="connsiteX128" fmla="*/ 8808334 w 9213448"/>
              <a:gd name="connsiteY128" fmla="*/ 1898693 h 2255281"/>
              <a:gd name="connsiteX129" fmla="*/ 8773610 w 9213448"/>
              <a:gd name="connsiteY129" fmla="*/ 1921843 h 2255281"/>
              <a:gd name="connsiteX130" fmla="*/ 8738886 w 9213448"/>
              <a:gd name="connsiteY130" fmla="*/ 1933418 h 2255281"/>
              <a:gd name="connsiteX131" fmla="*/ 8125428 w 9213448"/>
              <a:gd name="connsiteY131" fmla="*/ 2222785 h 2255281"/>
              <a:gd name="connsiteX132" fmla="*/ 8090703 w 9213448"/>
              <a:gd name="connsiteY132" fmla="*/ 2245934 h 2255281"/>
              <a:gd name="connsiteX133" fmla="*/ 8475148 w 9213448"/>
              <a:gd name="connsiteY133" fmla="*/ 2054063 h 2255281"/>
              <a:gd name="connsiteX0" fmla="*/ 0 w 9213448"/>
              <a:gd name="connsiteY0" fmla="*/ 2222785 h 2224591"/>
              <a:gd name="connsiteX1" fmla="*/ 69448 w 9213448"/>
              <a:gd name="connsiteY1" fmla="*/ 2188061 h 2224591"/>
              <a:gd name="connsiteX2" fmla="*/ 173620 w 9213448"/>
              <a:gd name="connsiteY2" fmla="*/ 2164911 h 2224591"/>
              <a:gd name="connsiteX3" fmla="*/ 277792 w 9213448"/>
              <a:gd name="connsiteY3" fmla="*/ 2130187 h 2224591"/>
              <a:gd name="connsiteX4" fmla="*/ 370390 w 9213448"/>
              <a:gd name="connsiteY4" fmla="*/ 2107038 h 2224591"/>
              <a:gd name="connsiteX5" fmla="*/ 474562 w 9213448"/>
              <a:gd name="connsiteY5" fmla="*/ 2083888 h 2224591"/>
              <a:gd name="connsiteX6" fmla="*/ 567159 w 9213448"/>
              <a:gd name="connsiteY6" fmla="*/ 2049164 h 2224591"/>
              <a:gd name="connsiteX7" fmla="*/ 636607 w 9213448"/>
              <a:gd name="connsiteY7" fmla="*/ 2026015 h 2224591"/>
              <a:gd name="connsiteX8" fmla="*/ 671331 w 9213448"/>
              <a:gd name="connsiteY8" fmla="*/ 2014440 h 2224591"/>
              <a:gd name="connsiteX9" fmla="*/ 740779 w 9213448"/>
              <a:gd name="connsiteY9" fmla="*/ 2002866 h 2224591"/>
              <a:gd name="connsiteX10" fmla="*/ 833377 w 9213448"/>
              <a:gd name="connsiteY10" fmla="*/ 1968142 h 2224591"/>
              <a:gd name="connsiteX11" fmla="*/ 925974 w 9213448"/>
              <a:gd name="connsiteY11" fmla="*/ 1933418 h 2224591"/>
              <a:gd name="connsiteX12" fmla="*/ 972273 w 9213448"/>
              <a:gd name="connsiteY12" fmla="*/ 1921843 h 2224591"/>
              <a:gd name="connsiteX13" fmla="*/ 1041721 w 9213448"/>
              <a:gd name="connsiteY13" fmla="*/ 1898693 h 2224591"/>
              <a:gd name="connsiteX14" fmla="*/ 1076445 w 9213448"/>
              <a:gd name="connsiteY14" fmla="*/ 1887119 h 2224591"/>
              <a:gd name="connsiteX15" fmla="*/ 1169043 w 9213448"/>
              <a:gd name="connsiteY15" fmla="*/ 1863969 h 2224591"/>
              <a:gd name="connsiteX16" fmla="*/ 1307939 w 9213448"/>
              <a:gd name="connsiteY16" fmla="*/ 1817671 h 2224591"/>
              <a:gd name="connsiteX17" fmla="*/ 1342663 w 9213448"/>
              <a:gd name="connsiteY17" fmla="*/ 1806096 h 2224591"/>
              <a:gd name="connsiteX18" fmla="*/ 1400536 w 9213448"/>
              <a:gd name="connsiteY18" fmla="*/ 1794521 h 2224591"/>
              <a:gd name="connsiteX19" fmla="*/ 1469985 w 9213448"/>
              <a:gd name="connsiteY19" fmla="*/ 1771372 h 2224591"/>
              <a:gd name="connsiteX20" fmla="*/ 1504709 w 9213448"/>
              <a:gd name="connsiteY20" fmla="*/ 1759797 h 2224591"/>
              <a:gd name="connsiteX21" fmla="*/ 1597306 w 9213448"/>
              <a:gd name="connsiteY21" fmla="*/ 1736648 h 2224591"/>
              <a:gd name="connsiteX22" fmla="*/ 1689903 w 9213448"/>
              <a:gd name="connsiteY22" fmla="*/ 1713499 h 2224591"/>
              <a:gd name="connsiteX23" fmla="*/ 1759352 w 9213448"/>
              <a:gd name="connsiteY23" fmla="*/ 1678774 h 2224591"/>
              <a:gd name="connsiteX24" fmla="*/ 1817225 w 9213448"/>
              <a:gd name="connsiteY24" fmla="*/ 1655625 h 2224591"/>
              <a:gd name="connsiteX25" fmla="*/ 1886673 w 9213448"/>
              <a:gd name="connsiteY25" fmla="*/ 1644050 h 2224591"/>
              <a:gd name="connsiteX26" fmla="*/ 1956121 w 9213448"/>
              <a:gd name="connsiteY26" fmla="*/ 1620901 h 2224591"/>
              <a:gd name="connsiteX27" fmla="*/ 1990845 w 9213448"/>
              <a:gd name="connsiteY27" fmla="*/ 1609326 h 2224591"/>
              <a:gd name="connsiteX28" fmla="*/ 2060293 w 9213448"/>
              <a:gd name="connsiteY28" fmla="*/ 1597752 h 2224591"/>
              <a:gd name="connsiteX29" fmla="*/ 2141316 w 9213448"/>
              <a:gd name="connsiteY29" fmla="*/ 1574602 h 2224591"/>
              <a:gd name="connsiteX30" fmla="*/ 2210764 w 9213448"/>
              <a:gd name="connsiteY30" fmla="*/ 1563028 h 2224591"/>
              <a:gd name="connsiteX31" fmla="*/ 2257063 w 9213448"/>
              <a:gd name="connsiteY31" fmla="*/ 1551453 h 2224591"/>
              <a:gd name="connsiteX32" fmla="*/ 2419109 w 9213448"/>
              <a:gd name="connsiteY32" fmla="*/ 1528304 h 2224591"/>
              <a:gd name="connsiteX33" fmla="*/ 2546430 w 9213448"/>
              <a:gd name="connsiteY33" fmla="*/ 1493580 h 2224591"/>
              <a:gd name="connsiteX34" fmla="*/ 2731625 w 9213448"/>
              <a:gd name="connsiteY34" fmla="*/ 1447281 h 2224591"/>
              <a:gd name="connsiteX35" fmla="*/ 2882096 w 9213448"/>
              <a:gd name="connsiteY35" fmla="*/ 1435706 h 2224591"/>
              <a:gd name="connsiteX36" fmla="*/ 3310359 w 9213448"/>
              <a:gd name="connsiteY36" fmla="*/ 1458855 h 2224591"/>
              <a:gd name="connsiteX37" fmla="*/ 3345083 w 9213448"/>
              <a:gd name="connsiteY37" fmla="*/ 1470430 h 2224591"/>
              <a:gd name="connsiteX38" fmla="*/ 3368233 w 9213448"/>
              <a:gd name="connsiteY38" fmla="*/ 1493580 h 2224591"/>
              <a:gd name="connsiteX39" fmla="*/ 3437681 w 9213448"/>
              <a:gd name="connsiteY39" fmla="*/ 1539878 h 2224591"/>
              <a:gd name="connsiteX40" fmla="*/ 3495554 w 9213448"/>
              <a:gd name="connsiteY40" fmla="*/ 1586177 h 2224591"/>
              <a:gd name="connsiteX41" fmla="*/ 3530278 w 9213448"/>
              <a:gd name="connsiteY41" fmla="*/ 1655625 h 2224591"/>
              <a:gd name="connsiteX42" fmla="*/ 3541853 w 9213448"/>
              <a:gd name="connsiteY42" fmla="*/ 1690349 h 2224591"/>
              <a:gd name="connsiteX43" fmla="*/ 3588152 w 9213448"/>
              <a:gd name="connsiteY43" fmla="*/ 1736648 h 2224591"/>
              <a:gd name="connsiteX44" fmla="*/ 3599726 w 9213448"/>
              <a:gd name="connsiteY44" fmla="*/ 1771372 h 2224591"/>
              <a:gd name="connsiteX45" fmla="*/ 3634450 w 9213448"/>
              <a:gd name="connsiteY45" fmla="*/ 1782947 h 2224591"/>
              <a:gd name="connsiteX46" fmla="*/ 3657600 w 9213448"/>
              <a:gd name="connsiteY46" fmla="*/ 1806096 h 2224591"/>
              <a:gd name="connsiteX47" fmla="*/ 3680749 w 9213448"/>
              <a:gd name="connsiteY47" fmla="*/ 1840820 h 2224591"/>
              <a:gd name="connsiteX48" fmla="*/ 3750197 w 9213448"/>
              <a:gd name="connsiteY48" fmla="*/ 1863969 h 2224591"/>
              <a:gd name="connsiteX49" fmla="*/ 3784921 w 9213448"/>
              <a:gd name="connsiteY49" fmla="*/ 1887119 h 2224591"/>
              <a:gd name="connsiteX50" fmla="*/ 3808071 w 9213448"/>
              <a:gd name="connsiteY50" fmla="*/ 1910268 h 2224591"/>
              <a:gd name="connsiteX51" fmla="*/ 3877519 w 9213448"/>
              <a:gd name="connsiteY51" fmla="*/ 1933418 h 2224591"/>
              <a:gd name="connsiteX52" fmla="*/ 3912243 w 9213448"/>
              <a:gd name="connsiteY52" fmla="*/ 1944992 h 2224591"/>
              <a:gd name="connsiteX53" fmla="*/ 4004840 w 9213448"/>
              <a:gd name="connsiteY53" fmla="*/ 1991291 h 2224591"/>
              <a:gd name="connsiteX54" fmla="*/ 4039564 w 9213448"/>
              <a:gd name="connsiteY54" fmla="*/ 2002866 h 2224591"/>
              <a:gd name="connsiteX55" fmla="*/ 4282633 w 9213448"/>
              <a:gd name="connsiteY55" fmla="*/ 1979716 h 2224591"/>
              <a:gd name="connsiteX56" fmla="*/ 4386805 w 9213448"/>
              <a:gd name="connsiteY56" fmla="*/ 1933418 h 2224591"/>
              <a:gd name="connsiteX57" fmla="*/ 4433103 w 9213448"/>
              <a:gd name="connsiteY57" fmla="*/ 1875544 h 2224591"/>
              <a:gd name="connsiteX58" fmla="*/ 4421529 w 9213448"/>
              <a:gd name="connsiteY58" fmla="*/ 1713499 h 2224591"/>
              <a:gd name="connsiteX59" fmla="*/ 4375230 w 9213448"/>
              <a:gd name="connsiteY59" fmla="*/ 1574602 h 2224591"/>
              <a:gd name="connsiteX60" fmla="*/ 4363655 w 9213448"/>
              <a:gd name="connsiteY60" fmla="*/ 1539878 h 2224591"/>
              <a:gd name="connsiteX61" fmla="*/ 4340506 w 9213448"/>
              <a:gd name="connsiteY61" fmla="*/ 1505154 h 2224591"/>
              <a:gd name="connsiteX62" fmla="*/ 4328931 w 9213448"/>
              <a:gd name="connsiteY62" fmla="*/ 1470430 h 2224591"/>
              <a:gd name="connsiteX63" fmla="*/ 4305782 w 9213448"/>
              <a:gd name="connsiteY63" fmla="*/ 1424131 h 2224591"/>
              <a:gd name="connsiteX64" fmla="*/ 4294207 w 9213448"/>
              <a:gd name="connsiteY64" fmla="*/ 1389407 h 2224591"/>
              <a:gd name="connsiteX65" fmla="*/ 4247909 w 9213448"/>
              <a:gd name="connsiteY65" fmla="*/ 1319959 h 2224591"/>
              <a:gd name="connsiteX66" fmla="*/ 4224759 w 9213448"/>
              <a:gd name="connsiteY66" fmla="*/ 1250511 h 2224591"/>
              <a:gd name="connsiteX67" fmla="*/ 4213185 w 9213448"/>
              <a:gd name="connsiteY67" fmla="*/ 1215787 h 2224591"/>
              <a:gd name="connsiteX68" fmla="*/ 4224759 w 9213448"/>
              <a:gd name="connsiteY68" fmla="*/ 1042167 h 2224591"/>
              <a:gd name="connsiteX69" fmla="*/ 4236334 w 9213448"/>
              <a:gd name="connsiteY69" fmla="*/ 1007443 h 2224591"/>
              <a:gd name="connsiteX70" fmla="*/ 4271058 w 9213448"/>
              <a:gd name="connsiteY70" fmla="*/ 995868 h 2224591"/>
              <a:gd name="connsiteX71" fmla="*/ 4305782 w 9213448"/>
              <a:gd name="connsiteY71" fmla="*/ 972719 h 2224591"/>
              <a:gd name="connsiteX72" fmla="*/ 4340506 w 9213448"/>
              <a:gd name="connsiteY72" fmla="*/ 961144 h 2224591"/>
              <a:gd name="connsiteX73" fmla="*/ 4375230 w 9213448"/>
              <a:gd name="connsiteY73" fmla="*/ 937995 h 2224591"/>
              <a:gd name="connsiteX74" fmla="*/ 4444678 w 9213448"/>
              <a:gd name="connsiteY74" fmla="*/ 914845 h 2224591"/>
              <a:gd name="connsiteX75" fmla="*/ 4467828 w 9213448"/>
              <a:gd name="connsiteY75" fmla="*/ 891696 h 2224591"/>
              <a:gd name="connsiteX76" fmla="*/ 4502552 w 9213448"/>
              <a:gd name="connsiteY76" fmla="*/ 880121 h 2224591"/>
              <a:gd name="connsiteX77" fmla="*/ 4629873 w 9213448"/>
              <a:gd name="connsiteY77" fmla="*/ 856972 h 2224591"/>
              <a:gd name="connsiteX78" fmla="*/ 4815068 w 9213448"/>
              <a:gd name="connsiteY78" fmla="*/ 822248 h 2224591"/>
              <a:gd name="connsiteX79" fmla="*/ 4919240 w 9213448"/>
              <a:gd name="connsiteY79" fmla="*/ 810673 h 2224591"/>
              <a:gd name="connsiteX80" fmla="*/ 4988688 w 9213448"/>
              <a:gd name="connsiteY80" fmla="*/ 787524 h 2224591"/>
              <a:gd name="connsiteX81" fmla="*/ 5104435 w 9213448"/>
              <a:gd name="connsiteY81" fmla="*/ 752800 h 2224591"/>
              <a:gd name="connsiteX82" fmla="*/ 5139159 w 9213448"/>
              <a:gd name="connsiteY82" fmla="*/ 741225 h 2224591"/>
              <a:gd name="connsiteX83" fmla="*/ 5173883 w 9213448"/>
              <a:gd name="connsiteY83" fmla="*/ 729650 h 2224591"/>
              <a:gd name="connsiteX84" fmla="*/ 5208607 w 9213448"/>
              <a:gd name="connsiteY84" fmla="*/ 694926 h 2224591"/>
              <a:gd name="connsiteX85" fmla="*/ 5243331 w 9213448"/>
              <a:gd name="connsiteY85" fmla="*/ 683352 h 2224591"/>
              <a:gd name="connsiteX86" fmla="*/ 5324354 w 9213448"/>
              <a:gd name="connsiteY86" fmla="*/ 648628 h 2224591"/>
              <a:gd name="connsiteX87" fmla="*/ 5382228 w 9213448"/>
              <a:gd name="connsiteY87" fmla="*/ 613904 h 2224591"/>
              <a:gd name="connsiteX88" fmla="*/ 5451676 w 9213448"/>
              <a:gd name="connsiteY88" fmla="*/ 579180 h 2224591"/>
              <a:gd name="connsiteX89" fmla="*/ 5474825 w 9213448"/>
              <a:gd name="connsiteY89" fmla="*/ 556030 h 2224591"/>
              <a:gd name="connsiteX90" fmla="*/ 5544273 w 9213448"/>
              <a:gd name="connsiteY90" fmla="*/ 509731 h 2224591"/>
              <a:gd name="connsiteX91" fmla="*/ 5578997 w 9213448"/>
              <a:gd name="connsiteY91" fmla="*/ 486582 h 2224591"/>
              <a:gd name="connsiteX92" fmla="*/ 5660020 w 9213448"/>
              <a:gd name="connsiteY92" fmla="*/ 428709 h 2224591"/>
              <a:gd name="connsiteX93" fmla="*/ 5694744 w 9213448"/>
              <a:gd name="connsiteY93" fmla="*/ 417134 h 2224591"/>
              <a:gd name="connsiteX94" fmla="*/ 5764192 w 9213448"/>
              <a:gd name="connsiteY94" fmla="*/ 382410 h 2224591"/>
              <a:gd name="connsiteX95" fmla="*/ 5810491 w 9213448"/>
              <a:gd name="connsiteY95" fmla="*/ 347686 h 2224591"/>
              <a:gd name="connsiteX96" fmla="*/ 5833640 w 9213448"/>
              <a:gd name="connsiteY96" fmla="*/ 324536 h 2224591"/>
              <a:gd name="connsiteX97" fmla="*/ 5868364 w 9213448"/>
              <a:gd name="connsiteY97" fmla="*/ 312962 h 2224591"/>
              <a:gd name="connsiteX98" fmla="*/ 5926238 w 9213448"/>
              <a:gd name="connsiteY98" fmla="*/ 278238 h 2224591"/>
              <a:gd name="connsiteX99" fmla="*/ 5984111 w 9213448"/>
              <a:gd name="connsiteY99" fmla="*/ 243514 h 2224591"/>
              <a:gd name="connsiteX100" fmla="*/ 6076709 w 9213448"/>
              <a:gd name="connsiteY100" fmla="*/ 197215 h 2224591"/>
              <a:gd name="connsiteX101" fmla="*/ 6111433 w 9213448"/>
              <a:gd name="connsiteY101" fmla="*/ 185640 h 2224591"/>
              <a:gd name="connsiteX102" fmla="*/ 6146157 w 9213448"/>
              <a:gd name="connsiteY102" fmla="*/ 174066 h 2224591"/>
              <a:gd name="connsiteX103" fmla="*/ 6204030 w 9213448"/>
              <a:gd name="connsiteY103" fmla="*/ 139342 h 2224591"/>
              <a:gd name="connsiteX104" fmla="*/ 6285053 w 9213448"/>
              <a:gd name="connsiteY104" fmla="*/ 104618 h 2224591"/>
              <a:gd name="connsiteX105" fmla="*/ 6366076 w 9213448"/>
              <a:gd name="connsiteY105" fmla="*/ 69893 h 2224591"/>
              <a:gd name="connsiteX106" fmla="*/ 6435524 w 9213448"/>
              <a:gd name="connsiteY106" fmla="*/ 46744 h 2224591"/>
              <a:gd name="connsiteX107" fmla="*/ 6516547 w 9213448"/>
              <a:gd name="connsiteY107" fmla="*/ 23595 h 2224591"/>
              <a:gd name="connsiteX108" fmla="*/ 6562845 w 9213448"/>
              <a:gd name="connsiteY108" fmla="*/ 12020 h 2224591"/>
              <a:gd name="connsiteX109" fmla="*/ 6652390 w 9213448"/>
              <a:gd name="connsiteY109" fmla="*/ 3943 h 2224591"/>
              <a:gd name="connsiteX110" fmla="*/ 7388145 w 9213448"/>
              <a:gd name="connsiteY110" fmla="*/ 0 h 2224591"/>
              <a:gd name="connsiteX111" fmla="*/ 8426369 w 9213448"/>
              <a:gd name="connsiteY111" fmla="*/ 46744 h 2224591"/>
              <a:gd name="connsiteX112" fmla="*/ 8532513 w 9213448"/>
              <a:gd name="connsiteY112" fmla="*/ 76444 h 2224591"/>
              <a:gd name="connsiteX113" fmla="*/ 8650231 w 9213448"/>
              <a:gd name="connsiteY113" fmla="*/ 130820 h 2224591"/>
              <a:gd name="connsiteX114" fmla="*/ 8739331 w 9213448"/>
              <a:gd name="connsiteY114" fmla="*/ 210315 h 2224591"/>
              <a:gd name="connsiteX115" fmla="*/ 8868624 w 9213448"/>
              <a:gd name="connsiteY115" fmla="*/ 317541 h 2224591"/>
              <a:gd name="connsiteX116" fmla="*/ 8993529 w 9213448"/>
              <a:gd name="connsiteY116" fmla="*/ 498157 h 2224591"/>
              <a:gd name="connsiteX117" fmla="*/ 9028253 w 9213448"/>
              <a:gd name="connsiteY117" fmla="*/ 567605 h 2224591"/>
              <a:gd name="connsiteX118" fmla="*/ 9120850 w 9213448"/>
              <a:gd name="connsiteY118" fmla="*/ 752800 h 2224591"/>
              <a:gd name="connsiteX119" fmla="*/ 9144000 w 9213448"/>
              <a:gd name="connsiteY119" fmla="*/ 822248 h 2224591"/>
              <a:gd name="connsiteX120" fmla="*/ 9167149 w 9213448"/>
              <a:gd name="connsiteY120" fmla="*/ 891696 h 2224591"/>
              <a:gd name="connsiteX121" fmla="*/ 9213448 w 9213448"/>
              <a:gd name="connsiteY121" fmla="*/ 1157914 h 2224591"/>
              <a:gd name="connsiteX122" fmla="*/ 9167149 w 9213448"/>
              <a:gd name="connsiteY122" fmla="*/ 1551453 h 2224591"/>
              <a:gd name="connsiteX123" fmla="*/ 9062977 w 9213448"/>
              <a:gd name="connsiteY123" fmla="*/ 1713499 h 2224591"/>
              <a:gd name="connsiteX124" fmla="*/ 9016678 w 9213448"/>
              <a:gd name="connsiteY124" fmla="*/ 1748223 h 2224591"/>
              <a:gd name="connsiteX125" fmla="*/ 8947230 w 9213448"/>
              <a:gd name="connsiteY125" fmla="*/ 1817671 h 2224591"/>
              <a:gd name="connsiteX126" fmla="*/ 8912506 w 9213448"/>
              <a:gd name="connsiteY126" fmla="*/ 1840820 h 2224591"/>
              <a:gd name="connsiteX127" fmla="*/ 8877782 w 9213448"/>
              <a:gd name="connsiteY127" fmla="*/ 1852395 h 2224591"/>
              <a:gd name="connsiteX128" fmla="*/ 8808334 w 9213448"/>
              <a:gd name="connsiteY128" fmla="*/ 1898693 h 2224591"/>
              <a:gd name="connsiteX129" fmla="*/ 8773610 w 9213448"/>
              <a:gd name="connsiteY129" fmla="*/ 1921843 h 2224591"/>
              <a:gd name="connsiteX130" fmla="*/ 8738886 w 9213448"/>
              <a:gd name="connsiteY130" fmla="*/ 1933418 h 2224591"/>
              <a:gd name="connsiteX131" fmla="*/ 8125428 w 9213448"/>
              <a:gd name="connsiteY131" fmla="*/ 2222785 h 2224591"/>
              <a:gd name="connsiteX132" fmla="*/ 8475148 w 9213448"/>
              <a:gd name="connsiteY132" fmla="*/ 2054063 h 2224591"/>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9016678 w 9213448"/>
              <a:gd name="connsiteY124" fmla="*/ 1748223 h 2222785"/>
              <a:gd name="connsiteX125" fmla="*/ 8947230 w 9213448"/>
              <a:gd name="connsiteY125" fmla="*/ 1817671 h 2222785"/>
              <a:gd name="connsiteX126" fmla="*/ 8912506 w 9213448"/>
              <a:gd name="connsiteY126" fmla="*/ 1840820 h 2222785"/>
              <a:gd name="connsiteX127" fmla="*/ 8877782 w 9213448"/>
              <a:gd name="connsiteY127" fmla="*/ 1852395 h 2222785"/>
              <a:gd name="connsiteX128" fmla="*/ 8808334 w 9213448"/>
              <a:gd name="connsiteY128" fmla="*/ 1898693 h 2222785"/>
              <a:gd name="connsiteX129" fmla="*/ 8773610 w 9213448"/>
              <a:gd name="connsiteY129" fmla="*/ 1921843 h 2222785"/>
              <a:gd name="connsiteX130" fmla="*/ 8738886 w 9213448"/>
              <a:gd name="connsiteY130" fmla="*/ 1933418 h 2222785"/>
              <a:gd name="connsiteX131" fmla="*/ 8475148 w 9213448"/>
              <a:gd name="connsiteY131" fmla="*/ 2054063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9016678 w 9213448"/>
              <a:gd name="connsiteY124" fmla="*/ 1748223 h 2222785"/>
              <a:gd name="connsiteX125" fmla="*/ 8947230 w 9213448"/>
              <a:gd name="connsiteY125" fmla="*/ 1817671 h 2222785"/>
              <a:gd name="connsiteX126" fmla="*/ 8912506 w 9213448"/>
              <a:gd name="connsiteY126" fmla="*/ 1840820 h 2222785"/>
              <a:gd name="connsiteX127" fmla="*/ 8877782 w 9213448"/>
              <a:gd name="connsiteY127" fmla="*/ 1852395 h 2222785"/>
              <a:gd name="connsiteX128" fmla="*/ 8808334 w 9213448"/>
              <a:gd name="connsiteY128" fmla="*/ 1898693 h 2222785"/>
              <a:gd name="connsiteX129" fmla="*/ 8773610 w 9213448"/>
              <a:gd name="connsiteY129" fmla="*/ 1921843 h 2222785"/>
              <a:gd name="connsiteX130" fmla="*/ 8738886 w 9213448"/>
              <a:gd name="connsiteY130" fmla="*/ 1933418 h 2222785"/>
              <a:gd name="connsiteX131" fmla="*/ 8560559 w 9213448"/>
              <a:gd name="connsiteY131" fmla="*/ 2033966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9016678 w 9213448"/>
              <a:gd name="connsiteY124" fmla="*/ 1748223 h 2222785"/>
              <a:gd name="connsiteX125" fmla="*/ 8947230 w 9213448"/>
              <a:gd name="connsiteY125" fmla="*/ 1817671 h 2222785"/>
              <a:gd name="connsiteX126" fmla="*/ 8912506 w 9213448"/>
              <a:gd name="connsiteY126" fmla="*/ 1840820 h 2222785"/>
              <a:gd name="connsiteX127" fmla="*/ 8877782 w 9213448"/>
              <a:gd name="connsiteY127" fmla="*/ 1852395 h 2222785"/>
              <a:gd name="connsiteX128" fmla="*/ 8808334 w 9213448"/>
              <a:gd name="connsiteY128" fmla="*/ 1898693 h 2222785"/>
              <a:gd name="connsiteX129" fmla="*/ 8773610 w 9213448"/>
              <a:gd name="connsiteY129" fmla="*/ 1921843 h 2222785"/>
              <a:gd name="connsiteX130" fmla="*/ 8738886 w 9213448"/>
              <a:gd name="connsiteY130" fmla="*/ 1933418 h 2222785"/>
              <a:gd name="connsiteX131" fmla="*/ 8650995 w 9213448"/>
              <a:gd name="connsiteY131" fmla="*/ 2013869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9016678 w 9213448"/>
              <a:gd name="connsiteY124" fmla="*/ 1748223 h 2222785"/>
              <a:gd name="connsiteX125" fmla="*/ 8947230 w 9213448"/>
              <a:gd name="connsiteY125" fmla="*/ 1817671 h 2222785"/>
              <a:gd name="connsiteX126" fmla="*/ 8912506 w 9213448"/>
              <a:gd name="connsiteY126" fmla="*/ 1840820 h 2222785"/>
              <a:gd name="connsiteX127" fmla="*/ 8877782 w 9213448"/>
              <a:gd name="connsiteY127" fmla="*/ 1852395 h 2222785"/>
              <a:gd name="connsiteX128" fmla="*/ 8808334 w 9213448"/>
              <a:gd name="connsiteY128" fmla="*/ 1898693 h 2222785"/>
              <a:gd name="connsiteX129" fmla="*/ 8738886 w 9213448"/>
              <a:gd name="connsiteY129" fmla="*/ 1933418 h 2222785"/>
              <a:gd name="connsiteX130" fmla="*/ 8650995 w 9213448"/>
              <a:gd name="connsiteY130" fmla="*/ 2013869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9016678 w 9213448"/>
              <a:gd name="connsiteY124" fmla="*/ 1748223 h 2222785"/>
              <a:gd name="connsiteX125" fmla="*/ 8947230 w 9213448"/>
              <a:gd name="connsiteY125" fmla="*/ 1817671 h 2222785"/>
              <a:gd name="connsiteX126" fmla="*/ 8912506 w 9213448"/>
              <a:gd name="connsiteY126" fmla="*/ 1840820 h 2222785"/>
              <a:gd name="connsiteX127" fmla="*/ 8877782 w 9213448"/>
              <a:gd name="connsiteY127" fmla="*/ 1852395 h 2222785"/>
              <a:gd name="connsiteX128" fmla="*/ 8738886 w 9213448"/>
              <a:gd name="connsiteY128" fmla="*/ 1933418 h 2222785"/>
              <a:gd name="connsiteX129" fmla="*/ 8650995 w 9213448"/>
              <a:gd name="connsiteY129" fmla="*/ 2013869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9016678 w 9213448"/>
              <a:gd name="connsiteY124" fmla="*/ 1748223 h 2222785"/>
              <a:gd name="connsiteX125" fmla="*/ 8947230 w 9213448"/>
              <a:gd name="connsiteY125" fmla="*/ 1817671 h 2222785"/>
              <a:gd name="connsiteX126" fmla="*/ 8877782 w 9213448"/>
              <a:gd name="connsiteY126" fmla="*/ 1852395 h 2222785"/>
              <a:gd name="connsiteX127" fmla="*/ 8738886 w 9213448"/>
              <a:gd name="connsiteY127" fmla="*/ 1933418 h 2222785"/>
              <a:gd name="connsiteX128" fmla="*/ 8650995 w 9213448"/>
              <a:gd name="connsiteY128" fmla="*/ 2013869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9016678 w 9213448"/>
              <a:gd name="connsiteY124" fmla="*/ 1748223 h 2222785"/>
              <a:gd name="connsiteX125" fmla="*/ 8877782 w 9213448"/>
              <a:gd name="connsiteY125" fmla="*/ 1852395 h 2222785"/>
              <a:gd name="connsiteX126" fmla="*/ 8738886 w 9213448"/>
              <a:gd name="connsiteY126" fmla="*/ 1933418 h 2222785"/>
              <a:gd name="connsiteX127" fmla="*/ 8650995 w 9213448"/>
              <a:gd name="connsiteY127" fmla="*/ 2013869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77782 w 9213448"/>
              <a:gd name="connsiteY124" fmla="*/ 1852395 h 2222785"/>
              <a:gd name="connsiteX125" fmla="*/ 8738886 w 9213448"/>
              <a:gd name="connsiteY125" fmla="*/ 1933418 h 2222785"/>
              <a:gd name="connsiteX126" fmla="*/ 8650995 w 9213448"/>
              <a:gd name="connsiteY126" fmla="*/ 2013869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38886 w 9213448"/>
              <a:gd name="connsiteY125" fmla="*/ 1933418 h 2222785"/>
              <a:gd name="connsiteX126" fmla="*/ 8650995 w 9213448"/>
              <a:gd name="connsiteY126" fmla="*/ 2013869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38886 w 9213448"/>
              <a:gd name="connsiteY125" fmla="*/ 1948491 h 2222785"/>
              <a:gd name="connsiteX126" fmla="*/ 8650995 w 9213448"/>
              <a:gd name="connsiteY126" fmla="*/ 2013869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38886 w 9213448"/>
              <a:gd name="connsiteY125" fmla="*/ 1948491 h 2222785"/>
              <a:gd name="connsiteX126" fmla="*/ 8650995 w 9213448"/>
              <a:gd name="connsiteY126" fmla="*/ 2033966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48934 w 9213448"/>
              <a:gd name="connsiteY125" fmla="*/ 1968588 h 2222785"/>
              <a:gd name="connsiteX126" fmla="*/ 8650995 w 9213448"/>
              <a:gd name="connsiteY126" fmla="*/ 2033966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48934 w 9213448"/>
              <a:gd name="connsiteY125" fmla="*/ 1968588 h 2222785"/>
              <a:gd name="connsiteX126" fmla="*/ 8650995 w 9213448"/>
              <a:gd name="connsiteY126" fmla="*/ 2059087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48934 w 9213448"/>
              <a:gd name="connsiteY125" fmla="*/ 1968588 h 2222785"/>
              <a:gd name="connsiteX126" fmla="*/ 8666067 w 9213448"/>
              <a:gd name="connsiteY126" fmla="*/ 2099280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48934 w 9213448"/>
              <a:gd name="connsiteY125" fmla="*/ 1988684 h 2222785"/>
              <a:gd name="connsiteX126" fmla="*/ 8666067 w 9213448"/>
              <a:gd name="connsiteY126" fmla="*/ 2099280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48934 w 9213448"/>
              <a:gd name="connsiteY125" fmla="*/ 1988684 h 2222785"/>
              <a:gd name="connsiteX126" fmla="*/ 8595729 w 9213448"/>
              <a:gd name="connsiteY126" fmla="*/ 2179667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48934 w 9213448"/>
              <a:gd name="connsiteY125" fmla="*/ 1988684 h 2222785"/>
              <a:gd name="connsiteX126" fmla="*/ 8605777 w 9213448"/>
              <a:gd name="connsiteY126" fmla="*/ 2189715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64006 w 9213448"/>
              <a:gd name="connsiteY125" fmla="*/ 1988684 h 2222785"/>
              <a:gd name="connsiteX126" fmla="*/ 8605777 w 9213448"/>
              <a:gd name="connsiteY126" fmla="*/ 2189715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764006 w 9213448"/>
              <a:gd name="connsiteY125" fmla="*/ 1988684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882806 w 9213448"/>
              <a:gd name="connsiteY124" fmla="*/ 1852395 h 2222785"/>
              <a:gd name="connsiteX125" fmla="*/ 8638401 w 9213448"/>
              <a:gd name="connsiteY125" fmla="*/ 2199700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917442 w 9213448"/>
              <a:gd name="connsiteY124" fmla="*/ 1893959 h 2222785"/>
              <a:gd name="connsiteX125" fmla="*/ 8638401 w 9213448"/>
              <a:gd name="connsiteY125" fmla="*/ 2199700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917442 w 9213448"/>
              <a:gd name="connsiteY124" fmla="*/ 1893959 h 2222785"/>
              <a:gd name="connsiteX125" fmla="*/ 8638401 w 9213448"/>
              <a:gd name="connsiteY125" fmla="*/ 2199700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938223 w 9213448"/>
              <a:gd name="connsiteY124" fmla="*/ 1935523 h 2222785"/>
              <a:gd name="connsiteX125" fmla="*/ 8638401 w 9213448"/>
              <a:gd name="connsiteY125" fmla="*/ 2199700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062977 w 9213448"/>
              <a:gd name="connsiteY123" fmla="*/ 1713499 h 2222785"/>
              <a:gd name="connsiteX124" fmla="*/ 8938223 w 9213448"/>
              <a:gd name="connsiteY124" fmla="*/ 1935523 h 2222785"/>
              <a:gd name="connsiteX125" fmla="*/ 8638401 w 9213448"/>
              <a:gd name="connsiteY125" fmla="*/ 2199700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111468 w 9213448"/>
              <a:gd name="connsiteY123" fmla="*/ 1720426 h 2222785"/>
              <a:gd name="connsiteX124" fmla="*/ 8938223 w 9213448"/>
              <a:gd name="connsiteY124" fmla="*/ 1935523 h 2222785"/>
              <a:gd name="connsiteX125" fmla="*/ 8638401 w 9213448"/>
              <a:gd name="connsiteY125" fmla="*/ 2199700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111468 w 9213448"/>
              <a:gd name="connsiteY123" fmla="*/ 1720426 h 2222785"/>
              <a:gd name="connsiteX124" fmla="*/ 8945150 w 9213448"/>
              <a:gd name="connsiteY124" fmla="*/ 1942450 h 2222785"/>
              <a:gd name="connsiteX125" fmla="*/ 8638401 w 9213448"/>
              <a:gd name="connsiteY125" fmla="*/ 2199700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111468 w 9213448"/>
              <a:gd name="connsiteY123" fmla="*/ 1720426 h 2222785"/>
              <a:gd name="connsiteX124" fmla="*/ 8945150 w 9213448"/>
              <a:gd name="connsiteY124" fmla="*/ 1942450 h 2222785"/>
              <a:gd name="connsiteX125" fmla="*/ 8679964 w 9213448"/>
              <a:gd name="connsiteY125"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24759 w 9213448"/>
              <a:gd name="connsiteY66" fmla="*/ 1250511 h 2222785"/>
              <a:gd name="connsiteX67" fmla="*/ 4213185 w 9213448"/>
              <a:gd name="connsiteY67" fmla="*/ 1215787 h 2222785"/>
              <a:gd name="connsiteX68" fmla="*/ 4224759 w 9213448"/>
              <a:gd name="connsiteY68" fmla="*/ 1042167 h 2222785"/>
              <a:gd name="connsiteX69" fmla="*/ 4236334 w 9213448"/>
              <a:gd name="connsiteY69" fmla="*/ 1007443 h 2222785"/>
              <a:gd name="connsiteX70" fmla="*/ 4271058 w 9213448"/>
              <a:gd name="connsiteY70" fmla="*/ 995868 h 2222785"/>
              <a:gd name="connsiteX71" fmla="*/ 4305782 w 9213448"/>
              <a:gd name="connsiteY71" fmla="*/ 972719 h 2222785"/>
              <a:gd name="connsiteX72" fmla="*/ 4340506 w 9213448"/>
              <a:gd name="connsiteY72" fmla="*/ 961144 h 2222785"/>
              <a:gd name="connsiteX73" fmla="*/ 4375230 w 9213448"/>
              <a:gd name="connsiteY73" fmla="*/ 937995 h 2222785"/>
              <a:gd name="connsiteX74" fmla="*/ 4444678 w 9213448"/>
              <a:gd name="connsiteY74" fmla="*/ 914845 h 2222785"/>
              <a:gd name="connsiteX75" fmla="*/ 4467828 w 9213448"/>
              <a:gd name="connsiteY75" fmla="*/ 891696 h 2222785"/>
              <a:gd name="connsiteX76" fmla="*/ 4502552 w 9213448"/>
              <a:gd name="connsiteY76" fmla="*/ 880121 h 2222785"/>
              <a:gd name="connsiteX77" fmla="*/ 4629873 w 9213448"/>
              <a:gd name="connsiteY77" fmla="*/ 856972 h 2222785"/>
              <a:gd name="connsiteX78" fmla="*/ 4815068 w 9213448"/>
              <a:gd name="connsiteY78" fmla="*/ 822248 h 2222785"/>
              <a:gd name="connsiteX79" fmla="*/ 4919240 w 9213448"/>
              <a:gd name="connsiteY79" fmla="*/ 810673 h 2222785"/>
              <a:gd name="connsiteX80" fmla="*/ 4988688 w 9213448"/>
              <a:gd name="connsiteY80" fmla="*/ 787524 h 2222785"/>
              <a:gd name="connsiteX81" fmla="*/ 5104435 w 9213448"/>
              <a:gd name="connsiteY81" fmla="*/ 752800 h 2222785"/>
              <a:gd name="connsiteX82" fmla="*/ 5139159 w 9213448"/>
              <a:gd name="connsiteY82" fmla="*/ 741225 h 2222785"/>
              <a:gd name="connsiteX83" fmla="*/ 5173883 w 9213448"/>
              <a:gd name="connsiteY83" fmla="*/ 729650 h 2222785"/>
              <a:gd name="connsiteX84" fmla="*/ 5208607 w 9213448"/>
              <a:gd name="connsiteY84" fmla="*/ 694926 h 2222785"/>
              <a:gd name="connsiteX85" fmla="*/ 5243331 w 9213448"/>
              <a:gd name="connsiteY85" fmla="*/ 683352 h 2222785"/>
              <a:gd name="connsiteX86" fmla="*/ 5324354 w 9213448"/>
              <a:gd name="connsiteY86" fmla="*/ 648628 h 2222785"/>
              <a:gd name="connsiteX87" fmla="*/ 5382228 w 9213448"/>
              <a:gd name="connsiteY87" fmla="*/ 613904 h 2222785"/>
              <a:gd name="connsiteX88" fmla="*/ 5451676 w 9213448"/>
              <a:gd name="connsiteY88" fmla="*/ 579180 h 2222785"/>
              <a:gd name="connsiteX89" fmla="*/ 5474825 w 9213448"/>
              <a:gd name="connsiteY89" fmla="*/ 556030 h 2222785"/>
              <a:gd name="connsiteX90" fmla="*/ 5544273 w 9213448"/>
              <a:gd name="connsiteY90" fmla="*/ 509731 h 2222785"/>
              <a:gd name="connsiteX91" fmla="*/ 5578997 w 9213448"/>
              <a:gd name="connsiteY91" fmla="*/ 486582 h 2222785"/>
              <a:gd name="connsiteX92" fmla="*/ 5660020 w 9213448"/>
              <a:gd name="connsiteY92" fmla="*/ 428709 h 2222785"/>
              <a:gd name="connsiteX93" fmla="*/ 5694744 w 9213448"/>
              <a:gd name="connsiteY93" fmla="*/ 417134 h 2222785"/>
              <a:gd name="connsiteX94" fmla="*/ 5764192 w 9213448"/>
              <a:gd name="connsiteY94" fmla="*/ 382410 h 2222785"/>
              <a:gd name="connsiteX95" fmla="*/ 5810491 w 9213448"/>
              <a:gd name="connsiteY95" fmla="*/ 347686 h 2222785"/>
              <a:gd name="connsiteX96" fmla="*/ 5833640 w 9213448"/>
              <a:gd name="connsiteY96" fmla="*/ 324536 h 2222785"/>
              <a:gd name="connsiteX97" fmla="*/ 5868364 w 9213448"/>
              <a:gd name="connsiteY97" fmla="*/ 312962 h 2222785"/>
              <a:gd name="connsiteX98" fmla="*/ 5926238 w 9213448"/>
              <a:gd name="connsiteY98" fmla="*/ 278238 h 2222785"/>
              <a:gd name="connsiteX99" fmla="*/ 5984111 w 9213448"/>
              <a:gd name="connsiteY99" fmla="*/ 243514 h 2222785"/>
              <a:gd name="connsiteX100" fmla="*/ 6076709 w 9213448"/>
              <a:gd name="connsiteY100" fmla="*/ 197215 h 2222785"/>
              <a:gd name="connsiteX101" fmla="*/ 6111433 w 9213448"/>
              <a:gd name="connsiteY101" fmla="*/ 185640 h 2222785"/>
              <a:gd name="connsiteX102" fmla="*/ 6146157 w 9213448"/>
              <a:gd name="connsiteY102" fmla="*/ 174066 h 2222785"/>
              <a:gd name="connsiteX103" fmla="*/ 6204030 w 9213448"/>
              <a:gd name="connsiteY103" fmla="*/ 139342 h 2222785"/>
              <a:gd name="connsiteX104" fmla="*/ 6285053 w 9213448"/>
              <a:gd name="connsiteY104" fmla="*/ 104618 h 2222785"/>
              <a:gd name="connsiteX105" fmla="*/ 6366076 w 9213448"/>
              <a:gd name="connsiteY105" fmla="*/ 69893 h 2222785"/>
              <a:gd name="connsiteX106" fmla="*/ 6435524 w 9213448"/>
              <a:gd name="connsiteY106" fmla="*/ 46744 h 2222785"/>
              <a:gd name="connsiteX107" fmla="*/ 6516547 w 9213448"/>
              <a:gd name="connsiteY107" fmla="*/ 23595 h 2222785"/>
              <a:gd name="connsiteX108" fmla="*/ 6562845 w 9213448"/>
              <a:gd name="connsiteY108" fmla="*/ 12020 h 2222785"/>
              <a:gd name="connsiteX109" fmla="*/ 6652390 w 9213448"/>
              <a:gd name="connsiteY109" fmla="*/ 3943 h 2222785"/>
              <a:gd name="connsiteX110" fmla="*/ 7388145 w 9213448"/>
              <a:gd name="connsiteY110" fmla="*/ 0 h 2222785"/>
              <a:gd name="connsiteX111" fmla="*/ 8426369 w 9213448"/>
              <a:gd name="connsiteY111" fmla="*/ 46744 h 2222785"/>
              <a:gd name="connsiteX112" fmla="*/ 8532513 w 9213448"/>
              <a:gd name="connsiteY112" fmla="*/ 76444 h 2222785"/>
              <a:gd name="connsiteX113" fmla="*/ 8650231 w 9213448"/>
              <a:gd name="connsiteY113" fmla="*/ 130820 h 2222785"/>
              <a:gd name="connsiteX114" fmla="*/ 8739331 w 9213448"/>
              <a:gd name="connsiteY114" fmla="*/ 210315 h 2222785"/>
              <a:gd name="connsiteX115" fmla="*/ 8868624 w 9213448"/>
              <a:gd name="connsiteY115" fmla="*/ 317541 h 2222785"/>
              <a:gd name="connsiteX116" fmla="*/ 8993529 w 9213448"/>
              <a:gd name="connsiteY116" fmla="*/ 498157 h 2222785"/>
              <a:gd name="connsiteX117" fmla="*/ 9028253 w 9213448"/>
              <a:gd name="connsiteY117" fmla="*/ 567605 h 2222785"/>
              <a:gd name="connsiteX118" fmla="*/ 9120850 w 9213448"/>
              <a:gd name="connsiteY118" fmla="*/ 752800 h 2222785"/>
              <a:gd name="connsiteX119" fmla="*/ 9144000 w 9213448"/>
              <a:gd name="connsiteY119" fmla="*/ 822248 h 2222785"/>
              <a:gd name="connsiteX120" fmla="*/ 9167149 w 9213448"/>
              <a:gd name="connsiteY120" fmla="*/ 891696 h 2222785"/>
              <a:gd name="connsiteX121" fmla="*/ 9213448 w 9213448"/>
              <a:gd name="connsiteY121" fmla="*/ 1157914 h 2222785"/>
              <a:gd name="connsiteX122" fmla="*/ 9167149 w 9213448"/>
              <a:gd name="connsiteY122" fmla="*/ 1551453 h 2222785"/>
              <a:gd name="connsiteX123" fmla="*/ 9111468 w 9213448"/>
              <a:gd name="connsiteY123" fmla="*/ 1720426 h 2222785"/>
              <a:gd name="connsiteX124" fmla="*/ 8945150 w 9213448"/>
              <a:gd name="connsiteY124" fmla="*/ 1949378 h 2222785"/>
              <a:gd name="connsiteX125" fmla="*/ 8679964 w 9213448"/>
              <a:gd name="connsiteY125"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94207 w 9213448"/>
              <a:gd name="connsiteY64" fmla="*/ 1389407 h 2222785"/>
              <a:gd name="connsiteX65" fmla="*/ 4247909 w 9213448"/>
              <a:gd name="connsiteY65" fmla="*/ 1319959 h 2222785"/>
              <a:gd name="connsiteX66" fmla="*/ 4213185 w 9213448"/>
              <a:gd name="connsiteY66" fmla="*/ 1215787 h 2222785"/>
              <a:gd name="connsiteX67" fmla="*/ 4224759 w 9213448"/>
              <a:gd name="connsiteY67" fmla="*/ 1042167 h 2222785"/>
              <a:gd name="connsiteX68" fmla="*/ 4236334 w 9213448"/>
              <a:gd name="connsiteY68" fmla="*/ 1007443 h 2222785"/>
              <a:gd name="connsiteX69" fmla="*/ 4271058 w 9213448"/>
              <a:gd name="connsiteY69" fmla="*/ 995868 h 2222785"/>
              <a:gd name="connsiteX70" fmla="*/ 4305782 w 9213448"/>
              <a:gd name="connsiteY70" fmla="*/ 972719 h 2222785"/>
              <a:gd name="connsiteX71" fmla="*/ 4340506 w 9213448"/>
              <a:gd name="connsiteY71" fmla="*/ 961144 h 2222785"/>
              <a:gd name="connsiteX72" fmla="*/ 4375230 w 9213448"/>
              <a:gd name="connsiteY72" fmla="*/ 937995 h 2222785"/>
              <a:gd name="connsiteX73" fmla="*/ 4444678 w 9213448"/>
              <a:gd name="connsiteY73" fmla="*/ 914845 h 2222785"/>
              <a:gd name="connsiteX74" fmla="*/ 4467828 w 9213448"/>
              <a:gd name="connsiteY74" fmla="*/ 891696 h 2222785"/>
              <a:gd name="connsiteX75" fmla="*/ 4502552 w 9213448"/>
              <a:gd name="connsiteY75" fmla="*/ 880121 h 2222785"/>
              <a:gd name="connsiteX76" fmla="*/ 4629873 w 9213448"/>
              <a:gd name="connsiteY76" fmla="*/ 856972 h 2222785"/>
              <a:gd name="connsiteX77" fmla="*/ 4815068 w 9213448"/>
              <a:gd name="connsiteY77" fmla="*/ 822248 h 2222785"/>
              <a:gd name="connsiteX78" fmla="*/ 4919240 w 9213448"/>
              <a:gd name="connsiteY78" fmla="*/ 810673 h 2222785"/>
              <a:gd name="connsiteX79" fmla="*/ 4988688 w 9213448"/>
              <a:gd name="connsiteY79" fmla="*/ 787524 h 2222785"/>
              <a:gd name="connsiteX80" fmla="*/ 5104435 w 9213448"/>
              <a:gd name="connsiteY80" fmla="*/ 752800 h 2222785"/>
              <a:gd name="connsiteX81" fmla="*/ 5139159 w 9213448"/>
              <a:gd name="connsiteY81" fmla="*/ 741225 h 2222785"/>
              <a:gd name="connsiteX82" fmla="*/ 5173883 w 9213448"/>
              <a:gd name="connsiteY82" fmla="*/ 729650 h 2222785"/>
              <a:gd name="connsiteX83" fmla="*/ 5208607 w 9213448"/>
              <a:gd name="connsiteY83" fmla="*/ 694926 h 2222785"/>
              <a:gd name="connsiteX84" fmla="*/ 5243331 w 9213448"/>
              <a:gd name="connsiteY84" fmla="*/ 683352 h 2222785"/>
              <a:gd name="connsiteX85" fmla="*/ 5324354 w 9213448"/>
              <a:gd name="connsiteY85" fmla="*/ 648628 h 2222785"/>
              <a:gd name="connsiteX86" fmla="*/ 5382228 w 9213448"/>
              <a:gd name="connsiteY86" fmla="*/ 613904 h 2222785"/>
              <a:gd name="connsiteX87" fmla="*/ 5451676 w 9213448"/>
              <a:gd name="connsiteY87" fmla="*/ 579180 h 2222785"/>
              <a:gd name="connsiteX88" fmla="*/ 5474825 w 9213448"/>
              <a:gd name="connsiteY88" fmla="*/ 556030 h 2222785"/>
              <a:gd name="connsiteX89" fmla="*/ 5544273 w 9213448"/>
              <a:gd name="connsiteY89" fmla="*/ 509731 h 2222785"/>
              <a:gd name="connsiteX90" fmla="*/ 5578997 w 9213448"/>
              <a:gd name="connsiteY90" fmla="*/ 486582 h 2222785"/>
              <a:gd name="connsiteX91" fmla="*/ 5660020 w 9213448"/>
              <a:gd name="connsiteY91" fmla="*/ 428709 h 2222785"/>
              <a:gd name="connsiteX92" fmla="*/ 5694744 w 9213448"/>
              <a:gd name="connsiteY92" fmla="*/ 417134 h 2222785"/>
              <a:gd name="connsiteX93" fmla="*/ 5764192 w 9213448"/>
              <a:gd name="connsiteY93" fmla="*/ 382410 h 2222785"/>
              <a:gd name="connsiteX94" fmla="*/ 5810491 w 9213448"/>
              <a:gd name="connsiteY94" fmla="*/ 347686 h 2222785"/>
              <a:gd name="connsiteX95" fmla="*/ 5833640 w 9213448"/>
              <a:gd name="connsiteY95" fmla="*/ 324536 h 2222785"/>
              <a:gd name="connsiteX96" fmla="*/ 5868364 w 9213448"/>
              <a:gd name="connsiteY96" fmla="*/ 312962 h 2222785"/>
              <a:gd name="connsiteX97" fmla="*/ 5926238 w 9213448"/>
              <a:gd name="connsiteY97" fmla="*/ 278238 h 2222785"/>
              <a:gd name="connsiteX98" fmla="*/ 5984111 w 9213448"/>
              <a:gd name="connsiteY98" fmla="*/ 243514 h 2222785"/>
              <a:gd name="connsiteX99" fmla="*/ 6076709 w 9213448"/>
              <a:gd name="connsiteY99" fmla="*/ 197215 h 2222785"/>
              <a:gd name="connsiteX100" fmla="*/ 6111433 w 9213448"/>
              <a:gd name="connsiteY100" fmla="*/ 185640 h 2222785"/>
              <a:gd name="connsiteX101" fmla="*/ 6146157 w 9213448"/>
              <a:gd name="connsiteY101" fmla="*/ 174066 h 2222785"/>
              <a:gd name="connsiteX102" fmla="*/ 6204030 w 9213448"/>
              <a:gd name="connsiteY102" fmla="*/ 139342 h 2222785"/>
              <a:gd name="connsiteX103" fmla="*/ 6285053 w 9213448"/>
              <a:gd name="connsiteY103" fmla="*/ 104618 h 2222785"/>
              <a:gd name="connsiteX104" fmla="*/ 6366076 w 9213448"/>
              <a:gd name="connsiteY104" fmla="*/ 69893 h 2222785"/>
              <a:gd name="connsiteX105" fmla="*/ 6435524 w 9213448"/>
              <a:gd name="connsiteY105" fmla="*/ 46744 h 2222785"/>
              <a:gd name="connsiteX106" fmla="*/ 6516547 w 9213448"/>
              <a:gd name="connsiteY106" fmla="*/ 23595 h 2222785"/>
              <a:gd name="connsiteX107" fmla="*/ 6562845 w 9213448"/>
              <a:gd name="connsiteY107" fmla="*/ 12020 h 2222785"/>
              <a:gd name="connsiteX108" fmla="*/ 6652390 w 9213448"/>
              <a:gd name="connsiteY108" fmla="*/ 3943 h 2222785"/>
              <a:gd name="connsiteX109" fmla="*/ 7388145 w 9213448"/>
              <a:gd name="connsiteY109" fmla="*/ 0 h 2222785"/>
              <a:gd name="connsiteX110" fmla="*/ 8426369 w 9213448"/>
              <a:gd name="connsiteY110" fmla="*/ 46744 h 2222785"/>
              <a:gd name="connsiteX111" fmla="*/ 8532513 w 9213448"/>
              <a:gd name="connsiteY111" fmla="*/ 76444 h 2222785"/>
              <a:gd name="connsiteX112" fmla="*/ 8650231 w 9213448"/>
              <a:gd name="connsiteY112" fmla="*/ 130820 h 2222785"/>
              <a:gd name="connsiteX113" fmla="*/ 8739331 w 9213448"/>
              <a:gd name="connsiteY113" fmla="*/ 210315 h 2222785"/>
              <a:gd name="connsiteX114" fmla="*/ 8868624 w 9213448"/>
              <a:gd name="connsiteY114" fmla="*/ 317541 h 2222785"/>
              <a:gd name="connsiteX115" fmla="*/ 8993529 w 9213448"/>
              <a:gd name="connsiteY115" fmla="*/ 498157 h 2222785"/>
              <a:gd name="connsiteX116" fmla="*/ 9028253 w 9213448"/>
              <a:gd name="connsiteY116" fmla="*/ 567605 h 2222785"/>
              <a:gd name="connsiteX117" fmla="*/ 9120850 w 9213448"/>
              <a:gd name="connsiteY117" fmla="*/ 752800 h 2222785"/>
              <a:gd name="connsiteX118" fmla="*/ 9144000 w 9213448"/>
              <a:gd name="connsiteY118" fmla="*/ 822248 h 2222785"/>
              <a:gd name="connsiteX119" fmla="*/ 9167149 w 9213448"/>
              <a:gd name="connsiteY119" fmla="*/ 891696 h 2222785"/>
              <a:gd name="connsiteX120" fmla="*/ 9213448 w 9213448"/>
              <a:gd name="connsiteY120" fmla="*/ 1157914 h 2222785"/>
              <a:gd name="connsiteX121" fmla="*/ 9167149 w 9213448"/>
              <a:gd name="connsiteY121" fmla="*/ 1551453 h 2222785"/>
              <a:gd name="connsiteX122" fmla="*/ 9111468 w 9213448"/>
              <a:gd name="connsiteY122" fmla="*/ 1720426 h 2222785"/>
              <a:gd name="connsiteX123" fmla="*/ 8945150 w 9213448"/>
              <a:gd name="connsiteY123" fmla="*/ 1949378 h 2222785"/>
              <a:gd name="connsiteX124" fmla="*/ 8679964 w 9213448"/>
              <a:gd name="connsiteY124"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28931 w 9213448"/>
              <a:gd name="connsiteY62" fmla="*/ 1470430 h 2222785"/>
              <a:gd name="connsiteX63" fmla="*/ 4305782 w 9213448"/>
              <a:gd name="connsiteY63" fmla="*/ 1424131 h 2222785"/>
              <a:gd name="connsiteX64" fmla="*/ 4247909 w 9213448"/>
              <a:gd name="connsiteY64" fmla="*/ 1319959 h 2222785"/>
              <a:gd name="connsiteX65" fmla="*/ 4213185 w 9213448"/>
              <a:gd name="connsiteY65" fmla="*/ 1215787 h 2222785"/>
              <a:gd name="connsiteX66" fmla="*/ 4224759 w 9213448"/>
              <a:gd name="connsiteY66" fmla="*/ 1042167 h 2222785"/>
              <a:gd name="connsiteX67" fmla="*/ 4236334 w 9213448"/>
              <a:gd name="connsiteY67" fmla="*/ 1007443 h 2222785"/>
              <a:gd name="connsiteX68" fmla="*/ 4271058 w 9213448"/>
              <a:gd name="connsiteY68" fmla="*/ 995868 h 2222785"/>
              <a:gd name="connsiteX69" fmla="*/ 4305782 w 9213448"/>
              <a:gd name="connsiteY69" fmla="*/ 972719 h 2222785"/>
              <a:gd name="connsiteX70" fmla="*/ 4340506 w 9213448"/>
              <a:gd name="connsiteY70" fmla="*/ 961144 h 2222785"/>
              <a:gd name="connsiteX71" fmla="*/ 4375230 w 9213448"/>
              <a:gd name="connsiteY71" fmla="*/ 937995 h 2222785"/>
              <a:gd name="connsiteX72" fmla="*/ 4444678 w 9213448"/>
              <a:gd name="connsiteY72" fmla="*/ 914845 h 2222785"/>
              <a:gd name="connsiteX73" fmla="*/ 4467828 w 9213448"/>
              <a:gd name="connsiteY73" fmla="*/ 891696 h 2222785"/>
              <a:gd name="connsiteX74" fmla="*/ 4502552 w 9213448"/>
              <a:gd name="connsiteY74" fmla="*/ 880121 h 2222785"/>
              <a:gd name="connsiteX75" fmla="*/ 4629873 w 9213448"/>
              <a:gd name="connsiteY75" fmla="*/ 856972 h 2222785"/>
              <a:gd name="connsiteX76" fmla="*/ 4815068 w 9213448"/>
              <a:gd name="connsiteY76" fmla="*/ 822248 h 2222785"/>
              <a:gd name="connsiteX77" fmla="*/ 4919240 w 9213448"/>
              <a:gd name="connsiteY77" fmla="*/ 810673 h 2222785"/>
              <a:gd name="connsiteX78" fmla="*/ 4988688 w 9213448"/>
              <a:gd name="connsiteY78" fmla="*/ 787524 h 2222785"/>
              <a:gd name="connsiteX79" fmla="*/ 5104435 w 9213448"/>
              <a:gd name="connsiteY79" fmla="*/ 752800 h 2222785"/>
              <a:gd name="connsiteX80" fmla="*/ 5139159 w 9213448"/>
              <a:gd name="connsiteY80" fmla="*/ 741225 h 2222785"/>
              <a:gd name="connsiteX81" fmla="*/ 5173883 w 9213448"/>
              <a:gd name="connsiteY81" fmla="*/ 729650 h 2222785"/>
              <a:gd name="connsiteX82" fmla="*/ 5208607 w 9213448"/>
              <a:gd name="connsiteY82" fmla="*/ 694926 h 2222785"/>
              <a:gd name="connsiteX83" fmla="*/ 5243331 w 9213448"/>
              <a:gd name="connsiteY83" fmla="*/ 683352 h 2222785"/>
              <a:gd name="connsiteX84" fmla="*/ 5324354 w 9213448"/>
              <a:gd name="connsiteY84" fmla="*/ 648628 h 2222785"/>
              <a:gd name="connsiteX85" fmla="*/ 5382228 w 9213448"/>
              <a:gd name="connsiteY85" fmla="*/ 613904 h 2222785"/>
              <a:gd name="connsiteX86" fmla="*/ 5451676 w 9213448"/>
              <a:gd name="connsiteY86" fmla="*/ 579180 h 2222785"/>
              <a:gd name="connsiteX87" fmla="*/ 5474825 w 9213448"/>
              <a:gd name="connsiteY87" fmla="*/ 556030 h 2222785"/>
              <a:gd name="connsiteX88" fmla="*/ 5544273 w 9213448"/>
              <a:gd name="connsiteY88" fmla="*/ 509731 h 2222785"/>
              <a:gd name="connsiteX89" fmla="*/ 5578997 w 9213448"/>
              <a:gd name="connsiteY89" fmla="*/ 486582 h 2222785"/>
              <a:gd name="connsiteX90" fmla="*/ 5660020 w 9213448"/>
              <a:gd name="connsiteY90" fmla="*/ 428709 h 2222785"/>
              <a:gd name="connsiteX91" fmla="*/ 5694744 w 9213448"/>
              <a:gd name="connsiteY91" fmla="*/ 417134 h 2222785"/>
              <a:gd name="connsiteX92" fmla="*/ 5764192 w 9213448"/>
              <a:gd name="connsiteY92" fmla="*/ 382410 h 2222785"/>
              <a:gd name="connsiteX93" fmla="*/ 5810491 w 9213448"/>
              <a:gd name="connsiteY93" fmla="*/ 347686 h 2222785"/>
              <a:gd name="connsiteX94" fmla="*/ 5833640 w 9213448"/>
              <a:gd name="connsiteY94" fmla="*/ 324536 h 2222785"/>
              <a:gd name="connsiteX95" fmla="*/ 5868364 w 9213448"/>
              <a:gd name="connsiteY95" fmla="*/ 312962 h 2222785"/>
              <a:gd name="connsiteX96" fmla="*/ 5926238 w 9213448"/>
              <a:gd name="connsiteY96" fmla="*/ 278238 h 2222785"/>
              <a:gd name="connsiteX97" fmla="*/ 5984111 w 9213448"/>
              <a:gd name="connsiteY97" fmla="*/ 243514 h 2222785"/>
              <a:gd name="connsiteX98" fmla="*/ 6076709 w 9213448"/>
              <a:gd name="connsiteY98" fmla="*/ 197215 h 2222785"/>
              <a:gd name="connsiteX99" fmla="*/ 6111433 w 9213448"/>
              <a:gd name="connsiteY99" fmla="*/ 185640 h 2222785"/>
              <a:gd name="connsiteX100" fmla="*/ 6146157 w 9213448"/>
              <a:gd name="connsiteY100" fmla="*/ 174066 h 2222785"/>
              <a:gd name="connsiteX101" fmla="*/ 6204030 w 9213448"/>
              <a:gd name="connsiteY101" fmla="*/ 139342 h 2222785"/>
              <a:gd name="connsiteX102" fmla="*/ 6285053 w 9213448"/>
              <a:gd name="connsiteY102" fmla="*/ 104618 h 2222785"/>
              <a:gd name="connsiteX103" fmla="*/ 6366076 w 9213448"/>
              <a:gd name="connsiteY103" fmla="*/ 69893 h 2222785"/>
              <a:gd name="connsiteX104" fmla="*/ 6435524 w 9213448"/>
              <a:gd name="connsiteY104" fmla="*/ 46744 h 2222785"/>
              <a:gd name="connsiteX105" fmla="*/ 6516547 w 9213448"/>
              <a:gd name="connsiteY105" fmla="*/ 23595 h 2222785"/>
              <a:gd name="connsiteX106" fmla="*/ 6562845 w 9213448"/>
              <a:gd name="connsiteY106" fmla="*/ 12020 h 2222785"/>
              <a:gd name="connsiteX107" fmla="*/ 6652390 w 9213448"/>
              <a:gd name="connsiteY107" fmla="*/ 3943 h 2222785"/>
              <a:gd name="connsiteX108" fmla="*/ 7388145 w 9213448"/>
              <a:gd name="connsiteY108" fmla="*/ 0 h 2222785"/>
              <a:gd name="connsiteX109" fmla="*/ 8426369 w 9213448"/>
              <a:gd name="connsiteY109" fmla="*/ 46744 h 2222785"/>
              <a:gd name="connsiteX110" fmla="*/ 8532513 w 9213448"/>
              <a:gd name="connsiteY110" fmla="*/ 76444 h 2222785"/>
              <a:gd name="connsiteX111" fmla="*/ 8650231 w 9213448"/>
              <a:gd name="connsiteY111" fmla="*/ 130820 h 2222785"/>
              <a:gd name="connsiteX112" fmla="*/ 8739331 w 9213448"/>
              <a:gd name="connsiteY112" fmla="*/ 210315 h 2222785"/>
              <a:gd name="connsiteX113" fmla="*/ 8868624 w 9213448"/>
              <a:gd name="connsiteY113" fmla="*/ 317541 h 2222785"/>
              <a:gd name="connsiteX114" fmla="*/ 8993529 w 9213448"/>
              <a:gd name="connsiteY114" fmla="*/ 498157 h 2222785"/>
              <a:gd name="connsiteX115" fmla="*/ 9028253 w 9213448"/>
              <a:gd name="connsiteY115" fmla="*/ 567605 h 2222785"/>
              <a:gd name="connsiteX116" fmla="*/ 9120850 w 9213448"/>
              <a:gd name="connsiteY116" fmla="*/ 752800 h 2222785"/>
              <a:gd name="connsiteX117" fmla="*/ 9144000 w 9213448"/>
              <a:gd name="connsiteY117" fmla="*/ 822248 h 2222785"/>
              <a:gd name="connsiteX118" fmla="*/ 9167149 w 9213448"/>
              <a:gd name="connsiteY118" fmla="*/ 891696 h 2222785"/>
              <a:gd name="connsiteX119" fmla="*/ 9213448 w 9213448"/>
              <a:gd name="connsiteY119" fmla="*/ 1157914 h 2222785"/>
              <a:gd name="connsiteX120" fmla="*/ 9167149 w 9213448"/>
              <a:gd name="connsiteY120" fmla="*/ 1551453 h 2222785"/>
              <a:gd name="connsiteX121" fmla="*/ 9111468 w 9213448"/>
              <a:gd name="connsiteY121" fmla="*/ 1720426 h 2222785"/>
              <a:gd name="connsiteX122" fmla="*/ 8945150 w 9213448"/>
              <a:gd name="connsiteY122" fmla="*/ 1949378 h 2222785"/>
              <a:gd name="connsiteX123" fmla="*/ 8679964 w 9213448"/>
              <a:gd name="connsiteY123"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40506 w 9213448"/>
              <a:gd name="connsiteY61" fmla="*/ 1505154 h 2222785"/>
              <a:gd name="connsiteX62" fmla="*/ 4305782 w 9213448"/>
              <a:gd name="connsiteY62" fmla="*/ 1424131 h 2222785"/>
              <a:gd name="connsiteX63" fmla="*/ 4247909 w 9213448"/>
              <a:gd name="connsiteY63" fmla="*/ 1319959 h 2222785"/>
              <a:gd name="connsiteX64" fmla="*/ 4213185 w 9213448"/>
              <a:gd name="connsiteY64" fmla="*/ 1215787 h 2222785"/>
              <a:gd name="connsiteX65" fmla="*/ 4224759 w 9213448"/>
              <a:gd name="connsiteY65" fmla="*/ 1042167 h 2222785"/>
              <a:gd name="connsiteX66" fmla="*/ 4236334 w 9213448"/>
              <a:gd name="connsiteY66" fmla="*/ 1007443 h 2222785"/>
              <a:gd name="connsiteX67" fmla="*/ 4271058 w 9213448"/>
              <a:gd name="connsiteY67" fmla="*/ 995868 h 2222785"/>
              <a:gd name="connsiteX68" fmla="*/ 4305782 w 9213448"/>
              <a:gd name="connsiteY68" fmla="*/ 972719 h 2222785"/>
              <a:gd name="connsiteX69" fmla="*/ 4340506 w 9213448"/>
              <a:gd name="connsiteY69" fmla="*/ 961144 h 2222785"/>
              <a:gd name="connsiteX70" fmla="*/ 4375230 w 9213448"/>
              <a:gd name="connsiteY70" fmla="*/ 937995 h 2222785"/>
              <a:gd name="connsiteX71" fmla="*/ 4444678 w 9213448"/>
              <a:gd name="connsiteY71" fmla="*/ 914845 h 2222785"/>
              <a:gd name="connsiteX72" fmla="*/ 4467828 w 9213448"/>
              <a:gd name="connsiteY72" fmla="*/ 891696 h 2222785"/>
              <a:gd name="connsiteX73" fmla="*/ 4502552 w 9213448"/>
              <a:gd name="connsiteY73" fmla="*/ 880121 h 2222785"/>
              <a:gd name="connsiteX74" fmla="*/ 4629873 w 9213448"/>
              <a:gd name="connsiteY74" fmla="*/ 856972 h 2222785"/>
              <a:gd name="connsiteX75" fmla="*/ 4815068 w 9213448"/>
              <a:gd name="connsiteY75" fmla="*/ 822248 h 2222785"/>
              <a:gd name="connsiteX76" fmla="*/ 4919240 w 9213448"/>
              <a:gd name="connsiteY76" fmla="*/ 810673 h 2222785"/>
              <a:gd name="connsiteX77" fmla="*/ 4988688 w 9213448"/>
              <a:gd name="connsiteY77" fmla="*/ 787524 h 2222785"/>
              <a:gd name="connsiteX78" fmla="*/ 5104435 w 9213448"/>
              <a:gd name="connsiteY78" fmla="*/ 752800 h 2222785"/>
              <a:gd name="connsiteX79" fmla="*/ 5139159 w 9213448"/>
              <a:gd name="connsiteY79" fmla="*/ 741225 h 2222785"/>
              <a:gd name="connsiteX80" fmla="*/ 5173883 w 9213448"/>
              <a:gd name="connsiteY80" fmla="*/ 729650 h 2222785"/>
              <a:gd name="connsiteX81" fmla="*/ 5208607 w 9213448"/>
              <a:gd name="connsiteY81" fmla="*/ 694926 h 2222785"/>
              <a:gd name="connsiteX82" fmla="*/ 5243331 w 9213448"/>
              <a:gd name="connsiteY82" fmla="*/ 683352 h 2222785"/>
              <a:gd name="connsiteX83" fmla="*/ 5324354 w 9213448"/>
              <a:gd name="connsiteY83" fmla="*/ 648628 h 2222785"/>
              <a:gd name="connsiteX84" fmla="*/ 5382228 w 9213448"/>
              <a:gd name="connsiteY84" fmla="*/ 613904 h 2222785"/>
              <a:gd name="connsiteX85" fmla="*/ 5451676 w 9213448"/>
              <a:gd name="connsiteY85" fmla="*/ 579180 h 2222785"/>
              <a:gd name="connsiteX86" fmla="*/ 5474825 w 9213448"/>
              <a:gd name="connsiteY86" fmla="*/ 556030 h 2222785"/>
              <a:gd name="connsiteX87" fmla="*/ 5544273 w 9213448"/>
              <a:gd name="connsiteY87" fmla="*/ 509731 h 2222785"/>
              <a:gd name="connsiteX88" fmla="*/ 5578997 w 9213448"/>
              <a:gd name="connsiteY88" fmla="*/ 486582 h 2222785"/>
              <a:gd name="connsiteX89" fmla="*/ 5660020 w 9213448"/>
              <a:gd name="connsiteY89" fmla="*/ 428709 h 2222785"/>
              <a:gd name="connsiteX90" fmla="*/ 5694744 w 9213448"/>
              <a:gd name="connsiteY90" fmla="*/ 417134 h 2222785"/>
              <a:gd name="connsiteX91" fmla="*/ 5764192 w 9213448"/>
              <a:gd name="connsiteY91" fmla="*/ 382410 h 2222785"/>
              <a:gd name="connsiteX92" fmla="*/ 5810491 w 9213448"/>
              <a:gd name="connsiteY92" fmla="*/ 347686 h 2222785"/>
              <a:gd name="connsiteX93" fmla="*/ 5833640 w 9213448"/>
              <a:gd name="connsiteY93" fmla="*/ 324536 h 2222785"/>
              <a:gd name="connsiteX94" fmla="*/ 5868364 w 9213448"/>
              <a:gd name="connsiteY94" fmla="*/ 312962 h 2222785"/>
              <a:gd name="connsiteX95" fmla="*/ 5926238 w 9213448"/>
              <a:gd name="connsiteY95" fmla="*/ 278238 h 2222785"/>
              <a:gd name="connsiteX96" fmla="*/ 5984111 w 9213448"/>
              <a:gd name="connsiteY96" fmla="*/ 243514 h 2222785"/>
              <a:gd name="connsiteX97" fmla="*/ 6076709 w 9213448"/>
              <a:gd name="connsiteY97" fmla="*/ 197215 h 2222785"/>
              <a:gd name="connsiteX98" fmla="*/ 6111433 w 9213448"/>
              <a:gd name="connsiteY98" fmla="*/ 185640 h 2222785"/>
              <a:gd name="connsiteX99" fmla="*/ 6146157 w 9213448"/>
              <a:gd name="connsiteY99" fmla="*/ 174066 h 2222785"/>
              <a:gd name="connsiteX100" fmla="*/ 6204030 w 9213448"/>
              <a:gd name="connsiteY100" fmla="*/ 139342 h 2222785"/>
              <a:gd name="connsiteX101" fmla="*/ 6285053 w 9213448"/>
              <a:gd name="connsiteY101" fmla="*/ 104618 h 2222785"/>
              <a:gd name="connsiteX102" fmla="*/ 6366076 w 9213448"/>
              <a:gd name="connsiteY102" fmla="*/ 69893 h 2222785"/>
              <a:gd name="connsiteX103" fmla="*/ 6435524 w 9213448"/>
              <a:gd name="connsiteY103" fmla="*/ 46744 h 2222785"/>
              <a:gd name="connsiteX104" fmla="*/ 6516547 w 9213448"/>
              <a:gd name="connsiteY104" fmla="*/ 23595 h 2222785"/>
              <a:gd name="connsiteX105" fmla="*/ 6562845 w 9213448"/>
              <a:gd name="connsiteY105" fmla="*/ 12020 h 2222785"/>
              <a:gd name="connsiteX106" fmla="*/ 6652390 w 9213448"/>
              <a:gd name="connsiteY106" fmla="*/ 3943 h 2222785"/>
              <a:gd name="connsiteX107" fmla="*/ 7388145 w 9213448"/>
              <a:gd name="connsiteY107" fmla="*/ 0 h 2222785"/>
              <a:gd name="connsiteX108" fmla="*/ 8426369 w 9213448"/>
              <a:gd name="connsiteY108" fmla="*/ 46744 h 2222785"/>
              <a:gd name="connsiteX109" fmla="*/ 8532513 w 9213448"/>
              <a:gd name="connsiteY109" fmla="*/ 76444 h 2222785"/>
              <a:gd name="connsiteX110" fmla="*/ 8650231 w 9213448"/>
              <a:gd name="connsiteY110" fmla="*/ 130820 h 2222785"/>
              <a:gd name="connsiteX111" fmla="*/ 8739331 w 9213448"/>
              <a:gd name="connsiteY111" fmla="*/ 210315 h 2222785"/>
              <a:gd name="connsiteX112" fmla="*/ 8868624 w 9213448"/>
              <a:gd name="connsiteY112" fmla="*/ 317541 h 2222785"/>
              <a:gd name="connsiteX113" fmla="*/ 8993529 w 9213448"/>
              <a:gd name="connsiteY113" fmla="*/ 498157 h 2222785"/>
              <a:gd name="connsiteX114" fmla="*/ 9028253 w 9213448"/>
              <a:gd name="connsiteY114" fmla="*/ 567605 h 2222785"/>
              <a:gd name="connsiteX115" fmla="*/ 9120850 w 9213448"/>
              <a:gd name="connsiteY115" fmla="*/ 752800 h 2222785"/>
              <a:gd name="connsiteX116" fmla="*/ 9144000 w 9213448"/>
              <a:gd name="connsiteY116" fmla="*/ 822248 h 2222785"/>
              <a:gd name="connsiteX117" fmla="*/ 9167149 w 9213448"/>
              <a:gd name="connsiteY117" fmla="*/ 891696 h 2222785"/>
              <a:gd name="connsiteX118" fmla="*/ 9213448 w 9213448"/>
              <a:gd name="connsiteY118" fmla="*/ 1157914 h 2222785"/>
              <a:gd name="connsiteX119" fmla="*/ 9167149 w 9213448"/>
              <a:gd name="connsiteY119" fmla="*/ 1551453 h 2222785"/>
              <a:gd name="connsiteX120" fmla="*/ 9111468 w 9213448"/>
              <a:gd name="connsiteY120" fmla="*/ 1720426 h 2222785"/>
              <a:gd name="connsiteX121" fmla="*/ 8945150 w 9213448"/>
              <a:gd name="connsiteY121" fmla="*/ 1949378 h 2222785"/>
              <a:gd name="connsiteX122" fmla="*/ 8679964 w 9213448"/>
              <a:gd name="connsiteY122"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63655 w 9213448"/>
              <a:gd name="connsiteY60" fmla="*/ 1539878 h 2222785"/>
              <a:gd name="connsiteX61" fmla="*/ 4305782 w 9213448"/>
              <a:gd name="connsiteY61" fmla="*/ 1424131 h 2222785"/>
              <a:gd name="connsiteX62" fmla="*/ 4247909 w 9213448"/>
              <a:gd name="connsiteY62" fmla="*/ 1319959 h 2222785"/>
              <a:gd name="connsiteX63" fmla="*/ 4213185 w 9213448"/>
              <a:gd name="connsiteY63" fmla="*/ 1215787 h 2222785"/>
              <a:gd name="connsiteX64" fmla="*/ 4224759 w 9213448"/>
              <a:gd name="connsiteY64" fmla="*/ 1042167 h 2222785"/>
              <a:gd name="connsiteX65" fmla="*/ 4236334 w 9213448"/>
              <a:gd name="connsiteY65" fmla="*/ 1007443 h 2222785"/>
              <a:gd name="connsiteX66" fmla="*/ 4271058 w 9213448"/>
              <a:gd name="connsiteY66" fmla="*/ 995868 h 2222785"/>
              <a:gd name="connsiteX67" fmla="*/ 4305782 w 9213448"/>
              <a:gd name="connsiteY67" fmla="*/ 972719 h 2222785"/>
              <a:gd name="connsiteX68" fmla="*/ 4340506 w 9213448"/>
              <a:gd name="connsiteY68" fmla="*/ 961144 h 2222785"/>
              <a:gd name="connsiteX69" fmla="*/ 4375230 w 9213448"/>
              <a:gd name="connsiteY69" fmla="*/ 937995 h 2222785"/>
              <a:gd name="connsiteX70" fmla="*/ 4444678 w 9213448"/>
              <a:gd name="connsiteY70" fmla="*/ 914845 h 2222785"/>
              <a:gd name="connsiteX71" fmla="*/ 4467828 w 9213448"/>
              <a:gd name="connsiteY71" fmla="*/ 891696 h 2222785"/>
              <a:gd name="connsiteX72" fmla="*/ 4502552 w 9213448"/>
              <a:gd name="connsiteY72" fmla="*/ 880121 h 2222785"/>
              <a:gd name="connsiteX73" fmla="*/ 4629873 w 9213448"/>
              <a:gd name="connsiteY73" fmla="*/ 856972 h 2222785"/>
              <a:gd name="connsiteX74" fmla="*/ 4815068 w 9213448"/>
              <a:gd name="connsiteY74" fmla="*/ 822248 h 2222785"/>
              <a:gd name="connsiteX75" fmla="*/ 4919240 w 9213448"/>
              <a:gd name="connsiteY75" fmla="*/ 810673 h 2222785"/>
              <a:gd name="connsiteX76" fmla="*/ 4988688 w 9213448"/>
              <a:gd name="connsiteY76" fmla="*/ 787524 h 2222785"/>
              <a:gd name="connsiteX77" fmla="*/ 5104435 w 9213448"/>
              <a:gd name="connsiteY77" fmla="*/ 752800 h 2222785"/>
              <a:gd name="connsiteX78" fmla="*/ 5139159 w 9213448"/>
              <a:gd name="connsiteY78" fmla="*/ 741225 h 2222785"/>
              <a:gd name="connsiteX79" fmla="*/ 5173883 w 9213448"/>
              <a:gd name="connsiteY79" fmla="*/ 729650 h 2222785"/>
              <a:gd name="connsiteX80" fmla="*/ 5208607 w 9213448"/>
              <a:gd name="connsiteY80" fmla="*/ 694926 h 2222785"/>
              <a:gd name="connsiteX81" fmla="*/ 5243331 w 9213448"/>
              <a:gd name="connsiteY81" fmla="*/ 683352 h 2222785"/>
              <a:gd name="connsiteX82" fmla="*/ 5324354 w 9213448"/>
              <a:gd name="connsiteY82" fmla="*/ 648628 h 2222785"/>
              <a:gd name="connsiteX83" fmla="*/ 5382228 w 9213448"/>
              <a:gd name="connsiteY83" fmla="*/ 613904 h 2222785"/>
              <a:gd name="connsiteX84" fmla="*/ 5451676 w 9213448"/>
              <a:gd name="connsiteY84" fmla="*/ 579180 h 2222785"/>
              <a:gd name="connsiteX85" fmla="*/ 5474825 w 9213448"/>
              <a:gd name="connsiteY85" fmla="*/ 556030 h 2222785"/>
              <a:gd name="connsiteX86" fmla="*/ 5544273 w 9213448"/>
              <a:gd name="connsiteY86" fmla="*/ 509731 h 2222785"/>
              <a:gd name="connsiteX87" fmla="*/ 5578997 w 9213448"/>
              <a:gd name="connsiteY87" fmla="*/ 486582 h 2222785"/>
              <a:gd name="connsiteX88" fmla="*/ 5660020 w 9213448"/>
              <a:gd name="connsiteY88" fmla="*/ 428709 h 2222785"/>
              <a:gd name="connsiteX89" fmla="*/ 5694744 w 9213448"/>
              <a:gd name="connsiteY89" fmla="*/ 417134 h 2222785"/>
              <a:gd name="connsiteX90" fmla="*/ 5764192 w 9213448"/>
              <a:gd name="connsiteY90" fmla="*/ 382410 h 2222785"/>
              <a:gd name="connsiteX91" fmla="*/ 5810491 w 9213448"/>
              <a:gd name="connsiteY91" fmla="*/ 347686 h 2222785"/>
              <a:gd name="connsiteX92" fmla="*/ 5833640 w 9213448"/>
              <a:gd name="connsiteY92" fmla="*/ 324536 h 2222785"/>
              <a:gd name="connsiteX93" fmla="*/ 5868364 w 9213448"/>
              <a:gd name="connsiteY93" fmla="*/ 312962 h 2222785"/>
              <a:gd name="connsiteX94" fmla="*/ 5926238 w 9213448"/>
              <a:gd name="connsiteY94" fmla="*/ 278238 h 2222785"/>
              <a:gd name="connsiteX95" fmla="*/ 5984111 w 9213448"/>
              <a:gd name="connsiteY95" fmla="*/ 243514 h 2222785"/>
              <a:gd name="connsiteX96" fmla="*/ 6076709 w 9213448"/>
              <a:gd name="connsiteY96" fmla="*/ 197215 h 2222785"/>
              <a:gd name="connsiteX97" fmla="*/ 6111433 w 9213448"/>
              <a:gd name="connsiteY97" fmla="*/ 185640 h 2222785"/>
              <a:gd name="connsiteX98" fmla="*/ 6146157 w 9213448"/>
              <a:gd name="connsiteY98" fmla="*/ 174066 h 2222785"/>
              <a:gd name="connsiteX99" fmla="*/ 6204030 w 9213448"/>
              <a:gd name="connsiteY99" fmla="*/ 139342 h 2222785"/>
              <a:gd name="connsiteX100" fmla="*/ 6285053 w 9213448"/>
              <a:gd name="connsiteY100" fmla="*/ 104618 h 2222785"/>
              <a:gd name="connsiteX101" fmla="*/ 6366076 w 9213448"/>
              <a:gd name="connsiteY101" fmla="*/ 69893 h 2222785"/>
              <a:gd name="connsiteX102" fmla="*/ 6435524 w 9213448"/>
              <a:gd name="connsiteY102" fmla="*/ 46744 h 2222785"/>
              <a:gd name="connsiteX103" fmla="*/ 6516547 w 9213448"/>
              <a:gd name="connsiteY103" fmla="*/ 23595 h 2222785"/>
              <a:gd name="connsiteX104" fmla="*/ 6562845 w 9213448"/>
              <a:gd name="connsiteY104" fmla="*/ 12020 h 2222785"/>
              <a:gd name="connsiteX105" fmla="*/ 6652390 w 9213448"/>
              <a:gd name="connsiteY105" fmla="*/ 3943 h 2222785"/>
              <a:gd name="connsiteX106" fmla="*/ 7388145 w 9213448"/>
              <a:gd name="connsiteY106" fmla="*/ 0 h 2222785"/>
              <a:gd name="connsiteX107" fmla="*/ 8426369 w 9213448"/>
              <a:gd name="connsiteY107" fmla="*/ 46744 h 2222785"/>
              <a:gd name="connsiteX108" fmla="*/ 8532513 w 9213448"/>
              <a:gd name="connsiteY108" fmla="*/ 76444 h 2222785"/>
              <a:gd name="connsiteX109" fmla="*/ 8650231 w 9213448"/>
              <a:gd name="connsiteY109" fmla="*/ 130820 h 2222785"/>
              <a:gd name="connsiteX110" fmla="*/ 8739331 w 9213448"/>
              <a:gd name="connsiteY110" fmla="*/ 210315 h 2222785"/>
              <a:gd name="connsiteX111" fmla="*/ 8868624 w 9213448"/>
              <a:gd name="connsiteY111" fmla="*/ 317541 h 2222785"/>
              <a:gd name="connsiteX112" fmla="*/ 8993529 w 9213448"/>
              <a:gd name="connsiteY112" fmla="*/ 498157 h 2222785"/>
              <a:gd name="connsiteX113" fmla="*/ 9028253 w 9213448"/>
              <a:gd name="connsiteY113" fmla="*/ 567605 h 2222785"/>
              <a:gd name="connsiteX114" fmla="*/ 9120850 w 9213448"/>
              <a:gd name="connsiteY114" fmla="*/ 752800 h 2222785"/>
              <a:gd name="connsiteX115" fmla="*/ 9144000 w 9213448"/>
              <a:gd name="connsiteY115" fmla="*/ 822248 h 2222785"/>
              <a:gd name="connsiteX116" fmla="*/ 9167149 w 9213448"/>
              <a:gd name="connsiteY116" fmla="*/ 891696 h 2222785"/>
              <a:gd name="connsiteX117" fmla="*/ 9213448 w 9213448"/>
              <a:gd name="connsiteY117" fmla="*/ 1157914 h 2222785"/>
              <a:gd name="connsiteX118" fmla="*/ 9167149 w 9213448"/>
              <a:gd name="connsiteY118" fmla="*/ 1551453 h 2222785"/>
              <a:gd name="connsiteX119" fmla="*/ 9111468 w 9213448"/>
              <a:gd name="connsiteY119" fmla="*/ 1720426 h 2222785"/>
              <a:gd name="connsiteX120" fmla="*/ 8945150 w 9213448"/>
              <a:gd name="connsiteY120" fmla="*/ 1949378 h 2222785"/>
              <a:gd name="connsiteX121" fmla="*/ 8679964 w 9213448"/>
              <a:gd name="connsiteY121"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75230 w 9213448"/>
              <a:gd name="connsiteY59" fmla="*/ 1574602 h 2222785"/>
              <a:gd name="connsiteX60" fmla="*/ 4305782 w 9213448"/>
              <a:gd name="connsiteY60" fmla="*/ 1424131 h 2222785"/>
              <a:gd name="connsiteX61" fmla="*/ 4247909 w 9213448"/>
              <a:gd name="connsiteY61" fmla="*/ 1319959 h 2222785"/>
              <a:gd name="connsiteX62" fmla="*/ 4213185 w 9213448"/>
              <a:gd name="connsiteY62" fmla="*/ 1215787 h 2222785"/>
              <a:gd name="connsiteX63" fmla="*/ 4224759 w 9213448"/>
              <a:gd name="connsiteY63" fmla="*/ 1042167 h 2222785"/>
              <a:gd name="connsiteX64" fmla="*/ 4236334 w 9213448"/>
              <a:gd name="connsiteY64" fmla="*/ 1007443 h 2222785"/>
              <a:gd name="connsiteX65" fmla="*/ 4271058 w 9213448"/>
              <a:gd name="connsiteY65" fmla="*/ 995868 h 2222785"/>
              <a:gd name="connsiteX66" fmla="*/ 4305782 w 9213448"/>
              <a:gd name="connsiteY66" fmla="*/ 972719 h 2222785"/>
              <a:gd name="connsiteX67" fmla="*/ 4340506 w 9213448"/>
              <a:gd name="connsiteY67" fmla="*/ 961144 h 2222785"/>
              <a:gd name="connsiteX68" fmla="*/ 4375230 w 9213448"/>
              <a:gd name="connsiteY68" fmla="*/ 937995 h 2222785"/>
              <a:gd name="connsiteX69" fmla="*/ 4444678 w 9213448"/>
              <a:gd name="connsiteY69" fmla="*/ 914845 h 2222785"/>
              <a:gd name="connsiteX70" fmla="*/ 4467828 w 9213448"/>
              <a:gd name="connsiteY70" fmla="*/ 891696 h 2222785"/>
              <a:gd name="connsiteX71" fmla="*/ 4502552 w 9213448"/>
              <a:gd name="connsiteY71" fmla="*/ 880121 h 2222785"/>
              <a:gd name="connsiteX72" fmla="*/ 4629873 w 9213448"/>
              <a:gd name="connsiteY72" fmla="*/ 856972 h 2222785"/>
              <a:gd name="connsiteX73" fmla="*/ 4815068 w 9213448"/>
              <a:gd name="connsiteY73" fmla="*/ 822248 h 2222785"/>
              <a:gd name="connsiteX74" fmla="*/ 4919240 w 9213448"/>
              <a:gd name="connsiteY74" fmla="*/ 810673 h 2222785"/>
              <a:gd name="connsiteX75" fmla="*/ 4988688 w 9213448"/>
              <a:gd name="connsiteY75" fmla="*/ 787524 h 2222785"/>
              <a:gd name="connsiteX76" fmla="*/ 5104435 w 9213448"/>
              <a:gd name="connsiteY76" fmla="*/ 752800 h 2222785"/>
              <a:gd name="connsiteX77" fmla="*/ 5139159 w 9213448"/>
              <a:gd name="connsiteY77" fmla="*/ 741225 h 2222785"/>
              <a:gd name="connsiteX78" fmla="*/ 5173883 w 9213448"/>
              <a:gd name="connsiteY78" fmla="*/ 729650 h 2222785"/>
              <a:gd name="connsiteX79" fmla="*/ 5208607 w 9213448"/>
              <a:gd name="connsiteY79" fmla="*/ 694926 h 2222785"/>
              <a:gd name="connsiteX80" fmla="*/ 5243331 w 9213448"/>
              <a:gd name="connsiteY80" fmla="*/ 683352 h 2222785"/>
              <a:gd name="connsiteX81" fmla="*/ 5324354 w 9213448"/>
              <a:gd name="connsiteY81" fmla="*/ 648628 h 2222785"/>
              <a:gd name="connsiteX82" fmla="*/ 5382228 w 9213448"/>
              <a:gd name="connsiteY82" fmla="*/ 613904 h 2222785"/>
              <a:gd name="connsiteX83" fmla="*/ 5451676 w 9213448"/>
              <a:gd name="connsiteY83" fmla="*/ 579180 h 2222785"/>
              <a:gd name="connsiteX84" fmla="*/ 5474825 w 9213448"/>
              <a:gd name="connsiteY84" fmla="*/ 556030 h 2222785"/>
              <a:gd name="connsiteX85" fmla="*/ 5544273 w 9213448"/>
              <a:gd name="connsiteY85" fmla="*/ 509731 h 2222785"/>
              <a:gd name="connsiteX86" fmla="*/ 5578997 w 9213448"/>
              <a:gd name="connsiteY86" fmla="*/ 486582 h 2222785"/>
              <a:gd name="connsiteX87" fmla="*/ 5660020 w 9213448"/>
              <a:gd name="connsiteY87" fmla="*/ 428709 h 2222785"/>
              <a:gd name="connsiteX88" fmla="*/ 5694744 w 9213448"/>
              <a:gd name="connsiteY88" fmla="*/ 417134 h 2222785"/>
              <a:gd name="connsiteX89" fmla="*/ 5764192 w 9213448"/>
              <a:gd name="connsiteY89" fmla="*/ 382410 h 2222785"/>
              <a:gd name="connsiteX90" fmla="*/ 5810491 w 9213448"/>
              <a:gd name="connsiteY90" fmla="*/ 347686 h 2222785"/>
              <a:gd name="connsiteX91" fmla="*/ 5833640 w 9213448"/>
              <a:gd name="connsiteY91" fmla="*/ 324536 h 2222785"/>
              <a:gd name="connsiteX92" fmla="*/ 5868364 w 9213448"/>
              <a:gd name="connsiteY92" fmla="*/ 312962 h 2222785"/>
              <a:gd name="connsiteX93" fmla="*/ 5926238 w 9213448"/>
              <a:gd name="connsiteY93" fmla="*/ 278238 h 2222785"/>
              <a:gd name="connsiteX94" fmla="*/ 5984111 w 9213448"/>
              <a:gd name="connsiteY94" fmla="*/ 243514 h 2222785"/>
              <a:gd name="connsiteX95" fmla="*/ 6076709 w 9213448"/>
              <a:gd name="connsiteY95" fmla="*/ 197215 h 2222785"/>
              <a:gd name="connsiteX96" fmla="*/ 6111433 w 9213448"/>
              <a:gd name="connsiteY96" fmla="*/ 185640 h 2222785"/>
              <a:gd name="connsiteX97" fmla="*/ 6146157 w 9213448"/>
              <a:gd name="connsiteY97" fmla="*/ 174066 h 2222785"/>
              <a:gd name="connsiteX98" fmla="*/ 6204030 w 9213448"/>
              <a:gd name="connsiteY98" fmla="*/ 139342 h 2222785"/>
              <a:gd name="connsiteX99" fmla="*/ 6285053 w 9213448"/>
              <a:gd name="connsiteY99" fmla="*/ 104618 h 2222785"/>
              <a:gd name="connsiteX100" fmla="*/ 6366076 w 9213448"/>
              <a:gd name="connsiteY100" fmla="*/ 69893 h 2222785"/>
              <a:gd name="connsiteX101" fmla="*/ 6435524 w 9213448"/>
              <a:gd name="connsiteY101" fmla="*/ 46744 h 2222785"/>
              <a:gd name="connsiteX102" fmla="*/ 6516547 w 9213448"/>
              <a:gd name="connsiteY102" fmla="*/ 23595 h 2222785"/>
              <a:gd name="connsiteX103" fmla="*/ 6562845 w 9213448"/>
              <a:gd name="connsiteY103" fmla="*/ 12020 h 2222785"/>
              <a:gd name="connsiteX104" fmla="*/ 6652390 w 9213448"/>
              <a:gd name="connsiteY104" fmla="*/ 3943 h 2222785"/>
              <a:gd name="connsiteX105" fmla="*/ 7388145 w 9213448"/>
              <a:gd name="connsiteY105" fmla="*/ 0 h 2222785"/>
              <a:gd name="connsiteX106" fmla="*/ 8426369 w 9213448"/>
              <a:gd name="connsiteY106" fmla="*/ 46744 h 2222785"/>
              <a:gd name="connsiteX107" fmla="*/ 8532513 w 9213448"/>
              <a:gd name="connsiteY107" fmla="*/ 76444 h 2222785"/>
              <a:gd name="connsiteX108" fmla="*/ 8650231 w 9213448"/>
              <a:gd name="connsiteY108" fmla="*/ 130820 h 2222785"/>
              <a:gd name="connsiteX109" fmla="*/ 8739331 w 9213448"/>
              <a:gd name="connsiteY109" fmla="*/ 210315 h 2222785"/>
              <a:gd name="connsiteX110" fmla="*/ 8868624 w 9213448"/>
              <a:gd name="connsiteY110" fmla="*/ 317541 h 2222785"/>
              <a:gd name="connsiteX111" fmla="*/ 8993529 w 9213448"/>
              <a:gd name="connsiteY111" fmla="*/ 498157 h 2222785"/>
              <a:gd name="connsiteX112" fmla="*/ 9028253 w 9213448"/>
              <a:gd name="connsiteY112" fmla="*/ 567605 h 2222785"/>
              <a:gd name="connsiteX113" fmla="*/ 9120850 w 9213448"/>
              <a:gd name="connsiteY113" fmla="*/ 752800 h 2222785"/>
              <a:gd name="connsiteX114" fmla="*/ 9144000 w 9213448"/>
              <a:gd name="connsiteY114" fmla="*/ 822248 h 2222785"/>
              <a:gd name="connsiteX115" fmla="*/ 9167149 w 9213448"/>
              <a:gd name="connsiteY115" fmla="*/ 891696 h 2222785"/>
              <a:gd name="connsiteX116" fmla="*/ 9213448 w 9213448"/>
              <a:gd name="connsiteY116" fmla="*/ 1157914 h 2222785"/>
              <a:gd name="connsiteX117" fmla="*/ 9167149 w 9213448"/>
              <a:gd name="connsiteY117" fmla="*/ 1551453 h 2222785"/>
              <a:gd name="connsiteX118" fmla="*/ 9111468 w 9213448"/>
              <a:gd name="connsiteY118" fmla="*/ 1720426 h 2222785"/>
              <a:gd name="connsiteX119" fmla="*/ 8945150 w 9213448"/>
              <a:gd name="connsiteY119" fmla="*/ 1949378 h 2222785"/>
              <a:gd name="connsiteX120" fmla="*/ 8679964 w 9213448"/>
              <a:gd name="connsiteY120"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04840 w 9213448"/>
              <a:gd name="connsiteY53" fmla="*/ 1991291 h 2222785"/>
              <a:gd name="connsiteX54" fmla="*/ 4039564 w 9213448"/>
              <a:gd name="connsiteY54" fmla="*/ 2002866 h 2222785"/>
              <a:gd name="connsiteX55" fmla="*/ 4282633 w 9213448"/>
              <a:gd name="connsiteY55" fmla="*/ 1979716 h 2222785"/>
              <a:gd name="connsiteX56" fmla="*/ 4386805 w 9213448"/>
              <a:gd name="connsiteY56" fmla="*/ 1933418 h 2222785"/>
              <a:gd name="connsiteX57" fmla="*/ 4433103 w 9213448"/>
              <a:gd name="connsiteY57" fmla="*/ 1875544 h 2222785"/>
              <a:gd name="connsiteX58" fmla="*/ 4421529 w 9213448"/>
              <a:gd name="connsiteY58" fmla="*/ 1713499 h 2222785"/>
              <a:gd name="connsiteX59" fmla="*/ 4305782 w 9213448"/>
              <a:gd name="connsiteY59" fmla="*/ 1424131 h 2222785"/>
              <a:gd name="connsiteX60" fmla="*/ 4247909 w 9213448"/>
              <a:gd name="connsiteY60" fmla="*/ 1319959 h 2222785"/>
              <a:gd name="connsiteX61" fmla="*/ 4213185 w 9213448"/>
              <a:gd name="connsiteY61" fmla="*/ 1215787 h 2222785"/>
              <a:gd name="connsiteX62" fmla="*/ 4224759 w 9213448"/>
              <a:gd name="connsiteY62" fmla="*/ 1042167 h 2222785"/>
              <a:gd name="connsiteX63" fmla="*/ 4236334 w 9213448"/>
              <a:gd name="connsiteY63" fmla="*/ 1007443 h 2222785"/>
              <a:gd name="connsiteX64" fmla="*/ 4271058 w 9213448"/>
              <a:gd name="connsiteY64" fmla="*/ 995868 h 2222785"/>
              <a:gd name="connsiteX65" fmla="*/ 4305782 w 9213448"/>
              <a:gd name="connsiteY65" fmla="*/ 972719 h 2222785"/>
              <a:gd name="connsiteX66" fmla="*/ 4340506 w 9213448"/>
              <a:gd name="connsiteY66" fmla="*/ 961144 h 2222785"/>
              <a:gd name="connsiteX67" fmla="*/ 4375230 w 9213448"/>
              <a:gd name="connsiteY67" fmla="*/ 937995 h 2222785"/>
              <a:gd name="connsiteX68" fmla="*/ 4444678 w 9213448"/>
              <a:gd name="connsiteY68" fmla="*/ 914845 h 2222785"/>
              <a:gd name="connsiteX69" fmla="*/ 4467828 w 9213448"/>
              <a:gd name="connsiteY69" fmla="*/ 891696 h 2222785"/>
              <a:gd name="connsiteX70" fmla="*/ 4502552 w 9213448"/>
              <a:gd name="connsiteY70" fmla="*/ 880121 h 2222785"/>
              <a:gd name="connsiteX71" fmla="*/ 4629873 w 9213448"/>
              <a:gd name="connsiteY71" fmla="*/ 856972 h 2222785"/>
              <a:gd name="connsiteX72" fmla="*/ 4815068 w 9213448"/>
              <a:gd name="connsiteY72" fmla="*/ 822248 h 2222785"/>
              <a:gd name="connsiteX73" fmla="*/ 4919240 w 9213448"/>
              <a:gd name="connsiteY73" fmla="*/ 810673 h 2222785"/>
              <a:gd name="connsiteX74" fmla="*/ 4988688 w 9213448"/>
              <a:gd name="connsiteY74" fmla="*/ 787524 h 2222785"/>
              <a:gd name="connsiteX75" fmla="*/ 5104435 w 9213448"/>
              <a:gd name="connsiteY75" fmla="*/ 752800 h 2222785"/>
              <a:gd name="connsiteX76" fmla="*/ 5139159 w 9213448"/>
              <a:gd name="connsiteY76" fmla="*/ 741225 h 2222785"/>
              <a:gd name="connsiteX77" fmla="*/ 5173883 w 9213448"/>
              <a:gd name="connsiteY77" fmla="*/ 729650 h 2222785"/>
              <a:gd name="connsiteX78" fmla="*/ 5208607 w 9213448"/>
              <a:gd name="connsiteY78" fmla="*/ 694926 h 2222785"/>
              <a:gd name="connsiteX79" fmla="*/ 5243331 w 9213448"/>
              <a:gd name="connsiteY79" fmla="*/ 683352 h 2222785"/>
              <a:gd name="connsiteX80" fmla="*/ 5324354 w 9213448"/>
              <a:gd name="connsiteY80" fmla="*/ 648628 h 2222785"/>
              <a:gd name="connsiteX81" fmla="*/ 5382228 w 9213448"/>
              <a:gd name="connsiteY81" fmla="*/ 613904 h 2222785"/>
              <a:gd name="connsiteX82" fmla="*/ 5451676 w 9213448"/>
              <a:gd name="connsiteY82" fmla="*/ 579180 h 2222785"/>
              <a:gd name="connsiteX83" fmla="*/ 5474825 w 9213448"/>
              <a:gd name="connsiteY83" fmla="*/ 556030 h 2222785"/>
              <a:gd name="connsiteX84" fmla="*/ 5544273 w 9213448"/>
              <a:gd name="connsiteY84" fmla="*/ 509731 h 2222785"/>
              <a:gd name="connsiteX85" fmla="*/ 5578997 w 9213448"/>
              <a:gd name="connsiteY85" fmla="*/ 486582 h 2222785"/>
              <a:gd name="connsiteX86" fmla="*/ 5660020 w 9213448"/>
              <a:gd name="connsiteY86" fmla="*/ 428709 h 2222785"/>
              <a:gd name="connsiteX87" fmla="*/ 5694744 w 9213448"/>
              <a:gd name="connsiteY87" fmla="*/ 417134 h 2222785"/>
              <a:gd name="connsiteX88" fmla="*/ 5764192 w 9213448"/>
              <a:gd name="connsiteY88" fmla="*/ 382410 h 2222785"/>
              <a:gd name="connsiteX89" fmla="*/ 5810491 w 9213448"/>
              <a:gd name="connsiteY89" fmla="*/ 347686 h 2222785"/>
              <a:gd name="connsiteX90" fmla="*/ 5833640 w 9213448"/>
              <a:gd name="connsiteY90" fmla="*/ 324536 h 2222785"/>
              <a:gd name="connsiteX91" fmla="*/ 5868364 w 9213448"/>
              <a:gd name="connsiteY91" fmla="*/ 312962 h 2222785"/>
              <a:gd name="connsiteX92" fmla="*/ 5926238 w 9213448"/>
              <a:gd name="connsiteY92" fmla="*/ 278238 h 2222785"/>
              <a:gd name="connsiteX93" fmla="*/ 5984111 w 9213448"/>
              <a:gd name="connsiteY93" fmla="*/ 243514 h 2222785"/>
              <a:gd name="connsiteX94" fmla="*/ 6076709 w 9213448"/>
              <a:gd name="connsiteY94" fmla="*/ 197215 h 2222785"/>
              <a:gd name="connsiteX95" fmla="*/ 6111433 w 9213448"/>
              <a:gd name="connsiteY95" fmla="*/ 185640 h 2222785"/>
              <a:gd name="connsiteX96" fmla="*/ 6146157 w 9213448"/>
              <a:gd name="connsiteY96" fmla="*/ 174066 h 2222785"/>
              <a:gd name="connsiteX97" fmla="*/ 6204030 w 9213448"/>
              <a:gd name="connsiteY97" fmla="*/ 139342 h 2222785"/>
              <a:gd name="connsiteX98" fmla="*/ 6285053 w 9213448"/>
              <a:gd name="connsiteY98" fmla="*/ 104618 h 2222785"/>
              <a:gd name="connsiteX99" fmla="*/ 6366076 w 9213448"/>
              <a:gd name="connsiteY99" fmla="*/ 69893 h 2222785"/>
              <a:gd name="connsiteX100" fmla="*/ 6435524 w 9213448"/>
              <a:gd name="connsiteY100" fmla="*/ 46744 h 2222785"/>
              <a:gd name="connsiteX101" fmla="*/ 6516547 w 9213448"/>
              <a:gd name="connsiteY101" fmla="*/ 23595 h 2222785"/>
              <a:gd name="connsiteX102" fmla="*/ 6562845 w 9213448"/>
              <a:gd name="connsiteY102" fmla="*/ 12020 h 2222785"/>
              <a:gd name="connsiteX103" fmla="*/ 6652390 w 9213448"/>
              <a:gd name="connsiteY103" fmla="*/ 3943 h 2222785"/>
              <a:gd name="connsiteX104" fmla="*/ 7388145 w 9213448"/>
              <a:gd name="connsiteY104" fmla="*/ 0 h 2222785"/>
              <a:gd name="connsiteX105" fmla="*/ 8426369 w 9213448"/>
              <a:gd name="connsiteY105" fmla="*/ 46744 h 2222785"/>
              <a:gd name="connsiteX106" fmla="*/ 8532513 w 9213448"/>
              <a:gd name="connsiteY106" fmla="*/ 76444 h 2222785"/>
              <a:gd name="connsiteX107" fmla="*/ 8650231 w 9213448"/>
              <a:gd name="connsiteY107" fmla="*/ 130820 h 2222785"/>
              <a:gd name="connsiteX108" fmla="*/ 8739331 w 9213448"/>
              <a:gd name="connsiteY108" fmla="*/ 210315 h 2222785"/>
              <a:gd name="connsiteX109" fmla="*/ 8868624 w 9213448"/>
              <a:gd name="connsiteY109" fmla="*/ 317541 h 2222785"/>
              <a:gd name="connsiteX110" fmla="*/ 8993529 w 9213448"/>
              <a:gd name="connsiteY110" fmla="*/ 498157 h 2222785"/>
              <a:gd name="connsiteX111" fmla="*/ 9028253 w 9213448"/>
              <a:gd name="connsiteY111" fmla="*/ 567605 h 2222785"/>
              <a:gd name="connsiteX112" fmla="*/ 9120850 w 9213448"/>
              <a:gd name="connsiteY112" fmla="*/ 752800 h 2222785"/>
              <a:gd name="connsiteX113" fmla="*/ 9144000 w 9213448"/>
              <a:gd name="connsiteY113" fmla="*/ 822248 h 2222785"/>
              <a:gd name="connsiteX114" fmla="*/ 9167149 w 9213448"/>
              <a:gd name="connsiteY114" fmla="*/ 891696 h 2222785"/>
              <a:gd name="connsiteX115" fmla="*/ 9213448 w 9213448"/>
              <a:gd name="connsiteY115" fmla="*/ 1157914 h 2222785"/>
              <a:gd name="connsiteX116" fmla="*/ 9167149 w 9213448"/>
              <a:gd name="connsiteY116" fmla="*/ 1551453 h 2222785"/>
              <a:gd name="connsiteX117" fmla="*/ 9111468 w 9213448"/>
              <a:gd name="connsiteY117" fmla="*/ 1720426 h 2222785"/>
              <a:gd name="connsiteX118" fmla="*/ 8945150 w 9213448"/>
              <a:gd name="connsiteY118" fmla="*/ 1949378 h 2222785"/>
              <a:gd name="connsiteX119" fmla="*/ 8679964 w 9213448"/>
              <a:gd name="connsiteY119"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3912243 w 9213448"/>
              <a:gd name="connsiteY52" fmla="*/ 1944992 h 2222785"/>
              <a:gd name="connsiteX53" fmla="*/ 4039564 w 9213448"/>
              <a:gd name="connsiteY53" fmla="*/ 2002866 h 2222785"/>
              <a:gd name="connsiteX54" fmla="*/ 4282633 w 9213448"/>
              <a:gd name="connsiteY54" fmla="*/ 1979716 h 2222785"/>
              <a:gd name="connsiteX55" fmla="*/ 4386805 w 9213448"/>
              <a:gd name="connsiteY55" fmla="*/ 1933418 h 2222785"/>
              <a:gd name="connsiteX56" fmla="*/ 4433103 w 9213448"/>
              <a:gd name="connsiteY56" fmla="*/ 1875544 h 2222785"/>
              <a:gd name="connsiteX57" fmla="*/ 4421529 w 9213448"/>
              <a:gd name="connsiteY57" fmla="*/ 1713499 h 2222785"/>
              <a:gd name="connsiteX58" fmla="*/ 4305782 w 9213448"/>
              <a:gd name="connsiteY58" fmla="*/ 1424131 h 2222785"/>
              <a:gd name="connsiteX59" fmla="*/ 4247909 w 9213448"/>
              <a:gd name="connsiteY59" fmla="*/ 1319959 h 2222785"/>
              <a:gd name="connsiteX60" fmla="*/ 4213185 w 9213448"/>
              <a:gd name="connsiteY60" fmla="*/ 1215787 h 2222785"/>
              <a:gd name="connsiteX61" fmla="*/ 4224759 w 9213448"/>
              <a:gd name="connsiteY61" fmla="*/ 1042167 h 2222785"/>
              <a:gd name="connsiteX62" fmla="*/ 4236334 w 9213448"/>
              <a:gd name="connsiteY62" fmla="*/ 1007443 h 2222785"/>
              <a:gd name="connsiteX63" fmla="*/ 4271058 w 9213448"/>
              <a:gd name="connsiteY63" fmla="*/ 995868 h 2222785"/>
              <a:gd name="connsiteX64" fmla="*/ 4305782 w 9213448"/>
              <a:gd name="connsiteY64" fmla="*/ 972719 h 2222785"/>
              <a:gd name="connsiteX65" fmla="*/ 4340506 w 9213448"/>
              <a:gd name="connsiteY65" fmla="*/ 961144 h 2222785"/>
              <a:gd name="connsiteX66" fmla="*/ 4375230 w 9213448"/>
              <a:gd name="connsiteY66" fmla="*/ 937995 h 2222785"/>
              <a:gd name="connsiteX67" fmla="*/ 4444678 w 9213448"/>
              <a:gd name="connsiteY67" fmla="*/ 914845 h 2222785"/>
              <a:gd name="connsiteX68" fmla="*/ 4467828 w 9213448"/>
              <a:gd name="connsiteY68" fmla="*/ 891696 h 2222785"/>
              <a:gd name="connsiteX69" fmla="*/ 4502552 w 9213448"/>
              <a:gd name="connsiteY69" fmla="*/ 880121 h 2222785"/>
              <a:gd name="connsiteX70" fmla="*/ 4629873 w 9213448"/>
              <a:gd name="connsiteY70" fmla="*/ 856972 h 2222785"/>
              <a:gd name="connsiteX71" fmla="*/ 4815068 w 9213448"/>
              <a:gd name="connsiteY71" fmla="*/ 822248 h 2222785"/>
              <a:gd name="connsiteX72" fmla="*/ 4919240 w 9213448"/>
              <a:gd name="connsiteY72" fmla="*/ 810673 h 2222785"/>
              <a:gd name="connsiteX73" fmla="*/ 4988688 w 9213448"/>
              <a:gd name="connsiteY73" fmla="*/ 787524 h 2222785"/>
              <a:gd name="connsiteX74" fmla="*/ 5104435 w 9213448"/>
              <a:gd name="connsiteY74" fmla="*/ 752800 h 2222785"/>
              <a:gd name="connsiteX75" fmla="*/ 5139159 w 9213448"/>
              <a:gd name="connsiteY75" fmla="*/ 741225 h 2222785"/>
              <a:gd name="connsiteX76" fmla="*/ 5173883 w 9213448"/>
              <a:gd name="connsiteY76" fmla="*/ 729650 h 2222785"/>
              <a:gd name="connsiteX77" fmla="*/ 5208607 w 9213448"/>
              <a:gd name="connsiteY77" fmla="*/ 694926 h 2222785"/>
              <a:gd name="connsiteX78" fmla="*/ 5243331 w 9213448"/>
              <a:gd name="connsiteY78" fmla="*/ 683352 h 2222785"/>
              <a:gd name="connsiteX79" fmla="*/ 5324354 w 9213448"/>
              <a:gd name="connsiteY79" fmla="*/ 648628 h 2222785"/>
              <a:gd name="connsiteX80" fmla="*/ 5382228 w 9213448"/>
              <a:gd name="connsiteY80" fmla="*/ 613904 h 2222785"/>
              <a:gd name="connsiteX81" fmla="*/ 5451676 w 9213448"/>
              <a:gd name="connsiteY81" fmla="*/ 579180 h 2222785"/>
              <a:gd name="connsiteX82" fmla="*/ 5474825 w 9213448"/>
              <a:gd name="connsiteY82" fmla="*/ 556030 h 2222785"/>
              <a:gd name="connsiteX83" fmla="*/ 5544273 w 9213448"/>
              <a:gd name="connsiteY83" fmla="*/ 509731 h 2222785"/>
              <a:gd name="connsiteX84" fmla="*/ 5578997 w 9213448"/>
              <a:gd name="connsiteY84" fmla="*/ 486582 h 2222785"/>
              <a:gd name="connsiteX85" fmla="*/ 5660020 w 9213448"/>
              <a:gd name="connsiteY85" fmla="*/ 428709 h 2222785"/>
              <a:gd name="connsiteX86" fmla="*/ 5694744 w 9213448"/>
              <a:gd name="connsiteY86" fmla="*/ 417134 h 2222785"/>
              <a:gd name="connsiteX87" fmla="*/ 5764192 w 9213448"/>
              <a:gd name="connsiteY87" fmla="*/ 382410 h 2222785"/>
              <a:gd name="connsiteX88" fmla="*/ 5810491 w 9213448"/>
              <a:gd name="connsiteY88" fmla="*/ 347686 h 2222785"/>
              <a:gd name="connsiteX89" fmla="*/ 5833640 w 9213448"/>
              <a:gd name="connsiteY89" fmla="*/ 324536 h 2222785"/>
              <a:gd name="connsiteX90" fmla="*/ 5868364 w 9213448"/>
              <a:gd name="connsiteY90" fmla="*/ 312962 h 2222785"/>
              <a:gd name="connsiteX91" fmla="*/ 5926238 w 9213448"/>
              <a:gd name="connsiteY91" fmla="*/ 278238 h 2222785"/>
              <a:gd name="connsiteX92" fmla="*/ 5984111 w 9213448"/>
              <a:gd name="connsiteY92" fmla="*/ 243514 h 2222785"/>
              <a:gd name="connsiteX93" fmla="*/ 6076709 w 9213448"/>
              <a:gd name="connsiteY93" fmla="*/ 197215 h 2222785"/>
              <a:gd name="connsiteX94" fmla="*/ 6111433 w 9213448"/>
              <a:gd name="connsiteY94" fmla="*/ 185640 h 2222785"/>
              <a:gd name="connsiteX95" fmla="*/ 6146157 w 9213448"/>
              <a:gd name="connsiteY95" fmla="*/ 174066 h 2222785"/>
              <a:gd name="connsiteX96" fmla="*/ 6204030 w 9213448"/>
              <a:gd name="connsiteY96" fmla="*/ 139342 h 2222785"/>
              <a:gd name="connsiteX97" fmla="*/ 6285053 w 9213448"/>
              <a:gd name="connsiteY97" fmla="*/ 104618 h 2222785"/>
              <a:gd name="connsiteX98" fmla="*/ 6366076 w 9213448"/>
              <a:gd name="connsiteY98" fmla="*/ 69893 h 2222785"/>
              <a:gd name="connsiteX99" fmla="*/ 6435524 w 9213448"/>
              <a:gd name="connsiteY99" fmla="*/ 46744 h 2222785"/>
              <a:gd name="connsiteX100" fmla="*/ 6516547 w 9213448"/>
              <a:gd name="connsiteY100" fmla="*/ 23595 h 2222785"/>
              <a:gd name="connsiteX101" fmla="*/ 6562845 w 9213448"/>
              <a:gd name="connsiteY101" fmla="*/ 12020 h 2222785"/>
              <a:gd name="connsiteX102" fmla="*/ 6652390 w 9213448"/>
              <a:gd name="connsiteY102" fmla="*/ 3943 h 2222785"/>
              <a:gd name="connsiteX103" fmla="*/ 7388145 w 9213448"/>
              <a:gd name="connsiteY103" fmla="*/ 0 h 2222785"/>
              <a:gd name="connsiteX104" fmla="*/ 8426369 w 9213448"/>
              <a:gd name="connsiteY104" fmla="*/ 46744 h 2222785"/>
              <a:gd name="connsiteX105" fmla="*/ 8532513 w 9213448"/>
              <a:gd name="connsiteY105" fmla="*/ 76444 h 2222785"/>
              <a:gd name="connsiteX106" fmla="*/ 8650231 w 9213448"/>
              <a:gd name="connsiteY106" fmla="*/ 130820 h 2222785"/>
              <a:gd name="connsiteX107" fmla="*/ 8739331 w 9213448"/>
              <a:gd name="connsiteY107" fmla="*/ 210315 h 2222785"/>
              <a:gd name="connsiteX108" fmla="*/ 8868624 w 9213448"/>
              <a:gd name="connsiteY108" fmla="*/ 317541 h 2222785"/>
              <a:gd name="connsiteX109" fmla="*/ 8993529 w 9213448"/>
              <a:gd name="connsiteY109" fmla="*/ 498157 h 2222785"/>
              <a:gd name="connsiteX110" fmla="*/ 9028253 w 9213448"/>
              <a:gd name="connsiteY110" fmla="*/ 567605 h 2222785"/>
              <a:gd name="connsiteX111" fmla="*/ 9120850 w 9213448"/>
              <a:gd name="connsiteY111" fmla="*/ 752800 h 2222785"/>
              <a:gd name="connsiteX112" fmla="*/ 9144000 w 9213448"/>
              <a:gd name="connsiteY112" fmla="*/ 822248 h 2222785"/>
              <a:gd name="connsiteX113" fmla="*/ 9167149 w 9213448"/>
              <a:gd name="connsiteY113" fmla="*/ 891696 h 2222785"/>
              <a:gd name="connsiteX114" fmla="*/ 9213448 w 9213448"/>
              <a:gd name="connsiteY114" fmla="*/ 1157914 h 2222785"/>
              <a:gd name="connsiteX115" fmla="*/ 9167149 w 9213448"/>
              <a:gd name="connsiteY115" fmla="*/ 1551453 h 2222785"/>
              <a:gd name="connsiteX116" fmla="*/ 9111468 w 9213448"/>
              <a:gd name="connsiteY116" fmla="*/ 1720426 h 2222785"/>
              <a:gd name="connsiteX117" fmla="*/ 8945150 w 9213448"/>
              <a:gd name="connsiteY117" fmla="*/ 1949378 h 2222785"/>
              <a:gd name="connsiteX118" fmla="*/ 8679964 w 9213448"/>
              <a:gd name="connsiteY118"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3877519 w 9213448"/>
              <a:gd name="connsiteY51" fmla="*/ 1933418 h 2222785"/>
              <a:gd name="connsiteX52" fmla="*/ 4039564 w 9213448"/>
              <a:gd name="connsiteY52" fmla="*/ 2002866 h 2222785"/>
              <a:gd name="connsiteX53" fmla="*/ 4282633 w 9213448"/>
              <a:gd name="connsiteY53" fmla="*/ 1979716 h 2222785"/>
              <a:gd name="connsiteX54" fmla="*/ 4386805 w 9213448"/>
              <a:gd name="connsiteY54" fmla="*/ 1933418 h 2222785"/>
              <a:gd name="connsiteX55" fmla="*/ 4433103 w 9213448"/>
              <a:gd name="connsiteY55" fmla="*/ 1875544 h 2222785"/>
              <a:gd name="connsiteX56" fmla="*/ 4421529 w 9213448"/>
              <a:gd name="connsiteY56" fmla="*/ 1713499 h 2222785"/>
              <a:gd name="connsiteX57" fmla="*/ 4305782 w 9213448"/>
              <a:gd name="connsiteY57" fmla="*/ 1424131 h 2222785"/>
              <a:gd name="connsiteX58" fmla="*/ 4247909 w 9213448"/>
              <a:gd name="connsiteY58" fmla="*/ 1319959 h 2222785"/>
              <a:gd name="connsiteX59" fmla="*/ 4213185 w 9213448"/>
              <a:gd name="connsiteY59" fmla="*/ 1215787 h 2222785"/>
              <a:gd name="connsiteX60" fmla="*/ 4224759 w 9213448"/>
              <a:gd name="connsiteY60" fmla="*/ 1042167 h 2222785"/>
              <a:gd name="connsiteX61" fmla="*/ 4236334 w 9213448"/>
              <a:gd name="connsiteY61" fmla="*/ 1007443 h 2222785"/>
              <a:gd name="connsiteX62" fmla="*/ 4271058 w 9213448"/>
              <a:gd name="connsiteY62" fmla="*/ 995868 h 2222785"/>
              <a:gd name="connsiteX63" fmla="*/ 4305782 w 9213448"/>
              <a:gd name="connsiteY63" fmla="*/ 972719 h 2222785"/>
              <a:gd name="connsiteX64" fmla="*/ 4340506 w 9213448"/>
              <a:gd name="connsiteY64" fmla="*/ 961144 h 2222785"/>
              <a:gd name="connsiteX65" fmla="*/ 4375230 w 9213448"/>
              <a:gd name="connsiteY65" fmla="*/ 937995 h 2222785"/>
              <a:gd name="connsiteX66" fmla="*/ 4444678 w 9213448"/>
              <a:gd name="connsiteY66" fmla="*/ 914845 h 2222785"/>
              <a:gd name="connsiteX67" fmla="*/ 4467828 w 9213448"/>
              <a:gd name="connsiteY67" fmla="*/ 891696 h 2222785"/>
              <a:gd name="connsiteX68" fmla="*/ 4502552 w 9213448"/>
              <a:gd name="connsiteY68" fmla="*/ 880121 h 2222785"/>
              <a:gd name="connsiteX69" fmla="*/ 4629873 w 9213448"/>
              <a:gd name="connsiteY69" fmla="*/ 856972 h 2222785"/>
              <a:gd name="connsiteX70" fmla="*/ 4815068 w 9213448"/>
              <a:gd name="connsiteY70" fmla="*/ 822248 h 2222785"/>
              <a:gd name="connsiteX71" fmla="*/ 4919240 w 9213448"/>
              <a:gd name="connsiteY71" fmla="*/ 810673 h 2222785"/>
              <a:gd name="connsiteX72" fmla="*/ 4988688 w 9213448"/>
              <a:gd name="connsiteY72" fmla="*/ 787524 h 2222785"/>
              <a:gd name="connsiteX73" fmla="*/ 5104435 w 9213448"/>
              <a:gd name="connsiteY73" fmla="*/ 752800 h 2222785"/>
              <a:gd name="connsiteX74" fmla="*/ 5139159 w 9213448"/>
              <a:gd name="connsiteY74" fmla="*/ 741225 h 2222785"/>
              <a:gd name="connsiteX75" fmla="*/ 5173883 w 9213448"/>
              <a:gd name="connsiteY75" fmla="*/ 729650 h 2222785"/>
              <a:gd name="connsiteX76" fmla="*/ 5208607 w 9213448"/>
              <a:gd name="connsiteY76" fmla="*/ 694926 h 2222785"/>
              <a:gd name="connsiteX77" fmla="*/ 5243331 w 9213448"/>
              <a:gd name="connsiteY77" fmla="*/ 683352 h 2222785"/>
              <a:gd name="connsiteX78" fmla="*/ 5324354 w 9213448"/>
              <a:gd name="connsiteY78" fmla="*/ 648628 h 2222785"/>
              <a:gd name="connsiteX79" fmla="*/ 5382228 w 9213448"/>
              <a:gd name="connsiteY79" fmla="*/ 613904 h 2222785"/>
              <a:gd name="connsiteX80" fmla="*/ 5451676 w 9213448"/>
              <a:gd name="connsiteY80" fmla="*/ 579180 h 2222785"/>
              <a:gd name="connsiteX81" fmla="*/ 5474825 w 9213448"/>
              <a:gd name="connsiteY81" fmla="*/ 556030 h 2222785"/>
              <a:gd name="connsiteX82" fmla="*/ 5544273 w 9213448"/>
              <a:gd name="connsiteY82" fmla="*/ 509731 h 2222785"/>
              <a:gd name="connsiteX83" fmla="*/ 5578997 w 9213448"/>
              <a:gd name="connsiteY83" fmla="*/ 486582 h 2222785"/>
              <a:gd name="connsiteX84" fmla="*/ 5660020 w 9213448"/>
              <a:gd name="connsiteY84" fmla="*/ 428709 h 2222785"/>
              <a:gd name="connsiteX85" fmla="*/ 5694744 w 9213448"/>
              <a:gd name="connsiteY85" fmla="*/ 417134 h 2222785"/>
              <a:gd name="connsiteX86" fmla="*/ 5764192 w 9213448"/>
              <a:gd name="connsiteY86" fmla="*/ 382410 h 2222785"/>
              <a:gd name="connsiteX87" fmla="*/ 5810491 w 9213448"/>
              <a:gd name="connsiteY87" fmla="*/ 347686 h 2222785"/>
              <a:gd name="connsiteX88" fmla="*/ 5833640 w 9213448"/>
              <a:gd name="connsiteY88" fmla="*/ 324536 h 2222785"/>
              <a:gd name="connsiteX89" fmla="*/ 5868364 w 9213448"/>
              <a:gd name="connsiteY89" fmla="*/ 312962 h 2222785"/>
              <a:gd name="connsiteX90" fmla="*/ 5926238 w 9213448"/>
              <a:gd name="connsiteY90" fmla="*/ 278238 h 2222785"/>
              <a:gd name="connsiteX91" fmla="*/ 5984111 w 9213448"/>
              <a:gd name="connsiteY91" fmla="*/ 243514 h 2222785"/>
              <a:gd name="connsiteX92" fmla="*/ 6076709 w 9213448"/>
              <a:gd name="connsiteY92" fmla="*/ 197215 h 2222785"/>
              <a:gd name="connsiteX93" fmla="*/ 6111433 w 9213448"/>
              <a:gd name="connsiteY93" fmla="*/ 185640 h 2222785"/>
              <a:gd name="connsiteX94" fmla="*/ 6146157 w 9213448"/>
              <a:gd name="connsiteY94" fmla="*/ 174066 h 2222785"/>
              <a:gd name="connsiteX95" fmla="*/ 6204030 w 9213448"/>
              <a:gd name="connsiteY95" fmla="*/ 139342 h 2222785"/>
              <a:gd name="connsiteX96" fmla="*/ 6285053 w 9213448"/>
              <a:gd name="connsiteY96" fmla="*/ 104618 h 2222785"/>
              <a:gd name="connsiteX97" fmla="*/ 6366076 w 9213448"/>
              <a:gd name="connsiteY97" fmla="*/ 69893 h 2222785"/>
              <a:gd name="connsiteX98" fmla="*/ 6435524 w 9213448"/>
              <a:gd name="connsiteY98" fmla="*/ 46744 h 2222785"/>
              <a:gd name="connsiteX99" fmla="*/ 6516547 w 9213448"/>
              <a:gd name="connsiteY99" fmla="*/ 23595 h 2222785"/>
              <a:gd name="connsiteX100" fmla="*/ 6562845 w 9213448"/>
              <a:gd name="connsiteY100" fmla="*/ 12020 h 2222785"/>
              <a:gd name="connsiteX101" fmla="*/ 6652390 w 9213448"/>
              <a:gd name="connsiteY101" fmla="*/ 3943 h 2222785"/>
              <a:gd name="connsiteX102" fmla="*/ 7388145 w 9213448"/>
              <a:gd name="connsiteY102" fmla="*/ 0 h 2222785"/>
              <a:gd name="connsiteX103" fmla="*/ 8426369 w 9213448"/>
              <a:gd name="connsiteY103" fmla="*/ 46744 h 2222785"/>
              <a:gd name="connsiteX104" fmla="*/ 8532513 w 9213448"/>
              <a:gd name="connsiteY104" fmla="*/ 76444 h 2222785"/>
              <a:gd name="connsiteX105" fmla="*/ 8650231 w 9213448"/>
              <a:gd name="connsiteY105" fmla="*/ 130820 h 2222785"/>
              <a:gd name="connsiteX106" fmla="*/ 8739331 w 9213448"/>
              <a:gd name="connsiteY106" fmla="*/ 210315 h 2222785"/>
              <a:gd name="connsiteX107" fmla="*/ 8868624 w 9213448"/>
              <a:gd name="connsiteY107" fmla="*/ 317541 h 2222785"/>
              <a:gd name="connsiteX108" fmla="*/ 8993529 w 9213448"/>
              <a:gd name="connsiteY108" fmla="*/ 498157 h 2222785"/>
              <a:gd name="connsiteX109" fmla="*/ 9028253 w 9213448"/>
              <a:gd name="connsiteY109" fmla="*/ 567605 h 2222785"/>
              <a:gd name="connsiteX110" fmla="*/ 9120850 w 9213448"/>
              <a:gd name="connsiteY110" fmla="*/ 752800 h 2222785"/>
              <a:gd name="connsiteX111" fmla="*/ 9144000 w 9213448"/>
              <a:gd name="connsiteY111" fmla="*/ 822248 h 2222785"/>
              <a:gd name="connsiteX112" fmla="*/ 9167149 w 9213448"/>
              <a:gd name="connsiteY112" fmla="*/ 891696 h 2222785"/>
              <a:gd name="connsiteX113" fmla="*/ 9213448 w 9213448"/>
              <a:gd name="connsiteY113" fmla="*/ 1157914 h 2222785"/>
              <a:gd name="connsiteX114" fmla="*/ 9167149 w 9213448"/>
              <a:gd name="connsiteY114" fmla="*/ 1551453 h 2222785"/>
              <a:gd name="connsiteX115" fmla="*/ 9111468 w 9213448"/>
              <a:gd name="connsiteY115" fmla="*/ 1720426 h 2222785"/>
              <a:gd name="connsiteX116" fmla="*/ 8945150 w 9213448"/>
              <a:gd name="connsiteY116" fmla="*/ 1949378 h 2222785"/>
              <a:gd name="connsiteX117" fmla="*/ 8679964 w 9213448"/>
              <a:gd name="connsiteY117"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3808071 w 9213448"/>
              <a:gd name="connsiteY50" fmla="*/ 1910268 h 2222785"/>
              <a:gd name="connsiteX51" fmla="*/ 4039564 w 9213448"/>
              <a:gd name="connsiteY51" fmla="*/ 2002866 h 2222785"/>
              <a:gd name="connsiteX52" fmla="*/ 4282633 w 9213448"/>
              <a:gd name="connsiteY52" fmla="*/ 1979716 h 2222785"/>
              <a:gd name="connsiteX53" fmla="*/ 4386805 w 9213448"/>
              <a:gd name="connsiteY53" fmla="*/ 1933418 h 2222785"/>
              <a:gd name="connsiteX54" fmla="*/ 4433103 w 9213448"/>
              <a:gd name="connsiteY54" fmla="*/ 1875544 h 2222785"/>
              <a:gd name="connsiteX55" fmla="*/ 4421529 w 9213448"/>
              <a:gd name="connsiteY55" fmla="*/ 1713499 h 2222785"/>
              <a:gd name="connsiteX56" fmla="*/ 4305782 w 9213448"/>
              <a:gd name="connsiteY56" fmla="*/ 1424131 h 2222785"/>
              <a:gd name="connsiteX57" fmla="*/ 4247909 w 9213448"/>
              <a:gd name="connsiteY57" fmla="*/ 1319959 h 2222785"/>
              <a:gd name="connsiteX58" fmla="*/ 4213185 w 9213448"/>
              <a:gd name="connsiteY58" fmla="*/ 1215787 h 2222785"/>
              <a:gd name="connsiteX59" fmla="*/ 4224759 w 9213448"/>
              <a:gd name="connsiteY59" fmla="*/ 1042167 h 2222785"/>
              <a:gd name="connsiteX60" fmla="*/ 4236334 w 9213448"/>
              <a:gd name="connsiteY60" fmla="*/ 1007443 h 2222785"/>
              <a:gd name="connsiteX61" fmla="*/ 4271058 w 9213448"/>
              <a:gd name="connsiteY61" fmla="*/ 995868 h 2222785"/>
              <a:gd name="connsiteX62" fmla="*/ 4305782 w 9213448"/>
              <a:gd name="connsiteY62" fmla="*/ 972719 h 2222785"/>
              <a:gd name="connsiteX63" fmla="*/ 4340506 w 9213448"/>
              <a:gd name="connsiteY63" fmla="*/ 961144 h 2222785"/>
              <a:gd name="connsiteX64" fmla="*/ 4375230 w 9213448"/>
              <a:gd name="connsiteY64" fmla="*/ 937995 h 2222785"/>
              <a:gd name="connsiteX65" fmla="*/ 4444678 w 9213448"/>
              <a:gd name="connsiteY65" fmla="*/ 914845 h 2222785"/>
              <a:gd name="connsiteX66" fmla="*/ 4467828 w 9213448"/>
              <a:gd name="connsiteY66" fmla="*/ 891696 h 2222785"/>
              <a:gd name="connsiteX67" fmla="*/ 4502552 w 9213448"/>
              <a:gd name="connsiteY67" fmla="*/ 880121 h 2222785"/>
              <a:gd name="connsiteX68" fmla="*/ 4629873 w 9213448"/>
              <a:gd name="connsiteY68" fmla="*/ 856972 h 2222785"/>
              <a:gd name="connsiteX69" fmla="*/ 4815068 w 9213448"/>
              <a:gd name="connsiteY69" fmla="*/ 822248 h 2222785"/>
              <a:gd name="connsiteX70" fmla="*/ 4919240 w 9213448"/>
              <a:gd name="connsiteY70" fmla="*/ 810673 h 2222785"/>
              <a:gd name="connsiteX71" fmla="*/ 4988688 w 9213448"/>
              <a:gd name="connsiteY71" fmla="*/ 787524 h 2222785"/>
              <a:gd name="connsiteX72" fmla="*/ 5104435 w 9213448"/>
              <a:gd name="connsiteY72" fmla="*/ 752800 h 2222785"/>
              <a:gd name="connsiteX73" fmla="*/ 5139159 w 9213448"/>
              <a:gd name="connsiteY73" fmla="*/ 741225 h 2222785"/>
              <a:gd name="connsiteX74" fmla="*/ 5173883 w 9213448"/>
              <a:gd name="connsiteY74" fmla="*/ 729650 h 2222785"/>
              <a:gd name="connsiteX75" fmla="*/ 5208607 w 9213448"/>
              <a:gd name="connsiteY75" fmla="*/ 694926 h 2222785"/>
              <a:gd name="connsiteX76" fmla="*/ 5243331 w 9213448"/>
              <a:gd name="connsiteY76" fmla="*/ 683352 h 2222785"/>
              <a:gd name="connsiteX77" fmla="*/ 5324354 w 9213448"/>
              <a:gd name="connsiteY77" fmla="*/ 648628 h 2222785"/>
              <a:gd name="connsiteX78" fmla="*/ 5382228 w 9213448"/>
              <a:gd name="connsiteY78" fmla="*/ 613904 h 2222785"/>
              <a:gd name="connsiteX79" fmla="*/ 5451676 w 9213448"/>
              <a:gd name="connsiteY79" fmla="*/ 579180 h 2222785"/>
              <a:gd name="connsiteX80" fmla="*/ 5474825 w 9213448"/>
              <a:gd name="connsiteY80" fmla="*/ 556030 h 2222785"/>
              <a:gd name="connsiteX81" fmla="*/ 5544273 w 9213448"/>
              <a:gd name="connsiteY81" fmla="*/ 509731 h 2222785"/>
              <a:gd name="connsiteX82" fmla="*/ 5578997 w 9213448"/>
              <a:gd name="connsiteY82" fmla="*/ 486582 h 2222785"/>
              <a:gd name="connsiteX83" fmla="*/ 5660020 w 9213448"/>
              <a:gd name="connsiteY83" fmla="*/ 428709 h 2222785"/>
              <a:gd name="connsiteX84" fmla="*/ 5694744 w 9213448"/>
              <a:gd name="connsiteY84" fmla="*/ 417134 h 2222785"/>
              <a:gd name="connsiteX85" fmla="*/ 5764192 w 9213448"/>
              <a:gd name="connsiteY85" fmla="*/ 382410 h 2222785"/>
              <a:gd name="connsiteX86" fmla="*/ 5810491 w 9213448"/>
              <a:gd name="connsiteY86" fmla="*/ 347686 h 2222785"/>
              <a:gd name="connsiteX87" fmla="*/ 5833640 w 9213448"/>
              <a:gd name="connsiteY87" fmla="*/ 324536 h 2222785"/>
              <a:gd name="connsiteX88" fmla="*/ 5868364 w 9213448"/>
              <a:gd name="connsiteY88" fmla="*/ 312962 h 2222785"/>
              <a:gd name="connsiteX89" fmla="*/ 5926238 w 9213448"/>
              <a:gd name="connsiteY89" fmla="*/ 278238 h 2222785"/>
              <a:gd name="connsiteX90" fmla="*/ 5984111 w 9213448"/>
              <a:gd name="connsiteY90" fmla="*/ 243514 h 2222785"/>
              <a:gd name="connsiteX91" fmla="*/ 6076709 w 9213448"/>
              <a:gd name="connsiteY91" fmla="*/ 197215 h 2222785"/>
              <a:gd name="connsiteX92" fmla="*/ 6111433 w 9213448"/>
              <a:gd name="connsiteY92" fmla="*/ 185640 h 2222785"/>
              <a:gd name="connsiteX93" fmla="*/ 6146157 w 9213448"/>
              <a:gd name="connsiteY93" fmla="*/ 174066 h 2222785"/>
              <a:gd name="connsiteX94" fmla="*/ 6204030 w 9213448"/>
              <a:gd name="connsiteY94" fmla="*/ 139342 h 2222785"/>
              <a:gd name="connsiteX95" fmla="*/ 6285053 w 9213448"/>
              <a:gd name="connsiteY95" fmla="*/ 104618 h 2222785"/>
              <a:gd name="connsiteX96" fmla="*/ 6366076 w 9213448"/>
              <a:gd name="connsiteY96" fmla="*/ 69893 h 2222785"/>
              <a:gd name="connsiteX97" fmla="*/ 6435524 w 9213448"/>
              <a:gd name="connsiteY97" fmla="*/ 46744 h 2222785"/>
              <a:gd name="connsiteX98" fmla="*/ 6516547 w 9213448"/>
              <a:gd name="connsiteY98" fmla="*/ 23595 h 2222785"/>
              <a:gd name="connsiteX99" fmla="*/ 6562845 w 9213448"/>
              <a:gd name="connsiteY99" fmla="*/ 12020 h 2222785"/>
              <a:gd name="connsiteX100" fmla="*/ 6652390 w 9213448"/>
              <a:gd name="connsiteY100" fmla="*/ 3943 h 2222785"/>
              <a:gd name="connsiteX101" fmla="*/ 7388145 w 9213448"/>
              <a:gd name="connsiteY101" fmla="*/ 0 h 2222785"/>
              <a:gd name="connsiteX102" fmla="*/ 8426369 w 9213448"/>
              <a:gd name="connsiteY102" fmla="*/ 46744 h 2222785"/>
              <a:gd name="connsiteX103" fmla="*/ 8532513 w 9213448"/>
              <a:gd name="connsiteY103" fmla="*/ 76444 h 2222785"/>
              <a:gd name="connsiteX104" fmla="*/ 8650231 w 9213448"/>
              <a:gd name="connsiteY104" fmla="*/ 130820 h 2222785"/>
              <a:gd name="connsiteX105" fmla="*/ 8739331 w 9213448"/>
              <a:gd name="connsiteY105" fmla="*/ 210315 h 2222785"/>
              <a:gd name="connsiteX106" fmla="*/ 8868624 w 9213448"/>
              <a:gd name="connsiteY106" fmla="*/ 317541 h 2222785"/>
              <a:gd name="connsiteX107" fmla="*/ 8993529 w 9213448"/>
              <a:gd name="connsiteY107" fmla="*/ 498157 h 2222785"/>
              <a:gd name="connsiteX108" fmla="*/ 9028253 w 9213448"/>
              <a:gd name="connsiteY108" fmla="*/ 567605 h 2222785"/>
              <a:gd name="connsiteX109" fmla="*/ 9120850 w 9213448"/>
              <a:gd name="connsiteY109" fmla="*/ 752800 h 2222785"/>
              <a:gd name="connsiteX110" fmla="*/ 9144000 w 9213448"/>
              <a:gd name="connsiteY110" fmla="*/ 822248 h 2222785"/>
              <a:gd name="connsiteX111" fmla="*/ 9167149 w 9213448"/>
              <a:gd name="connsiteY111" fmla="*/ 891696 h 2222785"/>
              <a:gd name="connsiteX112" fmla="*/ 9213448 w 9213448"/>
              <a:gd name="connsiteY112" fmla="*/ 1157914 h 2222785"/>
              <a:gd name="connsiteX113" fmla="*/ 9167149 w 9213448"/>
              <a:gd name="connsiteY113" fmla="*/ 1551453 h 2222785"/>
              <a:gd name="connsiteX114" fmla="*/ 9111468 w 9213448"/>
              <a:gd name="connsiteY114" fmla="*/ 1720426 h 2222785"/>
              <a:gd name="connsiteX115" fmla="*/ 8945150 w 9213448"/>
              <a:gd name="connsiteY115" fmla="*/ 1949378 h 2222785"/>
              <a:gd name="connsiteX116" fmla="*/ 8679964 w 9213448"/>
              <a:gd name="connsiteY116"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3784921 w 9213448"/>
              <a:gd name="connsiteY49" fmla="*/ 1887119 h 2222785"/>
              <a:gd name="connsiteX50" fmla="*/ 4039564 w 9213448"/>
              <a:gd name="connsiteY50" fmla="*/ 2002866 h 2222785"/>
              <a:gd name="connsiteX51" fmla="*/ 4282633 w 9213448"/>
              <a:gd name="connsiteY51" fmla="*/ 1979716 h 2222785"/>
              <a:gd name="connsiteX52" fmla="*/ 4386805 w 9213448"/>
              <a:gd name="connsiteY52" fmla="*/ 1933418 h 2222785"/>
              <a:gd name="connsiteX53" fmla="*/ 4433103 w 9213448"/>
              <a:gd name="connsiteY53" fmla="*/ 1875544 h 2222785"/>
              <a:gd name="connsiteX54" fmla="*/ 4421529 w 9213448"/>
              <a:gd name="connsiteY54" fmla="*/ 1713499 h 2222785"/>
              <a:gd name="connsiteX55" fmla="*/ 4305782 w 9213448"/>
              <a:gd name="connsiteY55" fmla="*/ 1424131 h 2222785"/>
              <a:gd name="connsiteX56" fmla="*/ 4247909 w 9213448"/>
              <a:gd name="connsiteY56" fmla="*/ 1319959 h 2222785"/>
              <a:gd name="connsiteX57" fmla="*/ 4213185 w 9213448"/>
              <a:gd name="connsiteY57" fmla="*/ 1215787 h 2222785"/>
              <a:gd name="connsiteX58" fmla="*/ 4224759 w 9213448"/>
              <a:gd name="connsiteY58" fmla="*/ 1042167 h 2222785"/>
              <a:gd name="connsiteX59" fmla="*/ 4236334 w 9213448"/>
              <a:gd name="connsiteY59" fmla="*/ 1007443 h 2222785"/>
              <a:gd name="connsiteX60" fmla="*/ 4271058 w 9213448"/>
              <a:gd name="connsiteY60" fmla="*/ 995868 h 2222785"/>
              <a:gd name="connsiteX61" fmla="*/ 4305782 w 9213448"/>
              <a:gd name="connsiteY61" fmla="*/ 972719 h 2222785"/>
              <a:gd name="connsiteX62" fmla="*/ 4340506 w 9213448"/>
              <a:gd name="connsiteY62" fmla="*/ 961144 h 2222785"/>
              <a:gd name="connsiteX63" fmla="*/ 4375230 w 9213448"/>
              <a:gd name="connsiteY63" fmla="*/ 937995 h 2222785"/>
              <a:gd name="connsiteX64" fmla="*/ 4444678 w 9213448"/>
              <a:gd name="connsiteY64" fmla="*/ 914845 h 2222785"/>
              <a:gd name="connsiteX65" fmla="*/ 4467828 w 9213448"/>
              <a:gd name="connsiteY65" fmla="*/ 891696 h 2222785"/>
              <a:gd name="connsiteX66" fmla="*/ 4502552 w 9213448"/>
              <a:gd name="connsiteY66" fmla="*/ 880121 h 2222785"/>
              <a:gd name="connsiteX67" fmla="*/ 4629873 w 9213448"/>
              <a:gd name="connsiteY67" fmla="*/ 856972 h 2222785"/>
              <a:gd name="connsiteX68" fmla="*/ 4815068 w 9213448"/>
              <a:gd name="connsiteY68" fmla="*/ 822248 h 2222785"/>
              <a:gd name="connsiteX69" fmla="*/ 4919240 w 9213448"/>
              <a:gd name="connsiteY69" fmla="*/ 810673 h 2222785"/>
              <a:gd name="connsiteX70" fmla="*/ 4988688 w 9213448"/>
              <a:gd name="connsiteY70" fmla="*/ 787524 h 2222785"/>
              <a:gd name="connsiteX71" fmla="*/ 5104435 w 9213448"/>
              <a:gd name="connsiteY71" fmla="*/ 752800 h 2222785"/>
              <a:gd name="connsiteX72" fmla="*/ 5139159 w 9213448"/>
              <a:gd name="connsiteY72" fmla="*/ 741225 h 2222785"/>
              <a:gd name="connsiteX73" fmla="*/ 5173883 w 9213448"/>
              <a:gd name="connsiteY73" fmla="*/ 729650 h 2222785"/>
              <a:gd name="connsiteX74" fmla="*/ 5208607 w 9213448"/>
              <a:gd name="connsiteY74" fmla="*/ 694926 h 2222785"/>
              <a:gd name="connsiteX75" fmla="*/ 5243331 w 9213448"/>
              <a:gd name="connsiteY75" fmla="*/ 683352 h 2222785"/>
              <a:gd name="connsiteX76" fmla="*/ 5324354 w 9213448"/>
              <a:gd name="connsiteY76" fmla="*/ 648628 h 2222785"/>
              <a:gd name="connsiteX77" fmla="*/ 5382228 w 9213448"/>
              <a:gd name="connsiteY77" fmla="*/ 613904 h 2222785"/>
              <a:gd name="connsiteX78" fmla="*/ 5451676 w 9213448"/>
              <a:gd name="connsiteY78" fmla="*/ 579180 h 2222785"/>
              <a:gd name="connsiteX79" fmla="*/ 5474825 w 9213448"/>
              <a:gd name="connsiteY79" fmla="*/ 556030 h 2222785"/>
              <a:gd name="connsiteX80" fmla="*/ 5544273 w 9213448"/>
              <a:gd name="connsiteY80" fmla="*/ 509731 h 2222785"/>
              <a:gd name="connsiteX81" fmla="*/ 5578997 w 9213448"/>
              <a:gd name="connsiteY81" fmla="*/ 486582 h 2222785"/>
              <a:gd name="connsiteX82" fmla="*/ 5660020 w 9213448"/>
              <a:gd name="connsiteY82" fmla="*/ 428709 h 2222785"/>
              <a:gd name="connsiteX83" fmla="*/ 5694744 w 9213448"/>
              <a:gd name="connsiteY83" fmla="*/ 417134 h 2222785"/>
              <a:gd name="connsiteX84" fmla="*/ 5764192 w 9213448"/>
              <a:gd name="connsiteY84" fmla="*/ 382410 h 2222785"/>
              <a:gd name="connsiteX85" fmla="*/ 5810491 w 9213448"/>
              <a:gd name="connsiteY85" fmla="*/ 347686 h 2222785"/>
              <a:gd name="connsiteX86" fmla="*/ 5833640 w 9213448"/>
              <a:gd name="connsiteY86" fmla="*/ 324536 h 2222785"/>
              <a:gd name="connsiteX87" fmla="*/ 5868364 w 9213448"/>
              <a:gd name="connsiteY87" fmla="*/ 312962 h 2222785"/>
              <a:gd name="connsiteX88" fmla="*/ 5926238 w 9213448"/>
              <a:gd name="connsiteY88" fmla="*/ 278238 h 2222785"/>
              <a:gd name="connsiteX89" fmla="*/ 5984111 w 9213448"/>
              <a:gd name="connsiteY89" fmla="*/ 243514 h 2222785"/>
              <a:gd name="connsiteX90" fmla="*/ 6076709 w 9213448"/>
              <a:gd name="connsiteY90" fmla="*/ 197215 h 2222785"/>
              <a:gd name="connsiteX91" fmla="*/ 6111433 w 9213448"/>
              <a:gd name="connsiteY91" fmla="*/ 185640 h 2222785"/>
              <a:gd name="connsiteX92" fmla="*/ 6146157 w 9213448"/>
              <a:gd name="connsiteY92" fmla="*/ 174066 h 2222785"/>
              <a:gd name="connsiteX93" fmla="*/ 6204030 w 9213448"/>
              <a:gd name="connsiteY93" fmla="*/ 139342 h 2222785"/>
              <a:gd name="connsiteX94" fmla="*/ 6285053 w 9213448"/>
              <a:gd name="connsiteY94" fmla="*/ 104618 h 2222785"/>
              <a:gd name="connsiteX95" fmla="*/ 6366076 w 9213448"/>
              <a:gd name="connsiteY95" fmla="*/ 69893 h 2222785"/>
              <a:gd name="connsiteX96" fmla="*/ 6435524 w 9213448"/>
              <a:gd name="connsiteY96" fmla="*/ 46744 h 2222785"/>
              <a:gd name="connsiteX97" fmla="*/ 6516547 w 9213448"/>
              <a:gd name="connsiteY97" fmla="*/ 23595 h 2222785"/>
              <a:gd name="connsiteX98" fmla="*/ 6562845 w 9213448"/>
              <a:gd name="connsiteY98" fmla="*/ 12020 h 2222785"/>
              <a:gd name="connsiteX99" fmla="*/ 6652390 w 9213448"/>
              <a:gd name="connsiteY99" fmla="*/ 3943 h 2222785"/>
              <a:gd name="connsiteX100" fmla="*/ 7388145 w 9213448"/>
              <a:gd name="connsiteY100" fmla="*/ 0 h 2222785"/>
              <a:gd name="connsiteX101" fmla="*/ 8426369 w 9213448"/>
              <a:gd name="connsiteY101" fmla="*/ 46744 h 2222785"/>
              <a:gd name="connsiteX102" fmla="*/ 8532513 w 9213448"/>
              <a:gd name="connsiteY102" fmla="*/ 76444 h 2222785"/>
              <a:gd name="connsiteX103" fmla="*/ 8650231 w 9213448"/>
              <a:gd name="connsiteY103" fmla="*/ 130820 h 2222785"/>
              <a:gd name="connsiteX104" fmla="*/ 8739331 w 9213448"/>
              <a:gd name="connsiteY104" fmla="*/ 210315 h 2222785"/>
              <a:gd name="connsiteX105" fmla="*/ 8868624 w 9213448"/>
              <a:gd name="connsiteY105" fmla="*/ 317541 h 2222785"/>
              <a:gd name="connsiteX106" fmla="*/ 8993529 w 9213448"/>
              <a:gd name="connsiteY106" fmla="*/ 498157 h 2222785"/>
              <a:gd name="connsiteX107" fmla="*/ 9028253 w 9213448"/>
              <a:gd name="connsiteY107" fmla="*/ 567605 h 2222785"/>
              <a:gd name="connsiteX108" fmla="*/ 9120850 w 9213448"/>
              <a:gd name="connsiteY108" fmla="*/ 752800 h 2222785"/>
              <a:gd name="connsiteX109" fmla="*/ 9144000 w 9213448"/>
              <a:gd name="connsiteY109" fmla="*/ 822248 h 2222785"/>
              <a:gd name="connsiteX110" fmla="*/ 9167149 w 9213448"/>
              <a:gd name="connsiteY110" fmla="*/ 891696 h 2222785"/>
              <a:gd name="connsiteX111" fmla="*/ 9213448 w 9213448"/>
              <a:gd name="connsiteY111" fmla="*/ 1157914 h 2222785"/>
              <a:gd name="connsiteX112" fmla="*/ 9167149 w 9213448"/>
              <a:gd name="connsiteY112" fmla="*/ 1551453 h 2222785"/>
              <a:gd name="connsiteX113" fmla="*/ 9111468 w 9213448"/>
              <a:gd name="connsiteY113" fmla="*/ 1720426 h 2222785"/>
              <a:gd name="connsiteX114" fmla="*/ 8945150 w 9213448"/>
              <a:gd name="connsiteY114" fmla="*/ 1949378 h 2222785"/>
              <a:gd name="connsiteX115" fmla="*/ 8679964 w 9213448"/>
              <a:gd name="connsiteY115"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3750197 w 9213448"/>
              <a:gd name="connsiteY48" fmla="*/ 1863969 h 2222785"/>
              <a:gd name="connsiteX49" fmla="*/ 4039564 w 9213448"/>
              <a:gd name="connsiteY49" fmla="*/ 2002866 h 2222785"/>
              <a:gd name="connsiteX50" fmla="*/ 4282633 w 9213448"/>
              <a:gd name="connsiteY50" fmla="*/ 1979716 h 2222785"/>
              <a:gd name="connsiteX51" fmla="*/ 4386805 w 9213448"/>
              <a:gd name="connsiteY51" fmla="*/ 1933418 h 2222785"/>
              <a:gd name="connsiteX52" fmla="*/ 4433103 w 9213448"/>
              <a:gd name="connsiteY52" fmla="*/ 1875544 h 2222785"/>
              <a:gd name="connsiteX53" fmla="*/ 4421529 w 9213448"/>
              <a:gd name="connsiteY53" fmla="*/ 1713499 h 2222785"/>
              <a:gd name="connsiteX54" fmla="*/ 4305782 w 9213448"/>
              <a:gd name="connsiteY54" fmla="*/ 1424131 h 2222785"/>
              <a:gd name="connsiteX55" fmla="*/ 4247909 w 9213448"/>
              <a:gd name="connsiteY55" fmla="*/ 1319959 h 2222785"/>
              <a:gd name="connsiteX56" fmla="*/ 4213185 w 9213448"/>
              <a:gd name="connsiteY56" fmla="*/ 1215787 h 2222785"/>
              <a:gd name="connsiteX57" fmla="*/ 4224759 w 9213448"/>
              <a:gd name="connsiteY57" fmla="*/ 1042167 h 2222785"/>
              <a:gd name="connsiteX58" fmla="*/ 4236334 w 9213448"/>
              <a:gd name="connsiteY58" fmla="*/ 1007443 h 2222785"/>
              <a:gd name="connsiteX59" fmla="*/ 4271058 w 9213448"/>
              <a:gd name="connsiteY59" fmla="*/ 995868 h 2222785"/>
              <a:gd name="connsiteX60" fmla="*/ 4305782 w 9213448"/>
              <a:gd name="connsiteY60" fmla="*/ 972719 h 2222785"/>
              <a:gd name="connsiteX61" fmla="*/ 4340506 w 9213448"/>
              <a:gd name="connsiteY61" fmla="*/ 961144 h 2222785"/>
              <a:gd name="connsiteX62" fmla="*/ 4375230 w 9213448"/>
              <a:gd name="connsiteY62" fmla="*/ 937995 h 2222785"/>
              <a:gd name="connsiteX63" fmla="*/ 4444678 w 9213448"/>
              <a:gd name="connsiteY63" fmla="*/ 914845 h 2222785"/>
              <a:gd name="connsiteX64" fmla="*/ 4467828 w 9213448"/>
              <a:gd name="connsiteY64" fmla="*/ 891696 h 2222785"/>
              <a:gd name="connsiteX65" fmla="*/ 4502552 w 9213448"/>
              <a:gd name="connsiteY65" fmla="*/ 880121 h 2222785"/>
              <a:gd name="connsiteX66" fmla="*/ 4629873 w 9213448"/>
              <a:gd name="connsiteY66" fmla="*/ 856972 h 2222785"/>
              <a:gd name="connsiteX67" fmla="*/ 4815068 w 9213448"/>
              <a:gd name="connsiteY67" fmla="*/ 822248 h 2222785"/>
              <a:gd name="connsiteX68" fmla="*/ 4919240 w 9213448"/>
              <a:gd name="connsiteY68" fmla="*/ 810673 h 2222785"/>
              <a:gd name="connsiteX69" fmla="*/ 4988688 w 9213448"/>
              <a:gd name="connsiteY69" fmla="*/ 787524 h 2222785"/>
              <a:gd name="connsiteX70" fmla="*/ 5104435 w 9213448"/>
              <a:gd name="connsiteY70" fmla="*/ 752800 h 2222785"/>
              <a:gd name="connsiteX71" fmla="*/ 5139159 w 9213448"/>
              <a:gd name="connsiteY71" fmla="*/ 741225 h 2222785"/>
              <a:gd name="connsiteX72" fmla="*/ 5173883 w 9213448"/>
              <a:gd name="connsiteY72" fmla="*/ 729650 h 2222785"/>
              <a:gd name="connsiteX73" fmla="*/ 5208607 w 9213448"/>
              <a:gd name="connsiteY73" fmla="*/ 694926 h 2222785"/>
              <a:gd name="connsiteX74" fmla="*/ 5243331 w 9213448"/>
              <a:gd name="connsiteY74" fmla="*/ 683352 h 2222785"/>
              <a:gd name="connsiteX75" fmla="*/ 5324354 w 9213448"/>
              <a:gd name="connsiteY75" fmla="*/ 648628 h 2222785"/>
              <a:gd name="connsiteX76" fmla="*/ 5382228 w 9213448"/>
              <a:gd name="connsiteY76" fmla="*/ 613904 h 2222785"/>
              <a:gd name="connsiteX77" fmla="*/ 5451676 w 9213448"/>
              <a:gd name="connsiteY77" fmla="*/ 579180 h 2222785"/>
              <a:gd name="connsiteX78" fmla="*/ 5474825 w 9213448"/>
              <a:gd name="connsiteY78" fmla="*/ 556030 h 2222785"/>
              <a:gd name="connsiteX79" fmla="*/ 5544273 w 9213448"/>
              <a:gd name="connsiteY79" fmla="*/ 509731 h 2222785"/>
              <a:gd name="connsiteX80" fmla="*/ 5578997 w 9213448"/>
              <a:gd name="connsiteY80" fmla="*/ 486582 h 2222785"/>
              <a:gd name="connsiteX81" fmla="*/ 5660020 w 9213448"/>
              <a:gd name="connsiteY81" fmla="*/ 428709 h 2222785"/>
              <a:gd name="connsiteX82" fmla="*/ 5694744 w 9213448"/>
              <a:gd name="connsiteY82" fmla="*/ 417134 h 2222785"/>
              <a:gd name="connsiteX83" fmla="*/ 5764192 w 9213448"/>
              <a:gd name="connsiteY83" fmla="*/ 382410 h 2222785"/>
              <a:gd name="connsiteX84" fmla="*/ 5810491 w 9213448"/>
              <a:gd name="connsiteY84" fmla="*/ 347686 h 2222785"/>
              <a:gd name="connsiteX85" fmla="*/ 5833640 w 9213448"/>
              <a:gd name="connsiteY85" fmla="*/ 324536 h 2222785"/>
              <a:gd name="connsiteX86" fmla="*/ 5868364 w 9213448"/>
              <a:gd name="connsiteY86" fmla="*/ 312962 h 2222785"/>
              <a:gd name="connsiteX87" fmla="*/ 5926238 w 9213448"/>
              <a:gd name="connsiteY87" fmla="*/ 278238 h 2222785"/>
              <a:gd name="connsiteX88" fmla="*/ 5984111 w 9213448"/>
              <a:gd name="connsiteY88" fmla="*/ 243514 h 2222785"/>
              <a:gd name="connsiteX89" fmla="*/ 6076709 w 9213448"/>
              <a:gd name="connsiteY89" fmla="*/ 197215 h 2222785"/>
              <a:gd name="connsiteX90" fmla="*/ 6111433 w 9213448"/>
              <a:gd name="connsiteY90" fmla="*/ 185640 h 2222785"/>
              <a:gd name="connsiteX91" fmla="*/ 6146157 w 9213448"/>
              <a:gd name="connsiteY91" fmla="*/ 174066 h 2222785"/>
              <a:gd name="connsiteX92" fmla="*/ 6204030 w 9213448"/>
              <a:gd name="connsiteY92" fmla="*/ 139342 h 2222785"/>
              <a:gd name="connsiteX93" fmla="*/ 6285053 w 9213448"/>
              <a:gd name="connsiteY93" fmla="*/ 104618 h 2222785"/>
              <a:gd name="connsiteX94" fmla="*/ 6366076 w 9213448"/>
              <a:gd name="connsiteY94" fmla="*/ 69893 h 2222785"/>
              <a:gd name="connsiteX95" fmla="*/ 6435524 w 9213448"/>
              <a:gd name="connsiteY95" fmla="*/ 46744 h 2222785"/>
              <a:gd name="connsiteX96" fmla="*/ 6516547 w 9213448"/>
              <a:gd name="connsiteY96" fmla="*/ 23595 h 2222785"/>
              <a:gd name="connsiteX97" fmla="*/ 6562845 w 9213448"/>
              <a:gd name="connsiteY97" fmla="*/ 12020 h 2222785"/>
              <a:gd name="connsiteX98" fmla="*/ 6652390 w 9213448"/>
              <a:gd name="connsiteY98" fmla="*/ 3943 h 2222785"/>
              <a:gd name="connsiteX99" fmla="*/ 7388145 w 9213448"/>
              <a:gd name="connsiteY99" fmla="*/ 0 h 2222785"/>
              <a:gd name="connsiteX100" fmla="*/ 8426369 w 9213448"/>
              <a:gd name="connsiteY100" fmla="*/ 46744 h 2222785"/>
              <a:gd name="connsiteX101" fmla="*/ 8532513 w 9213448"/>
              <a:gd name="connsiteY101" fmla="*/ 76444 h 2222785"/>
              <a:gd name="connsiteX102" fmla="*/ 8650231 w 9213448"/>
              <a:gd name="connsiteY102" fmla="*/ 130820 h 2222785"/>
              <a:gd name="connsiteX103" fmla="*/ 8739331 w 9213448"/>
              <a:gd name="connsiteY103" fmla="*/ 210315 h 2222785"/>
              <a:gd name="connsiteX104" fmla="*/ 8868624 w 9213448"/>
              <a:gd name="connsiteY104" fmla="*/ 317541 h 2222785"/>
              <a:gd name="connsiteX105" fmla="*/ 8993529 w 9213448"/>
              <a:gd name="connsiteY105" fmla="*/ 498157 h 2222785"/>
              <a:gd name="connsiteX106" fmla="*/ 9028253 w 9213448"/>
              <a:gd name="connsiteY106" fmla="*/ 567605 h 2222785"/>
              <a:gd name="connsiteX107" fmla="*/ 9120850 w 9213448"/>
              <a:gd name="connsiteY107" fmla="*/ 752800 h 2222785"/>
              <a:gd name="connsiteX108" fmla="*/ 9144000 w 9213448"/>
              <a:gd name="connsiteY108" fmla="*/ 822248 h 2222785"/>
              <a:gd name="connsiteX109" fmla="*/ 9167149 w 9213448"/>
              <a:gd name="connsiteY109" fmla="*/ 891696 h 2222785"/>
              <a:gd name="connsiteX110" fmla="*/ 9213448 w 9213448"/>
              <a:gd name="connsiteY110" fmla="*/ 1157914 h 2222785"/>
              <a:gd name="connsiteX111" fmla="*/ 9167149 w 9213448"/>
              <a:gd name="connsiteY111" fmla="*/ 1551453 h 2222785"/>
              <a:gd name="connsiteX112" fmla="*/ 9111468 w 9213448"/>
              <a:gd name="connsiteY112" fmla="*/ 1720426 h 2222785"/>
              <a:gd name="connsiteX113" fmla="*/ 8945150 w 9213448"/>
              <a:gd name="connsiteY113" fmla="*/ 1949378 h 2222785"/>
              <a:gd name="connsiteX114" fmla="*/ 8679964 w 9213448"/>
              <a:gd name="connsiteY114"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3680749 w 9213448"/>
              <a:gd name="connsiteY47" fmla="*/ 1840820 h 2222785"/>
              <a:gd name="connsiteX48" fmla="*/ 4039564 w 9213448"/>
              <a:gd name="connsiteY48" fmla="*/ 2002866 h 2222785"/>
              <a:gd name="connsiteX49" fmla="*/ 4282633 w 9213448"/>
              <a:gd name="connsiteY49" fmla="*/ 1979716 h 2222785"/>
              <a:gd name="connsiteX50" fmla="*/ 4386805 w 9213448"/>
              <a:gd name="connsiteY50" fmla="*/ 1933418 h 2222785"/>
              <a:gd name="connsiteX51" fmla="*/ 4433103 w 9213448"/>
              <a:gd name="connsiteY51" fmla="*/ 1875544 h 2222785"/>
              <a:gd name="connsiteX52" fmla="*/ 4421529 w 9213448"/>
              <a:gd name="connsiteY52" fmla="*/ 1713499 h 2222785"/>
              <a:gd name="connsiteX53" fmla="*/ 4305782 w 9213448"/>
              <a:gd name="connsiteY53" fmla="*/ 1424131 h 2222785"/>
              <a:gd name="connsiteX54" fmla="*/ 4247909 w 9213448"/>
              <a:gd name="connsiteY54" fmla="*/ 1319959 h 2222785"/>
              <a:gd name="connsiteX55" fmla="*/ 4213185 w 9213448"/>
              <a:gd name="connsiteY55" fmla="*/ 1215787 h 2222785"/>
              <a:gd name="connsiteX56" fmla="*/ 4224759 w 9213448"/>
              <a:gd name="connsiteY56" fmla="*/ 1042167 h 2222785"/>
              <a:gd name="connsiteX57" fmla="*/ 4236334 w 9213448"/>
              <a:gd name="connsiteY57" fmla="*/ 1007443 h 2222785"/>
              <a:gd name="connsiteX58" fmla="*/ 4271058 w 9213448"/>
              <a:gd name="connsiteY58" fmla="*/ 995868 h 2222785"/>
              <a:gd name="connsiteX59" fmla="*/ 4305782 w 9213448"/>
              <a:gd name="connsiteY59" fmla="*/ 972719 h 2222785"/>
              <a:gd name="connsiteX60" fmla="*/ 4340506 w 9213448"/>
              <a:gd name="connsiteY60" fmla="*/ 961144 h 2222785"/>
              <a:gd name="connsiteX61" fmla="*/ 4375230 w 9213448"/>
              <a:gd name="connsiteY61" fmla="*/ 937995 h 2222785"/>
              <a:gd name="connsiteX62" fmla="*/ 4444678 w 9213448"/>
              <a:gd name="connsiteY62" fmla="*/ 914845 h 2222785"/>
              <a:gd name="connsiteX63" fmla="*/ 4467828 w 9213448"/>
              <a:gd name="connsiteY63" fmla="*/ 891696 h 2222785"/>
              <a:gd name="connsiteX64" fmla="*/ 4502552 w 9213448"/>
              <a:gd name="connsiteY64" fmla="*/ 880121 h 2222785"/>
              <a:gd name="connsiteX65" fmla="*/ 4629873 w 9213448"/>
              <a:gd name="connsiteY65" fmla="*/ 856972 h 2222785"/>
              <a:gd name="connsiteX66" fmla="*/ 4815068 w 9213448"/>
              <a:gd name="connsiteY66" fmla="*/ 822248 h 2222785"/>
              <a:gd name="connsiteX67" fmla="*/ 4919240 w 9213448"/>
              <a:gd name="connsiteY67" fmla="*/ 810673 h 2222785"/>
              <a:gd name="connsiteX68" fmla="*/ 4988688 w 9213448"/>
              <a:gd name="connsiteY68" fmla="*/ 787524 h 2222785"/>
              <a:gd name="connsiteX69" fmla="*/ 5104435 w 9213448"/>
              <a:gd name="connsiteY69" fmla="*/ 752800 h 2222785"/>
              <a:gd name="connsiteX70" fmla="*/ 5139159 w 9213448"/>
              <a:gd name="connsiteY70" fmla="*/ 741225 h 2222785"/>
              <a:gd name="connsiteX71" fmla="*/ 5173883 w 9213448"/>
              <a:gd name="connsiteY71" fmla="*/ 729650 h 2222785"/>
              <a:gd name="connsiteX72" fmla="*/ 5208607 w 9213448"/>
              <a:gd name="connsiteY72" fmla="*/ 694926 h 2222785"/>
              <a:gd name="connsiteX73" fmla="*/ 5243331 w 9213448"/>
              <a:gd name="connsiteY73" fmla="*/ 683352 h 2222785"/>
              <a:gd name="connsiteX74" fmla="*/ 5324354 w 9213448"/>
              <a:gd name="connsiteY74" fmla="*/ 648628 h 2222785"/>
              <a:gd name="connsiteX75" fmla="*/ 5382228 w 9213448"/>
              <a:gd name="connsiteY75" fmla="*/ 613904 h 2222785"/>
              <a:gd name="connsiteX76" fmla="*/ 5451676 w 9213448"/>
              <a:gd name="connsiteY76" fmla="*/ 579180 h 2222785"/>
              <a:gd name="connsiteX77" fmla="*/ 5474825 w 9213448"/>
              <a:gd name="connsiteY77" fmla="*/ 556030 h 2222785"/>
              <a:gd name="connsiteX78" fmla="*/ 5544273 w 9213448"/>
              <a:gd name="connsiteY78" fmla="*/ 509731 h 2222785"/>
              <a:gd name="connsiteX79" fmla="*/ 5578997 w 9213448"/>
              <a:gd name="connsiteY79" fmla="*/ 486582 h 2222785"/>
              <a:gd name="connsiteX80" fmla="*/ 5660020 w 9213448"/>
              <a:gd name="connsiteY80" fmla="*/ 428709 h 2222785"/>
              <a:gd name="connsiteX81" fmla="*/ 5694744 w 9213448"/>
              <a:gd name="connsiteY81" fmla="*/ 417134 h 2222785"/>
              <a:gd name="connsiteX82" fmla="*/ 5764192 w 9213448"/>
              <a:gd name="connsiteY82" fmla="*/ 382410 h 2222785"/>
              <a:gd name="connsiteX83" fmla="*/ 5810491 w 9213448"/>
              <a:gd name="connsiteY83" fmla="*/ 347686 h 2222785"/>
              <a:gd name="connsiteX84" fmla="*/ 5833640 w 9213448"/>
              <a:gd name="connsiteY84" fmla="*/ 324536 h 2222785"/>
              <a:gd name="connsiteX85" fmla="*/ 5868364 w 9213448"/>
              <a:gd name="connsiteY85" fmla="*/ 312962 h 2222785"/>
              <a:gd name="connsiteX86" fmla="*/ 5926238 w 9213448"/>
              <a:gd name="connsiteY86" fmla="*/ 278238 h 2222785"/>
              <a:gd name="connsiteX87" fmla="*/ 5984111 w 9213448"/>
              <a:gd name="connsiteY87" fmla="*/ 243514 h 2222785"/>
              <a:gd name="connsiteX88" fmla="*/ 6076709 w 9213448"/>
              <a:gd name="connsiteY88" fmla="*/ 197215 h 2222785"/>
              <a:gd name="connsiteX89" fmla="*/ 6111433 w 9213448"/>
              <a:gd name="connsiteY89" fmla="*/ 185640 h 2222785"/>
              <a:gd name="connsiteX90" fmla="*/ 6146157 w 9213448"/>
              <a:gd name="connsiteY90" fmla="*/ 174066 h 2222785"/>
              <a:gd name="connsiteX91" fmla="*/ 6204030 w 9213448"/>
              <a:gd name="connsiteY91" fmla="*/ 139342 h 2222785"/>
              <a:gd name="connsiteX92" fmla="*/ 6285053 w 9213448"/>
              <a:gd name="connsiteY92" fmla="*/ 104618 h 2222785"/>
              <a:gd name="connsiteX93" fmla="*/ 6366076 w 9213448"/>
              <a:gd name="connsiteY93" fmla="*/ 69893 h 2222785"/>
              <a:gd name="connsiteX94" fmla="*/ 6435524 w 9213448"/>
              <a:gd name="connsiteY94" fmla="*/ 46744 h 2222785"/>
              <a:gd name="connsiteX95" fmla="*/ 6516547 w 9213448"/>
              <a:gd name="connsiteY95" fmla="*/ 23595 h 2222785"/>
              <a:gd name="connsiteX96" fmla="*/ 6562845 w 9213448"/>
              <a:gd name="connsiteY96" fmla="*/ 12020 h 2222785"/>
              <a:gd name="connsiteX97" fmla="*/ 6652390 w 9213448"/>
              <a:gd name="connsiteY97" fmla="*/ 3943 h 2222785"/>
              <a:gd name="connsiteX98" fmla="*/ 7388145 w 9213448"/>
              <a:gd name="connsiteY98" fmla="*/ 0 h 2222785"/>
              <a:gd name="connsiteX99" fmla="*/ 8426369 w 9213448"/>
              <a:gd name="connsiteY99" fmla="*/ 46744 h 2222785"/>
              <a:gd name="connsiteX100" fmla="*/ 8532513 w 9213448"/>
              <a:gd name="connsiteY100" fmla="*/ 76444 h 2222785"/>
              <a:gd name="connsiteX101" fmla="*/ 8650231 w 9213448"/>
              <a:gd name="connsiteY101" fmla="*/ 130820 h 2222785"/>
              <a:gd name="connsiteX102" fmla="*/ 8739331 w 9213448"/>
              <a:gd name="connsiteY102" fmla="*/ 210315 h 2222785"/>
              <a:gd name="connsiteX103" fmla="*/ 8868624 w 9213448"/>
              <a:gd name="connsiteY103" fmla="*/ 317541 h 2222785"/>
              <a:gd name="connsiteX104" fmla="*/ 8993529 w 9213448"/>
              <a:gd name="connsiteY104" fmla="*/ 498157 h 2222785"/>
              <a:gd name="connsiteX105" fmla="*/ 9028253 w 9213448"/>
              <a:gd name="connsiteY105" fmla="*/ 567605 h 2222785"/>
              <a:gd name="connsiteX106" fmla="*/ 9120850 w 9213448"/>
              <a:gd name="connsiteY106" fmla="*/ 752800 h 2222785"/>
              <a:gd name="connsiteX107" fmla="*/ 9144000 w 9213448"/>
              <a:gd name="connsiteY107" fmla="*/ 822248 h 2222785"/>
              <a:gd name="connsiteX108" fmla="*/ 9167149 w 9213448"/>
              <a:gd name="connsiteY108" fmla="*/ 891696 h 2222785"/>
              <a:gd name="connsiteX109" fmla="*/ 9213448 w 9213448"/>
              <a:gd name="connsiteY109" fmla="*/ 1157914 h 2222785"/>
              <a:gd name="connsiteX110" fmla="*/ 9167149 w 9213448"/>
              <a:gd name="connsiteY110" fmla="*/ 1551453 h 2222785"/>
              <a:gd name="connsiteX111" fmla="*/ 9111468 w 9213448"/>
              <a:gd name="connsiteY111" fmla="*/ 1720426 h 2222785"/>
              <a:gd name="connsiteX112" fmla="*/ 8945150 w 9213448"/>
              <a:gd name="connsiteY112" fmla="*/ 1949378 h 2222785"/>
              <a:gd name="connsiteX113" fmla="*/ 8679964 w 9213448"/>
              <a:gd name="connsiteY113"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3657600 w 9213448"/>
              <a:gd name="connsiteY46" fmla="*/ 1806096 h 2222785"/>
              <a:gd name="connsiteX47" fmla="*/ 4039564 w 9213448"/>
              <a:gd name="connsiteY47" fmla="*/ 2002866 h 2222785"/>
              <a:gd name="connsiteX48" fmla="*/ 4282633 w 9213448"/>
              <a:gd name="connsiteY48" fmla="*/ 1979716 h 2222785"/>
              <a:gd name="connsiteX49" fmla="*/ 4386805 w 9213448"/>
              <a:gd name="connsiteY49" fmla="*/ 1933418 h 2222785"/>
              <a:gd name="connsiteX50" fmla="*/ 4433103 w 9213448"/>
              <a:gd name="connsiteY50" fmla="*/ 1875544 h 2222785"/>
              <a:gd name="connsiteX51" fmla="*/ 4421529 w 9213448"/>
              <a:gd name="connsiteY51" fmla="*/ 1713499 h 2222785"/>
              <a:gd name="connsiteX52" fmla="*/ 4305782 w 9213448"/>
              <a:gd name="connsiteY52" fmla="*/ 1424131 h 2222785"/>
              <a:gd name="connsiteX53" fmla="*/ 4247909 w 9213448"/>
              <a:gd name="connsiteY53" fmla="*/ 1319959 h 2222785"/>
              <a:gd name="connsiteX54" fmla="*/ 4213185 w 9213448"/>
              <a:gd name="connsiteY54" fmla="*/ 1215787 h 2222785"/>
              <a:gd name="connsiteX55" fmla="*/ 4224759 w 9213448"/>
              <a:gd name="connsiteY55" fmla="*/ 1042167 h 2222785"/>
              <a:gd name="connsiteX56" fmla="*/ 4236334 w 9213448"/>
              <a:gd name="connsiteY56" fmla="*/ 1007443 h 2222785"/>
              <a:gd name="connsiteX57" fmla="*/ 4271058 w 9213448"/>
              <a:gd name="connsiteY57" fmla="*/ 995868 h 2222785"/>
              <a:gd name="connsiteX58" fmla="*/ 4305782 w 9213448"/>
              <a:gd name="connsiteY58" fmla="*/ 972719 h 2222785"/>
              <a:gd name="connsiteX59" fmla="*/ 4340506 w 9213448"/>
              <a:gd name="connsiteY59" fmla="*/ 961144 h 2222785"/>
              <a:gd name="connsiteX60" fmla="*/ 4375230 w 9213448"/>
              <a:gd name="connsiteY60" fmla="*/ 937995 h 2222785"/>
              <a:gd name="connsiteX61" fmla="*/ 4444678 w 9213448"/>
              <a:gd name="connsiteY61" fmla="*/ 914845 h 2222785"/>
              <a:gd name="connsiteX62" fmla="*/ 4467828 w 9213448"/>
              <a:gd name="connsiteY62" fmla="*/ 891696 h 2222785"/>
              <a:gd name="connsiteX63" fmla="*/ 4502552 w 9213448"/>
              <a:gd name="connsiteY63" fmla="*/ 880121 h 2222785"/>
              <a:gd name="connsiteX64" fmla="*/ 4629873 w 9213448"/>
              <a:gd name="connsiteY64" fmla="*/ 856972 h 2222785"/>
              <a:gd name="connsiteX65" fmla="*/ 4815068 w 9213448"/>
              <a:gd name="connsiteY65" fmla="*/ 822248 h 2222785"/>
              <a:gd name="connsiteX66" fmla="*/ 4919240 w 9213448"/>
              <a:gd name="connsiteY66" fmla="*/ 810673 h 2222785"/>
              <a:gd name="connsiteX67" fmla="*/ 4988688 w 9213448"/>
              <a:gd name="connsiteY67" fmla="*/ 787524 h 2222785"/>
              <a:gd name="connsiteX68" fmla="*/ 5104435 w 9213448"/>
              <a:gd name="connsiteY68" fmla="*/ 752800 h 2222785"/>
              <a:gd name="connsiteX69" fmla="*/ 5139159 w 9213448"/>
              <a:gd name="connsiteY69" fmla="*/ 741225 h 2222785"/>
              <a:gd name="connsiteX70" fmla="*/ 5173883 w 9213448"/>
              <a:gd name="connsiteY70" fmla="*/ 729650 h 2222785"/>
              <a:gd name="connsiteX71" fmla="*/ 5208607 w 9213448"/>
              <a:gd name="connsiteY71" fmla="*/ 694926 h 2222785"/>
              <a:gd name="connsiteX72" fmla="*/ 5243331 w 9213448"/>
              <a:gd name="connsiteY72" fmla="*/ 683352 h 2222785"/>
              <a:gd name="connsiteX73" fmla="*/ 5324354 w 9213448"/>
              <a:gd name="connsiteY73" fmla="*/ 648628 h 2222785"/>
              <a:gd name="connsiteX74" fmla="*/ 5382228 w 9213448"/>
              <a:gd name="connsiteY74" fmla="*/ 613904 h 2222785"/>
              <a:gd name="connsiteX75" fmla="*/ 5451676 w 9213448"/>
              <a:gd name="connsiteY75" fmla="*/ 579180 h 2222785"/>
              <a:gd name="connsiteX76" fmla="*/ 5474825 w 9213448"/>
              <a:gd name="connsiteY76" fmla="*/ 556030 h 2222785"/>
              <a:gd name="connsiteX77" fmla="*/ 5544273 w 9213448"/>
              <a:gd name="connsiteY77" fmla="*/ 509731 h 2222785"/>
              <a:gd name="connsiteX78" fmla="*/ 5578997 w 9213448"/>
              <a:gd name="connsiteY78" fmla="*/ 486582 h 2222785"/>
              <a:gd name="connsiteX79" fmla="*/ 5660020 w 9213448"/>
              <a:gd name="connsiteY79" fmla="*/ 428709 h 2222785"/>
              <a:gd name="connsiteX80" fmla="*/ 5694744 w 9213448"/>
              <a:gd name="connsiteY80" fmla="*/ 417134 h 2222785"/>
              <a:gd name="connsiteX81" fmla="*/ 5764192 w 9213448"/>
              <a:gd name="connsiteY81" fmla="*/ 382410 h 2222785"/>
              <a:gd name="connsiteX82" fmla="*/ 5810491 w 9213448"/>
              <a:gd name="connsiteY82" fmla="*/ 347686 h 2222785"/>
              <a:gd name="connsiteX83" fmla="*/ 5833640 w 9213448"/>
              <a:gd name="connsiteY83" fmla="*/ 324536 h 2222785"/>
              <a:gd name="connsiteX84" fmla="*/ 5868364 w 9213448"/>
              <a:gd name="connsiteY84" fmla="*/ 312962 h 2222785"/>
              <a:gd name="connsiteX85" fmla="*/ 5926238 w 9213448"/>
              <a:gd name="connsiteY85" fmla="*/ 278238 h 2222785"/>
              <a:gd name="connsiteX86" fmla="*/ 5984111 w 9213448"/>
              <a:gd name="connsiteY86" fmla="*/ 243514 h 2222785"/>
              <a:gd name="connsiteX87" fmla="*/ 6076709 w 9213448"/>
              <a:gd name="connsiteY87" fmla="*/ 197215 h 2222785"/>
              <a:gd name="connsiteX88" fmla="*/ 6111433 w 9213448"/>
              <a:gd name="connsiteY88" fmla="*/ 185640 h 2222785"/>
              <a:gd name="connsiteX89" fmla="*/ 6146157 w 9213448"/>
              <a:gd name="connsiteY89" fmla="*/ 174066 h 2222785"/>
              <a:gd name="connsiteX90" fmla="*/ 6204030 w 9213448"/>
              <a:gd name="connsiteY90" fmla="*/ 139342 h 2222785"/>
              <a:gd name="connsiteX91" fmla="*/ 6285053 w 9213448"/>
              <a:gd name="connsiteY91" fmla="*/ 104618 h 2222785"/>
              <a:gd name="connsiteX92" fmla="*/ 6366076 w 9213448"/>
              <a:gd name="connsiteY92" fmla="*/ 69893 h 2222785"/>
              <a:gd name="connsiteX93" fmla="*/ 6435524 w 9213448"/>
              <a:gd name="connsiteY93" fmla="*/ 46744 h 2222785"/>
              <a:gd name="connsiteX94" fmla="*/ 6516547 w 9213448"/>
              <a:gd name="connsiteY94" fmla="*/ 23595 h 2222785"/>
              <a:gd name="connsiteX95" fmla="*/ 6562845 w 9213448"/>
              <a:gd name="connsiteY95" fmla="*/ 12020 h 2222785"/>
              <a:gd name="connsiteX96" fmla="*/ 6652390 w 9213448"/>
              <a:gd name="connsiteY96" fmla="*/ 3943 h 2222785"/>
              <a:gd name="connsiteX97" fmla="*/ 7388145 w 9213448"/>
              <a:gd name="connsiteY97" fmla="*/ 0 h 2222785"/>
              <a:gd name="connsiteX98" fmla="*/ 8426369 w 9213448"/>
              <a:gd name="connsiteY98" fmla="*/ 46744 h 2222785"/>
              <a:gd name="connsiteX99" fmla="*/ 8532513 w 9213448"/>
              <a:gd name="connsiteY99" fmla="*/ 76444 h 2222785"/>
              <a:gd name="connsiteX100" fmla="*/ 8650231 w 9213448"/>
              <a:gd name="connsiteY100" fmla="*/ 130820 h 2222785"/>
              <a:gd name="connsiteX101" fmla="*/ 8739331 w 9213448"/>
              <a:gd name="connsiteY101" fmla="*/ 210315 h 2222785"/>
              <a:gd name="connsiteX102" fmla="*/ 8868624 w 9213448"/>
              <a:gd name="connsiteY102" fmla="*/ 317541 h 2222785"/>
              <a:gd name="connsiteX103" fmla="*/ 8993529 w 9213448"/>
              <a:gd name="connsiteY103" fmla="*/ 498157 h 2222785"/>
              <a:gd name="connsiteX104" fmla="*/ 9028253 w 9213448"/>
              <a:gd name="connsiteY104" fmla="*/ 567605 h 2222785"/>
              <a:gd name="connsiteX105" fmla="*/ 9120850 w 9213448"/>
              <a:gd name="connsiteY105" fmla="*/ 752800 h 2222785"/>
              <a:gd name="connsiteX106" fmla="*/ 9144000 w 9213448"/>
              <a:gd name="connsiteY106" fmla="*/ 822248 h 2222785"/>
              <a:gd name="connsiteX107" fmla="*/ 9167149 w 9213448"/>
              <a:gd name="connsiteY107" fmla="*/ 891696 h 2222785"/>
              <a:gd name="connsiteX108" fmla="*/ 9213448 w 9213448"/>
              <a:gd name="connsiteY108" fmla="*/ 1157914 h 2222785"/>
              <a:gd name="connsiteX109" fmla="*/ 9167149 w 9213448"/>
              <a:gd name="connsiteY109" fmla="*/ 1551453 h 2222785"/>
              <a:gd name="connsiteX110" fmla="*/ 9111468 w 9213448"/>
              <a:gd name="connsiteY110" fmla="*/ 1720426 h 2222785"/>
              <a:gd name="connsiteX111" fmla="*/ 8945150 w 9213448"/>
              <a:gd name="connsiteY111" fmla="*/ 1949378 h 2222785"/>
              <a:gd name="connsiteX112" fmla="*/ 8679964 w 9213448"/>
              <a:gd name="connsiteY112"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3634450 w 9213448"/>
              <a:gd name="connsiteY45" fmla="*/ 1782947 h 2222785"/>
              <a:gd name="connsiteX46" fmla="*/ 4039564 w 9213448"/>
              <a:gd name="connsiteY46" fmla="*/ 2002866 h 2222785"/>
              <a:gd name="connsiteX47" fmla="*/ 4282633 w 9213448"/>
              <a:gd name="connsiteY47" fmla="*/ 1979716 h 2222785"/>
              <a:gd name="connsiteX48" fmla="*/ 4386805 w 9213448"/>
              <a:gd name="connsiteY48" fmla="*/ 1933418 h 2222785"/>
              <a:gd name="connsiteX49" fmla="*/ 4433103 w 9213448"/>
              <a:gd name="connsiteY49" fmla="*/ 1875544 h 2222785"/>
              <a:gd name="connsiteX50" fmla="*/ 4421529 w 9213448"/>
              <a:gd name="connsiteY50" fmla="*/ 1713499 h 2222785"/>
              <a:gd name="connsiteX51" fmla="*/ 4305782 w 9213448"/>
              <a:gd name="connsiteY51" fmla="*/ 1424131 h 2222785"/>
              <a:gd name="connsiteX52" fmla="*/ 4247909 w 9213448"/>
              <a:gd name="connsiteY52" fmla="*/ 1319959 h 2222785"/>
              <a:gd name="connsiteX53" fmla="*/ 4213185 w 9213448"/>
              <a:gd name="connsiteY53" fmla="*/ 1215787 h 2222785"/>
              <a:gd name="connsiteX54" fmla="*/ 4224759 w 9213448"/>
              <a:gd name="connsiteY54" fmla="*/ 1042167 h 2222785"/>
              <a:gd name="connsiteX55" fmla="*/ 4236334 w 9213448"/>
              <a:gd name="connsiteY55" fmla="*/ 1007443 h 2222785"/>
              <a:gd name="connsiteX56" fmla="*/ 4271058 w 9213448"/>
              <a:gd name="connsiteY56" fmla="*/ 995868 h 2222785"/>
              <a:gd name="connsiteX57" fmla="*/ 4305782 w 9213448"/>
              <a:gd name="connsiteY57" fmla="*/ 972719 h 2222785"/>
              <a:gd name="connsiteX58" fmla="*/ 4340506 w 9213448"/>
              <a:gd name="connsiteY58" fmla="*/ 961144 h 2222785"/>
              <a:gd name="connsiteX59" fmla="*/ 4375230 w 9213448"/>
              <a:gd name="connsiteY59" fmla="*/ 937995 h 2222785"/>
              <a:gd name="connsiteX60" fmla="*/ 4444678 w 9213448"/>
              <a:gd name="connsiteY60" fmla="*/ 914845 h 2222785"/>
              <a:gd name="connsiteX61" fmla="*/ 4467828 w 9213448"/>
              <a:gd name="connsiteY61" fmla="*/ 891696 h 2222785"/>
              <a:gd name="connsiteX62" fmla="*/ 4502552 w 9213448"/>
              <a:gd name="connsiteY62" fmla="*/ 880121 h 2222785"/>
              <a:gd name="connsiteX63" fmla="*/ 4629873 w 9213448"/>
              <a:gd name="connsiteY63" fmla="*/ 856972 h 2222785"/>
              <a:gd name="connsiteX64" fmla="*/ 4815068 w 9213448"/>
              <a:gd name="connsiteY64" fmla="*/ 822248 h 2222785"/>
              <a:gd name="connsiteX65" fmla="*/ 4919240 w 9213448"/>
              <a:gd name="connsiteY65" fmla="*/ 810673 h 2222785"/>
              <a:gd name="connsiteX66" fmla="*/ 4988688 w 9213448"/>
              <a:gd name="connsiteY66" fmla="*/ 787524 h 2222785"/>
              <a:gd name="connsiteX67" fmla="*/ 5104435 w 9213448"/>
              <a:gd name="connsiteY67" fmla="*/ 752800 h 2222785"/>
              <a:gd name="connsiteX68" fmla="*/ 5139159 w 9213448"/>
              <a:gd name="connsiteY68" fmla="*/ 741225 h 2222785"/>
              <a:gd name="connsiteX69" fmla="*/ 5173883 w 9213448"/>
              <a:gd name="connsiteY69" fmla="*/ 729650 h 2222785"/>
              <a:gd name="connsiteX70" fmla="*/ 5208607 w 9213448"/>
              <a:gd name="connsiteY70" fmla="*/ 694926 h 2222785"/>
              <a:gd name="connsiteX71" fmla="*/ 5243331 w 9213448"/>
              <a:gd name="connsiteY71" fmla="*/ 683352 h 2222785"/>
              <a:gd name="connsiteX72" fmla="*/ 5324354 w 9213448"/>
              <a:gd name="connsiteY72" fmla="*/ 648628 h 2222785"/>
              <a:gd name="connsiteX73" fmla="*/ 5382228 w 9213448"/>
              <a:gd name="connsiteY73" fmla="*/ 613904 h 2222785"/>
              <a:gd name="connsiteX74" fmla="*/ 5451676 w 9213448"/>
              <a:gd name="connsiteY74" fmla="*/ 579180 h 2222785"/>
              <a:gd name="connsiteX75" fmla="*/ 5474825 w 9213448"/>
              <a:gd name="connsiteY75" fmla="*/ 556030 h 2222785"/>
              <a:gd name="connsiteX76" fmla="*/ 5544273 w 9213448"/>
              <a:gd name="connsiteY76" fmla="*/ 509731 h 2222785"/>
              <a:gd name="connsiteX77" fmla="*/ 5578997 w 9213448"/>
              <a:gd name="connsiteY77" fmla="*/ 486582 h 2222785"/>
              <a:gd name="connsiteX78" fmla="*/ 5660020 w 9213448"/>
              <a:gd name="connsiteY78" fmla="*/ 428709 h 2222785"/>
              <a:gd name="connsiteX79" fmla="*/ 5694744 w 9213448"/>
              <a:gd name="connsiteY79" fmla="*/ 417134 h 2222785"/>
              <a:gd name="connsiteX80" fmla="*/ 5764192 w 9213448"/>
              <a:gd name="connsiteY80" fmla="*/ 382410 h 2222785"/>
              <a:gd name="connsiteX81" fmla="*/ 5810491 w 9213448"/>
              <a:gd name="connsiteY81" fmla="*/ 347686 h 2222785"/>
              <a:gd name="connsiteX82" fmla="*/ 5833640 w 9213448"/>
              <a:gd name="connsiteY82" fmla="*/ 324536 h 2222785"/>
              <a:gd name="connsiteX83" fmla="*/ 5868364 w 9213448"/>
              <a:gd name="connsiteY83" fmla="*/ 312962 h 2222785"/>
              <a:gd name="connsiteX84" fmla="*/ 5926238 w 9213448"/>
              <a:gd name="connsiteY84" fmla="*/ 278238 h 2222785"/>
              <a:gd name="connsiteX85" fmla="*/ 5984111 w 9213448"/>
              <a:gd name="connsiteY85" fmla="*/ 243514 h 2222785"/>
              <a:gd name="connsiteX86" fmla="*/ 6076709 w 9213448"/>
              <a:gd name="connsiteY86" fmla="*/ 197215 h 2222785"/>
              <a:gd name="connsiteX87" fmla="*/ 6111433 w 9213448"/>
              <a:gd name="connsiteY87" fmla="*/ 185640 h 2222785"/>
              <a:gd name="connsiteX88" fmla="*/ 6146157 w 9213448"/>
              <a:gd name="connsiteY88" fmla="*/ 174066 h 2222785"/>
              <a:gd name="connsiteX89" fmla="*/ 6204030 w 9213448"/>
              <a:gd name="connsiteY89" fmla="*/ 139342 h 2222785"/>
              <a:gd name="connsiteX90" fmla="*/ 6285053 w 9213448"/>
              <a:gd name="connsiteY90" fmla="*/ 104618 h 2222785"/>
              <a:gd name="connsiteX91" fmla="*/ 6366076 w 9213448"/>
              <a:gd name="connsiteY91" fmla="*/ 69893 h 2222785"/>
              <a:gd name="connsiteX92" fmla="*/ 6435524 w 9213448"/>
              <a:gd name="connsiteY92" fmla="*/ 46744 h 2222785"/>
              <a:gd name="connsiteX93" fmla="*/ 6516547 w 9213448"/>
              <a:gd name="connsiteY93" fmla="*/ 23595 h 2222785"/>
              <a:gd name="connsiteX94" fmla="*/ 6562845 w 9213448"/>
              <a:gd name="connsiteY94" fmla="*/ 12020 h 2222785"/>
              <a:gd name="connsiteX95" fmla="*/ 6652390 w 9213448"/>
              <a:gd name="connsiteY95" fmla="*/ 3943 h 2222785"/>
              <a:gd name="connsiteX96" fmla="*/ 7388145 w 9213448"/>
              <a:gd name="connsiteY96" fmla="*/ 0 h 2222785"/>
              <a:gd name="connsiteX97" fmla="*/ 8426369 w 9213448"/>
              <a:gd name="connsiteY97" fmla="*/ 46744 h 2222785"/>
              <a:gd name="connsiteX98" fmla="*/ 8532513 w 9213448"/>
              <a:gd name="connsiteY98" fmla="*/ 76444 h 2222785"/>
              <a:gd name="connsiteX99" fmla="*/ 8650231 w 9213448"/>
              <a:gd name="connsiteY99" fmla="*/ 130820 h 2222785"/>
              <a:gd name="connsiteX100" fmla="*/ 8739331 w 9213448"/>
              <a:gd name="connsiteY100" fmla="*/ 210315 h 2222785"/>
              <a:gd name="connsiteX101" fmla="*/ 8868624 w 9213448"/>
              <a:gd name="connsiteY101" fmla="*/ 317541 h 2222785"/>
              <a:gd name="connsiteX102" fmla="*/ 8993529 w 9213448"/>
              <a:gd name="connsiteY102" fmla="*/ 498157 h 2222785"/>
              <a:gd name="connsiteX103" fmla="*/ 9028253 w 9213448"/>
              <a:gd name="connsiteY103" fmla="*/ 567605 h 2222785"/>
              <a:gd name="connsiteX104" fmla="*/ 9120850 w 9213448"/>
              <a:gd name="connsiteY104" fmla="*/ 752800 h 2222785"/>
              <a:gd name="connsiteX105" fmla="*/ 9144000 w 9213448"/>
              <a:gd name="connsiteY105" fmla="*/ 822248 h 2222785"/>
              <a:gd name="connsiteX106" fmla="*/ 9167149 w 9213448"/>
              <a:gd name="connsiteY106" fmla="*/ 891696 h 2222785"/>
              <a:gd name="connsiteX107" fmla="*/ 9213448 w 9213448"/>
              <a:gd name="connsiteY107" fmla="*/ 1157914 h 2222785"/>
              <a:gd name="connsiteX108" fmla="*/ 9167149 w 9213448"/>
              <a:gd name="connsiteY108" fmla="*/ 1551453 h 2222785"/>
              <a:gd name="connsiteX109" fmla="*/ 9111468 w 9213448"/>
              <a:gd name="connsiteY109" fmla="*/ 1720426 h 2222785"/>
              <a:gd name="connsiteX110" fmla="*/ 8945150 w 9213448"/>
              <a:gd name="connsiteY110" fmla="*/ 1949378 h 2222785"/>
              <a:gd name="connsiteX111" fmla="*/ 8679964 w 9213448"/>
              <a:gd name="connsiteY111"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3599726 w 9213448"/>
              <a:gd name="connsiteY44" fmla="*/ 1771372 h 2222785"/>
              <a:gd name="connsiteX45" fmla="*/ 4039564 w 9213448"/>
              <a:gd name="connsiteY45" fmla="*/ 2002866 h 2222785"/>
              <a:gd name="connsiteX46" fmla="*/ 4282633 w 9213448"/>
              <a:gd name="connsiteY46" fmla="*/ 1979716 h 2222785"/>
              <a:gd name="connsiteX47" fmla="*/ 4386805 w 9213448"/>
              <a:gd name="connsiteY47" fmla="*/ 1933418 h 2222785"/>
              <a:gd name="connsiteX48" fmla="*/ 4433103 w 9213448"/>
              <a:gd name="connsiteY48" fmla="*/ 1875544 h 2222785"/>
              <a:gd name="connsiteX49" fmla="*/ 4421529 w 9213448"/>
              <a:gd name="connsiteY49" fmla="*/ 1713499 h 2222785"/>
              <a:gd name="connsiteX50" fmla="*/ 4305782 w 9213448"/>
              <a:gd name="connsiteY50" fmla="*/ 1424131 h 2222785"/>
              <a:gd name="connsiteX51" fmla="*/ 4247909 w 9213448"/>
              <a:gd name="connsiteY51" fmla="*/ 1319959 h 2222785"/>
              <a:gd name="connsiteX52" fmla="*/ 4213185 w 9213448"/>
              <a:gd name="connsiteY52" fmla="*/ 1215787 h 2222785"/>
              <a:gd name="connsiteX53" fmla="*/ 4224759 w 9213448"/>
              <a:gd name="connsiteY53" fmla="*/ 1042167 h 2222785"/>
              <a:gd name="connsiteX54" fmla="*/ 4236334 w 9213448"/>
              <a:gd name="connsiteY54" fmla="*/ 1007443 h 2222785"/>
              <a:gd name="connsiteX55" fmla="*/ 4271058 w 9213448"/>
              <a:gd name="connsiteY55" fmla="*/ 995868 h 2222785"/>
              <a:gd name="connsiteX56" fmla="*/ 4305782 w 9213448"/>
              <a:gd name="connsiteY56" fmla="*/ 972719 h 2222785"/>
              <a:gd name="connsiteX57" fmla="*/ 4340506 w 9213448"/>
              <a:gd name="connsiteY57" fmla="*/ 961144 h 2222785"/>
              <a:gd name="connsiteX58" fmla="*/ 4375230 w 9213448"/>
              <a:gd name="connsiteY58" fmla="*/ 937995 h 2222785"/>
              <a:gd name="connsiteX59" fmla="*/ 4444678 w 9213448"/>
              <a:gd name="connsiteY59" fmla="*/ 914845 h 2222785"/>
              <a:gd name="connsiteX60" fmla="*/ 4467828 w 9213448"/>
              <a:gd name="connsiteY60" fmla="*/ 891696 h 2222785"/>
              <a:gd name="connsiteX61" fmla="*/ 4502552 w 9213448"/>
              <a:gd name="connsiteY61" fmla="*/ 880121 h 2222785"/>
              <a:gd name="connsiteX62" fmla="*/ 4629873 w 9213448"/>
              <a:gd name="connsiteY62" fmla="*/ 856972 h 2222785"/>
              <a:gd name="connsiteX63" fmla="*/ 4815068 w 9213448"/>
              <a:gd name="connsiteY63" fmla="*/ 822248 h 2222785"/>
              <a:gd name="connsiteX64" fmla="*/ 4919240 w 9213448"/>
              <a:gd name="connsiteY64" fmla="*/ 810673 h 2222785"/>
              <a:gd name="connsiteX65" fmla="*/ 4988688 w 9213448"/>
              <a:gd name="connsiteY65" fmla="*/ 787524 h 2222785"/>
              <a:gd name="connsiteX66" fmla="*/ 5104435 w 9213448"/>
              <a:gd name="connsiteY66" fmla="*/ 752800 h 2222785"/>
              <a:gd name="connsiteX67" fmla="*/ 5139159 w 9213448"/>
              <a:gd name="connsiteY67" fmla="*/ 741225 h 2222785"/>
              <a:gd name="connsiteX68" fmla="*/ 5173883 w 9213448"/>
              <a:gd name="connsiteY68" fmla="*/ 729650 h 2222785"/>
              <a:gd name="connsiteX69" fmla="*/ 5208607 w 9213448"/>
              <a:gd name="connsiteY69" fmla="*/ 694926 h 2222785"/>
              <a:gd name="connsiteX70" fmla="*/ 5243331 w 9213448"/>
              <a:gd name="connsiteY70" fmla="*/ 683352 h 2222785"/>
              <a:gd name="connsiteX71" fmla="*/ 5324354 w 9213448"/>
              <a:gd name="connsiteY71" fmla="*/ 648628 h 2222785"/>
              <a:gd name="connsiteX72" fmla="*/ 5382228 w 9213448"/>
              <a:gd name="connsiteY72" fmla="*/ 613904 h 2222785"/>
              <a:gd name="connsiteX73" fmla="*/ 5451676 w 9213448"/>
              <a:gd name="connsiteY73" fmla="*/ 579180 h 2222785"/>
              <a:gd name="connsiteX74" fmla="*/ 5474825 w 9213448"/>
              <a:gd name="connsiteY74" fmla="*/ 556030 h 2222785"/>
              <a:gd name="connsiteX75" fmla="*/ 5544273 w 9213448"/>
              <a:gd name="connsiteY75" fmla="*/ 509731 h 2222785"/>
              <a:gd name="connsiteX76" fmla="*/ 5578997 w 9213448"/>
              <a:gd name="connsiteY76" fmla="*/ 486582 h 2222785"/>
              <a:gd name="connsiteX77" fmla="*/ 5660020 w 9213448"/>
              <a:gd name="connsiteY77" fmla="*/ 428709 h 2222785"/>
              <a:gd name="connsiteX78" fmla="*/ 5694744 w 9213448"/>
              <a:gd name="connsiteY78" fmla="*/ 417134 h 2222785"/>
              <a:gd name="connsiteX79" fmla="*/ 5764192 w 9213448"/>
              <a:gd name="connsiteY79" fmla="*/ 382410 h 2222785"/>
              <a:gd name="connsiteX80" fmla="*/ 5810491 w 9213448"/>
              <a:gd name="connsiteY80" fmla="*/ 347686 h 2222785"/>
              <a:gd name="connsiteX81" fmla="*/ 5833640 w 9213448"/>
              <a:gd name="connsiteY81" fmla="*/ 324536 h 2222785"/>
              <a:gd name="connsiteX82" fmla="*/ 5868364 w 9213448"/>
              <a:gd name="connsiteY82" fmla="*/ 312962 h 2222785"/>
              <a:gd name="connsiteX83" fmla="*/ 5926238 w 9213448"/>
              <a:gd name="connsiteY83" fmla="*/ 278238 h 2222785"/>
              <a:gd name="connsiteX84" fmla="*/ 5984111 w 9213448"/>
              <a:gd name="connsiteY84" fmla="*/ 243514 h 2222785"/>
              <a:gd name="connsiteX85" fmla="*/ 6076709 w 9213448"/>
              <a:gd name="connsiteY85" fmla="*/ 197215 h 2222785"/>
              <a:gd name="connsiteX86" fmla="*/ 6111433 w 9213448"/>
              <a:gd name="connsiteY86" fmla="*/ 185640 h 2222785"/>
              <a:gd name="connsiteX87" fmla="*/ 6146157 w 9213448"/>
              <a:gd name="connsiteY87" fmla="*/ 174066 h 2222785"/>
              <a:gd name="connsiteX88" fmla="*/ 6204030 w 9213448"/>
              <a:gd name="connsiteY88" fmla="*/ 139342 h 2222785"/>
              <a:gd name="connsiteX89" fmla="*/ 6285053 w 9213448"/>
              <a:gd name="connsiteY89" fmla="*/ 104618 h 2222785"/>
              <a:gd name="connsiteX90" fmla="*/ 6366076 w 9213448"/>
              <a:gd name="connsiteY90" fmla="*/ 69893 h 2222785"/>
              <a:gd name="connsiteX91" fmla="*/ 6435524 w 9213448"/>
              <a:gd name="connsiteY91" fmla="*/ 46744 h 2222785"/>
              <a:gd name="connsiteX92" fmla="*/ 6516547 w 9213448"/>
              <a:gd name="connsiteY92" fmla="*/ 23595 h 2222785"/>
              <a:gd name="connsiteX93" fmla="*/ 6562845 w 9213448"/>
              <a:gd name="connsiteY93" fmla="*/ 12020 h 2222785"/>
              <a:gd name="connsiteX94" fmla="*/ 6652390 w 9213448"/>
              <a:gd name="connsiteY94" fmla="*/ 3943 h 2222785"/>
              <a:gd name="connsiteX95" fmla="*/ 7388145 w 9213448"/>
              <a:gd name="connsiteY95" fmla="*/ 0 h 2222785"/>
              <a:gd name="connsiteX96" fmla="*/ 8426369 w 9213448"/>
              <a:gd name="connsiteY96" fmla="*/ 46744 h 2222785"/>
              <a:gd name="connsiteX97" fmla="*/ 8532513 w 9213448"/>
              <a:gd name="connsiteY97" fmla="*/ 76444 h 2222785"/>
              <a:gd name="connsiteX98" fmla="*/ 8650231 w 9213448"/>
              <a:gd name="connsiteY98" fmla="*/ 130820 h 2222785"/>
              <a:gd name="connsiteX99" fmla="*/ 8739331 w 9213448"/>
              <a:gd name="connsiteY99" fmla="*/ 210315 h 2222785"/>
              <a:gd name="connsiteX100" fmla="*/ 8868624 w 9213448"/>
              <a:gd name="connsiteY100" fmla="*/ 317541 h 2222785"/>
              <a:gd name="connsiteX101" fmla="*/ 8993529 w 9213448"/>
              <a:gd name="connsiteY101" fmla="*/ 498157 h 2222785"/>
              <a:gd name="connsiteX102" fmla="*/ 9028253 w 9213448"/>
              <a:gd name="connsiteY102" fmla="*/ 567605 h 2222785"/>
              <a:gd name="connsiteX103" fmla="*/ 9120850 w 9213448"/>
              <a:gd name="connsiteY103" fmla="*/ 752800 h 2222785"/>
              <a:gd name="connsiteX104" fmla="*/ 9144000 w 9213448"/>
              <a:gd name="connsiteY104" fmla="*/ 822248 h 2222785"/>
              <a:gd name="connsiteX105" fmla="*/ 9167149 w 9213448"/>
              <a:gd name="connsiteY105" fmla="*/ 891696 h 2222785"/>
              <a:gd name="connsiteX106" fmla="*/ 9213448 w 9213448"/>
              <a:gd name="connsiteY106" fmla="*/ 1157914 h 2222785"/>
              <a:gd name="connsiteX107" fmla="*/ 9167149 w 9213448"/>
              <a:gd name="connsiteY107" fmla="*/ 1551453 h 2222785"/>
              <a:gd name="connsiteX108" fmla="*/ 9111468 w 9213448"/>
              <a:gd name="connsiteY108" fmla="*/ 1720426 h 2222785"/>
              <a:gd name="connsiteX109" fmla="*/ 8945150 w 9213448"/>
              <a:gd name="connsiteY109" fmla="*/ 1949378 h 2222785"/>
              <a:gd name="connsiteX110" fmla="*/ 8679964 w 9213448"/>
              <a:gd name="connsiteY110"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588152 w 9213448"/>
              <a:gd name="connsiteY43" fmla="*/ 1736648 h 2222785"/>
              <a:gd name="connsiteX44" fmla="*/ 4039564 w 9213448"/>
              <a:gd name="connsiteY44" fmla="*/ 2002866 h 2222785"/>
              <a:gd name="connsiteX45" fmla="*/ 4282633 w 9213448"/>
              <a:gd name="connsiteY45" fmla="*/ 1979716 h 2222785"/>
              <a:gd name="connsiteX46" fmla="*/ 4386805 w 9213448"/>
              <a:gd name="connsiteY46" fmla="*/ 1933418 h 2222785"/>
              <a:gd name="connsiteX47" fmla="*/ 4433103 w 9213448"/>
              <a:gd name="connsiteY47" fmla="*/ 1875544 h 2222785"/>
              <a:gd name="connsiteX48" fmla="*/ 4421529 w 9213448"/>
              <a:gd name="connsiteY48" fmla="*/ 1713499 h 2222785"/>
              <a:gd name="connsiteX49" fmla="*/ 4305782 w 9213448"/>
              <a:gd name="connsiteY49" fmla="*/ 1424131 h 2222785"/>
              <a:gd name="connsiteX50" fmla="*/ 4247909 w 9213448"/>
              <a:gd name="connsiteY50" fmla="*/ 1319959 h 2222785"/>
              <a:gd name="connsiteX51" fmla="*/ 4213185 w 9213448"/>
              <a:gd name="connsiteY51" fmla="*/ 1215787 h 2222785"/>
              <a:gd name="connsiteX52" fmla="*/ 4224759 w 9213448"/>
              <a:gd name="connsiteY52" fmla="*/ 1042167 h 2222785"/>
              <a:gd name="connsiteX53" fmla="*/ 4236334 w 9213448"/>
              <a:gd name="connsiteY53" fmla="*/ 1007443 h 2222785"/>
              <a:gd name="connsiteX54" fmla="*/ 4271058 w 9213448"/>
              <a:gd name="connsiteY54" fmla="*/ 995868 h 2222785"/>
              <a:gd name="connsiteX55" fmla="*/ 4305782 w 9213448"/>
              <a:gd name="connsiteY55" fmla="*/ 972719 h 2222785"/>
              <a:gd name="connsiteX56" fmla="*/ 4340506 w 9213448"/>
              <a:gd name="connsiteY56" fmla="*/ 961144 h 2222785"/>
              <a:gd name="connsiteX57" fmla="*/ 4375230 w 9213448"/>
              <a:gd name="connsiteY57" fmla="*/ 937995 h 2222785"/>
              <a:gd name="connsiteX58" fmla="*/ 4444678 w 9213448"/>
              <a:gd name="connsiteY58" fmla="*/ 914845 h 2222785"/>
              <a:gd name="connsiteX59" fmla="*/ 4467828 w 9213448"/>
              <a:gd name="connsiteY59" fmla="*/ 891696 h 2222785"/>
              <a:gd name="connsiteX60" fmla="*/ 4502552 w 9213448"/>
              <a:gd name="connsiteY60" fmla="*/ 880121 h 2222785"/>
              <a:gd name="connsiteX61" fmla="*/ 4629873 w 9213448"/>
              <a:gd name="connsiteY61" fmla="*/ 856972 h 2222785"/>
              <a:gd name="connsiteX62" fmla="*/ 4815068 w 9213448"/>
              <a:gd name="connsiteY62" fmla="*/ 822248 h 2222785"/>
              <a:gd name="connsiteX63" fmla="*/ 4919240 w 9213448"/>
              <a:gd name="connsiteY63" fmla="*/ 810673 h 2222785"/>
              <a:gd name="connsiteX64" fmla="*/ 4988688 w 9213448"/>
              <a:gd name="connsiteY64" fmla="*/ 787524 h 2222785"/>
              <a:gd name="connsiteX65" fmla="*/ 5104435 w 9213448"/>
              <a:gd name="connsiteY65" fmla="*/ 752800 h 2222785"/>
              <a:gd name="connsiteX66" fmla="*/ 5139159 w 9213448"/>
              <a:gd name="connsiteY66" fmla="*/ 741225 h 2222785"/>
              <a:gd name="connsiteX67" fmla="*/ 5173883 w 9213448"/>
              <a:gd name="connsiteY67" fmla="*/ 729650 h 2222785"/>
              <a:gd name="connsiteX68" fmla="*/ 5208607 w 9213448"/>
              <a:gd name="connsiteY68" fmla="*/ 694926 h 2222785"/>
              <a:gd name="connsiteX69" fmla="*/ 5243331 w 9213448"/>
              <a:gd name="connsiteY69" fmla="*/ 683352 h 2222785"/>
              <a:gd name="connsiteX70" fmla="*/ 5324354 w 9213448"/>
              <a:gd name="connsiteY70" fmla="*/ 648628 h 2222785"/>
              <a:gd name="connsiteX71" fmla="*/ 5382228 w 9213448"/>
              <a:gd name="connsiteY71" fmla="*/ 613904 h 2222785"/>
              <a:gd name="connsiteX72" fmla="*/ 5451676 w 9213448"/>
              <a:gd name="connsiteY72" fmla="*/ 579180 h 2222785"/>
              <a:gd name="connsiteX73" fmla="*/ 5474825 w 9213448"/>
              <a:gd name="connsiteY73" fmla="*/ 556030 h 2222785"/>
              <a:gd name="connsiteX74" fmla="*/ 5544273 w 9213448"/>
              <a:gd name="connsiteY74" fmla="*/ 509731 h 2222785"/>
              <a:gd name="connsiteX75" fmla="*/ 5578997 w 9213448"/>
              <a:gd name="connsiteY75" fmla="*/ 486582 h 2222785"/>
              <a:gd name="connsiteX76" fmla="*/ 5660020 w 9213448"/>
              <a:gd name="connsiteY76" fmla="*/ 428709 h 2222785"/>
              <a:gd name="connsiteX77" fmla="*/ 5694744 w 9213448"/>
              <a:gd name="connsiteY77" fmla="*/ 417134 h 2222785"/>
              <a:gd name="connsiteX78" fmla="*/ 5764192 w 9213448"/>
              <a:gd name="connsiteY78" fmla="*/ 382410 h 2222785"/>
              <a:gd name="connsiteX79" fmla="*/ 5810491 w 9213448"/>
              <a:gd name="connsiteY79" fmla="*/ 347686 h 2222785"/>
              <a:gd name="connsiteX80" fmla="*/ 5833640 w 9213448"/>
              <a:gd name="connsiteY80" fmla="*/ 324536 h 2222785"/>
              <a:gd name="connsiteX81" fmla="*/ 5868364 w 9213448"/>
              <a:gd name="connsiteY81" fmla="*/ 312962 h 2222785"/>
              <a:gd name="connsiteX82" fmla="*/ 5926238 w 9213448"/>
              <a:gd name="connsiteY82" fmla="*/ 278238 h 2222785"/>
              <a:gd name="connsiteX83" fmla="*/ 5984111 w 9213448"/>
              <a:gd name="connsiteY83" fmla="*/ 243514 h 2222785"/>
              <a:gd name="connsiteX84" fmla="*/ 6076709 w 9213448"/>
              <a:gd name="connsiteY84" fmla="*/ 197215 h 2222785"/>
              <a:gd name="connsiteX85" fmla="*/ 6111433 w 9213448"/>
              <a:gd name="connsiteY85" fmla="*/ 185640 h 2222785"/>
              <a:gd name="connsiteX86" fmla="*/ 6146157 w 9213448"/>
              <a:gd name="connsiteY86" fmla="*/ 174066 h 2222785"/>
              <a:gd name="connsiteX87" fmla="*/ 6204030 w 9213448"/>
              <a:gd name="connsiteY87" fmla="*/ 139342 h 2222785"/>
              <a:gd name="connsiteX88" fmla="*/ 6285053 w 9213448"/>
              <a:gd name="connsiteY88" fmla="*/ 104618 h 2222785"/>
              <a:gd name="connsiteX89" fmla="*/ 6366076 w 9213448"/>
              <a:gd name="connsiteY89" fmla="*/ 69893 h 2222785"/>
              <a:gd name="connsiteX90" fmla="*/ 6435524 w 9213448"/>
              <a:gd name="connsiteY90" fmla="*/ 46744 h 2222785"/>
              <a:gd name="connsiteX91" fmla="*/ 6516547 w 9213448"/>
              <a:gd name="connsiteY91" fmla="*/ 23595 h 2222785"/>
              <a:gd name="connsiteX92" fmla="*/ 6562845 w 9213448"/>
              <a:gd name="connsiteY92" fmla="*/ 12020 h 2222785"/>
              <a:gd name="connsiteX93" fmla="*/ 6652390 w 9213448"/>
              <a:gd name="connsiteY93" fmla="*/ 3943 h 2222785"/>
              <a:gd name="connsiteX94" fmla="*/ 7388145 w 9213448"/>
              <a:gd name="connsiteY94" fmla="*/ 0 h 2222785"/>
              <a:gd name="connsiteX95" fmla="*/ 8426369 w 9213448"/>
              <a:gd name="connsiteY95" fmla="*/ 46744 h 2222785"/>
              <a:gd name="connsiteX96" fmla="*/ 8532513 w 9213448"/>
              <a:gd name="connsiteY96" fmla="*/ 76444 h 2222785"/>
              <a:gd name="connsiteX97" fmla="*/ 8650231 w 9213448"/>
              <a:gd name="connsiteY97" fmla="*/ 130820 h 2222785"/>
              <a:gd name="connsiteX98" fmla="*/ 8739331 w 9213448"/>
              <a:gd name="connsiteY98" fmla="*/ 210315 h 2222785"/>
              <a:gd name="connsiteX99" fmla="*/ 8868624 w 9213448"/>
              <a:gd name="connsiteY99" fmla="*/ 317541 h 2222785"/>
              <a:gd name="connsiteX100" fmla="*/ 8993529 w 9213448"/>
              <a:gd name="connsiteY100" fmla="*/ 498157 h 2222785"/>
              <a:gd name="connsiteX101" fmla="*/ 9028253 w 9213448"/>
              <a:gd name="connsiteY101" fmla="*/ 567605 h 2222785"/>
              <a:gd name="connsiteX102" fmla="*/ 9120850 w 9213448"/>
              <a:gd name="connsiteY102" fmla="*/ 752800 h 2222785"/>
              <a:gd name="connsiteX103" fmla="*/ 9144000 w 9213448"/>
              <a:gd name="connsiteY103" fmla="*/ 822248 h 2222785"/>
              <a:gd name="connsiteX104" fmla="*/ 9167149 w 9213448"/>
              <a:gd name="connsiteY104" fmla="*/ 891696 h 2222785"/>
              <a:gd name="connsiteX105" fmla="*/ 9213448 w 9213448"/>
              <a:gd name="connsiteY105" fmla="*/ 1157914 h 2222785"/>
              <a:gd name="connsiteX106" fmla="*/ 9167149 w 9213448"/>
              <a:gd name="connsiteY106" fmla="*/ 1551453 h 2222785"/>
              <a:gd name="connsiteX107" fmla="*/ 9111468 w 9213448"/>
              <a:gd name="connsiteY107" fmla="*/ 1720426 h 2222785"/>
              <a:gd name="connsiteX108" fmla="*/ 8945150 w 9213448"/>
              <a:gd name="connsiteY108" fmla="*/ 1949378 h 2222785"/>
              <a:gd name="connsiteX109" fmla="*/ 8679964 w 9213448"/>
              <a:gd name="connsiteY109"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4039564 w 9213448"/>
              <a:gd name="connsiteY43" fmla="*/ 2002866 h 2222785"/>
              <a:gd name="connsiteX44" fmla="*/ 4282633 w 9213448"/>
              <a:gd name="connsiteY44" fmla="*/ 1979716 h 2222785"/>
              <a:gd name="connsiteX45" fmla="*/ 4386805 w 9213448"/>
              <a:gd name="connsiteY45" fmla="*/ 1933418 h 2222785"/>
              <a:gd name="connsiteX46" fmla="*/ 4433103 w 9213448"/>
              <a:gd name="connsiteY46" fmla="*/ 1875544 h 2222785"/>
              <a:gd name="connsiteX47" fmla="*/ 4421529 w 9213448"/>
              <a:gd name="connsiteY47" fmla="*/ 1713499 h 2222785"/>
              <a:gd name="connsiteX48" fmla="*/ 4305782 w 9213448"/>
              <a:gd name="connsiteY48" fmla="*/ 1424131 h 2222785"/>
              <a:gd name="connsiteX49" fmla="*/ 4247909 w 9213448"/>
              <a:gd name="connsiteY49" fmla="*/ 1319959 h 2222785"/>
              <a:gd name="connsiteX50" fmla="*/ 4213185 w 9213448"/>
              <a:gd name="connsiteY50" fmla="*/ 1215787 h 2222785"/>
              <a:gd name="connsiteX51" fmla="*/ 4224759 w 9213448"/>
              <a:gd name="connsiteY51" fmla="*/ 1042167 h 2222785"/>
              <a:gd name="connsiteX52" fmla="*/ 4236334 w 9213448"/>
              <a:gd name="connsiteY52" fmla="*/ 1007443 h 2222785"/>
              <a:gd name="connsiteX53" fmla="*/ 4271058 w 9213448"/>
              <a:gd name="connsiteY53" fmla="*/ 995868 h 2222785"/>
              <a:gd name="connsiteX54" fmla="*/ 4305782 w 9213448"/>
              <a:gd name="connsiteY54" fmla="*/ 972719 h 2222785"/>
              <a:gd name="connsiteX55" fmla="*/ 4340506 w 9213448"/>
              <a:gd name="connsiteY55" fmla="*/ 961144 h 2222785"/>
              <a:gd name="connsiteX56" fmla="*/ 4375230 w 9213448"/>
              <a:gd name="connsiteY56" fmla="*/ 937995 h 2222785"/>
              <a:gd name="connsiteX57" fmla="*/ 4444678 w 9213448"/>
              <a:gd name="connsiteY57" fmla="*/ 914845 h 2222785"/>
              <a:gd name="connsiteX58" fmla="*/ 4467828 w 9213448"/>
              <a:gd name="connsiteY58" fmla="*/ 891696 h 2222785"/>
              <a:gd name="connsiteX59" fmla="*/ 4502552 w 9213448"/>
              <a:gd name="connsiteY59" fmla="*/ 880121 h 2222785"/>
              <a:gd name="connsiteX60" fmla="*/ 4629873 w 9213448"/>
              <a:gd name="connsiteY60" fmla="*/ 856972 h 2222785"/>
              <a:gd name="connsiteX61" fmla="*/ 4815068 w 9213448"/>
              <a:gd name="connsiteY61" fmla="*/ 822248 h 2222785"/>
              <a:gd name="connsiteX62" fmla="*/ 4919240 w 9213448"/>
              <a:gd name="connsiteY62" fmla="*/ 810673 h 2222785"/>
              <a:gd name="connsiteX63" fmla="*/ 4988688 w 9213448"/>
              <a:gd name="connsiteY63" fmla="*/ 787524 h 2222785"/>
              <a:gd name="connsiteX64" fmla="*/ 5104435 w 9213448"/>
              <a:gd name="connsiteY64" fmla="*/ 752800 h 2222785"/>
              <a:gd name="connsiteX65" fmla="*/ 5139159 w 9213448"/>
              <a:gd name="connsiteY65" fmla="*/ 741225 h 2222785"/>
              <a:gd name="connsiteX66" fmla="*/ 5173883 w 9213448"/>
              <a:gd name="connsiteY66" fmla="*/ 729650 h 2222785"/>
              <a:gd name="connsiteX67" fmla="*/ 5208607 w 9213448"/>
              <a:gd name="connsiteY67" fmla="*/ 694926 h 2222785"/>
              <a:gd name="connsiteX68" fmla="*/ 5243331 w 9213448"/>
              <a:gd name="connsiteY68" fmla="*/ 683352 h 2222785"/>
              <a:gd name="connsiteX69" fmla="*/ 5324354 w 9213448"/>
              <a:gd name="connsiteY69" fmla="*/ 648628 h 2222785"/>
              <a:gd name="connsiteX70" fmla="*/ 5382228 w 9213448"/>
              <a:gd name="connsiteY70" fmla="*/ 613904 h 2222785"/>
              <a:gd name="connsiteX71" fmla="*/ 5451676 w 9213448"/>
              <a:gd name="connsiteY71" fmla="*/ 579180 h 2222785"/>
              <a:gd name="connsiteX72" fmla="*/ 5474825 w 9213448"/>
              <a:gd name="connsiteY72" fmla="*/ 556030 h 2222785"/>
              <a:gd name="connsiteX73" fmla="*/ 5544273 w 9213448"/>
              <a:gd name="connsiteY73" fmla="*/ 509731 h 2222785"/>
              <a:gd name="connsiteX74" fmla="*/ 5578997 w 9213448"/>
              <a:gd name="connsiteY74" fmla="*/ 486582 h 2222785"/>
              <a:gd name="connsiteX75" fmla="*/ 5660020 w 9213448"/>
              <a:gd name="connsiteY75" fmla="*/ 428709 h 2222785"/>
              <a:gd name="connsiteX76" fmla="*/ 5694744 w 9213448"/>
              <a:gd name="connsiteY76" fmla="*/ 417134 h 2222785"/>
              <a:gd name="connsiteX77" fmla="*/ 5764192 w 9213448"/>
              <a:gd name="connsiteY77" fmla="*/ 382410 h 2222785"/>
              <a:gd name="connsiteX78" fmla="*/ 5810491 w 9213448"/>
              <a:gd name="connsiteY78" fmla="*/ 347686 h 2222785"/>
              <a:gd name="connsiteX79" fmla="*/ 5833640 w 9213448"/>
              <a:gd name="connsiteY79" fmla="*/ 324536 h 2222785"/>
              <a:gd name="connsiteX80" fmla="*/ 5868364 w 9213448"/>
              <a:gd name="connsiteY80" fmla="*/ 312962 h 2222785"/>
              <a:gd name="connsiteX81" fmla="*/ 5926238 w 9213448"/>
              <a:gd name="connsiteY81" fmla="*/ 278238 h 2222785"/>
              <a:gd name="connsiteX82" fmla="*/ 5984111 w 9213448"/>
              <a:gd name="connsiteY82" fmla="*/ 243514 h 2222785"/>
              <a:gd name="connsiteX83" fmla="*/ 6076709 w 9213448"/>
              <a:gd name="connsiteY83" fmla="*/ 197215 h 2222785"/>
              <a:gd name="connsiteX84" fmla="*/ 6111433 w 9213448"/>
              <a:gd name="connsiteY84" fmla="*/ 185640 h 2222785"/>
              <a:gd name="connsiteX85" fmla="*/ 6146157 w 9213448"/>
              <a:gd name="connsiteY85" fmla="*/ 174066 h 2222785"/>
              <a:gd name="connsiteX86" fmla="*/ 6204030 w 9213448"/>
              <a:gd name="connsiteY86" fmla="*/ 139342 h 2222785"/>
              <a:gd name="connsiteX87" fmla="*/ 6285053 w 9213448"/>
              <a:gd name="connsiteY87" fmla="*/ 104618 h 2222785"/>
              <a:gd name="connsiteX88" fmla="*/ 6366076 w 9213448"/>
              <a:gd name="connsiteY88" fmla="*/ 69893 h 2222785"/>
              <a:gd name="connsiteX89" fmla="*/ 6435524 w 9213448"/>
              <a:gd name="connsiteY89" fmla="*/ 46744 h 2222785"/>
              <a:gd name="connsiteX90" fmla="*/ 6516547 w 9213448"/>
              <a:gd name="connsiteY90" fmla="*/ 23595 h 2222785"/>
              <a:gd name="connsiteX91" fmla="*/ 6562845 w 9213448"/>
              <a:gd name="connsiteY91" fmla="*/ 12020 h 2222785"/>
              <a:gd name="connsiteX92" fmla="*/ 6652390 w 9213448"/>
              <a:gd name="connsiteY92" fmla="*/ 3943 h 2222785"/>
              <a:gd name="connsiteX93" fmla="*/ 7388145 w 9213448"/>
              <a:gd name="connsiteY93" fmla="*/ 0 h 2222785"/>
              <a:gd name="connsiteX94" fmla="*/ 8426369 w 9213448"/>
              <a:gd name="connsiteY94" fmla="*/ 46744 h 2222785"/>
              <a:gd name="connsiteX95" fmla="*/ 8532513 w 9213448"/>
              <a:gd name="connsiteY95" fmla="*/ 76444 h 2222785"/>
              <a:gd name="connsiteX96" fmla="*/ 8650231 w 9213448"/>
              <a:gd name="connsiteY96" fmla="*/ 130820 h 2222785"/>
              <a:gd name="connsiteX97" fmla="*/ 8739331 w 9213448"/>
              <a:gd name="connsiteY97" fmla="*/ 210315 h 2222785"/>
              <a:gd name="connsiteX98" fmla="*/ 8868624 w 9213448"/>
              <a:gd name="connsiteY98" fmla="*/ 317541 h 2222785"/>
              <a:gd name="connsiteX99" fmla="*/ 8993529 w 9213448"/>
              <a:gd name="connsiteY99" fmla="*/ 498157 h 2222785"/>
              <a:gd name="connsiteX100" fmla="*/ 9028253 w 9213448"/>
              <a:gd name="connsiteY100" fmla="*/ 567605 h 2222785"/>
              <a:gd name="connsiteX101" fmla="*/ 9120850 w 9213448"/>
              <a:gd name="connsiteY101" fmla="*/ 752800 h 2222785"/>
              <a:gd name="connsiteX102" fmla="*/ 9144000 w 9213448"/>
              <a:gd name="connsiteY102" fmla="*/ 822248 h 2222785"/>
              <a:gd name="connsiteX103" fmla="*/ 9167149 w 9213448"/>
              <a:gd name="connsiteY103" fmla="*/ 891696 h 2222785"/>
              <a:gd name="connsiteX104" fmla="*/ 9213448 w 9213448"/>
              <a:gd name="connsiteY104" fmla="*/ 1157914 h 2222785"/>
              <a:gd name="connsiteX105" fmla="*/ 9167149 w 9213448"/>
              <a:gd name="connsiteY105" fmla="*/ 1551453 h 2222785"/>
              <a:gd name="connsiteX106" fmla="*/ 9111468 w 9213448"/>
              <a:gd name="connsiteY106" fmla="*/ 1720426 h 2222785"/>
              <a:gd name="connsiteX107" fmla="*/ 8945150 w 9213448"/>
              <a:gd name="connsiteY107" fmla="*/ 1949378 h 2222785"/>
              <a:gd name="connsiteX108" fmla="*/ 8679964 w 9213448"/>
              <a:gd name="connsiteY108"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738258 w 9213448"/>
              <a:gd name="connsiteY43" fmla="*/ 1833314 h 2222785"/>
              <a:gd name="connsiteX44" fmla="*/ 4039564 w 9213448"/>
              <a:gd name="connsiteY44" fmla="*/ 2002866 h 2222785"/>
              <a:gd name="connsiteX45" fmla="*/ 4282633 w 9213448"/>
              <a:gd name="connsiteY45" fmla="*/ 1979716 h 2222785"/>
              <a:gd name="connsiteX46" fmla="*/ 4386805 w 9213448"/>
              <a:gd name="connsiteY46" fmla="*/ 1933418 h 2222785"/>
              <a:gd name="connsiteX47" fmla="*/ 4433103 w 9213448"/>
              <a:gd name="connsiteY47" fmla="*/ 1875544 h 2222785"/>
              <a:gd name="connsiteX48" fmla="*/ 4421529 w 9213448"/>
              <a:gd name="connsiteY48" fmla="*/ 1713499 h 2222785"/>
              <a:gd name="connsiteX49" fmla="*/ 4305782 w 9213448"/>
              <a:gd name="connsiteY49" fmla="*/ 1424131 h 2222785"/>
              <a:gd name="connsiteX50" fmla="*/ 4247909 w 9213448"/>
              <a:gd name="connsiteY50" fmla="*/ 1319959 h 2222785"/>
              <a:gd name="connsiteX51" fmla="*/ 4213185 w 9213448"/>
              <a:gd name="connsiteY51" fmla="*/ 1215787 h 2222785"/>
              <a:gd name="connsiteX52" fmla="*/ 4224759 w 9213448"/>
              <a:gd name="connsiteY52" fmla="*/ 1042167 h 2222785"/>
              <a:gd name="connsiteX53" fmla="*/ 4236334 w 9213448"/>
              <a:gd name="connsiteY53" fmla="*/ 1007443 h 2222785"/>
              <a:gd name="connsiteX54" fmla="*/ 4271058 w 9213448"/>
              <a:gd name="connsiteY54" fmla="*/ 995868 h 2222785"/>
              <a:gd name="connsiteX55" fmla="*/ 4305782 w 9213448"/>
              <a:gd name="connsiteY55" fmla="*/ 972719 h 2222785"/>
              <a:gd name="connsiteX56" fmla="*/ 4340506 w 9213448"/>
              <a:gd name="connsiteY56" fmla="*/ 961144 h 2222785"/>
              <a:gd name="connsiteX57" fmla="*/ 4375230 w 9213448"/>
              <a:gd name="connsiteY57" fmla="*/ 937995 h 2222785"/>
              <a:gd name="connsiteX58" fmla="*/ 4444678 w 9213448"/>
              <a:gd name="connsiteY58" fmla="*/ 914845 h 2222785"/>
              <a:gd name="connsiteX59" fmla="*/ 4467828 w 9213448"/>
              <a:gd name="connsiteY59" fmla="*/ 891696 h 2222785"/>
              <a:gd name="connsiteX60" fmla="*/ 4502552 w 9213448"/>
              <a:gd name="connsiteY60" fmla="*/ 880121 h 2222785"/>
              <a:gd name="connsiteX61" fmla="*/ 4629873 w 9213448"/>
              <a:gd name="connsiteY61" fmla="*/ 856972 h 2222785"/>
              <a:gd name="connsiteX62" fmla="*/ 4815068 w 9213448"/>
              <a:gd name="connsiteY62" fmla="*/ 822248 h 2222785"/>
              <a:gd name="connsiteX63" fmla="*/ 4919240 w 9213448"/>
              <a:gd name="connsiteY63" fmla="*/ 810673 h 2222785"/>
              <a:gd name="connsiteX64" fmla="*/ 4988688 w 9213448"/>
              <a:gd name="connsiteY64" fmla="*/ 787524 h 2222785"/>
              <a:gd name="connsiteX65" fmla="*/ 5104435 w 9213448"/>
              <a:gd name="connsiteY65" fmla="*/ 752800 h 2222785"/>
              <a:gd name="connsiteX66" fmla="*/ 5139159 w 9213448"/>
              <a:gd name="connsiteY66" fmla="*/ 741225 h 2222785"/>
              <a:gd name="connsiteX67" fmla="*/ 5173883 w 9213448"/>
              <a:gd name="connsiteY67" fmla="*/ 729650 h 2222785"/>
              <a:gd name="connsiteX68" fmla="*/ 5208607 w 9213448"/>
              <a:gd name="connsiteY68" fmla="*/ 694926 h 2222785"/>
              <a:gd name="connsiteX69" fmla="*/ 5243331 w 9213448"/>
              <a:gd name="connsiteY69" fmla="*/ 683352 h 2222785"/>
              <a:gd name="connsiteX70" fmla="*/ 5324354 w 9213448"/>
              <a:gd name="connsiteY70" fmla="*/ 648628 h 2222785"/>
              <a:gd name="connsiteX71" fmla="*/ 5382228 w 9213448"/>
              <a:gd name="connsiteY71" fmla="*/ 613904 h 2222785"/>
              <a:gd name="connsiteX72" fmla="*/ 5451676 w 9213448"/>
              <a:gd name="connsiteY72" fmla="*/ 579180 h 2222785"/>
              <a:gd name="connsiteX73" fmla="*/ 5474825 w 9213448"/>
              <a:gd name="connsiteY73" fmla="*/ 556030 h 2222785"/>
              <a:gd name="connsiteX74" fmla="*/ 5544273 w 9213448"/>
              <a:gd name="connsiteY74" fmla="*/ 509731 h 2222785"/>
              <a:gd name="connsiteX75" fmla="*/ 5578997 w 9213448"/>
              <a:gd name="connsiteY75" fmla="*/ 486582 h 2222785"/>
              <a:gd name="connsiteX76" fmla="*/ 5660020 w 9213448"/>
              <a:gd name="connsiteY76" fmla="*/ 428709 h 2222785"/>
              <a:gd name="connsiteX77" fmla="*/ 5694744 w 9213448"/>
              <a:gd name="connsiteY77" fmla="*/ 417134 h 2222785"/>
              <a:gd name="connsiteX78" fmla="*/ 5764192 w 9213448"/>
              <a:gd name="connsiteY78" fmla="*/ 382410 h 2222785"/>
              <a:gd name="connsiteX79" fmla="*/ 5810491 w 9213448"/>
              <a:gd name="connsiteY79" fmla="*/ 347686 h 2222785"/>
              <a:gd name="connsiteX80" fmla="*/ 5833640 w 9213448"/>
              <a:gd name="connsiteY80" fmla="*/ 324536 h 2222785"/>
              <a:gd name="connsiteX81" fmla="*/ 5868364 w 9213448"/>
              <a:gd name="connsiteY81" fmla="*/ 312962 h 2222785"/>
              <a:gd name="connsiteX82" fmla="*/ 5926238 w 9213448"/>
              <a:gd name="connsiteY82" fmla="*/ 278238 h 2222785"/>
              <a:gd name="connsiteX83" fmla="*/ 5984111 w 9213448"/>
              <a:gd name="connsiteY83" fmla="*/ 243514 h 2222785"/>
              <a:gd name="connsiteX84" fmla="*/ 6076709 w 9213448"/>
              <a:gd name="connsiteY84" fmla="*/ 197215 h 2222785"/>
              <a:gd name="connsiteX85" fmla="*/ 6111433 w 9213448"/>
              <a:gd name="connsiteY85" fmla="*/ 185640 h 2222785"/>
              <a:gd name="connsiteX86" fmla="*/ 6146157 w 9213448"/>
              <a:gd name="connsiteY86" fmla="*/ 174066 h 2222785"/>
              <a:gd name="connsiteX87" fmla="*/ 6204030 w 9213448"/>
              <a:gd name="connsiteY87" fmla="*/ 139342 h 2222785"/>
              <a:gd name="connsiteX88" fmla="*/ 6285053 w 9213448"/>
              <a:gd name="connsiteY88" fmla="*/ 104618 h 2222785"/>
              <a:gd name="connsiteX89" fmla="*/ 6366076 w 9213448"/>
              <a:gd name="connsiteY89" fmla="*/ 69893 h 2222785"/>
              <a:gd name="connsiteX90" fmla="*/ 6435524 w 9213448"/>
              <a:gd name="connsiteY90" fmla="*/ 46744 h 2222785"/>
              <a:gd name="connsiteX91" fmla="*/ 6516547 w 9213448"/>
              <a:gd name="connsiteY91" fmla="*/ 23595 h 2222785"/>
              <a:gd name="connsiteX92" fmla="*/ 6562845 w 9213448"/>
              <a:gd name="connsiteY92" fmla="*/ 12020 h 2222785"/>
              <a:gd name="connsiteX93" fmla="*/ 6652390 w 9213448"/>
              <a:gd name="connsiteY93" fmla="*/ 3943 h 2222785"/>
              <a:gd name="connsiteX94" fmla="*/ 7388145 w 9213448"/>
              <a:gd name="connsiteY94" fmla="*/ 0 h 2222785"/>
              <a:gd name="connsiteX95" fmla="*/ 8426369 w 9213448"/>
              <a:gd name="connsiteY95" fmla="*/ 46744 h 2222785"/>
              <a:gd name="connsiteX96" fmla="*/ 8532513 w 9213448"/>
              <a:gd name="connsiteY96" fmla="*/ 76444 h 2222785"/>
              <a:gd name="connsiteX97" fmla="*/ 8650231 w 9213448"/>
              <a:gd name="connsiteY97" fmla="*/ 130820 h 2222785"/>
              <a:gd name="connsiteX98" fmla="*/ 8739331 w 9213448"/>
              <a:gd name="connsiteY98" fmla="*/ 210315 h 2222785"/>
              <a:gd name="connsiteX99" fmla="*/ 8868624 w 9213448"/>
              <a:gd name="connsiteY99" fmla="*/ 317541 h 2222785"/>
              <a:gd name="connsiteX100" fmla="*/ 8993529 w 9213448"/>
              <a:gd name="connsiteY100" fmla="*/ 498157 h 2222785"/>
              <a:gd name="connsiteX101" fmla="*/ 9028253 w 9213448"/>
              <a:gd name="connsiteY101" fmla="*/ 567605 h 2222785"/>
              <a:gd name="connsiteX102" fmla="*/ 9120850 w 9213448"/>
              <a:gd name="connsiteY102" fmla="*/ 752800 h 2222785"/>
              <a:gd name="connsiteX103" fmla="*/ 9144000 w 9213448"/>
              <a:gd name="connsiteY103" fmla="*/ 822248 h 2222785"/>
              <a:gd name="connsiteX104" fmla="*/ 9167149 w 9213448"/>
              <a:gd name="connsiteY104" fmla="*/ 891696 h 2222785"/>
              <a:gd name="connsiteX105" fmla="*/ 9213448 w 9213448"/>
              <a:gd name="connsiteY105" fmla="*/ 1157914 h 2222785"/>
              <a:gd name="connsiteX106" fmla="*/ 9167149 w 9213448"/>
              <a:gd name="connsiteY106" fmla="*/ 1551453 h 2222785"/>
              <a:gd name="connsiteX107" fmla="*/ 9111468 w 9213448"/>
              <a:gd name="connsiteY107" fmla="*/ 1720426 h 2222785"/>
              <a:gd name="connsiteX108" fmla="*/ 8945150 w 9213448"/>
              <a:gd name="connsiteY108" fmla="*/ 1949378 h 2222785"/>
              <a:gd name="connsiteX109" fmla="*/ 8679964 w 9213448"/>
              <a:gd name="connsiteY109"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541853 w 9213448"/>
              <a:gd name="connsiteY42" fmla="*/ 1690349 h 2222785"/>
              <a:gd name="connsiteX43" fmla="*/ 3721782 w 9213448"/>
              <a:gd name="connsiteY43" fmla="*/ 1849790 h 2222785"/>
              <a:gd name="connsiteX44" fmla="*/ 4039564 w 9213448"/>
              <a:gd name="connsiteY44" fmla="*/ 2002866 h 2222785"/>
              <a:gd name="connsiteX45" fmla="*/ 4282633 w 9213448"/>
              <a:gd name="connsiteY45" fmla="*/ 1979716 h 2222785"/>
              <a:gd name="connsiteX46" fmla="*/ 4386805 w 9213448"/>
              <a:gd name="connsiteY46" fmla="*/ 1933418 h 2222785"/>
              <a:gd name="connsiteX47" fmla="*/ 4433103 w 9213448"/>
              <a:gd name="connsiteY47" fmla="*/ 1875544 h 2222785"/>
              <a:gd name="connsiteX48" fmla="*/ 4421529 w 9213448"/>
              <a:gd name="connsiteY48" fmla="*/ 1713499 h 2222785"/>
              <a:gd name="connsiteX49" fmla="*/ 4305782 w 9213448"/>
              <a:gd name="connsiteY49" fmla="*/ 1424131 h 2222785"/>
              <a:gd name="connsiteX50" fmla="*/ 4247909 w 9213448"/>
              <a:gd name="connsiteY50" fmla="*/ 1319959 h 2222785"/>
              <a:gd name="connsiteX51" fmla="*/ 4213185 w 9213448"/>
              <a:gd name="connsiteY51" fmla="*/ 1215787 h 2222785"/>
              <a:gd name="connsiteX52" fmla="*/ 4224759 w 9213448"/>
              <a:gd name="connsiteY52" fmla="*/ 1042167 h 2222785"/>
              <a:gd name="connsiteX53" fmla="*/ 4236334 w 9213448"/>
              <a:gd name="connsiteY53" fmla="*/ 1007443 h 2222785"/>
              <a:gd name="connsiteX54" fmla="*/ 4271058 w 9213448"/>
              <a:gd name="connsiteY54" fmla="*/ 995868 h 2222785"/>
              <a:gd name="connsiteX55" fmla="*/ 4305782 w 9213448"/>
              <a:gd name="connsiteY55" fmla="*/ 972719 h 2222785"/>
              <a:gd name="connsiteX56" fmla="*/ 4340506 w 9213448"/>
              <a:gd name="connsiteY56" fmla="*/ 961144 h 2222785"/>
              <a:gd name="connsiteX57" fmla="*/ 4375230 w 9213448"/>
              <a:gd name="connsiteY57" fmla="*/ 937995 h 2222785"/>
              <a:gd name="connsiteX58" fmla="*/ 4444678 w 9213448"/>
              <a:gd name="connsiteY58" fmla="*/ 914845 h 2222785"/>
              <a:gd name="connsiteX59" fmla="*/ 4467828 w 9213448"/>
              <a:gd name="connsiteY59" fmla="*/ 891696 h 2222785"/>
              <a:gd name="connsiteX60" fmla="*/ 4502552 w 9213448"/>
              <a:gd name="connsiteY60" fmla="*/ 880121 h 2222785"/>
              <a:gd name="connsiteX61" fmla="*/ 4629873 w 9213448"/>
              <a:gd name="connsiteY61" fmla="*/ 856972 h 2222785"/>
              <a:gd name="connsiteX62" fmla="*/ 4815068 w 9213448"/>
              <a:gd name="connsiteY62" fmla="*/ 822248 h 2222785"/>
              <a:gd name="connsiteX63" fmla="*/ 4919240 w 9213448"/>
              <a:gd name="connsiteY63" fmla="*/ 810673 h 2222785"/>
              <a:gd name="connsiteX64" fmla="*/ 4988688 w 9213448"/>
              <a:gd name="connsiteY64" fmla="*/ 787524 h 2222785"/>
              <a:gd name="connsiteX65" fmla="*/ 5104435 w 9213448"/>
              <a:gd name="connsiteY65" fmla="*/ 752800 h 2222785"/>
              <a:gd name="connsiteX66" fmla="*/ 5139159 w 9213448"/>
              <a:gd name="connsiteY66" fmla="*/ 741225 h 2222785"/>
              <a:gd name="connsiteX67" fmla="*/ 5173883 w 9213448"/>
              <a:gd name="connsiteY67" fmla="*/ 729650 h 2222785"/>
              <a:gd name="connsiteX68" fmla="*/ 5208607 w 9213448"/>
              <a:gd name="connsiteY68" fmla="*/ 694926 h 2222785"/>
              <a:gd name="connsiteX69" fmla="*/ 5243331 w 9213448"/>
              <a:gd name="connsiteY69" fmla="*/ 683352 h 2222785"/>
              <a:gd name="connsiteX70" fmla="*/ 5324354 w 9213448"/>
              <a:gd name="connsiteY70" fmla="*/ 648628 h 2222785"/>
              <a:gd name="connsiteX71" fmla="*/ 5382228 w 9213448"/>
              <a:gd name="connsiteY71" fmla="*/ 613904 h 2222785"/>
              <a:gd name="connsiteX72" fmla="*/ 5451676 w 9213448"/>
              <a:gd name="connsiteY72" fmla="*/ 579180 h 2222785"/>
              <a:gd name="connsiteX73" fmla="*/ 5474825 w 9213448"/>
              <a:gd name="connsiteY73" fmla="*/ 556030 h 2222785"/>
              <a:gd name="connsiteX74" fmla="*/ 5544273 w 9213448"/>
              <a:gd name="connsiteY74" fmla="*/ 509731 h 2222785"/>
              <a:gd name="connsiteX75" fmla="*/ 5578997 w 9213448"/>
              <a:gd name="connsiteY75" fmla="*/ 486582 h 2222785"/>
              <a:gd name="connsiteX76" fmla="*/ 5660020 w 9213448"/>
              <a:gd name="connsiteY76" fmla="*/ 428709 h 2222785"/>
              <a:gd name="connsiteX77" fmla="*/ 5694744 w 9213448"/>
              <a:gd name="connsiteY77" fmla="*/ 417134 h 2222785"/>
              <a:gd name="connsiteX78" fmla="*/ 5764192 w 9213448"/>
              <a:gd name="connsiteY78" fmla="*/ 382410 h 2222785"/>
              <a:gd name="connsiteX79" fmla="*/ 5810491 w 9213448"/>
              <a:gd name="connsiteY79" fmla="*/ 347686 h 2222785"/>
              <a:gd name="connsiteX80" fmla="*/ 5833640 w 9213448"/>
              <a:gd name="connsiteY80" fmla="*/ 324536 h 2222785"/>
              <a:gd name="connsiteX81" fmla="*/ 5868364 w 9213448"/>
              <a:gd name="connsiteY81" fmla="*/ 312962 h 2222785"/>
              <a:gd name="connsiteX82" fmla="*/ 5926238 w 9213448"/>
              <a:gd name="connsiteY82" fmla="*/ 278238 h 2222785"/>
              <a:gd name="connsiteX83" fmla="*/ 5984111 w 9213448"/>
              <a:gd name="connsiteY83" fmla="*/ 243514 h 2222785"/>
              <a:gd name="connsiteX84" fmla="*/ 6076709 w 9213448"/>
              <a:gd name="connsiteY84" fmla="*/ 197215 h 2222785"/>
              <a:gd name="connsiteX85" fmla="*/ 6111433 w 9213448"/>
              <a:gd name="connsiteY85" fmla="*/ 185640 h 2222785"/>
              <a:gd name="connsiteX86" fmla="*/ 6146157 w 9213448"/>
              <a:gd name="connsiteY86" fmla="*/ 174066 h 2222785"/>
              <a:gd name="connsiteX87" fmla="*/ 6204030 w 9213448"/>
              <a:gd name="connsiteY87" fmla="*/ 139342 h 2222785"/>
              <a:gd name="connsiteX88" fmla="*/ 6285053 w 9213448"/>
              <a:gd name="connsiteY88" fmla="*/ 104618 h 2222785"/>
              <a:gd name="connsiteX89" fmla="*/ 6366076 w 9213448"/>
              <a:gd name="connsiteY89" fmla="*/ 69893 h 2222785"/>
              <a:gd name="connsiteX90" fmla="*/ 6435524 w 9213448"/>
              <a:gd name="connsiteY90" fmla="*/ 46744 h 2222785"/>
              <a:gd name="connsiteX91" fmla="*/ 6516547 w 9213448"/>
              <a:gd name="connsiteY91" fmla="*/ 23595 h 2222785"/>
              <a:gd name="connsiteX92" fmla="*/ 6562845 w 9213448"/>
              <a:gd name="connsiteY92" fmla="*/ 12020 h 2222785"/>
              <a:gd name="connsiteX93" fmla="*/ 6652390 w 9213448"/>
              <a:gd name="connsiteY93" fmla="*/ 3943 h 2222785"/>
              <a:gd name="connsiteX94" fmla="*/ 7388145 w 9213448"/>
              <a:gd name="connsiteY94" fmla="*/ 0 h 2222785"/>
              <a:gd name="connsiteX95" fmla="*/ 8426369 w 9213448"/>
              <a:gd name="connsiteY95" fmla="*/ 46744 h 2222785"/>
              <a:gd name="connsiteX96" fmla="*/ 8532513 w 9213448"/>
              <a:gd name="connsiteY96" fmla="*/ 76444 h 2222785"/>
              <a:gd name="connsiteX97" fmla="*/ 8650231 w 9213448"/>
              <a:gd name="connsiteY97" fmla="*/ 130820 h 2222785"/>
              <a:gd name="connsiteX98" fmla="*/ 8739331 w 9213448"/>
              <a:gd name="connsiteY98" fmla="*/ 210315 h 2222785"/>
              <a:gd name="connsiteX99" fmla="*/ 8868624 w 9213448"/>
              <a:gd name="connsiteY99" fmla="*/ 317541 h 2222785"/>
              <a:gd name="connsiteX100" fmla="*/ 8993529 w 9213448"/>
              <a:gd name="connsiteY100" fmla="*/ 498157 h 2222785"/>
              <a:gd name="connsiteX101" fmla="*/ 9028253 w 9213448"/>
              <a:gd name="connsiteY101" fmla="*/ 567605 h 2222785"/>
              <a:gd name="connsiteX102" fmla="*/ 9120850 w 9213448"/>
              <a:gd name="connsiteY102" fmla="*/ 752800 h 2222785"/>
              <a:gd name="connsiteX103" fmla="*/ 9144000 w 9213448"/>
              <a:gd name="connsiteY103" fmla="*/ 822248 h 2222785"/>
              <a:gd name="connsiteX104" fmla="*/ 9167149 w 9213448"/>
              <a:gd name="connsiteY104" fmla="*/ 891696 h 2222785"/>
              <a:gd name="connsiteX105" fmla="*/ 9213448 w 9213448"/>
              <a:gd name="connsiteY105" fmla="*/ 1157914 h 2222785"/>
              <a:gd name="connsiteX106" fmla="*/ 9167149 w 9213448"/>
              <a:gd name="connsiteY106" fmla="*/ 1551453 h 2222785"/>
              <a:gd name="connsiteX107" fmla="*/ 9111468 w 9213448"/>
              <a:gd name="connsiteY107" fmla="*/ 1720426 h 2222785"/>
              <a:gd name="connsiteX108" fmla="*/ 8945150 w 9213448"/>
              <a:gd name="connsiteY108" fmla="*/ 1949378 h 2222785"/>
              <a:gd name="connsiteX109" fmla="*/ 8679964 w 9213448"/>
              <a:gd name="connsiteY109"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37681 w 9213448"/>
              <a:gd name="connsiteY39" fmla="*/ 1539878 h 2222785"/>
              <a:gd name="connsiteX40" fmla="*/ 3495554 w 9213448"/>
              <a:gd name="connsiteY40" fmla="*/ 1586177 h 2222785"/>
              <a:gd name="connsiteX41" fmla="*/ 3530278 w 9213448"/>
              <a:gd name="connsiteY41" fmla="*/ 1655625 h 2222785"/>
              <a:gd name="connsiteX42" fmla="*/ 3721782 w 9213448"/>
              <a:gd name="connsiteY42" fmla="*/ 1849790 h 2222785"/>
              <a:gd name="connsiteX43" fmla="*/ 4039564 w 9213448"/>
              <a:gd name="connsiteY43" fmla="*/ 2002866 h 2222785"/>
              <a:gd name="connsiteX44" fmla="*/ 4282633 w 9213448"/>
              <a:gd name="connsiteY44" fmla="*/ 1979716 h 2222785"/>
              <a:gd name="connsiteX45" fmla="*/ 4386805 w 9213448"/>
              <a:gd name="connsiteY45" fmla="*/ 1933418 h 2222785"/>
              <a:gd name="connsiteX46" fmla="*/ 4433103 w 9213448"/>
              <a:gd name="connsiteY46" fmla="*/ 1875544 h 2222785"/>
              <a:gd name="connsiteX47" fmla="*/ 4421529 w 9213448"/>
              <a:gd name="connsiteY47" fmla="*/ 1713499 h 2222785"/>
              <a:gd name="connsiteX48" fmla="*/ 4305782 w 9213448"/>
              <a:gd name="connsiteY48" fmla="*/ 1424131 h 2222785"/>
              <a:gd name="connsiteX49" fmla="*/ 4247909 w 9213448"/>
              <a:gd name="connsiteY49" fmla="*/ 1319959 h 2222785"/>
              <a:gd name="connsiteX50" fmla="*/ 4213185 w 9213448"/>
              <a:gd name="connsiteY50" fmla="*/ 1215787 h 2222785"/>
              <a:gd name="connsiteX51" fmla="*/ 4224759 w 9213448"/>
              <a:gd name="connsiteY51" fmla="*/ 1042167 h 2222785"/>
              <a:gd name="connsiteX52" fmla="*/ 4236334 w 9213448"/>
              <a:gd name="connsiteY52" fmla="*/ 1007443 h 2222785"/>
              <a:gd name="connsiteX53" fmla="*/ 4271058 w 9213448"/>
              <a:gd name="connsiteY53" fmla="*/ 995868 h 2222785"/>
              <a:gd name="connsiteX54" fmla="*/ 4305782 w 9213448"/>
              <a:gd name="connsiteY54" fmla="*/ 972719 h 2222785"/>
              <a:gd name="connsiteX55" fmla="*/ 4340506 w 9213448"/>
              <a:gd name="connsiteY55" fmla="*/ 961144 h 2222785"/>
              <a:gd name="connsiteX56" fmla="*/ 4375230 w 9213448"/>
              <a:gd name="connsiteY56" fmla="*/ 937995 h 2222785"/>
              <a:gd name="connsiteX57" fmla="*/ 4444678 w 9213448"/>
              <a:gd name="connsiteY57" fmla="*/ 914845 h 2222785"/>
              <a:gd name="connsiteX58" fmla="*/ 4467828 w 9213448"/>
              <a:gd name="connsiteY58" fmla="*/ 891696 h 2222785"/>
              <a:gd name="connsiteX59" fmla="*/ 4502552 w 9213448"/>
              <a:gd name="connsiteY59" fmla="*/ 880121 h 2222785"/>
              <a:gd name="connsiteX60" fmla="*/ 4629873 w 9213448"/>
              <a:gd name="connsiteY60" fmla="*/ 856972 h 2222785"/>
              <a:gd name="connsiteX61" fmla="*/ 4815068 w 9213448"/>
              <a:gd name="connsiteY61" fmla="*/ 822248 h 2222785"/>
              <a:gd name="connsiteX62" fmla="*/ 4919240 w 9213448"/>
              <a:gd name="connsiteY62" fmla="*/ 810673 h 2222785"/>
              <a:gd name="connsiteX63" fmla="*/ 4988688 w 9213448"/>
              <a:gd name="connsiteY63" fmla="*/ 787524 h 2222785"/>
              <a:gd name="connsiteX64" fmla="*/ 5104435 w 9213448"/>
              <a:gd name="connsiteY64" fmla="*/ 752800 h 2222785"/>
              <a:gd name="connsiteX65" fmla="*/ 5139159 w 9213448"/>
              <a:gd name="connsiteY65" fmla="*/ 741225 h 2222785"/>
              <a:gd name="connsiteX66" fmla="*/ 5173883 w 9213448"/>
              <a:gd name="connsiteY66" fmla="*/ 729650 h 2222785"/>
              <a:gd name="connsiteX67" fmla="*/ 5208607 w 9213448"/>
              <a:gd name="connsiteY67" fmla="*/ 694926 h 2222785"/>
              <a:gd name="connsiteX68" fmla="*/ 5243331 w 9213448"/>
              <a:gd name="connsiteY68" fmla="*/ 683352 h 2222785"/>
              <a:gd name="connsiteX69" fmla="*/ 5324354 w 9213448"/>
              <a:gd name="connsiteY69" fmla="*/ 648628 h 2222785"/>
              <a:gd name="connsiteX70" fmla="*/ 5382228 w 9213448"/>
              <a:gd name="connsiteY70" fmla="*/ 613904 h 2222785"/>
              <a:gd name="connsiteX71" fmla="*/ 5451676 w 9213448"/>
              <a:gd name="connsiteY71" fmla="*/ 579180 h 2222785"/>
              <a:gd name="connsiteX72" fmla="*/ 5474825 w 9213448"/>
              <a:gd name="connsiteY72" fmla="*/ 556030 h 2222785"/>
              <a:gd name="connsiteX73" fmla="*/ 5544273 w 9213448"/>
              <a:gd name="connsiteY73" fmla="*/ 509731 h 2222785"/>
              <a:gd name="connsiteX74" fmla="*/ 5578997 w 9213448"/>
              <a:gd name="connsiteY74" fmla="*/ 486582 h 2222785"/>
              <a:gd name="connsiteX75" fmla="*/ 5660020 w 9213448"/>
              <a:gd name="connsiteY75" fmla="*/ 428709 h 2222785"/>
              <a:gd name="connsiteX76" fmla="*/ 5694744 w 9213448"/>
              <a:gd name="connsiteY76" fmla="*/ 417134 h 2222785"/>
              <a:gd name="connsiteX77" fmla="*/ 5764192 w 9213448"/>
              <a:gd name="connsiteY77" fmla="*/ 382410 h 2222785"/>
              <a:gd name="connsiteX78" fmla="*/ 5810491 w 9213448"/>
              <a:gd name="connsiteY78" fmla="*/ 347686 h 2222785"/>
              <a:gd name="connsiteX79" fmla="*/ 5833640 w 9213448"/>
              <a:gd name="connsiteY79" fmla="*/ 324536 h 2222785"/>
              <a:gd name="connsiteX80" fmla="*/ 5868364 w 9213448"/>
              <a:gd name="connsiteY80" fmla="*/ 312962 h 2222785"/>
              <a:gd name="connsiteX81" fmla="*/ 5926238 w 9213448"/>
              <a:gd name="connsiteY81" fmla="*/ 278238 h 2222785"/>
              <a:gd name="connsiteX82" fmla="*/ 5984111 w 9213448"/>
              <a:gd name="connsiteY82" fmla="*/ 243514 h 2222785"/>
              <a:gd name="connsiteX83" fmla="*/ 6076709 w 9213448"/>
              <a:gd name="connsiteY83" fmla="*/ 197215 h 2222785"/>
              <a:gd name="connsiteX84" fmla="*/ 6111433 w 9213448"/>
              <a:gd name="connsiteY84" fmla="*/ 185640 h 2222785"/>
              <a:gd name="connsiteX85" fmla="*/ 6146157 w 9213448"/>
              <a:gd name="connsiteY85" fmla="*/ 174066 h 2222785"/>
              <a:gd name="connsiteX86" fmla="*/ 6204030 w 9213448"/>
              <a:gd name="connsiteY86" fmla="*/ 139342 h 2222785"/>
              <a:gd name="connsiteX87" fmla="*/ 6285053 w 9213448"/>
              <a:gd name="connsiteY87" fmla="*/ 104618 h 2222785"/>
              <a:gd name="connsiteX88" fmla="*/ 6366076 w 9213448"/>
              <a:gd name="connsiteY88" fmla="*/ 69893 h 2222785"/>
              <a:gd name="connsiteX89" fmla="*/ 6435524 w 9213448"/>
              <a:gd name="connsiteY89" fmla="*/ 46744 h 2222785"/>
              <a:gd name="connsiteX90" fmla="*/ 6516547 w 9213448"/>
              <a:gd name="connsiteY90" fmla="*/ 23595 h 2222785"/>
              <a:gd name="connsiteX91" fmla="*/ 6562845 w 9213448"/>
              <a:gd name="connsiteY91" fmla="*/ 12020 h 2222785"/>
              <a:gd name="connsiteX92" fmla="*/ 6652390 w 9213448"/>
              <a:gd name="connsiteY92" fmla="*/ 3943 h 2222785"/>
              <a:gd name="connsiteX93" fmla="*/ 7388145 w 9213448"/>
              <a:gd name="connsiteY93" fmla="*/ 0 h 2222785"/>
              <a:gd name="connsiteX94" fmla="*/ 8426369 w 9213448"/>
              <a:gd name="connsiteY94" fmla="*/ 46744 h 2222785"/>
              <a:gd name="connsiteX95" fmla="*/ 8532513 w 9213448"/>
              <a:gd name="connsiteY95" fmla="*/ 76444 h 2222785"/>
              <a:gd name="connsiteX96" fmla="*/ 8650231 w 9213448"/>
              <a:gd name="connsiteY96" fmla="*/ 130820 h 2222785"/>
              <a:gd name="connsiteX97" fmla="*/ 8739331 w 9213448"/>
              <a:gd name="connsiteY97" fmla="*/ 210315 h 2222785"/>
              <a:gd name="connsiteX98" fmla="*/ 8868624 w 9213448"/>
              <a:gd name="connsiteY98" fmla="*/ 317541 h 2222785"/>
              <a:gd name="connsiteX99" fmla="*/ 8993529 w 9213448"/>
              <a:gd name="connsiteY99" fmla="*/ 498157 h 2222785"/>
              <a:gd name="connsiteX100" fmla="*/ 9028253 w 9213448"/>
              <a:gd name="connsiteY100" fmla="*/ 567605 h 2222785"/>
              <a:gd name="connsiteX101" fmla="*/ 9120850 w 9213448"/>
              <a:gd name="connsiteY101" fmla="*/ 752800 h 2222785"/>
              <a:gd name="connsiteX102" fmla="*/ 9144000 w 9213448"/>
              <a:gd name="connsiteY102" fmla="*/ 822248 h 2222785"/>
              <a:gd name="connsiteX103" fmla="*/ 9167149 w 9213448"/>
              <a:gd name="connsiteY103" fmla="*/ 891696 h 2222785"/>
              <a:gd name="connsiteX104" fmla="*/ 9213448 w 9213448"/>
              <a:gd name="connsiteY104" fmla="*/ 1157914 h 2222785"/>
              <a:gd name="connsiteX105" fmla="*/ 9167149 w 9213448"/>
              <a:gd name="connsiteY105" fmla="*/ 1551453 h 2222785"/>
              <a:gd name="connsiteX106" fmla="*/ 9111468 w 9213448"/>
              <a:gd name="connsiteY106" fmla="*/ 1720426 h 2222785"/>
              <a:gd name="connsiteX107" fmla="*/ 8945150 w 9213448"/>
              <a:gd name="connsiteY107" fmla="*/ 1949378 h 2222785"/>
              <a:gd name="connsiteX108" fmla="*/ 8679964 w 9213448"/>
              <a:gd name="connsiteY108"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29444 w 9213448"/>
              <a:gd name="connsiteY39" fmla="*/ 1531640 h 2222785"/>
              <a:gd name="connsiteX40" fmla="*/ 3495554 w 9213448"/>
              <a:gd name="connsiteY40" fmla="*/ 1586177 h 2222785"/>
              <a:gd name="connsiteX41" fmla="*/ 3530278 w 9213448"/>
              <a:gd name="connsiteY41" fmla="*/ 1655625 h 2222785"/>
              <a:gd name="connsiteX42" fmla="*/ 3721782 w 9213448"/>
              <a:gd name="connsiteY42" fmla="*/ 1849790 h 2222785"/>
              <a:gd name="connsiteX43" fmla="*/ 4039564 w 9213448"/>
              <a:gd name="connsiteY43" fmla="*/ 2002866 h 2222785"/>
              <a:gd name="connsiteX44" fmla="*/ 4282633 w 9213448"/>
              <a:gd name="connsiteY44" fmla="*/ 1979716 h 2222785"/>
              <a:gd name="connsiteX45" fmla="*/ 4386805 w 9213448"/>
              <a:gd name="connsiteY45" fmla="*/ 1933418 h 2222785"/>
              <a:gd name="connsiteX46" fmla="*/ 4433103 w 9213448"/>
              <a:gd name="connsiteY46" fmla="*/ 1875544 h 2222785"/>
              <a:gd name="connsiteX47" fmla="*/ 4421529 w 9213448"/>
              <a:gd name="connsiteY47" fmla="*/ 1713499 h 2222785"/>
              <a:gd name="connsiteX48" fmla="*/ 4305782 w 9213448"/>
              <a:gd name="connsiteY48" fmla="*/ 1424131 h 2222785"/>
              <a:gd name="connsiteX49" fmla="*/ 4247909 w 9213448"/>
              <a:gd name="connsiteY49" fmla="*/ 1319959 h 2222785"/>
              <a:gd name="connsiteX50" fmla="*/ 4213185 w 9213448"/>
              <a:gd name="connsiteY50" fmla="*/ 1215787 h 2222785"/>
              <a:gd name="connsiteX51" fmla="*/ 4224759 w 9213448"/>
              <a:gd name="connsiteY51" fmla="*/ 1042167 h 2222785"/>
              <a:gd name="connsiteX52" fmla="*/ 4236334 w 9213448"/>
              <a:gd name="connsiteY52" fmla="*/ 1007443 h 2222785"/>
              <a:gd name="connsiteX53" fmla="*/ 4271058 w 9213448"/>
              <a:gd name="connsiteY53" fmla="*/ 995868 h 2222785"/>
              <a:gd name="connsiteX54" fmla="*/ 4305782 w 9213448"/>
              <a:gd name="connsiteY54" fmla="*/ 972719 h 2222785"/>
              <a:gd name="connsiteX55" fmla="*/ 4340506 w 9213448"/>
              <a:gd name="connsiteY55" fmla="*/ 961144 h 2222785"/>
              <a:gd name="connsiteX56" fmla="*/ 4375230 w 9213448"/>
              <a:gd name="connsiteY56" fmla="*/ 937995 h 2222785"/>
              <a:gd name="connsiteX57" fmla="*/ 4444678 w 9213448"/>
              <a:gd name="connsiteY57" fmla="*/ 914845 h 2222785"/>
              <a:gd name="connsiteX58" fmla="*/ 4467828 w 9213448"/>
              <a:gd name="connsiteY58" fmla="*/ 891696 h 2222785"/>
              <a:gd name="connsiteX59" fmla="*/ 4502552 w 9213448"/>
              <a:gd name="connsiteY59" fmla="*/ 880121 h 2222785"/>
              <a:gd name="connsiteX60" fmla="*/ 4629873 w 9213448"/>
              <a:gd name="connsiteY60" fmla="*/ 856972 h 2222785"/>
              <a:gd name="connsiteX61" fmla="*/ 4815068 w 9213448"/>
              <a:gd name="connsiteY61" fmla="*/ 822248 h 2222785"/>
              <a:gd name="connsiteX62" fmla="*/ 4919240 w 9213448"/>
              <a:gd name="connsiteY62" fmla="*/ 810673 h 2222785"/>
              <a:gd name="connsiteX63" fmla="*/ 4988688 w 9213448"/>
              <a:gd name="connsiteY63" fmla="*/ 787524 h 2222785"/>
              <a:gd name="connsiteX64" fmla="*/ 5104435 w 9213448"/>
              <a:gd name="connsiteY64" fmla="*/ 752800 h 2222785"/>
              <a:gd name="connsiteX65" fmla="*/ 5139159 w 9213448"/>
              <a:gd name="connsiteY65" fmla="*/ 741225 h 2222785"/>
              <a:gd name="connsiteX66" fmla="*/ 5173883 w 9213448"/>
              <a:gd name="connsiteY66" fmla="*/ 729650 h 2222785"/>
              <a:gd name="connsiteX67" fmla="*/ 5208607 w 9213448"/>
              <a:gd name="connsiteY67" fmla="*/ 694926 h 2222785"/>
              <a:gd name="connsiteX68" fmla="*/ 5243331 w 9213448"/>
              <a:gd name="connsiteY68" fmla="*/ 683352 h 2222785"/>
              <a:gd name="connsiteX69" fmla="*/ 5324354 w 9213448"/>
              <a:gd name="connsiteY69" fmla="*/ 648628 h 2222785"/>
              <a:gd name="connsiteX70" fmla="*/ 5382228 w 9213448"/>
              <a:gd name="connsiteY70" fmla="*/ 613904 h 2222785"/>
              <a:gd name="connsiteX71" fmla="*/ 5451676 w 9213448"/>
              <a:gd name="connsiteY71" fmla="*/ 579180 h 2222785"/>
              <a:gd name="connsiteX72" fmla="*/ 5474825 w 9213448"/>
              <a:gd name="connsiteY72" fmla="*/ 556030 h 2222785"/>
              <a:gd name="connsiteX73" fmla="*/ 5544273 w 9213448"/>
              <a:gd name="connsiteY73" fmla="*/ 509731 h 2222785"/>
              <a:gd name="connsiteX74" fmla="*/ 5578997 w 9213448"/>
              <a:gd name="connsiteY74" fmla="*/ 486582 h 2222785"/>
              <a:gd name="connsiteX75" fmla="*/ 5660020 w 9213448"/>
              <a:gd name="connsiteY75" fmla="*/ 428709 h 2222785"/>
              <a:gd name="connsiteX76" fmla="*/ 5694744 w 9213448"/>
              <a:gd name="connsiteY76" fmla="*/ 417134 h 2222785"/>
              <a:gd name="connsiteX77" fmla="*/ 5764192 w 9213448"/>
              <a:gd name="connsiteY77" fmla="*/ 382410 h 2222785"/>
              <a:gd name="connsiteX78" fmla="*/ 5810491 w 9213448"/>
              <a:gd name="connsiteY78" fmla="*/ 347686 h 2222785"/>
              <a:gd name="connsiteX79" fmla="*/ 5833640 w 9213448"/>
              <a:gd name="connsiteY79" fmla="*/ 324536 h 2222785"/>
              <a:gd name="connsiteX80" fmla="*/ 5868364 w 9213448"/>
              <a:gd name="connsiteY80" fmla="*/ 312962 h 2222785"/>
              <a:gd name="connsiteX81" fmla="*/ 5926238 w 9213448"/>
              <a:gd name="connsiteY81" fmla="*/ 278238 h 2222785"/>
              <a:gd name="connsiteX82" fmla="*/ 5984111 w 9213448"/>
              <a:gd name="connsiteY82" fmla="*/ 243514 h 2222785"/>
              <a:gd name="connsiteX83" fmla="*/ 6076709 w 9213448"/>
              <a:gd name="connsiteY83" fmla="*/ 197215 h 2222785"/>
              <a:gd name="connsiteX84" fmla="*/ 6111433 w 9213448"/>
              <a:gd name="connsiteY84" fmla="*/ 185640 h 2222785"/>
              <a:gd name="connsiteX85" fmla="*/ 6146157 w 9213448"/>
              <a:gd name="connsiteY85" fmla="*/ 174066 h 2222785"/>
              <a:gd name="connsiteX86" fmla="*/ 6204030 w 9213448"/>
              <a:gd name="connsiteY86" fmla="*/ 139342 h 2222785"/>
              <a:gd name="connsiteX87" fmla="*/ 6285053 w 9213448"/>
              <a:gd name="connsiteY87" fmla="*/ 104618 h 2222785"/>
              <a:gd name="connsiteX88" fmla="*/ 6366076 w 9213448"/>
              <a:gd name="connsiteY88" fmla="*/ 69893 h 2222785"/>
              <a:gd name="connsiteX89" fmla="*/ 6435524 w 9213448"/>
              <a:gd name="connsiteY89" fmla="*/ 46744 h 2222785"/>
              <a:gd name="connsiteX90" fmla="*/ 6516547 w 9213448"/>
              <a:gd name="connsiteY90" fmla="*/ 23595 h 2222785"/>
              <a:gd name="connsiteX91" fmla="*/ 6562845 w 9213448"/>
              <a:gd name="connsiteY91" fmla="*/ 12020 h 2222785"/>
              <a:gd name="connsiteX92" fmla="*/ 6652390 w 9213448"/>
              <a:gd name="connsiteY92" fmla="*/ 3943 h 2222785"/>
              <a:gd name="connsiteX93" fmla="*/ 7388145 w 9213448"/>
              <a:gd name="connsiteY93" fmla="*/ 0 h 2222785"/>
              <a:gd name="connsiteX94" fmla="*/ 8426369 w 9213448"/>
              <a:gd name="connsiteY94" fmla="*/ 46744 h 2222785"/>
              <a:gd name="connsiteX95" fmla="*/ 8532513 w 9213448"/>
              <a:gd name="connsiteY95" fmla="*/ 76444 h 2222785"/>
              <a:gd name="connsiteX96" fmla="*/ 8650231 w 9213448"/>
              <a:gd name="connsiteY96" fmla="*/ 130820 h 2222785"/>
              <a:gd name="connsiteX97" fmla="*/ 8739331 w 9213448"/>
              <a:gd name="connsiteY97" fmla="*/ 210315 h 2222785"/>
              <a:gd name="connsiteX98" fmla="*/ 8868624 w 9213448"/>
              <a:gd name="connsiteY98" fmla="*/ 317541 h 2222785"/>
              <a:gd name="connsiteX99" fmla="*/ 8993529 w 9213448"/>
              <a:gd name="connsiteY99" fmla="*/ 498157 h 2222785"/>
              <a:gd name="connsiteX100" fmla="*/ 9028253 w 9213448"/>
              <a:gd name="connsiteY100" fmla="*/ 567605 h 2222785"/>
              <a:gd name="connsiteX101" fmla="*/ 9120850 w 9213448"/>
              <a:gd name="connsiteY101" fmla="*/ 752800 h 2222785"/>
              <a:gd name="connsiteX102" fmla="*/ 9144000 w 9213448"/>
              <a:gd name="connsiteY102" fmla="*/ 822248 h 2222785"/>
              <a:gd name="connsiteX103" fmla="*/ 9167149 w 9213448"/>
              <a:gd name="connsiteY103" fmla="*/ 891696 h 2222785"/>
              <a:gd name="connsiteX104" fmla="*/ 9213448 w 9213448"/>
              <a:gd name="connsiteY104" fmla="*/ 1157914 h 2222785"/>
              <a:gd name="connsiteX105" fmla="*/ 9167149 w 9213448"/>
              <a:gd name="connsiteY105" fmla="*/ 1551453 h 2222785"/>
              <a:gd name="connsiteX106" fmla="*/ 9111468 w 9213448"/>
              <a:gd name="connsiteY106" fmla="*/ 1720426 h 2222785"/>
              <a:gd name="connsiteX107" fmla="*/ 8945150 w 9213448"/>
              <a:gd name="connsiteY107" fmla="*/ 1949378 h 2222785"/>
              <a:gd name="connsiteX108" fmla="*/ 8679964 w 9213448"/>
              <a:gd name="connsiteY108"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29444 w 9213448"/>
              <a:gd name="connsiteY39" fmla="*/ 1531640 h 2222785"/>
              <a:gd name="connsiteX40" fmla="*/ 3483198 w 9213448"/>
              <a:gd name="connsiteY40" fmla="*/ 1586177 h 2222785"/>
              <a:gd name="connsiteX41" fmla="*/ 3530278 w 9213448"/>
              <a:gd name="connsiteY41" fmla="*/ 1655625 h 2222785"/>
              <a:gd name="connsiteX42" fmla="*/ 3721782 w 9213448"/>
              <a:gd name="connsiteY42" fmla="*/ 1849790 h 2222785"/>
              <a:gd name="connsiteX43" fmla="*/ 4039564 w 9213448"/>
              <a:gd name="connsiteY43" fmla="*/ 2002866 h 2222785"/>
              <a:gd name="connsiteX44" fmla="*/ 4282633 w 9213448"/>
              <a:gd name="connsiteY44" fmla="*/ 1979716 h 2222785"/>
              <a:gd name="connsiteX45" fmla="*/ 4386805 w 9213448"/>
              <a:gd name="connsiteY45" fmla="*/ 1933418 h 2222785"/>
              <a:gd name="connsiteX46" fmla="*/ 4433103 w 9213448"/>
              <a:gd name="connsiteY46" fmla="*/ 1875544 h 2222785"/>
              <a:gd name="connsiteX47" fmla="*/ 4421529 w 9213448"/>
              <a:gd name="connsiteY47" fmla="*/ 1713499 h 2222785"/>
              <a:gd name="connsiteX48" fmla="*/ 4305782 w 9213448"/>
              <a:gd name="connsiteY48" fmla="*/ 1424131 h 2222785"/>
              <a:gd name="connsiteX49" fmla="*/ 4247909 w 9213448"/>
              <a:gd name="connsiteY49" fmla="*/ 1319959 h 2222785"/>
              <a:gd name="connsiteX50" fmla="*/ 4213185 w 9213448"/>
              <a:gd name="connsiteY50" fmla="*/ 1215787 h 2222785"/>
              <a:gd name="connsiteX51" fmla="*/ 4224759 w 9213448"/>
              <a:gd name="connsiteY51" fmla="*/ 1042167 h 2222785"/>
              <a:gd name="connsiteX52" fmla="*/ 4236334 w 9213448"/>
              <a:gd name="connsiteY52" fmla="*/ 1007443 h 2222785"/>
              <a:gd name="connsiteX53" fmla="*/ 4271058 w 9213448"/>
              <a:gd name="connsiteY53" fmla="*/ 995868 h 2222785"/>
              <a:gd name="connsiteX54" fmla="*/ 4305782 w 9213448"/>
              <a:gd name="connsiteY54" fmla="*/ 972719 h 2222785"/>
              <a:gd name="connsiteX55" fmla="*/ 4340506 w 9213448"/>
              <a:gd name="connsiteY55" fmla="*/ 961144 h 2222785"/>
              <a:gd name="connsiteX56" fmla="*/ 4375230 w 9213448"/>
              <a:gd name="connsiteY56" fmla="*/ 937995 h 2222785"/>
              <a:gd name="connsiteX57" fmla="*/ 4444678 w 9213448"/>
              <a:gd name="connsiteY57" fmla="*/ 914845 h 2222785"/>
              <a:gd name="connsiteX58" fmla="*/ 4467828 w 9213448"/>
              <a:gd name="connsiteY58" fmla="*/ 891696 h 2222785"/>
              <a:gd name="connsiteX59" fmla="*/ 4502552 w 9213448"/>
              <a:gd name="connsiteY59" fmla="*/ 880121 h 2222785"/>
              <a:gd name="connsiteX60" fmla="*/ 4629873 w 9213448"/>
              <a:gd name="connsiteY60" fmla="*/ 856972 h 2222785"/>
              <a:gd name="connsiteX61" fmla="*/ 4815068 w 9213448"/>
              <a:gd name="connsiteY61" fmla="*/ 822248 h 2222785"/>
              <a:gd name="connsiteX62" fmla="*/ 4919240 w 9213448"/>
              <a:gd name="connsiteY62" fmla="*/ 810673 h 2222785"/>
              <a:gd name="connsiteX63" fmla="*/ 4988688 w 9213448"/>
              <a:gd name="connsiteY63" fmla="*/ 787524 h 2222785"/>
              <a:gd name="connsiteX64" fmla="*/ 5104435 w 9213448"/>
              <a:gd name="connsiteY64" fmla="*/ 752800 h 2222785"/>
              <a:gd name="connsiteX65" fmla="*/ 5139159 w 9213448"/>
              <a:gd name="connsiteY65" fmla="*/ 741225 h 2222785"/>
              <a:gd name="connsiteX66" fmla="*/ 5173883 w 9213448"/>
              <a:gd name="connsiteY66" fmla="*/ 729650 h 2222785"/>
              <a:gd name="connsiteX67" fmla="*/ 5208607 w 9213448"/>
              <a:gd name="connsiteY67" fmla="*/ 694926 h 2222785"/>
              <a:gd name="connsiteX68" fmla="*/ 5243331 w 9213448"/>
              <a:gd name="connsiteY68" fmla="*/ 683352 h 2222785"/>
              <a:gd name="connsiteX69" fmla="*/ 5324354 w 9213448"/>
              <a:gd name="connsiteY69" fmla="*/ 648628 h 2222785"/>
              <a:gd name="connsiteX70" fmla="*/ 5382228 w 9213448"/>
              <a:gd name="connsiteY70" fmla="*/ 613904 h 2222785"/>
              <a:gd name="connsiteX71" fmla="*/ 5451676 w 9213448"/>
              <a:gd name="connsiteY71" fmla="*/ 579180 h 2222785"/>
              <a:gd name="connsiteX72" fmla="*/ 5474825 w 9213448"/>
              <a:gd name="connsiteY72" fmla="*/ 556030 h 2222785"/>
              <a:gd name="connsiteX73" fmla="*/ 5544273 w 9213448"/>
              <a:gd name="connsiteY73" fmla="*/ 509731 h 2222785"/>
              <a:gd name="connsiteX74" fmla="*/ 5578997 w 9213448"/>
              <a:gd name="connsiteY74" fmla="*/ 486582 h 2222785"/>
              <a:gd name="connsiteX75" fmla="*/ 5660020 w 9213448"/>
              <a:gd name="connsiteY75" fmla="*/ 428709 h 2222785"/>
              <a:gd name="connsiteX76" fmla="*/ 5694744 w 9213448"/>
              <a:gd name="connsiteY76" fmla="*/ 417134 h 2222785"/>
              <a:gd name="connsiteX77" fmla="*/ 5764192 w 9213448"/>
              <a:gd name="connsiteY77" fmla="*/ 382410 h 2222785"/>
              <a:gd name="connsiteX78" fmla="*/ 5810491 w 9213448"/>
              <a:gd name="connsiteY78" fmla="*/ 347686 h 2222785"/>
              <a:gd name="connsiteX79" fmla="*/ 5833640 w 9213448"/>
              <a:gd name="connsiteY79" fmla="*/ 324536 h 2222785"/>
              <a:gd name="connsiteX80" fmla="*/ 5868364 w 9213448"/>
              <a:gd name="connsiteY80" fmla="*/ 312962 h 2222785"/>
              <a:gd name="connsiteX81" fmla="*/ 5926238 w 9213448"/>
              <a:gd name="connsiteY81" fmla="*/ 278238 h 2222785"/>
              <a:gd name="connsiteX82" fmla="*/ 5984111 w 9213448"/>
              <a:gd name="connsiteY82" fmla="*/ 243514 h 2222785"/>
              <a:gd name="connsiteX83" fmla="*/ 6076709 w 9213448"/>
              <a:gd name="connsiteY83" fmla="*/ 197215 h 2222785"/>
              <a:gd name="connsiteX84" fmla="*/ 6111433 w 9213448"/>
              <a:gd name="connsiteY84" fmla="*/ 185640 h 2222785"/>
              <a:gd name="connsiteX85" fmla="*/ 6146157 w 9213448"/>
              <a:gd name="connsiteY85" fmla="*/ 174066 h 2222785"/>
              <a:gd name="connsiteX86" fmla="*/ 6204030 w 9213448"/>
              <a:gd name="connsiteY86" fmla="*/ 139342 h 2222785"/>
              <a:gd name="connsiteX87" fmla="*/ 6285053 w 9213448"/>
              <a:gd name="connsiteY87" fmla="*/ 104618 h 2222785"/>
              <a:gd name="connsiteX88" fmla="*/ 6366076 w 9213448"/>
              <a:gd name="connsiteY88" fmla="*/ 69893 h 2222785"/>
              <a:gd name="connsiteX89" fmla="*/ 6435524 w 9213448"/>
              <a:gd name="connsiteY89" fmla="*/ 46744 h 2222785"/>
              <a:gd name="connsiteX90" fmla="*/ 6516547 w 9213448"/>
              <a:gd name="connsiteY90" fmla="*/ 23595 h 2222785"/>
              <a:gd name="connsiteX91" fmla="*/ 6562845 w 9213448"/>
              <a:gd name="connsiteY91" fmla="*/ 12020 h 2222785"/>
              <a:gd name="connsiteX92" fmla="*/ 6652390 w 9213448"/>
              <a:gd name="connsiteY92" fmla="*/ 3943 h 2222785"/>
              <a:gd name="connsiteX93" fmla="*/ 7388145 w 9213448"/>
              <a:gd name="connsiteY93" fmla="*/ 0 h 2222785"/>
              <a:gd name="connsiteX94" fmla="*/ 8426369 w 9213448"/>
              <a:gd name="connsiteY94" fmla="*/ 46744 h 2222785"/>
              <a:gd name="connsiteX95" fmla="*/ 8532513 w 9213448"/>
              <a:gd name="connsiteY95" fmla="*/ 76444 h 2222785"/>
              <a:gd name="connsiteX96" fmla="*/ 8650231 w 9213448"/>
              <a:gd name="connsiteY96" fmla="*/ 130820 h 2222785"/>
              <a:gd name="connsiteX97" fmla="*/ 8739331 w 9213448"/>
              <a:gd name="connsiteY97" fmla="*/ 210315 h 2222785"/>
              <a:gd name="connsiteX98" fmla="*/ 8868624 w 9213448"/>
              <a:gd name="connsiteY98" fmla="*/ 317541 h 2222785"/>
              <a:gd name="connsiteX99" fmla="*/ 8993529 w 9213448"/>
              <a:gd name="connsiteY99" fmla="*/ 498157 h 2222785"/>
              <a:gd name="connsiteX100" fmla="*/ 9028253 w 9213448"/>
              <a:gd name="connsiteY100" fmla="*/ 567605 h 2222785"/>
              <a:gd name="connsiteX101" fmla="*/ 9120850 w 9213448"/>
              <a:gd name="connsiteY101" fmla="*/ 752800 h 2222785"/>
              <a:gd name="connsiteX102" fmla="*/ 9144000 w 9213448"/>
              <a:gd name="connsiteY102" fmla="*/ 822248 h 2222785"/>
              <a:gd name="connsiteX103" fmla="*/ 9167149 w 9213448"/>
              <a:gd name="connsiteY103" fmla="*/ 891696 h 2222785"/>
              <a:gd name="connsiteX104" fmla="*/ 9213448 w 9213448"/>
              <a:gd name="connsiteY104" fmla="*/ 1157914 h 2222785"/>
              <a:gd name="connsiteX105" fmla="*/ 9167149 w 9213448"/>
              <a:gd name="connsiteY105" fmla="*/ 1551453 h 2222785"/>
              <a:gd name="connsiteX106" fmla="*/ 9111468 w 9213448"/>
              <a:gd name="connsiteY106" fmla="*/ 1720426 h 2222785"/>
              <a:gd name="connsiteX107" fmla="*/ 8945150 w 9213448"/>
              <a:gd name="connsiteY107" fmla="*/ 1949378 h 2222785"/>
              <a:gd name="connsiteX108" fmla="*/ 8679964 w 9213448"/>
              <a:gd name="connsiteY108"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45083 w 9213448"/>
              <a:gd name="connsiteY37" fmla="*/ 1470430 h 2222785"/>
              <a:gd name="connsiteX38" fmla="*/ 3368233 w 9213448"/>
              <a:gd name="connsiteY38" fmla="*/ 1493580 h 2222785"/>
              <a:gd name="connsiteX39" fmla="*/ 3429444 w 9213448"/>
              <a:gd name="connsiteY39" fmla="*/ 1531640 h 2222785"/>
              <a:gd name="connsiteX40" fmla="*/ 3530278 w 9213448"/>
              <a:gd name="connsiteY40" fmla="*/ 1655625 h 2222785"/>
              <a:gd name="connsiteX41" fmla="*/ 3721782 w 9213448"/>
              <a:gd name="connsiteY41" fmla="*/ 1849790 h 2222785"/>
              <a:gd name="connsiteX42" fmla="*/ 4039564 w 9213448"/>
              <a:gd name="connsiteY42" fmla="*/ 2002866 h 2222785"/>
              <a:gd name="connsiteX43" fmla="*/ 4282633 w 9213448"/>
              <a:gd name="connsiteY43" fmla="*/ 1979716 h 2222785"/>
              <a:gd name="connsiteX44" fmla="*/ 4386805 w 9213448"/>
              <a:gd name="connsiteY44" fmla="*/ 1933418 h 2222785"/>
              <a:gd name="connsiteX45" fmla="*/ 4433103 w 9213448"/>
              <a:gd name="connsiteY45" fmla="*/ 1875544 h 2222785"/>
              <a:gd name="connsiteX46" fmla="*/ 4421529 w 9213448"/>
              <a:gd name="connsiteY46" fmla="*/ 1713499 h 2222785"/>
              <a:gd name="connsiteX47" fmla="*/ 4305782 w 9213448"/>
              <a:gd name="connsiteY47" fmla="*/ 1424131 h 2222785"/>
              <a:gd name="connsiteX48" fmla="*/ 4247909 w 9213448"/>
              <a:gd name="connsiteY48" fmla="*/ 1319959 h 2222785"/>
              <a:gd name="connsiteX49" fmla="*/ 4213185 w 9213448"/>
              <a:gd name="connsiteY49" fmla="*/ 1215787 h 2222785"/>
              <a:gd name="connsiteX50" fmla="*/ 4224759 w 9213448"/>
              <a:gd name="connsiteY50" fmla="*/ 1042167 h 2222785"/>
              <a:gd name="connsiteX51" fmla="*/ 4236334 w 9213448"/>
              <a:gd name="connsiteY51" fmla="*/ 1007443 h 2222785"/>
              <a:gd name="connsiteX52" fmla="*/ 4271058 w 9213448"/>
              <a:gd name="connsiteY52" fmla="*/ 995868 h 2222785"/>
              <a:gd name="connsiteX53" fmla="*/ 4305782 w 9213448"/>
              <a:gd name="connsiteY53" fmla="*/ 972719 h 2222785"/>
              <a:gd name="connsiteX54" fmla="*/ 4340506 w 9213448"/>
              <a:gd name="connsiteY54" fmla="*/ 961144 h 2222785"/>
              <a:gd name="connsiteX55" fmla="*/ 4375230 w 9213448"/>
              <a:gd name="connsiteY55" fmla="*/ 937995 h 2222785"/>
              <a:gd name="connsiteX56" fmla="*/ 4444678 w 9213448"/>
              <a:gd name="connsiteY56" fmla="*/ 914845 h 2222785"/>
              <a:gd name="connsiteX57" fmla="*/ 4467828 w 9213448"/>
              <a:gd name="connsiteY57" fmla="*/ 891696 h 2222785"/>
              <a:gd name="connsiteX58" fmla="*/ 4502552 w 9213448"/>
              <a:gd name="connsiteY58" fmla="*/ 880121 h 2222785"/>
              <a:gd name="connsiteX59" fmla="*/ 4629873 w 9213448"/>
              <a:gd name="connsiteY59" fmla="*/ 856972 h 2222785"/>
              <a:gd name="connsiteX60" fmla="*/ 4815068 w 9213448"/>
              <a:gd name="connsiteY60" fmla="*/ 822248 h 2222785"/>
              <a:gd name="connsiteX61" fmla="*/ 4919240 w 9213448"/>
              <a:gd name="connsiteY61" fmla="*/ 810673 h 2222785"/>
              <a:gd name="connsiteX62" fmla="*/ 4988688 w 9213448"/>
              <a:gd name="connsiteY62" fmla="*/ 787524 h 2222785"/>
              <a:gd name="connsiteX63" fmla="*/ 5104435 w 9213448"/>
              <a:gd name="connsiteY63" fmla="*/ 752800 h 2222785"/>
              <a:gd name="connsiteX64" fmla="*/ 5139159 w 9213448"/>
              <a:gd name="connsiteY64" fmla="*/ 741225 h 2222785"/>
              <a:gd name="connsiteX65" fmla="*/ 5173883 w 9213448"/>
              <a:gd name="connsiteY65" fmla="*/ 729650 h 2222785"/>
              <a:gd name="connsiteX66" fmla="*/ 5208607 w 9213448"/>
              <a:gd name="connsiteY66" fmla="*/ 694926 h 2222785"/>
              <a:gd name="connsiteX67" fmla="*/ 5243331 w 9213448"/>
              <a:gd name="connsiteY67" fmla="*/ 683352 h 2222785"/>
              <a:gd name="connsiteX68" fmla="*/ 5324354 w 9213448"/>
              <a:gd name="connsiteY68" fmla="*/ 648628 h 2222785"/>
              <a:gd name="connsiteX69" fmla="*/ 5382228 w 9213448"/>
              <a:gd name="connsiteY69" fmla="*/ 613904 h 2222785"/>
              <a:gd name="connsiteX70" fmla="*/ 5451676 w 9213448"/>
              <a:gd name="connsiteY70" fmla="*/ 579180 h 2222785"/>
              <a:gd name="connsiteX71" fmla="*/ 5474825 w 9213448"/>
              <a:gd name="connsiteY71" fmla="*/ 556030 h 2222785"/>
              <a:gd name="connsiteX72" fmla="*/ 5544273 w 9213448"/>
              <a:gd name="connsiteY72" fmla="*/ 509731 h 2222785"/>
              <a:gd name="connsiteX73" fmla="*/ 5578997 w 9213448"/>
              <a:gd name="connsiteY73" fmla="*/ 486582 h 2222785"/>
              <a:gd name="connsiteX74" fmla="*/ 5660020 w 9213448"/>
              <a:gd name="connsiteY74" fmla="*/ 428709 h 2222785"/>
              <a:gd name="connsiteX75" fmla="*/ 5694744 w 9213448"/>
              <a:gd name="connsiteY75" fmla="*/ 417134 h 2222785"/>
              <a:gd name="connsiteX76" fmla="*/ 5764192 w 9213448"/>
              <a:gd name="connsiteY76" fmla="*/ 382410 h 2222785"/>
              <a:gd name="connsiteX77" fmla="*/ 5810491 w 9213448"/>
              <a:gd name="connsiteY77" fmla="*/ 347686 h 2222785"/>
              <a:gd name="connsiteX78" fmla="*/ 5833640 w 9213448"/>
              <a:gd name="connsiteY78" fmla="*/ 324536 h 2222785"/>
              <a:gd name="connsiteX79" fmla="*/ 5868364 w 9213448"/>
              <a:gd name="connsiteY79" fmla="*/ 312962 h 2222785"/>
              <a:gd name="connsiteX80" fmla="*/ 5926238 w 9213448"/>
              <a:gd name="connsiteY80" fmla="*/ 278238 h 2222785"/>
              <a:gd name="connsiteX81" fmla="*/ 5984111 w 9213448"/>
              <a:gd name="connsiteY81" fmla="*/ 243514 h 2222785"/>
              <a:gd name="connsiteX82" fmla="*/ 6076709 w 9213448"/>
              <a:gd name="connsiteY82" fmla="*/ 197215 h 2222785"/>
              <a:gd name="connsiteX83" fmla="*/ 6111433 w 9213448"/>
              <a:gd name="connsiteY83" fmla="*/ 185640 h 2222785"/>
              <a:gd name="connsiteX84" fmla="*/ 6146157 w 9213448"/>
              <a:gd name="connsiteY84" fmla="*/ 174066 h 2222785"/>
              <a:gd name="connsiteX85" fmla="*/ 6204030 w 9213448"/>
              <a:gd name="connsiteY85" fmla="*/ 139342 h 2222785"/>
              <a:gd name="connsiteX86" fmla="*/ 6285053 w 9213448"/>
              <a:gd name="connsiteY86" fmla="*/ 104618 h 2222785"/>
              <a:gd name="connsiteX87" fmla="*/ 6366076 w 9213448"/>
              <a:gd name="connsiteY87" fmla="*/ 69893 h 2222785"/>
              <a:gd name="connsiteX88" fmla="*/ 6435524 w 9213448"/>
              <a:gd name="connsiteY88" fmla="*/ 46744 h 2222785"/>
              <a:gd name="connsiteX89" fmla="*/ 6516547 w 9213448"/>
              <a:gd name="connsiteY89" fmla="*/ 23595 h 2222785"/>
              <a:gd name="connsiteX90" fmla="*/ 6562845 w 9213448"/>
              <a:gd name="connsiteY90" fmla="*/ 12020 h 2222785"/>
              <a:gd name="connsiteX91" fmla="*/ 6652390 w 9213448"/>
              <a:gd name="connsiteY91" fmla="*/ 3943 h 2222785"/>
              <a:gd name="connsiteX92" fmla="*/ 7388145 w 9213448"/>
              <a:gd name="connsiteY92" fmla="*/ 0 h 2222785"/>
              <a:gd name="connsiteX93" fmla="*/ 8426369 w 9213448"/>
              <a:gd name="connsiteY93" fmla="*/ 46744 h 2222785"/>
              <a:gd name="connsiteX94" fmla="*/ 8532513 w 9213448"/>
              <a:gd name="connsiteY94" fmla="*/ 76444 h 2222785"/>
              <a:gd name="connsiteX95" fmla="*/ 8650231 w 9213448"/>
              <a:gd name="connsiteY95" fmla="*/ 130820 h 2222785"/>
              <a:gd name="connsiteX96" fmla="*/ 8739331 w 9213448"/>
              <a:gd name="connsiteY96" fmla="*/ 210315 h 2222785"/>
              <a:gd name="connsiteX97" fmla="*/ 8868624 w 9213448"/>
              <a:gd name="connsiteY97" fmla="*/ 317541 h 2222785"/>
              <a:gd name="connsiteX98" fmla="*/ 8993529 w 9213448"/>
              <a:gd name="connsiteY98" fmla="*/ 498157 h 2222785"/>
              <a:gd name="connsiteX99" fmla="*/ 9028253 w 9213448"/>
              <a:gd name="connsiteY99" fmla="*/ 567605 h 2222785"/>
              <a:gd name="connsiteX100" fmla="*/ 9120850 w 9213448"/>
              <a:gd name="connsiteY100" fmla="*/ 752800 h 2222785"/>
              <a:gd name="connsiteX101" fmla="*/ 9144000 w 9213448"/>
              <a:gd name="connsiteY101" fmla="*/ 822248 h 2222785"/>
              <a:gd name="connsiteX102" fmla="*/ 9167149 w 9213448"/>
              <a:gd name="connsiteY102" fmla="*/ 891696 h 2222785"/>
              <a:gd name="connsiteX103" fmla="*/ 9213448 w 9213448"/>
              <a:gd name="connsiteY103" fmla="*/ 1157914 h 2222785"/>
              <a:gd name="connsiteX104" fmla="*/ 9167149 w 9213448"/>
              <a:gd name="connsiteY104" fmla="*/ 1551453 h 2222785"/>
              <a:gd name="connsiteX105" fmla="*/ 9111468 w 9213448"/>
              <a:gd name="connsiteY105" fmla="*/ 1720426 h 2222785"/>
              <a:gd name="connsiteX106" fmla="*/ 8945150 w 9213448"/>
              <a:gd name="connsiteY106" fmla="*/ 1949378 h 2222785"/>
              <a:gd name="connsiteX107" fmla="*/ 8679964 w 9213448"/>
              <a:gd name="connsiteY107"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368233 w 9213448"/>
              <a:gd name="connsiteY37" fmla="*/ 1493580 h 2222785"/>
              <a:gd name="connsiteX38" fmla="*/ 3429444 w 9213448"/>
              <a:gd name="connsiteY38" fmla="*/ 1531640 h 2222785"/>
              <a:gd name="connsiteX39" fmla="*/ 3530278 w 9213448"/>
              <a:gd name="connsiteY39" fmla="*/ 1655625 h 2222785"/>
              <a:gd name="connsiteX40" fmla="*/ 3721782 w 9213448"/>
              <a:gd name="connsiteY40" fmla="*/ 1849790 h 2222785"/>
              <a:gd name="connsiteX41" fmla="*/ 4039564 w 9213448"/>
              <a:gd name="connsiteY41" fmla="*/ 2002866 h 2222785"/>
              <a:gd name="connsiteX42" fmla="*/ 4282633 w 9213448"/>
              <a:gd name="connsiteY42" fmla="*/ 1979716 h 2222785"/>
              <a:gd name="connsiteX43" fmla="*/ 4386805 w 9213448"/>
              <a:gd name="connsiteY43" fmla="*/ 1933418 h 2222785"/>
              <a:gd name="connsiteX44" fmla="*/ 4433103 w 9213448"/>
              <a:gd name="connsiteY44" fmla="*/ 1875544 h 2222785"/>
              <a:gd name="connsiteX45" fmla="*/ 4421529 w 9213448"/>
              <a:gd name="connsiteY45" fmla="*/ 1713499 h 2222785"/>
              <a:gd name="connsiteX46" fmla="*/ 4305782 w 9213448"/>
              <a:gd name="connsiteY46" fmla="*/ 1424131 h 2222785"/>
              <a:gd name="connsiteX47" fmla="*/ 4247909 w 9213448"/>
              <a:gd name="connsiteY47" fmla="*/ 1319959 h 2222785"/>
              <a:gd name="connsiteX48" fmla="*/ 4213185 w 9213448"/>
              <a:gd name="connsiteY48" fmla="*/ 1215787 h 2222785"/>
              <a:gd name="connsiteX49" fmla="*/ 4224759 w 9213448"/>
              <a:gd name="connsiteY49" fmla="*/ 1042167 h 2222785"/>
              <a:gd name="connsiteX50" fmla="*/ 4236334 w 9213448"/>
              <a:gd name="connsiteY50" fmla="*/ 1007443 h 2222785"/>
              <a:gd name="connsiteX51" fmla="*/ 4271058 w 9213448"/>
              <a:gd name="connsiteY51" fmla="*/ 995868 h 2222785"/>
              <a:gd name="connsiteX52" fmla="*/ 4305782 w 9213448"/>
              <a:gd name="connsiteY52" fmla="*/ 972719 h 2222785"/>
              <a:gd name="connsiteX53" fmla="*/ 4340506 w 9213448"/>
              <a:gd name="connsiteY53" fmla="*/ 961144 h 2222785"/>
              <a:gd name="connsiteX54" fmla="*/ 4375230 w 9213448"/>
              <a:gd name="connsiteY54" fmla="*/ 937995 h 2222785"/>
              <a:gd name="connsiteX55" fmla="*/ 4444678 w 9213448"/>
              <a:gd name="connsiteY55" fmla="*/ 914845 h 2222785"/>
              <a:gd name="connsiteX56" fmla="*/ 4467828 w 9213448"/>
              <a:gd name="connsiteY56" fmla="*/ 891696 h 2222785"/>
              <a:gd name="connsiteX57" fmla="*/ 4502552 w 9213448"/>
              <a:gd name="connsiteY57" fmla="*/ 880121 h 2222785"/>
              <a:gd name="connsiteX58" fmla="*/ 4629873 w 9213448"/>
              <a:gd name="connsiteY58" fmla="*/ 856972 h 2222785"/>
              <a:gd name="connsiteX59" fmla="*/ 4815068 w 9213448"/>
              <a:gd name="connsiteY59" fmla="*/ 822248 h 2222785"/>
              <a:gd name="connsiteX60" fmla="*/ 4919240 w 9213448"/>
              <a:gd name="connsiteY60" fmla="*/ 810673 h 2222785"/>
              <a:gd name="connsiteX61" fmla="*/ 4988688 w 9213448"/>
              <a:gd name="connsiteY61" fmla="*/ 787524 h 2222785"/>
              <a:gd name="connsiteX62" fmla="*/ 5104435 w 9213448"/>
              <a:gd name="connsiteY62" fmla="*/ 752800 h 2222785"/>
              <a:gd name="connsiteX63" fmla="*/ 5139159 w 9213448"/>
              <a:gd name="connsiteY63" fmla="*/ 741225 h 2222785"/>
              <a:gd name="connsiteX64" fmla="*/ 5173883 w 9213448"/>
              <a:gd name="connsiteY64" fmla="*/ 729650 h 2222785"/>
              <a:gd name="connsiteX65" fmla="*/ 5208607 w 9213448"/>
              <a:gd name="connsiteY65" fmla="*/ 694926 h 2222785"/>
              <a:gd name="connsiteX66" fmla="*/ 5243331 w 9213448"/>
              <a:gd name="connsiteY66" fmla="*/ 683352 h 2222785"/>
              <a:gd name="connsiteX67" fmla="*/ 5324354 w 9213448"/>
              <a:gd name="connsiteY67" fmla="*/ 648628 h 2222785"/>
              <a:gd name="connsiteX68" fmla="*/ 5382228 w 9213448"/>
              <a:gd name="connsiteY68" fmla="*/ 613904 h 2222785"/>
              <a:gd name="connsiteX69" fmla="*/ 5451676 w 9213448"/>
              <a:gd name="connsiteY69" fmla="*/ 579180 h 2222785"/>
              <a:gd name="connsiteX70" fmla="*/ 5474825 w 9213448"/>
              <a:gd name="connsiteY70" fmla="*/ 556030 h 2222785"/>
              <a:gd name="connsiteX71" fmla="*/ 5544273 w 9213448"/>
              <a:gd name="connsiteY71" fmla="*/ 509731 h 2222785"/>
              <a:gd name="connsiteX72" fmla="*/ 5578997 w 9213448"/>
              <a:gd name="connsiteY72" fmla="*/ 486582 h 2222785"/>
              <a:gd name="connsiteX73" fmla="*/ 5660020 w 9213448"/>
              <a:gd name="connsiteY73" fmla="*/ 428709 h 2222785"/>
              <a:gd name="connsiteX74" fmla="*/ 5694744 w 9213448"/>
              <a:gd name="connsiteY74" fmla="*/ 417134 h 2222785"/>
              <a:gd name="connsiteX75" fmla="*/ 5764192 w 9213448"/>
              <a:gd name="connsiteY75" fmla="*/ 382410 h 2222785"/>
              <a:gd name="connsiteX76" fmla="*/ 5810491 w 9213448"/>
              <a:gd name="connsiteY76" fmla="*/ 347686 h 2222785"/>
              <a:gd name="connsiteX77" fmla="*/ 5833640 w 9213448"/>
              <a:gd name="connsiteY77" fmla="*/ 324536 h 2222785"/>
              <a:gd name="connsiteX78" fmla="*/ 5868364 w 9213448"/>
              <a:gd name="connsiteY78" fmla="*/ 312962 h 2222785"/>
              <a:gd name="connsiteX79" fmla="*/ 5926238 w 9213448"/>
              <a:gd name="connsiteY79" fmla="*/ 278238 h 2222785"/>
              <a:gd name="connsiteX80" fmla="*/ 5984111 w 9213448"/>
              <a:gd name="connsiteY80" fmla="*/ 243514 h 2222785"/>
              <a:gd name="connsiteX81" fmla="*/ 6076709 w 9213448"/>
              <a:gd name="connsiteY81" fmla="*/ 197215 h 2222785"/>
              <a:gd name="connsiteX82" fmla="*/ 6111433 w 9213448"/>
              <a:gd name="connsiteY82" fmla="*/ 185640 h 2222785"/>
              <a:gd name="connsiteX83" fmla="*/ 6146157 w 9213448"/>
              <a:gd name="connsiteY83" fmla="*/ 174066 h 2222785"/>
              <a:gd name="connsiteX84" fmla="*/ 6204030 w 9213448"/>
              <a:gd name="connsiteY84" fmla="*/ 139342 h 2222785"/>
              <a:gd name="connsiteX85" fmla="*/ 6285053 w 9213448"/>
              <a:gd name="connsiteY85" fmla="*/ 104618 h 2222785"/>
              <a:gd name="connsiteX86" fmla="*/ 6366076 w 9213448"/>
              <a:gd name="connsiteY86" fmla="*/ 69893 h 2222785"/>
              <a:gd name="connsiteX87" fmla="*/ 6435524 w 9213448"/>
              <a:gd name="connsiteY87" fmla="*/ 46744 h 2222785"/>
              <a:gd name="connsiteX88" fmla="*/ 6516547 w 9213448"/>
              <a:gd name="connsiteY88" fmla="*/ 23595 h 2222785"/>
              <a:gd name="connsiteX89" fmla="*/ 6562845 w 9213448"/>
              <a:gd name="connsiteY89" fmla="*/ 12020 h 2222785"/>
              <a:gd name="connsiteX90" fmla="*/ 6652390 w 9213448"/>
              <a:gd name="connsiteY90" fmla="*/ 3943 h 2222785"/>
              <a:gd name="connsiteX91" fmla="*/ 7388145 w 9213448"/>
              <a:gd name="connsiteY91" fmla="*/ 0 h 2222785"/>
              <a:gd name="connsiteX92" fmla="*/ 8426369 w 9213448"/>
              <a:gd name="connsiteY92" fmla="*/ 46744 h 2222785"/>
              <a:gd name="connsiteX93" fmla="*/ 8532513 w 9213448"/>
              <a:gd name="connsiteY93" fmla="*/ 76444 h 2222785"/>
              <a:gd name="connsiteX94" fmla="*/ 8650231 w 9213448"/>
              <a:gd name="connsiteY94" fmla="*/ 130820 h 2222785"/>
              <a:gd name="connsiteX95" fmla="*/ 8739331 w 9213448"/>
              <a:gd name="connsiteY95" fmla="*/ 210315 h 2222785"/>
              <a:gd name="connsiteX96" fmla="*/ 8868624 w 9213448"/>
              <a:gd name="connsiteY96" fmla="*/ 317541 h 2222785"/>
              <a:gd name="connsiteX97" fmla="*/ 8993529 w 9213448"/>
              <a:gd name="connsiteY97" fmla="*/ 498157 h 2222785"/>
              <a:gd name="connsiteX98" fmla="*/ 9028253 w 9213448"/>
              <a:gd name="connsiteY98" fmla="*/ 567605 h 2222785"/>
              <a:gd name="connsiteX99" fmla="*/ 9120850 w 9213448"/>
              <a:gd name="connsiteY99" fmla="*/ 752800 h 2222785"/>
              <a:gd name="connsiteX100" fmla="*/ 9144000 w 9213448"/>
              <a:gd name="connsiteY100" fmla="*/ 822248 h 2222785"/>
              <a:gd name="connsiteX101" fmla="*/ 9167149 w 9213448"/>
              <a:gd name="connsiteY101" fmla="*/ 891696 h 2222785"/>
              <a:gd name="connsiteX102" fmla="*/ 9213448 w 9213448"/>
              <a:gd name="connsiteY102" fmla="*/ 1157914 h 2222785"/>
              <a:gd name="connsiteX103" fmla="*/ 9167149 w 9213448"/>
              <a:gd name="connsiteY103" fmla="*/ 1551453 h 2222785"/>
              <a:gd name="connsiteX104" fmla="*/ 9111468 w 9213448"/>
              <a:gd name="connsiteY104" fmla="*/ 1720426 h 2222785"/>
              <a:gd name="connsiteX105" fmla="*/ 8945150 w 9213448"/>
              <a:gd name="connsiteY105" fmla="*/ 1949378 h 2222785"/>
              <a:gd name="connsiteX106" fmla="*/ 8679964 w 9213448"/>
              <a:gd name="connsiteY106"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47909 w 9213448"/>
              <a:gd name="connsiteY46" fmla="*/ 1319959 h 2222785"/>
              <a:gd name="connsiteX47" fmla="*/ 4213185 w 9213448"/>
              <a:gd name="connsiteY47" fmla="*/ 1215787 h 2222785"/>
              <a:gd name="connsiteX48" fmla="*/ 4224759 w 9213448"/>
              <a:gd name="connsiteY48" fmla="*/ 1042167 h 2222785"/>
              <a:gd name="connsiteX49" fmla="*/ 4236334 w 9213448"/>
              <a:gd name="connsiteY49" fmla="*/ 1007443 h 2222785"/>
              <a:gd name="connsiteX50" fmla="*/ 4271058 w 9213448"/>
              <a:gd name="connsiteY50" fmla="*/ 995868 h 2222785"/>
              <a:gd name="connsiteX51" fmla="*/ 4305782 w 9213448"/>
              <a:gd name="connsiteY51" fmla="*/ 972719 h 2222785"/>
              <a:gd name="connsiteX52" fmla="*/ 4340506 w 9213448"/>
              <a:gd name="connsiteY52" fmla="*/ 961144 h 2222785"/>
              <a:gd name="connsiteX53" fmla="*/ 4375230 w 9213448"/>
              <a:gd name="connsiteY53" fmla="*/ 937995 h 2222785"/>
              <a:gd name="connsiteX54" fmla="*/ 4444678 w 9213448"/>
              <a:gd name="connsiteY54" fmla="*/ 914845 h 2222785"/>
              <a:gd name="connsiteX55" fmla="*/ 4467828 w 9213448"/>
              <a:gd name="connsiteY55" fmla="*/ 891696 h 2222785"/>
              <a:gd name="connsiteX56" fmla="*/ 4502552 w 9213448"/>
              <a:gd name="connsiteY56" fmla="*/ 880121 h 2222785"/>
              <a:gd name="connsiteX57" fmla="*/ 4629873 w 9213448"/>
              <a:gd name="connsiteY57" fmla="*/ 856972 h 2222785"/>
              <a:gd name="connsiteX58" fmla="*/ 4815068 w 9213448"/>
              <a:gd name="connsiteY58" fmla="*/ 822248 h 2222785"/>
              <a:gd name="connsiteX59" fmla="*/ 4919240 w 9213448"/>
              <a:gd name="connsiteY59" fmla="*/ 810673 h 2222785"/>
              <a:gd name="connsiteX60" fmla="*/ 4988688 w 9213448"/>
              <a:gd name="connsiteY60" fmla="*/ 787524 h 2222785"/>
              <a:gd name="connsiteX61" fmla="*/ 5104435 w 9213448"/>
              <a:gd name="connsiteY61" fmla="*/ 752800 h 2222785"/>
              <a:gd name="connsiteX62" fmla="*/ 5139159 w 9213448"/>
              <a:gd name="connsiteY62" fmla="*/ 741225 h 2222785"/>
              <a:gd name="connsiteX63" fmla="*/ 5173883 w 9213448"/>
              <a:gd name="connsiteY63" fmla="*/ 729650 h 2222785"/>
              <a:gd name="connsiteX64" fmla="*/ 5208607 w 9213448"/>
              <a:gd name="connsiteY64" fmla="*/ 694926 h 2222785"/>
              <a:gd name="connsiteX65" fmla="*/ 5243331 w 9213448"/>
              <a:gd name="connsiteY65" fmla="*/ 683352 h 2222785"/>
              <a:gd name="connsiteX66" fmla="*/ 5324354 w 9213448"/>
              <a:gd name="connsiteY66" fmla="*/ 648628 h 2222785"/>
              <a:gd name="connsiteX67" fmla="*/ 5382228 w 9213448"/>
              <a:gd name="connsiteY67" fmla="*/ 613904 h 2222785"/>
              <a:gd name="connsiteX68" fmla="*/ 5451676 w 9213448"/>
              <a:gd name="connsiteY68" fmla="*/ 579180 h 2222785"/>
              <a:gd name="connsiteX69" fmla="*/ 5474825 w 9213448"/>
              <a:gd name="connsiteY69" fmla="*/ 556030 h 2222785"/>
              <a:gd name="connsiteX70" fmla="*/ 5544273 w 9213448"/>
              <a:gd name="connsiteY70" fmla="*/ 509731 h 2222785"/>
              <a:gd name="connsiteX71" fmla="*/ 5578997 w 9213448"/>
              <a:gd name="connsiteY71" fmla="*/ 486582 h 2222785"/>
              <a:gd name="connsiteX72" fmla="*/ 5660020 w 9213448"/>
              <a:gd name="connsiteY72" fmla="*/ 428709 h 2222785"/>
              <a:gd name="connsiteX73" fmla="*/ 5694744 w 9213448"/>
              <a:gd name="connsiteY73" fmla="*/ 417134 h 2222785"/>
              <a:gd name="connsiteX74" fmla="*/ 5764192 w 9213448"/>
              <a:gd name="connsiteY74" fmla="*/ 382410 h 2222785"/>
              <a:gd name="connsiteX75" fmla="*/ 5810491 w 9213448"/>
              <a:gd name="connsiteY75" fmla="*/ 347686 h 2222785"/>
              <a:gd name="connsiteX76" fmla="*/ 5833640 w 9213448"/>
              <a:gd name="connsiteY76" fmla="*/ 324536 h 2222785"/>
              <a:gd name="connsiteX77" fmla="*/ 5868364 w 9213448"/>
              <a:gd name="connsiteY77" fmla="*/ 312962 h 2222785"/>
              <a:gd name="connsiteX78" fmla="*/ 5926238 w 9213448"/>
              <a:gd name="connsiteY78" fmla="*/ 278238 h 2222785"/>
              <a:gd name="connsiteX79" fmla="*/ 5984111 w 9213448"/>
              <a:gd name="connsiteY79" fmla="*/ 243514 h 2222785"/>
              <a:gd name="connsiteX80" fmla="*/ 6076709 w 9213448"/>
              <a:gd name="connsiteY80" fmla="*/ 197215 h 2222785"/>
              <a:gd name="connsiteX81" fmla="*/ 6111433 w 9213448"/>
              <a:gd name="connsiteY81" fmla="*/ 185640 h 2222785"/>
              <a:gd name="connsiteX82" fmla="*/ 6146157 w 9213448"/>
              <a:gd name="connsiteY82" fmla="*/ 174066 h 2222785"/>
              <a:gd name="connsiteX83" fmla="*/ 6204030 w 9213448"/>
              <a:gd name="connsiteY83" fmla="*/ 139342 h 2222785"/>
              <a:gd name="connsiteX84" fmla="*/ 6285053 w 9213448"/>
              <a:gd name="connsiteY84" fmla="*/ 104618 h 2222785"/>
              <a:gd name="connsiteX85" fmla="*/ 6366076 w 9213448"/>
              <a:gd name="connsiteY85" fmla="*/ 69893 h 2222785"/>
              <a:gd name="connsiteX86" fmla="*/ 6435524 w 9213448"/>
              <a:gd name="connsiteY86" fmla="*/ 46744 h 2222785"/>
              <a:gd name="connsiteX87" fmla="*/ 6516547 w 9213448"/>
              <a:gd name="connsiteY87" fmla="*/ 23595 h 2222785"/>
              <a:gd name="connsiteX88" fmla="*/ 6562845 w 9213448"/>
              <a:gd name="connsiteY88" fmla="*/ 12020 h 2222785"/>
              <a:gd name="connsiteX89" fmla="*/ 6652390 w 9213448"/>
              <a:gd name="connsiteY89" fmla="*/ 3943 h 2222785"/>
              <a:gd name="connsiteX90" fmla="*/ 7388145 w 9213448"/>
              <a:gd name="connsiteY90" fmla="*/ 0 h 2222785"/>
              <a:gd name="connsiteX91" fmla="*/ 8426369 w 9213448"/>
              <a:gd name="connsiteY91" fmla="*/ 46744 h 2222785"/>
              <a:gd name="connsiteX92" fmla="*/ 8532513 w 9213448"/>
              <a:gd name="connsiteY92" fmla="*/ 76444 h 2222785"/>
              <a:gd name="connsiteX93" fmla="*/ 8650231 w 9213448"/>
              <a:gd name="connsiteY93" fmla="*/ 130820 h 2222785"/>
              <a:gd name="connsiteX94" fmla="*/ 8739331 w 9213448"/>
              <a:gd name="connsiteY94" fmla="*/ 210315 h 2222785"/>
              <a:gd name="connsiteX95" fmla="*/ 8868624 w 9213448"/>
              <a:gd name="connsiteY95" fmla="*/ 317541 h 2222785"/>
              <a:gd name="connsiteX96" fmla="*/ 8993529 w 9213448"/>
              <a:gd name="connsiteY96" fmla="*/ 498157 h 2222785"/>
              <a:gd name="connsiteX97" fmla="*/ 9028253 w 9213448"/>
              <a:gd name="connsiteY97" fmla="*/ 567605 h 2222785"/>
              <a:gd name="connsiteX98" fmla="*/ 9120850 w 9213448"/>
              <a:gd name="connsiteY98" fmla="*/ 752800 h 2222785"/>
              <a:gd name="connsiteX99" fmla="*/ 9144000 w 9213448"/>
              <a:gd name="connsiteY99" fmla="*/ 822248 h 2222785"/>
              <a:gd name="connsiteX100" fmla="*/ 9167149 w 9213448"/>
              <a:gd name="connsiteY100" fmla="*/ 891696 h 2222785"/>
              <a:gd name="connsiteX101" fmla="*/ 9213448 w 9213448"/>
              <a:gd name="connsiteY101" fmla="*/ 1157914 h 2222785"/>
              <a:gd name="connsiteX102" fmla="*/ 9167149 w 9213448"/>
              <a:gd name="connsiteY102" fmla="*/ 1551453 h 2222785"/>
              <a:gd name="connsiteX103" fmla="*/ 9111468 w 9213448"/>
              <a:gd name="connsiteY103" fmla="*/ 1720426 h 2222785"/>
              <a:gd name="connsiteX104" fmla="*/ 8945150 w 9213448"/>
              <a:gd name="connsiteY104" fmla="*/ 1949378 h 2222785"/>
              <a:gd name="connsiteX105" fmla="*/ 8679964 w 9213448"/>
              <a:gd name="connsiteY105"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47909 w 9213448"/>
              <a:gd name="connsiteY46" fmla="*/ 1319959 h 2222785"/>
              <a:gd name="connsiteX47" fmla="*/ 4213185 w 9213448"/>
              <a:gd name="connsiteY47" fmla="*/ 1215787 h 2222785"/>
              <a:gd name="connsiteX48" fmla="*/ 4224759 w 9213448"/>
              <a:gd name="connsiteY48" fmla="*/ 1042167 h 2222785"/>
              <a:gd name="connsiteX49" fmla="*/ 4236334 w 9213448"/>
              <a:gd name="connsiteY49" fmla="*/ 1007443 h 2222785"/>
              <a:gd name="connsiteX50" fmla="*/ 4305782 w 9213448"/>
              <a:gd name="connsiteY50" fmla="*/ 972719 h 2222785"/>
              <a:gd name="connsiteX51" fmla="*/ 4340506 w 9213448"/>
              <a:gd name="connsiteY51" fmla="*/ 961144 h 2222785"/>
              <a:gd name="connsiteX52" fmla="*/ 4375230 w 9213448"/>
              <a:gd name="connsiteY52" fmla="*/ 937995 h 2222785"/>
              <a:gd name="connsiteX53" fmla="*/ 4444678 w 9213448"/>
              <a:gd name="connsiteY53" fmla="*/ 914845 h 2222785"/>
              <a:gd name="connsiteX54" fmla="*/ 4467828 w 9213448"/>
              <a:gd name="connsiteY54" fmla="*/ 891696 h 2222785"/>
              <a:gd name="connsiteX55" fmla="*/ 4502552 w 9213448"/>
              <a:gd name="connsiteY55" fmla="*/ 880121 h 2222785"/>
              <a:gd name="connsiteX56" fmla="*/ 4629873 w 9213448"/>
              <a:gd name="connsiteY56" fmla="*/ 856972 h 2222785"/>
              <a:gd name="connsiteX57" fmla="*/ 4815068 w 9213448"/>
              <a:gd name="connsiteY57" fmla="*/ 822248 h 2222785"/>
              <a:gd name="connsiteX58" fmla="*/ 4919240 w 9213448"/>
              <a:gd name="connsiteY58" fmla="*/ 810673 h 2222785"/>
              <a:gd name="connsiteX59" fmla="*/ 4988688 w 9213448"/>
              <a:gd name="connsiteY59" fmla="*/ 787524 h 2222785"/>
              <a:gd name="connsiteX60" fmla="*/ 5104435 w 9213448"/>
              <a:gd name="connsiteY60" fmla="*/ 752800 h 2222785"/>
              <a:gd name="connsiteX61" fmla="*/ 5139159 w 9213448"/>
              <a:gd name="connsiteY61" fmla="*/ 741225 h 2222785"/>
              <a:gd name="connsiteX62" fmla="*/ 5173883 w 9213448"/>
              <a:gd name="connsiteY62" fmla="*/ 729650 h 2222785"/>
              <a:gd name="connsiteX63" fmla="*/ 5208607 w 9213448"/>
              <a:gd name="connsiteY63" fmla="*/ 694926 h 2222785"/>
              <a:gd name="connsiteX64" fmla="*/ 5243331 w 9213448"/>
              <a:gd name="connsiteY64" fmla="*/ 683352 h 2222785"/>
              <a:gd name="connsiteX65" fmla="*/ 5324354 w 9213448"/>
              <a:gd name="connsiteY65" fmla="*/ 648628 h 2222785"/>
              <a:gd name="connsiteX66" fmla="*/ 5382228 w 9213448"/>
              <a:gd name="connsiteY66" fmla="*/ 613904 h 2222785"/>
              <a:gd name="connsiteX67" fmla="*/ 5451676 w 9213448"/>
              <a:gd name="connsiteY67" fmla="*/ 579180 h 2222785"/>
              <a:gd name="connsiteX68" fmla="*/ 5474825 w 9213448"/>
              <a:gd name="connsiteY68" fmla="*/ 556030 h 2222785"/>
              <a:gd name="connsiteX69" fmla="*/ 5544273 w 9213448"/>
              <a:gd name="connsiteY69" fmla="*/ 509731 h 2222785"/>
              <a:gd name="connsiteX70" fmla="*/ 5578997 w 9213448"/>
              <a:gd name="connsiteY70" fmla="*/ 486582 h 2222785"/>
              <a:gd name="connsiteX71" fmla="*/ 5660020 w 9213448"/>
              <a:gd name="connsiteY71" fmla="*/ 428709 h 2222785"/>
              <a:gd name="connsiteX72" fmla="*/ 5694744 w 9213448"/>
              <a:gd name="connsiteY72" fmla="*/ 417134 h 2222785"/>
              <a:gd name="connsiteX73" fmla="*/ 5764192 w 9213448"/>
              <a:gd name="connsiteY73" fmla="*/ 382410 h 2222785"/>
              <a:gd name="connsiteX74" fmla="*/ 5810491 w 9213448"/>
              <a:gd name="connsiteY74" fmla="*/ 347686 h 2222785"/>
              <a:gd name="connsiteX75" fmla="*/ 5833640 w 9213448"/>
              <a:gd name="connsiteY75" fmla="*/ 324536 h 2222785"/>
              <a:gd name="connsiteX76" fmla="*/ 5868364 w 9213448"/>
              <a:gd name="connsiteY76" fmla="*/ 312962 h 2222785"/>
              <a:gd name="connsiteX77" fmla="*/ 5926238 w 9213448"/>
              <a:gd name="connsiteY77" fmla="*/ 278238 h 2222785"/>
              <a:gd name="connsiteX78" fmla="*/ 5984111 w 9213448"/>
              <a:gd name="connsiteY78" fmla="*/ 243514 h 2222785"/>
              <a:gd name="connsiteX79" fmla="*/ 6076709 w 9213448"/>
              <a:gd name="connsiteY79" fmla="*/ 197215 h 2222785"/>
              <a:gd name="connsiteX80" fmla="*/ 6111433 w 9213448"/>
              <a:gd name="connsiteY80" fmla="*/ 185640 h 2222785"/>
              <a:gd name="connsiteX81" fmla="*/ 6146157 w 9213448"/>
              <a:gd name="connsiteY81" fmla="*/ 174066 h 2222785"/>
              <a:gd name="connsiteX82" fmla="*/ 6204030 w 9213448"/>
              <a:gd name="connsiteY82" fmla="*/ 139342 h 2222785"/>
              <a:gd name="connsiteX83" fmla="*/ 6285053 w 9213448"/>
              <a:gd name="connsiteY83" fmla="*/ 104618 h 2222785"/>
              <a:gd name="connsiteX84" fmla="*/ 6366076 w 9213448"/>
              <a:gd name="connsiteY84" fmla="*/ 69893 h 2222785"/>
              <a:gd name="connsiteX85" fmla="*/ 6435524 w 9213448"/>
              <a:gd name="connsiteY85" fmla="*/ 46744 h 2222785"/>
              <a:gd name="connsiteX86" fmla="*/ 6516547 w 9213448"/>
              <a:gd name="connsiteY86" fmla="*/ 23595 h 2222785"/>
              <a:gd name="connsiteX87" fmla="*/ 6562845 w 9213448"/>
              <a:gd name="connsiteY87" fmla="*/ 12020 h 2222785"/>
              <a:gd name="connsiteX88" fmla="*/ 6652390 w 9213448"/>
              <a:gd name="connsiteY88" fmla="*/ 3943 h 2222785"/>
              <a:gd name="connsiteX89" fmla="*/ 7388145 w 9213448"/>
              <a:gd name="connsiteY89" fmla="*/ 0 h 2222785"/>
              <a:gd name="connsiteX90" fmla="*/ 8426369 w 9213448"/>
              <a:gd name="connsiteY90" fmla="*/ 46744 h 2222785"/>
              <a:gd name="connsiteX91" fmla="*/ 8532513 w 9213448"/>
              <a:gd name="connsiteY91" fmla="*/ 76444 h 2222785"/>
              <a:gd name="connsiteX92" fmla="*/ 8650231 w 9213448"/>
              <a:gd name="connsiteY92" fmla="*/ 130820 h 2222785"/>
              <a:gd name="connsiteX93" fmla="*/ 8739331 w 9213448"/>
              <a:gd name="connsiteY93" fmla="*/ 210315 h 2222785"/>
              <a:gd name="connsiteX94" fmla="*/ 8868624 w 9213448"/>
              <a:gd name="connsiteY94" fmla="*/ 317541 h 2222785"/>
              <a:gd name="connsiteX95" fmla="*/ 8993529 w 9213448"/>
              <a:gd name="connsiteY95" fmla="*/ 498157 h 2222785"/>
              <a:gd name="connsiteX96" fmla="*/ 9028253 w 9213448"/>
              <a:gd name="connsiteY96" fmla="*/ 567605 h 2222785"/>
              <a:gd name="connsiteX97" fmla="*/ 9120850 w 9213448"/>
              <a:gd name="connsiteY97" fmla="*/ 752800 h 2222785"/>
              <a:gd name="connsiteX98" fmla="*/ 9144000 w 9213448"/>
              <a:gd name="connsiteY98" fmla="*/ 822248 h 2222785"/>
              <a:gd name="connsiteX99" fmla="*/ 9167149 w 9213448"/>
              <a:gd name="connsiteY99" fmla="*/ 891696 h 2222785"/>
              <a:gd name="connsiteX100" fmla="*/ 9213448 w 9213448"/>
              <a:gd name="connsiteY100" fmla="*/ 1157914 h 2222785"/>
              <a:gd name="connsiteX101" fmla="*/ 9167149 w 9213448"/>
              <a:gd name="connsiteY101" fmla="*/ 1551453 h 2222785"/>
              <a:gd name="connsiteX102" fmla="*/ 9111468 w 9213448"/>
              <a:gd name="connsiteY102" fmla="*/ 1720426 h 2222785"/>
              <a:gd name="connsiteX103" fmla="*/ 8945150 w 9213448"/>
              <a:gd name="connsiteY103" fmla="*/ 1949378 h 2222785"/>
              <a:gd name="connsiteX104" fmla="*/ 8679964 w 9213448"/>
              <a:gd name="connsiteY104"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47909 w 9213448"/>
              <a:gd name="connsiteY46" fmla="*/ 1319959 h 2222785"/>
              <a:gd name="connsiteX47" fmla="*/ 4213185 w 9213448"/>
              <a:gd name="connsiteY47" fmla="*/ 1215787 h 2222785"/>
              <a:gd name="connsiteX48" fmla="*/ 4224759 w 9213448"/>
              <a:gd name="connsiteY48" fmla="*/ 1042167 h 2222785"/>
              <a:gd name="connsiteX49" fmla="*/ 4305782 w 9213448"/>
              <a:gd name="connsiteY49" fmla="*/ 972719 h 2222785"/>
              <a:gd name="connsiteX50" fmla="*/ 4340506 w 9213448"/>
              <a:gd name="connsiteY50" fmla="*/ 961144 h 2222785"/>
              <a:gd name="connsiteX51" fmla="*/ 4375230 w 9213448"/>
              <a:gd name="connsiteY51" fmla="*/ 937995 h 2222785"/>
              <a:gd name="connsiteX52" fmla="*/ 4444678 w 9213448"/>
              <a:gd name="connsiteY52" fmla="*/ 914845 h 2222785"/>
              <a:gd name="connsiteX53" fmla="*/ 4467828 w 9213448"/>
              <a:gd name="connsiteY53" fmla="*/ 891696 h 2222785"/>
              <a:gd name="connsiteX54" fmla="*/ 4502552 w 9213448"/>
              <a:gd name="connsiteY54" fmla="*/ 880121 h 2222785"/>
              <a:gd name="connsiteX55" fmla="*/ 4629873 w 9213448"/>
              <a:gd name="connsiteY55" fmla="*/ 856972 h 2222785"/>
              <a:gd name="connsiteX56" fmla="*/ 4815068 w 9213448"/>
              <a:gd name="connsiteY56" fmla="*/ 822248 h 2222785"/>
              <a:gd name="connsiteX57" fmla="*/ 4919240 w 9213448"/>
              <a:gd name="connsiteY57" fmla="*/ 810673 h 2222785"/>
              <a:gd name="connsiteX58" fmla="*/ 4988688 w 9213448"/>
              <a:gd name="connsiteY58" fmla="*/ 787524 h 2222785"/>
              <a:gd name="connsiteX59" fmla="*/ 5104435 w 9213448"/>
              <a:gd name="connsiteY59" fmla="*/ 752800 h 2222785"/>
              <a:gd name="connsiteX60" fmla="*/ 5139159 w 9213448"/>
              <a:gd name="connsiteY60" fmla="*/ 741225 h 2222785"/>
              <a:gd name="connsiteX61" fmla="*/ 5173883 w 9213448"/>
              <a:gd name="connsiteY61" fmla="*/ 729650 h 2222785"/>
              <a:gd name="connsiteX62" fmla="*/ 5208607 w 9213448"/>
              <a:gd name="connsiteY62" fmla="*/ 694926 h 2222785"/>
              <a:gd name="connsiteX63" fmla="*/ 5243331 w 9213448"/>
              <a:gd name="connsiteY63" fmla="*/ 683352 h 2222785"/>
              <a:gd name="connsiteX64" fmla="*/ 5324354 w 9213448"/>
              <a:gd name="connsiteY64" fmla="*/ 648628 h 2222785"/>
              <a:gd name="connsiteX65" fmla="*/ 5382228 w 9213448"/>
              <a:gd name="connsiteY65" fmla="*/ 613904 h 2222785"/>
              <a:gd name="connsiteX66" fmla="*/ 5451676 w 9213448"/>
              <a:gd name="connsiteY66" fmla="*/ 579180 h 2222785"/>
              <a:gd name="connsiteX67" fmla="*/ 5474825 w 9213448"/>
              <a:gd name="connsiteY67" fmla="*/ 556030 h 2222785"/>
              <a:gd name="connsiteX68" fmla="*/ 5544273 w 9213448"/>
              <a:gd name="connsiteY68" fmla="*/ 509731 h 2222785"/>
              <a:gd name="connsiteX69" fmla="*/ 5578997 w 9213448"/>
              <a:gd name="connsiteY69" fmla="*/ 486582 h 2222785"/>
              <a:gd name="connsiteX70" fmla="*/ 5660020 w 9213448"/>
              <a:gd name="connsiteY70" fmla="*/ 428709 h 2222785"/>
              <a:gd name="connsiteX71" fmla="*/ 5694744 w 9213448"/>
              <a:gd name="connsiteY71" fmla="*/ 417134 h 2222785"/>
              <a:gd name="connsiteX72" fmla="*/ 5764192 w 9213448"/>
              <a:gd name="connsiteY72" fmla="*/ 382410 h 2222785"/>
              <a:gd name="connsiteX73" fmla="*/ 5810491 w 9213448"/>
              <a:gd name="connsiteY73" fmla="*/ 347686 h 2222785"/>
              <a:gd name="connsiteX74" fmla="*/ 5833640 w 9213448"/>
              <a:gd name="connsiteY74" fmla="*/ 324536 h 2222785"/>
              <a:gd name="connsiteX75" fmla="*/ 5868364 w 9213448"/>
              <a:gd name="connsiteY75" fmla="*/ 312962 h 2222785"/>
              <a:gd name="connsiteX76" fmla="*/ 5926238 w 9213448"/>
              <a:gd name="connsiteY76" fmla="*/ 278238 h 2222785"/>
              <a:gd name="connsiteX77" fmla="*/ 5984111 w 9213448"/>
              <a:gd name="connsiteY77" fmla="*/ 243514 h 2222785"/>
              <a:gd name="connsiteX78" fmla="*/ 6076709 w 9213448"/>
              <a:gd name="connsiteY78" fmla="*/ 197215 h 2222785"/>
              <a:gd name="connsiteX79" fmla="*/ 6111433 w 9213448"/>
              <a:gd name="connsiteY79" fmla="*/ 185640 h 2222785"/>
              <a:gd name="connsiteX80" fmla="*/ 6146157 w 9213448"/>
              <a:gd name="connsiteY80" fmla="*/ 174066 h 2222785"/>
              <a:gd name="connsiteX81" fmla="*/ 6204030 w 9213448"/>
              <a:gd name="connsiteY81" fmla="*/ 139342 h 2222785"/>
              <a:gd name="connsiteX82" fmla="*/ 6285053 w 9213448"/>
              <a:gd name="connsiteY82" fmla="*/ 104618 h 2222785"/>
              <a:gd name="connsiteX83" fmla="*/ 6366076 w 9213448"/>
              <a:gd name="connsiteY83" fmla="*/ 69893 h 2222785"/>
              <a:gd name="connsiteX84" fmla="*/ 6435524 w 9213448"/>
              <a:gd name="connsiteY84" fmla="*/ 46744 h 2222785"/>
              <a:gd name="connsiteX85" fmla="*/ 6516547 w 9213448"/>
              <a:gd name="connsiteY85" fmla="*/ 23595 h 2222785"/>
              <a:gd name="connsiteX86" fmla="*/ 6562845 w 9213448"/>
              <a:gd name="connsiteY86" fmla="*/ 12020 h 2222785"/>
              <a:gd name="connsiteX87" fmla="*/ 6652390 w 9213448"/>
              <a:gd name="connsiteY87" fmla="*/ 3943 h 2222785"/>
              <a:gd name="connsiteX88" fmla="*/ 7388145 w 9213448"/>
              <a:gd name="connsiteY88" fmla="*/ 0 h 2222785"/>
              <a:gd name="connsiteX89" fmla="*/ 8426369 w 9213448"/>
              <a:gd name="connsiteY89" fmla="*/ 46744 h 2222785"/>
              <a:gd name="connsiteX90" fmla="*/ 8532513 w 9213448"/>
              <a:gd name="connsiteY90" fmla="*/ 76444 h 2222785"/>
              <a:gd name="connsiteX91" fmla="*/ 8650231 w 9213448"/>
              <a:gd name="connsiteY91" fmla="*/ 130820 h 2222785"/>
              <a:gd name="connsiteX92" fmla="*/ 8739331 w 9213448"/>
              <a:gd name="connsiteY92" fmla="*/ 210315 h 2222785"/>
              <a:gd name="connsiteX93" fmla="*/ 8868624 w 9213448"/>
              <a:gd name="connsiteY93" fmla="*/ 317541 h 2222785"/>
              <a:gd name="connsiteX94" fmla="*/ 8993529 w 9213448"/>
              <a:gd name="connsiteY94" fmla="*/ 498157 h 2222785"/>
              <a:gd name="connsiteX95" fmla="*/ 9028253 w 9213448"/>
              <a:gd name="connsiteY95" fmla="*/ 567605 h 2222785"/>
              <a:gd name="connsiteX96" fmla="*/ 9120850 w 9213448"/>
              <a:gd name="connsiteY96" fmla="*/ 752800 h 2222785"/>
              <a:gd name="connsiteX97" fmla="*/ 9144000 w 9213448"/>
              <a:gd name="connsiteY97" fmla="*/ 822248 h 2222785"/>
              <a:gd name="connsiteX98" fmla="*/ 9167149 w 9213448"/>
              <a:gd name="connsiteY98" fmla="*/ 891696 h 2222785"/>
              <a:gd name="connsiteX99" fmla="*/ 9213448 w 9213448"/>
              <a:gd name="connsiteY99" fmla="*/ 1157914 h 2222785"/>
              <a:gd name="connsiteX100" fmla="*/ 9167149 w 9213448"/>
              <a:gd name="connsiteY100" fmla="*/ 1551453 h 2222785"/>
              <a:gd name="connsiteX101" fmla="*/ 9111468 w 9213448"/>
              <a:gd name="connsiteY101" fmla="*/ 1720426 h 2222785"/>
              <a:gd name="connsiteX102" fmla="*/ 8945150 w 9213448"/>
              <a:gd name="connsiteY102" fmla="*/ 1949378 h 2222785"/>
              <a:gd name="connsiteX103" fmla="*/ 8679964 w 9213448"/>
              <a:gd name="connsiteY103"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47909 w 9213448"/>
              <a:gd name="connsiteY46" fmla="*/ 1319959 h 2222785"/>
              <a:gd name="connsiteX47" fmla="*/ 4213185 w 9213448"/>
              <a:gd name="connsiteY47" fmla="*/ 1215787 h 2222785"/>
              <a:gd name="connsiteX48" fmla="*/ 4224759 w 9213448"/>
              <a:gd name="connsiteY48" fmla="*/ 1042167 h 2222785"/>
              <a:gd name="connsiteX49" fmla="*/ 4305782 w 9213448"/>
              <a:gd name="connsiteY49" fmla="*/ 972719 h 2222785"/>
              <a:gd name="connsiteX50" fmla="*/ 4340506 w 9213448"/>
              <a:gd name="connsiteY50" fmla="*/ 961144 h 2222785"/>
              <a:gd name="connsiteX51" fmla="*/ 4444678 w 9213448"/>
              <a:gd name="connsiteY51" fmla="*/ 914845 h 2222785"/>
              <a:gd name="connsiteX52" fmla="*/ 4467828 w 9213448"/>
              <a:gd name="connsiteY52" fmla="*/ 891696 h 2222785"/>
              <a:gd name="connsiteX53" fmla="*/ 4502552 w 9213448"/>
              <a:gd name="connsiteY53" fmla="*/ 880121 h 2222785"/>
              <a:gd name="connsiteX54" fmla="*/ 4629873 w 9213448"/>
              <a:gd name="connsiteY54" fmla="*/ 856972 h 2222785"/>
              <a:gd name="connsiteX55" fmla="*/ 4815068 w 9213448"/>
              <a:gd name="connsiteY55" fmla="*/ 822248 h 2222785"/>
              <a:gd name="connsiteX56" fmla="*/ 4919240 w 9213448"/>
              <a:gd name="connsiteY56" fmla="*/ 810673 h 2222785"/>
              <a:gd name="connsiteX57" fmla="*/ 4988688 w 9213448"/>
              <a:gd name="connsiteY57" fmla="*/ 787524 h 2222785"/>
              <a:gd name="connsiteX58" fmla="*/ 5104435 w 9213448"/>
              <a:gd name="connsiteY58" fmla="*/ 752800 h 2222785"/>
              <a:gd name="connsiteX59" fmla="*/ 5139159 w 9213448"/>
              <a:gd name="connsiteY59" fmla="*/ 741225 h 2222785"/>
              <a:gd name="connsiteX60" fmla="*/ 5173883 w 9213448"/>
              <a:gd name="connsiteY60" fmla="*/ 729650 h 2222785"/>
              <a:gd name="connsiteX61" fmla="*/ 5208607 w 9213448"/>
              <a:gd name="connsiteY61" fmla="*/ 694926 h 2222785"/>
              <a:gd name="connsiteX62" fmla="*/ 5243331 w 9213448"/>
              <a:gd name="connsiteY62" fmla="*/ 683352 h 2222785"/>
              <a:gd name="connsiteX63" fmla="*/ 5324354 w 9213448"/>
              <a:gd name="connsiteY63" fmla="*/ 648628 h 2222785"/>
              <a:gd name="connsiteX64" fmla="*/ 5382228 w 9213448"/>
              <a:gd name="connsiteY64" fmla="*/ 613904 h 2222785"/>
              <a:gd name="connsiteX65" fmla="*/ 5451676 w 9213448"/>
              <a:gd name="connsiteY65" fmla="*/ 579180 h 2222785"/>
              <a:gd name="connsiteX66" fmla="*/ 5474825 w 9213448"/>
              <a:gd name="connsiteY66" fmla="*/ 556030 h 2222785"/>
              <a:gd name="connsiteX67" fmla="*/ 5544273 w 9213448"/>
              <a:gd name="connsiteY67" fmla="*/ 509731 h 2222785"/>
              <a:gd name="connsiteX68" fmla="*/ 5578997 w 9213448"/>
              <a:gd name="connsiteY68" fmla="*/ 486582 h 2222785"/>
              <a:gd name="connsiteX69" fmla="*/ 5660020 w 9213448"/>
              <a:gd name="connsiteY69" fmla="*/ 428709 h 2222785"/>
              <a:gd name="connsiteX70" fmla="*/ 5694744 w 9213448"/>
              <a:gd name="connsiteY70" fmla="*/ 417134 h 2222785"/>
              <a:gd name="connsiteX71" fmla="*/ 5764192 w 9213448"/>
              <a:gd name="connsiteY71" fmla="*/ 382410 h 2222785"/>
              <a:gd name="connsiteX72" fmla="*/ 5810491 w 9213448"/>
              <a:gd name="connsiteY72" fmla="*/ 347686 h 2222785"/>
              <a:gd name="connsiteX73" fmla="*/ 5833640 w 9213448"/>
              <a:gd name="connsiteY73" fmla="*/ 324536 h 2222785"/>
              <a:gd name="connsiteX74" fmla="*/ 5868364 w 9213448"/>
              <a:gd name="connsiteY74" fmla="*/ 312962 h 2222785"/>
              <a:gd name="connsiteX75" fmla="*/ 5926238 w 9213448"/>
              <a:gd name="connsiteY75" fmla="*/ 278238 h 2222785"/>
              <a:gd name="connsiteX76" fmla="*/ 5984111 w 9213448"/>
              <a:gd name="connsiteY76" fmla="*/ 243514 h 2222785"/>
              <a:gd name="connsiteX77" fmla="*/ 6076709 w 9213448"/>
              <a:gd name="connsiteY77" fmla="*/ 197215 h 2222785"/>
              <a:gd name="connsiteX78" fmla="*/ 6111433 w 9213448"/>
              <a:gd name="connsiteY78" fmla="*/ 185640 h 2222785"/>
              <a:gd name="connsiteX79" fmla="*/ 6146157 w 9213448"/>
              <a:gd name="connsiteY79" fmla="*/ 174066 h 2222785"/>
              <a:gd name="connsiteX80" fmla="*/ 6204030 w 9213448"/>
              <a:gd name="connsiteY80" fmla="*/ 139342 h 2222785"/>
              <a:gd name="connsiteX81" fmla="*/ 6285053 w 9213448"/>
              <a:gd name="connsiteY81" fmla="*/ 104618 h 2222785"/>
              <a:gd name="connsiteX82" fmla="*/ 6366076 w 9213448"/>
              <a:gd name="connsiteY82" fmla="*/ 69893 h 2222785"/>
              <a:gd name="connsiteX83" fmla="*/ 6435524 w 9213448"/>
              <a:gd name="connsiteY83" fmla="*/ 46744 h 2222785"/>
              <a:gd name="connsiteX84" fmla="*/ 6516547 w 9213448"/>
              <a:gd name="connsiteY84" fmla="*/ 23595 h 2222785"/>
              <a:gd name="connsiteX85" fmla="*/ 6562845 w 9213448"/>
              <a:gd name="connsiteY85" fmla="*/ 12020 h 2222785"/>
              <a:gd name="connsiteX86" fmla="*/ 6652390 w 9213448"/>
              <a:gd name="connsiteY86" fmla="*/ 3943 h 2222785"/>
              <a:gd name="connsiteX87" fmla="*/ 7388145 w 9213448"/>
              <a:gd name="connsiteY87" fmla="*/ 0 h 2222785"/>
              <a:gd name="connsiteX88" fmla="*/ 8426369 w 9213448"/>
              <a:gd name="connsiteY88" fmla="*/ 46744 h 2222785"/>
              <a:gd name="connsiteX89" fmla="*/ 8532513 w 9213448"/>
              <a:gd name="connsiteY89" fmla="*/ 76444 h 2222785"/>
              <a:gd name="connsiteX90" fmla="*/ 8650231 w 9213448"/>
              <a:gd name="connsiteY90" fmla="*/ 130820 h 2222785"/>
              <a:gd name="connsiteX91" fmla="*/ 8739331 w 9213448"/>
              <a:gd name="connsiteY91" fmla="*/ 210315 h 2222785"/>
              <a:gd name="connsiteX92" fmla="*/ 8868624 w 9213448"/>
              <a:gd name="connsiteY92" fmla="*/ 317541 h 2222785"/>
              <a:gd name="connsiteX93" fmla="*/ 8993529 w 9213448"/>
              <a:gd name="connsiteY93" fmla="*/ 498157 h 2222785"/>
              <a:gd name="connsiteX94" fmla="*/ 9028253 w 9213448"/>
              <a:gd name="connsiteY94" fmla="*/ 567605 h 2222785"/>
              <a:gd name="connsiteX95" fmla="*/ 9120850 w 9213448"/>
              <a:gd name="connsiteY95" fmla="*/ 752800 h 2222785"/>
              <a:gd name="connsiteX96" fmla="*/ 9144000 w 9213448"/>
              <a:gd name="connsiteY96" fmla="*/ 822248 h 2222785"/>
              <a:gd name="connsiteX97" fmla="*/ 9167149 w 9213448"/>
              <a:gd name="connsiteY97" fmla="*/ 891696 h 2222785"/>
              <a:gd name="connsiteX98" fmla="*/ 9213448 w 9213448"/>
              <a:gd name="connsiteY98" fmla="*/ 1157914 h 2222785"/>
              <a:gd name="connsiteX99" fmla="*/ 9167149 w 9213448"/>
              <a:gd name="connsiteY99" fmla="*/ 1551453 h 2222785"/>
              <a:gd name="connsiteX100" fmla="*/ 9111468 w 9213448"/>
              <a:gd name="connsiteY100" fmla="*/ 1720426 h 2222785"/>
              <a:gd name="connsiteX101" fmla="*/ 8945150 w 9213448"/>
              <a:gd name="connsiteY101" fmla="*/ 1949378 h 2222785"/>
              <a:gd name="connsiteX102" fmla="*/ 8679964 w 9213448"/>
              <a:gd name="connsiteY102"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47909 w 9213448"/>
              <a:gd name="connsiteY46" fmla="*/ 1319959 h 2222785"/>
              <a:gd name="connsiteX47" fmla="*/ 4213185 w 9213448"/>
              <a:gd name="connsiteY47" fmla="*/ 1215787 h 2222785"/>
              <a:gd name="connsiteX48" fmla="*/ 4224759 w 9213448"/>
              <a:gd name="connsiteY48" fmla="*/ 1042167 h 2222785"/>
              <a:gd name="connsiteX49" fmla="*/ 4305782 w 9213448"/>
              <a:gd name="connsiteY49" fmla="*/ 972719 h 2222785"/>
              <a:gd name="connsiteX50" fmla="*/ 4340506 w 9213448"/>
              <a:gd name="connsiteY50" fmla="*/ 961144 h 2222785"/>
              <a:gd name="connsiteX51" fmla="*/ 4467828 w 9213448"/>
              <a:gd name="connsiteY51" fmla="*/ 891696 h 2222785"/>
              <a:gd name="connsiteX52" fmla="*/ 4502552 w 9213448"/>
              <a:gd name="connsiteY52" fmla="*/ 880121 h 2222785"/>
              <a:gd name="connsiteX53" fmla="*/ 4629873 w 9213448"/>
              <a:gd name="connsiteY53" fmla="*/ 856972 h 2222785"/>
              <a:gd name="connsiteX54" fmla="*/ 4815068 w 9213448"/>
              <a:gd name="connsiteY54" fmla="*/ 822248 h 2222785"/>
              <a:gd name="connsiteX55" fmla="*/ 4919240 w 9213448"/>
              <a:gd name="connsiteY55" fmla="*/ 810673 h 2222785"/>
              <a:gd name="connsiteX56" fmla="*/ 4988688 w 9213448"/>
              <a:gd name="connsiteY56" fmla="*/ 787524 h 2222785"/>
              <a:gd name="connsiteX57" fmla="*/ 5104435 w 9213448"/>
              <a:gd name="connsiteY57" fmla="*/ 752800 h 2222785"/>
              <a:gd name="connsiteX58" fmla="*/ 5139159 w 9213448"/>
              <a:gd name="connsiteY58" fmla="*/ 741225 h 2222785"/>
              <a:gd name="connsiteX59" fmla="*/ 5173883 w 9213448"/>
              <a:gd name="connsiteY59" fmla="*/ 729650 h 2222785"/>
              <a:gd name="connsiteX60" fmla="*/ 5208607 w 9213448"/>
              <a:gd name="connsiteY60" fmla="*/ 694926 h 2222785"/>
              <a:gd name="connsiteX61" fmla="*/ 5243331 w 9213448"/>
              <a:gd name="connsiteY61" fmla="*/ 683352 h 2222785"/>
              <a:gd name="connsiteX62" fmla="*/ 5324354 w 9213448"/>
              <a:gd name="connsiteY62" fmla="*/ 648628 h 2222785"/>
              <a:gd name="connsiteX63" fmla="*/ 5382228 w 9213448"/>
              <a:gd name="connsiteY63" fmla="*/ 613904 h 2222785"/>
              <a:gd name="connsiteX64" fmla="*/ 5451676 w 9213448"/>
              <a:gd name="connsiteY64" fmla="*/ 579180 h 2222785"/>
              <a:gd name="connsiteX65" fmla="*/ 5474825 w 9213448"/>
              <a:gd name="connsiteY65" fmla="*/ 556030 h 2222785"/>
              <a:gd name="connsiteX66" fmla="*/ 5544273 w 9213448"/>
              <a:gd name="connsiteY66" fmla="*/ 509731 h 2222785"/>
              <a:gd name="connsiteX67" fmla="*/ 5578997 w 9213448"/>
              <a:gd name="connsiteY67" fmla="*/ 486582 h 2222785"/>
              <a:gd name="connsiteX68" fmla="*/ 5660020 w 9213448"/>
              <a:gd name="connsiteY68" fmla="*/ 428709 h 2222785"/>
              <a:gd name="connsiteX69" fmla="*/ 5694744 w 9213448"/>
              <a:gd name="connsiteY69" fmla="*/ 417134 h 2222785"/>
              <a:gd name="connsiteX70" fmla="*/ 5764192 w 9213448"/>
              <a:gd name="connsiteY70" fmla="*/ 382410 h 2222785"/>
              <a:gd name="connsiteX71" fmla="*/ 5810491 w 9213448"/>
              <a:gd name="connsiteY71" fmla="*/ 347686 h 2222785"/>
              <a:gd name="connsiteX72" fmla="*/ 5833640 w 9213448"/>
              <a:gd name="connsiteY72" fmla="*/ 324536 h 2222785"/>
              <a:gd name="connsiteX73" fmla="*/ 5868364 w 9213448"/>
              <a:gd name="connsiteY73" fmla="*/ 312962 h 2222785"/>
              <a:gd name="connsiteX74" fmla="*/ 5926238 w 9213448"/>
              <a:gd name="connsiteY74" fmla="*/ 278238 h 2222785"/>
              <a:gd name="connsiteX75" fmla="*/ 5984111 w 9213448"/>
              <a:gd name="connsiteY75" fmla="*/ 243514 h 2222785"/>
              <a:gd name="connsiteX76" fmla="*/ 6076709 w 9213448"/>
              <a:gd name="connsiteY76" fmla="*/ 197215 h 2222785"/>
              <a:gd name="connsiteX77" fmla="*/ 6111433 w 9213448"/>
              <a:gd name="connsiteY77" fmla="*/ 185640 h 2222785"/>
              <a:gd name="connsiteX78" fmla="*/ 6146157 w 9213448"/>
              <a:gd name="connsiteY78" fmla="*/ 174066 h 2222785"/>
              <a:gd name="connsiteX79" fmla="*/ 6204030 w 9213448"/>
              <a:gd name="connsiteY79" fmla="*/ 139342 h 2222785"/>
              <a:gd name="connsiteX80" fmla="*/ 6285053 w 9213448"/>
              <a:gd name="connsiteY80" fmla="*/ 104618 h 2222785"/>
              <a:gd name="connsiteX81" fmla="*/ 6366076 w 9213448"/>
              <a:gd name="connsiteY81" fmla="*/ 69893 h 2222785"/>
              <a:gd name="connsiteX82" fmla="*/ 6435524 w 9213448"/>
              <a:gd name="connsiteY82" fmla="*/ 46744 h 2222785"/>
              <a:gd name="connsiteX83" fmla="*/ 6516547 w 9213448"/>
              <a:gd name="connsiteY83" fmla="*/ 23595 h 2222785"/>
              <a:gd name="connsiteX84" fmla="*/ 6562845 w 9213448"/>
              <a:gd name="connsiteY84" fmla="*/ 12020 h 2222785"/>
              <a:gd name="connsiteX85" fmla="*/ 6652390 w 9213448"/>
              <a:gd name="connsiteY85" fmla="*/ 3943 h 2222785"/>
              <a:gd name="connsiteX86" fmla="*/ 7388145 w 9213448"/>
              <a:gd name="connsiteY86" fmla="*/ 0 h 2222785"/>
              <a:gd name="connsiteX87" fmla="*/ 8426369 w 9213448"/>
              <a:gd name="connsiteY87" fmla="*/ 46744 h 2222785"/>
              <a:gd name="connsiteX88" fmla="*/ 8532513 w 9213448"/>
              <a:gd name="connsiteY88" fmla="*/ 76444 h 2222785"/>
              <a:gd name="connsiteX89" fmla="*/ 8650231 w 9213448"/>
              <a:gd name="connsiteY89" fmla="*/ 130820 h 2222785"/>
              <a:gd name="connsiteX90" fmla="*/ 8739331 w 9213448"/>
              <a:gd name="connsiteY90" fmla="*/ 210315 h 2222785"/>
              <a:gd name="connsiteX91" fmla="*/ 8868624 w 9213448"/>
              <a:gd name="connsiteY91" fmla="*/ 317541 h 2222785"/>
              <a:gd name="connsiteX92" fmla="*/ 8993529 w 9213448"/>
              <a:gd name="connsiteY92" fmla="*/ 498157 h 2222785"/>
              <a:gd name="connsiteX93" fmla="*/ 9028253 w 9213448"/>
              <a:gd name="connsiteY93" fmla="*/ 567605 h 2222785"/>
              <a:gd name="connsiteX94" fmla="*/ 9120850 w 9213448"/>
              <a:gd name="connsiteY94" fmla="*/ 752800 h 2222785"/>
              <a:gd name="connsiteX95" fmla="*/ 9144000 w 9213448"/>
              <a:gd name="connsiteY95" fmla="*/ 822248 h 2222785"/>
              <a:gd name="connsiteX96" fmla="*/ 9167149 w 9213448"/>
              <a:gd name="connsiteY96" fmla="*/ 891696 h 2222785"/>
              <a:gd name="connsiteX97" fmla="*/ 9213448 w 9213448"/>
              <a:gd name="connsiteY97" fmla="*/ 1157914 h 2222785"/>
              <a:gd name="connsiteX98" fmla="*/ 9167149 w 9213448"/>
              <a:gd name="connsiteY98" fmla="*/ 1551453 h 2222785"/>
              <a:gd name="connsiteX99" fmla="*/ 9111468 w 9213448"/>
              <a:gd name="connsiteY99" fmla="*/ 1720426 h 2222785"/>
              <a:gd name="connsiteX100" fmla="*/ 8945150 w 9213448"/>
              <a:gd name="connsiteY100" fmla="*/ 1949378 h 2222785"/>
              <a:gd name="connsiteX101" fmla="*/ 8679964 w 9213448"/>
              <a:gd name="connsiteY101"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47909 w 9213448"/>
              <a:gd name="connsiteY46" fmla="*/ 1319959 h 2222785"/>
              <a:gd name="connsiteX47" fmla="*/ 4213185 w 9213448"/>
              <a:gd name="connsiteY47" fmla="*/ 1215787 h 2222785"/>
              <a:gd name="connsiteX48" fmla="*/ 4224759 w 9213448"/>
              <a:gd name="connsiteY48" fmla="*/ 1042167 h 2222785"/>
              <a:gd name="connsiteX49" fmla="*/ 4305782 w 9213448"/>
              <a:gd name="connsiteY49" fmla="*/ 972719 h 2222785"/>
              <a:gd name="connsiteX50" fmla="*/ 4340506 w 9213448"/>
              <a:gd name="connsiteY50" fmla="*/ 961144 h 2222785"/>
              <a:gd name="connsiteX51" fmla="*/ 4502552 w 9213448"/>
              <a:gd name="connsiteY51" fmla="*/ 880121 h 2222785"/>
              <a:gd name="connsiteX52" fmla="*/ 4629873 w 9213448"/>
              <a:gd name="connsiteY52" fmla="*/ 856972 h 2222785"/>
              <a:gd name="connsiteX53" fmla="*/ 4815068 w 9213448"/>
              <a:gd name="connsiteY53" fmla="*/ 822248 h 2222785"/>
              <a:gd name="connsiteX54" fmla="*/ 4919240 w 9213448"/>
              <a:gd name="connsiteY54" fmla="*/ 810673 h 2222785"/>
              <a:gd name="connsiteX55" fmla="*/ 4988688 w 9213448"/>
              <a:gd name="connsiteY55" fmla="*/ 787524 h 2222785"/>
              <a:gd name="connsiteX56" fmla="*/ 5104435 w 9213448"/>
              <a:gd name="connsiteY56" fmla="*/ 752800 h 2222785"/>
              <a:gd name="connsiteX57" fmla="*/ 5139159 w 9213448"/>
              <a:gd name="connsiteY57" fmla="*/ 741225 h 2222785"/>
              <a:gd name="connsiteX58" fmla="*/ 5173883 w 9213448"/>
              <a:gd name="connsiteY58" fmla="*/ 729650 h 2222785"/>
              <a:gd name="connsiteX59" fmla="*/ 5208607 w 9213448"/>
              <a:gd name="connsiteY59" fmla="*/ 694926 h 2222785"/>
              <a:gd name="connsiteX60" fmla="*/ 5243331 w 9213448"/>
              <a:gd name="connsiteY60" fmla="*/ 683352 h 2222785"/>
              <a:gd name="connsiteX61" fmla="*/ 5324354 w 9213448"/>
              <a:gd name="connsiteY61" fmla="*/ 648628 h 2222785"/>
              <a:gd name="connsiteX62" fmla="*/ 5382228 w 9213448"/>
              <a:gd name="connsiteY62" fmla="*/ 613904 h 2222785"/>
              <a:gd name="connsiteX63" fmla="*/ 5451676 w 9213448"/>
              <a:gd name="connsiteY63" fmla="*/ 579180 h 2222785"/>
              <a:gd name="connsiteX64" fmla="*/ 5474825 w 9213448"/>
              <a:gd name="connsiteY64" fmla="*/ 556030 h 2222785"/>
              <a:gd name="connsiteX65" fmla="*/ 5544273 w 9213448"/>
              <a:gd name="connsiteY65" fmla="*/ 509731 h 2222785"/>
              <a:gd name="connsiteX66" fmla="*/ 5578997 w 9213448"/>
              <a:gd name="connsiteY66" fmla="*/ 486582 h 2222785"/>
              <a:gd name="connsiteX67" fmla="*/ 5660020 w 9213448"/>
              <a:gd name="connsiteY67" fmla="*/ 428709 h 2222785"/>
              <a:gd name="connsiteX68" fmla="*/ 5694744 w 9213448"/>
              <a:gd name="connsiteY68" fmla="*/ 417134 h 2222785"/>
              <a:gd name="connsiteX69" fmla="*/ 5764192 w 9213448"/>
              <a:gd name="connsiteY69" fmla="*/ 382410 h 2222785"/>
              <a:gd name="connsiteX70" fmla="*/ 5810491 w 9213448"/>
              <a:gd name="connsiteY70" fmla="*/ 347686 h 2222785"/>
              <a:gd name="connsiteX71" fmla="*/ 5833640 w 9213448"/>
              <a:gd name="connsiteY71" fmla="*/ 324536 h 2222785"/>
              <a:gd name="connsiteX72" fmla="*/ 5868364 w 9213448"/>
              <a:gd name="connsiteY72" fmla="*/ 312962 h 2222785"/>
              <a:gd name="connsiteX73" fmla="*/ 5926238 w 9213448"/>
              <a:gd name="connsiteY73" fmla="*/ 278238 h 2222785"/>
              <a:gd name="connsiteX74" fmla="*/ 5984111 w 9213448"/>
              <a:gd name="connsiteY74" fmla="*/ 243514 h 2222785"/>
              <a:gd name="connsiteX75" fmla="*/ 6076709 w 9213448"/>
              <a:gd name="connsiteY75" fmla="*/ 197215 h 2222785"/>
              <a:gd name="connsiteX76" fmla="*/ 6111433 w 9213448"/>
              <a:gd name="connsiteY76" fmla="*/ 185640 h 2222785"/>
              <a:gd name="connsiteX77" fmla="*/ 6146157 w 9213448"/>
              <a:gd name="connsiteY77" fmla="*/ 174066 h 2222785"/>
              <a:gd name="connsiteX78" fmla="*/ 6204030 w 9213448"/>
              <a:gd name="connsiteY78" fmla="*/ 139342 h 2222785"/>
              <a:gd name="connsiteX79" fmla="*/ 6285053 w 9213448"/>
              <a:gd name="connsiteY79" fmla="*/ 104618 h 2222785"/>
              <a:gd name="connsiteX80" fmla="*/ 6366076 w 9213448"/>
              <a:gd name="connsiteY80" fmla="*/ 69893 h 2222785"/>
              <a:gd name="connsiteX81" fmla="*/ 6435524 w 9213448"/>
              <a:gd name="connsiteY81" fmla="*/ 46744 h 2222785"/>
              <a:gd name="connsiteX82" fmla="*/ 6516547 w 9213448"/>
              <a:gd name="connsiteY82" fmla="*/ 23595 h 2222785"/>
              <a:gd name="connsiteX83" fmla="*/ 6562845 w 9213448"/>
              <a:gd name="connsiteY83" fmla="*/ 12020 h 2222785"/>
              <a:gd name="connsiteX84" fmla="*/ 6652390 w 9213448"/>
              <a:gd name="connsiteY84" fmla="*/ 3943 h 2222785"/>
              <a:gd name="connsiteX85" fmla="*/ 7388145 w 9213448"/>
              <a:gd name="connsiteY85" fmla="*/ 0 h 2222785"/>
              <a:gd name="connsiteX86" fmla="*/ 8426369 w 9213448"/>
              <a:gd name="connsiteY86" fmla="*/ 46744 h 2222785"/>
              <a:gd name="connsiteX87" fmla="*/ 8532513 w 9213448"/>
              <a:gd name="connsiteY87" fmla="*/ 76444 h 2222785"/>
              <a:gd name="connsiteX88" fmla="*/ 8650231 w 9213448"/>
              <a:gd name="connsiteY88" fmla="*/ 130820 h 2222785"/>
              <a:gd name="connsiteX89" fmla="*/ 8739331 w 9213448"/>
              <a:gd name="connsiteY89" fmla="*/ 210315 h 2222785"/>
              <a:gd name="connsiteX90" fmla="*/ 8868624 w 9213448"/>
              <a:gd name="connsiteY90" fmla="*/ 317541 h 2222785"/>
              <a:gd name="connsiteX91" fmla="*/ 8993529 w 9213448"/>
              <a:gd name="connsiteY91" fmla="*/ 498157 h 2222785"/>
              <a:gd name="connsiteX92" fmla="*/ 9028253 w 9213448"/>
              <a:gd name="connsiteY92" fmla="*/ 567605 h 2222785"/>
              <a:gd name="connsiteX93" fmla="*/ 9120850 w 9213448"/>
              <a:gd name="connsiteY93" fmla="*/ 752800 h 2222785"/>
              <a:gd name="connsiteX94" fmla="*/ 9144000 w 9213448"/>
              <a:gd name="connsiteY94" fmla="*/ 822248 h 2222785"/>
              <a:gd name="connsiteX95" fmla="*/ 9167149 w 9213448"/>
              <a:gd name="connsiteY95" fmla="*/ 891696 h 2222785"/>
              <a:gd name="connsiteX96" fmla="*/ 9213448 w 9213448"/>
              <a:gd name="connsiteY96" fmla="*/ 1157914 h 2222785"/>
              <a:gd name="connsiteX97" fmla="*/ 9167149 w 9213448"/>
              <a:gd name="connsiteY97" fmla="*/ 1551453 h 2222785"/>
              <a:gd name="connsiteX98" fmla="*/ 9111468 w 9213448"/>
              <a:gd name="connsiteY98" fmla="*/ 1720426 h 2222785"/>
              <a:gd name="connsiteX99" fmla="*/ 8945150 w 9213448"/>
              <a:gd name="connsiteY99" fmla="*/ 1949378 h 2222785"/>
              <a:gd name="connsiteX100" fmla="*/ 8679964 w 9213448"/>
              <a:gd name="connsiteY100"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47909 w 9213448"/>
              <a:gd name="connsiteY46" fmla="*/ 1319959 h 2222785"/>
              <a:gd name="connsiteX47" fmla="*/ 4213185 w 9213448"/>
              <a:gd name="connsiteY47" fmla="*/ 1215787 h 2222785"/>
              <a:gd name="connsiteX48" fmla="*/ 4224759 w 9213448"/>
              <a:gd name="connsiteY48" fmla="*/ 1042167 h 2222785"/>
              <a:gd name="connsiteX49" fmla="*/ 4305782 w 9213448"/>
              <a:gd name="connsiteY49" fmla="*/ 972719 h 2222785"/>
              <a:gd name="connsiteX50" fmla="*/ 4502552 w 9213448"/>
              <a:gd name="connsiteY50" fmla="*/ 880121 h 2222785"/>
              <a:gd name="connsiteX51" fmla="*/ 4629873 w 9213448"/>
              <a:gd name="connsiteY51" fmla="*/ 856972 h 2222785"/>
              <a:gd name="connsiteX52" fmla="*/ 4815068 w 9213448"/>
              <a:gd name="connsiteY52" fmla="*/ 822248 h 2222785"/>
              <a:gd name="connsiteX53" fmla="*/ 4919240 w 9213448"/>
              <a:gd name="connsiteY53" fmla="*/ 810673 h 2222785"/>
              <a:gd name="connsiteX54" fmla="*/ 4988688 w 9213448"/>
              <a:gd name="connsiteY54" fmla="*/ 787524 h 2222785"/>
              <a:gd name="connsiteX55" fmla="*/ 5104435 w 9213448"/>
              <a:gd name="connsiteY55" fmla="*/ 752800 h 2222785"/>
              <a:gd name="connsiteX56" fmla="*/ 5139159 w 9213448"/>
              <a:gd name="connsiteY56" fmla="*/ 741225 h 2222785"/>
              <a:gd name="connsiteX57" fmla="*/ 5173883 w 9213448"/>
              <a:gd name="connsiteY57" fmla="*/ 729650 h 2222785"/>
              <a:gd name="connsiteX58" fmla="*/ 5208607 w 9213448"/>
              <a:gd name="connsiteY58" fmla="*/ 694926 h 2222785"/>
              <a:gd name="connsiteX59" fmla="*/ 5243331 w 9213448"/>
              <a:gd name="connsiteY59" fmla="*/ 683352 h 2222785"/>
              <a:gd name="connsiteX60" fmla="*/ 5324354 w 9213448"/>
              <a:gd name="connsiteY60" fmla="*/ 648628 h 2222785"/>
              <a:gd name="connsiteX61" fmla="*/ 5382228 w 9213448"/>
              <a:gd name="connsiteY61" fmla="*/ 613904 h 2222785"/>
              <a:gd name="connsiteX62" fmla="*/ 5451676 w 9213448"/>
              <a:gd name="connsiteY62" fmla="*/ 579180 h 2222785"/>
              <a:gd name="connsiteX63" fmla="*/ 5474825 w 9213448"/>
              <a:gd name="connsiteY63" fmla="*/ 556030 h 2222785"/>
              <a:gd name="connsiteX64" fmla="*/ 5544273 w 9213448"/>
              <a:gd name="connsiteY64" fmla="*/ 509731 h 2222785"/>
              <a:gd name="connsiteX65" fmla="*/ 5578997 w 9213448"/>
              <a:gd name="connsiteY65" fmla="*/ 486582 h 2222785"/>
              <a:gd name="connsiteX66" fmla="*/ 5660020 w 9213448"/>
              <a:gd name="connsiteY66" fmla="*/ 428709 h 2222785"/>
              <a:gd name="connsiteX67" fmla="*/ 5694744 w 9213448"/>
              <a:gd name="connsiteY67" fmla="*/ 417134 h 2222785"/>
              <a:gd name="connsiteX68" fmla="*/ 5764192 w 9213448"/>
              <a:gd name="connsiteY68" fmla="*/ 382410 h 2222785"/>
              <a:gd name="connsiteX69" fmla="*/ 5810491 w 9213448"/>
              <a:gd name="connsiteY69" fmla="*/ 347686 h 2222785"/>
              <a:gd name="connsiteX70" fmla="*/ 5833640 w 9213448"/>
              <a:gd name="connsiteY70" fmla="*/ 324536 h 2222785"/>
              <a:gd name="connsiteX71" fmla="*/ 5868364 w 9213448"/>
              <a:gd name="connsiteY71" fmla="*/ 312962 h 2222785"/>
              <a:gd name="connsiteX72" fmla="*/ 5926238 w 9213448"/>
              <a:gd name="connsiteY72" fmla="*/ 278238 h 2222785"/>
              <a:gd name="connsiteX73" fmla="*/ 5984111 w 9213448"/>
              <a:gd name="connsiteY73" fmla="*/ 243514 h 2222785"/>
              <a:gd name="connsiteX74" fmla="*/ 6076709 w 9213448"/>
              <a:gd name="connsiteY74" fmla="*/ 197215 h 2222785"/>
              <a:gd name="connsiteX75" fmla="*/ 6111433 w 9213448"/>
              <a:gd name="connsiteY75" fmla="*/ 185640 h 2222785"/>
              <a:gd name="connsiteX76" fmla="*/ 6146157 w 9213448"/>
              <a:gd name="connsiteY76" fmla="*/ 174066 h 2222785"/>
              <a:gd name="connsiteX77" fmla="*/ 6204030 w 9213448"/>
              <a:gd name="connsiteY77" fmla="*/ 139342 h 2222785"/>
              <a:gd name="connsiteX78" fmla="*/ 6285053 w 9213448"/>
              <a:gd name="connsiteY78" fmla="*/ 104618 h 2222785"/>
              <a:gd name="connsiteX79" fmla="*/ 6366076 w 9213448"/>
              <a:gd name="connsiteY79" fmla="*/ 69893 h 2222785"/>
              <a:gd name="connsiteX80" fmla="*/ 6435524 w 9213448"/>
              <a:gd name="connsiteY80" fmla="*/ 46744 h 2222785"/>
              <a:gd name="connsiteX81" fmla="*/ 6516547 w 9213448"/>
              <a:gd name="connsiteY81" fmla="*/ 23595 h 2222785"/>
              <a:gd name="connsiteX82" fmla="*/ 6562845 w 9213448"/>
              <a:gd name="connsiteY82" fmla="*/ 12020 h 2222785"/>
              <a:gd name="connsiteX83" fmla="*/ 6652390 w 9213448"/>
              <a:gd name="connsiteY83" fmla="*/ 3943 h 2222785"/>
              <a:gd name="connsiteX84" fmla="*/ 7388145 w 9213448"/>
              <a:gd name="connsiteY84" fmla="*/ 0 h 2222785"/>
              <a:gd name="connsiteX85" fmla="*/ 8426369 w 9213448"/>
              <a:gd name="connsiteY85" fmla="*/ 46744 h 2222785"/>
              <a:gd name="connsiteX86" fmla="*/ 8532513 w 9213448"/>
              <a:gd name="connsiteY86" fmla="*/ 76444 h 2222785"/>
              <a:gd name="connsiteX87" fmla="*/ 8650231 w 9213448"/>
              <a:gd name="connsiteY87" fmla="*/ 130820 h 2222785"/>
              <a:gd name="connsiteX88" fmla="*/ 8739331 w 9213448"/>
              <a:gd name="connsiteY88" fmla="*/ 210315 h 2222785"/>
              <a:gd name="connsiteX89" fmla="*/ 8868624 w 9213448"/>
              <a:gd name="connsiteY89" fmla="*/ 317541 h 2222785"/>
              <a:gd name="connsiteX90" fmla="*/ 8993529 w 9213448"/>
              <a:gd name="connsiteY90" fmla="*/ 498157 h 2222785"/>
              <a:gd name="connsiteX91" fmla="*/ 9028253 w 9213448"/>
              <a:gd name="connsiteY91" fmla="*/ 567605 h 2222785"/>
              <a:gd name="connsiteX92" fmla="*/ 9120850 w 9213448"/>
              <a:gd name="connsiteY92" fmla="*/ 752800 h 2222785"/>
              <a:gd name="connsiteX93" fmla="*/ 9144000 w 9213448"/>
              <a:gd name="connsiteY93" fmla="*/ 822248 h 2222785"/>
              <a:gd name="connsiteX94" fmla="*/ 9167149 w 9213448"/>
              <a:gd name="connsiteY94" fmla="*/ 891696 h 2222785"/>
              <a:gd name="connsiteX95" fmla="*/ 9213448 w 9213448"/>
              <a:gd name="connsiteY95" fmla="*/ 1157914 h 2222785"/>
              <a:gd name="connsiteX96" fmla="*/ 9167149 w 9213448"/>
              <a:gd name="connsiteY96" fmla="*/ 1551453 h 2222785"/>
              <a:gd name="connsiteX97" fmla="*/ 9111468 w 9213448"/>
              <a:gd name="connsiteY97" fmla="*/ 1720426 h 2222785"/>
              <a:gd name="connsiteX98" fmla="*/ 8945150 w 9213448"/>
              <a:gd name="connsiteY98" fmla="*/ 1949378 h 2222785"/>
              <a:gd name="connsiteX99" fmla="*/ 8679964 w 9213448"/>
              <a:gd name="connsiteY99"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47909 w 9213448"/>
              <a:gd name="connsiteY46" fmla="*/ 1319959 h 2222785"/>
              <a:gd name="connsiteX47" fmla="*/ 4213185 w 9213448"/>
              <a:gd name="connsiteY47" fmla="*/ 1215787 h 2222785"/>
              <a:gd name="connsiteX48" fmla="*/ 4224759 w 9213448"/>
              <a:gd name="connsiteY48" fmla="*/ 1042167 h 2222785"/>
              <a:gd name="connsiteX49" fmla="*/ 4305782 w 9213448"/>
              <a:gd name="connsiteY49" fmla="*/ 972719 h 2222785"/>
              <a:gd name="connsiteX50" fmla="*/ 4502552 w 9213448"/>
              <a:gd name="connsiteY50" fmla="*/ 880121 h 2222785"/>
              <a:gd name="connsiteX51" fmla="*/ 4815068 w 9213448"/>
              <a:gd name="connsiteY51" fmla="*/ 822248 h 2222785"/>
              <a:gd name="connsiteX52" fmla="*/ 4919240 w 9213448"/>
              <a:gd name="connsiteY52" fmla="*/ 810673 h 2222785"/>
              <a:gd name="connsiteX53" fmla="*/ 4988688 w 9213448"/>
              <a:gd name="connsiteY53" fmla="*/ 787524 h 2222785"/>
              <a:gd name="connsiteX54" fmla="*/ 5104435 w 9213448"/>
              <a:gd name="connsiteY54" fmla="*/ 752800 h 2222785"/>
              <a:gd name="connsiteX55" fmla="*/ 5139159 w 9213448"/>
              <a:gd name="connsiteY55" fmla="*/ 741225 h 2222785"/>
              <a:gd name="connsiteX56" fmla="*/ 5173883 w 9213448"/>
              <a:gd name="connsiteY56" fmla="*/ 729650 h 2222785"/>
              <a:gd name="connsiteX57" fmla="*/ 5208607 w 9213448"/>
              <a:gd name="connsiteY57" fmla="*/ 694926 h 2222785"/>
              <a:gd name="connsiteX58" fmla="*/ 5243331 w 9213448"/>
              <a:gd name="connsiteY58" fmla="*/ 683352 h 2222785"/>
              <a:gd name="connsiteX59" fmla="*/ 5324354 w 9213448"/>
              <a:gd name="connsiteY59" fmla="*/ 648628 h 2222785"/>
              <a:gd name="connsiteX60" fmla="*/ 5382228 w 9213448"/>
              <a:gd name="connsiteY60" fmla="*/ 613904 h 2222785"/>
              <a:gd name="connsiteX61" fmla="*/ 5451676 w 9213448"/>
              <a:gd name="connsiteY61" fmla="*/ 579180 h 2222785"/>
              <a:gd name="connsiteX62" fmla="*/ 5474825 w 9213448"/>
              <a:gd name="connsiteY62" fmla="*/ 556030 h 2222785"/>
              <a:gd name="connsiteX63" fmla="*/ 5544273 w 9213448"/>
              <a:gd name="connsiteY63" fmla="*/ 509731 h 2222785"/>
              <a:gd name="connsiteX64" fmla="*/ 5578997 w 9213448"/>
              <a:gd name="connsiteY64" fmla="*/ 486582 h 2222785"/>
              <a:gd name="connsiteX65" fmla="*/ 5660020 w 9213448"/>
              <a:gd name="connsiteY65" fmla="*/ 428709 h 2222785"/>
              <a:gd name="connsiteX66" fmla="*/ 5694744 w 9213448"/>
              <a:gd name="connsiteY66" fmla="*/ 417134 h 2222785"/>
              <a:gd name="connsiteX67" fmla="*/ 5764192 w 9213448"/>
              <a:gd name="connsiteY67" fmla="*/ 382410 h 2222785"/>
              <a:gd name="connsiteX68" fmla="*/ 5810491 w 9213448"/>
              <a:gd name="connsiteY68" fmla="*/ 347686 h 2222785"/>
              <a:gd name="connsiteX69" fmla="*/ 5833640 w 9213448"/>
              <a:gd name="connsiteY69" fmla="*/ 324536 h 2222785"/>
              <a:gd name="connsiteX70" fmla="*/ 5868364 w 9213448"/>
              <a:gd name="connsiteY70" fmla="*/ 312962 h 2222785"/>
              <a:gd name="connsiteX71" fmla="*/ 5926238 w 9213448"/>
              <a:gd name="connsiteY71" fmla="*/ 278238 h 2222785"/>
              <a:gd name="connsiteX72" fmla="*/ 5984111 w 9213448"/>
              <a:gd name="connsiteY72" fmla="*/ 243514 h 2222785"/>
              <a:gd name="connsiteX73" fmla="*/ 6076709 w 9213448"/>
              <a:gd name="connsiteY73" fmla="*/ 197215 h 2222785"/>
              <a:gd name="connsiteX74" fmla="*/ 6111433 w 9213448"/>
              <a:gd name="connsiteY74" fmla="*/ 185640 h 2222785"/>
              <a:gd name="connsiteX75" fmla="*/ 6146157 w 9213448"/>
              <a:gd name="connsiteY75" fmla="*/ 174066 h 2222785"/>
              <a:gd name="connsiteX76" fmla="*/ 6204030 w 9213448"/>
              <a:gd name="connsiteY76" fmla="*/ 139342 h 2222785"/>
              <a:gd name="connsiteX77" fmla="*/ 6285053 w 9213448"/>
              <a:gd name="connsiteY77" fmla="*/ 104618 h 2222785"/>
              <a:gd name="connsiteX78" fmla="*/ 6366076 w 9213448"/>
              <a:gd name="connsiteY78" fmla="*/ 69893 h 2222785"/>
              <a:gd name="connsiteX79" fmla="*/ 6435524 w 9213448"/>
              <a:gd name="connsiteY79" fmla="*/ 46744 h 2222785"/>
              <a:gd name="connsiteX80" fmla="*/ 6516547 w 9213448"/>
              <a:gd name="connsiteY80" fmla="*/ 23595 h 2222785"/>
              <a:gd name="connsiteX81" fmla="*/ 6562845 w 9213448"/>
              <a:gd name="connsiteY81" fmla="*/ 12020 h 2222785"/>
              <a:gd name="connsiteX82" fmla="*/ 6652390 w 9213448"/>
              <a:gd name="connsiteY82" fmla="*/ 3943 h 2222785"/>
              <a:gd name="connsiteX83" fmla="*/ 7388145 w 9213448"/>
              <a:gd name="connsiteY83" fmla="*/ 0 h 2222785"/>
              <a:gd name="connsiteX84" fmla="*/ 8426369 w 9213448"/>
              <a:gd name="connsiteY84" fmla="*/ 46744 h 2222785"/>
              <a:gd name="connsiteX85" fmla="*/ 8532513 w 9213448"/>
              <a:gd name="connsiteY85" fmla="*/ 76444 h 2222785"/>
              <a:gd name="connsiteX86" fmla="*/ 8650231 w 9213448"/>
              <a:gd name="connsiteY86" fmla="*/ 130820 h 2222785"/>
              <a:gd name="connsiteX87" fmla="*/ 8739331 w 9213448"/>
              <a:gd name="connsiteY87" fmla="*/ 210315 h 2222785"/>
              <a:gd name="connsiteX88" fmla="*/ 8868624 w 9213448"/>
              <a:gd name="connsiteY88" fmla="*/ 317541 h 2222785"/>
              <a:gd name="connsiteX89" fmla="*/ 8993529 w 9213448"/>
              <a:gd name="connsiteY89" fmla="*/ 498157 h 2222785"/>
              <a:gd name="connsiteX90" fmla="*/ 9028253 w 9213448"/>
              <a:gd name="connsiteY90" fmla="*/ 567605 h 2222785"/>
              <a:gd name="connsiteX91" fmla="*/ 9120850 w 9213448"/>
              <a:gd name="connsiteY91" fmla="*/ 752800 h 2222785"/>
              <a:gd name="connsiteX92" fmla="*/ 9144000 w 9213448"/>
              <a:gd name="connsiteY92" fmla="*/ 822248 h 2222785"/>
              <a:gd name="connsiteX93" fmla="*/ 9167149 w 9213448"/>
              <a:gd name="connsiteY93" fmla="*/ 891696 h 2222785"/>
              <a:gd name="connsiteX94" fmla="*/ 9213448 w 9213448"/>
              <a:gd name="connsiteY94" fmla="*/ 1157914 h 2222785"/>
              <a:gd name="connsiteX95" fmla="*/ 9167149 w 9213448"/>
              <a:gd name="connsiteY95" fmla="*/ 1551453 h 2222785"/>
              <a:gd name="connsiteX96" fmla="*/ 9111468 w 9213448"/>
              <a:gd name="connsiteY96" fmla="*/ 1720426 h 2222785"/>
              <a:gd name="connsiteX97" fmla="*/ 8945150 w 9213448"/>
              <a:gd name="connsiteY97" fmla="*/ 1949378 h 2222785"/>
              <a:gd name="connsiteX98" fmla="*/ 8679964 w 9213448"/>
              <a:gd name="connsiteY98"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47909 w 9213448"/>
              <a:gd name="connsiteY46" fmla="*/ 1319959 h 2222785"/>
              <a:gd name="connsiteX47" fmla="*/ 4213185 w 9213448"/>
              <a:gd name="connsiteY47" fmla="*/ 1215787 h 2222785"/>
              <a:gd name="connsiteX48" fmla="*/ 4224759 w 9213448"/>
              <a:gd name="connsiteY48" fmla="*/ 1042167 h 2222785"/>
              <a:gd name="connsiteX49" fmla="*/ 4305782 w 9213448"/>
              <a:gd name="connsiteY49" fmla="*/ 960362 h 2222785"/>
              <a:gd name="connsiteX50" fmla="*/ 4502552 w 9213448"/>
              <a:gd name="connsiteY50" fmla="*/ 880121 h 2222785"/>
              <a:gd name="connsiteX51" fmla="*/ 4815068 w 9213448"/>
              <a:gd name="connsiteY51" fmla="*/ 822248 h 2222785"/>
              <a:gd name="connsiteX52" fmla="*/ 4919240 w 9213448"/>
              <a:gd name="connsiteY52" fmla="*/ 810673 h 2222785"/>
              <a:gd name="connsiteX53" fmla="*/ 4988688 w 9213448"/>
              <a:gd name="connsiteY53" fmla="*/ 787524 h 2222785"/>
              <a:gd name="connsiteX54" fmla="*/ 5104435 w 9213448"/>
              <a:gd name="connsiteY54" fmla="*/ 752800 h 2222785"/>
              <a:gd name="connsiteX55" fmla="*/ 5139159 w 9213448"/>
              <a:gd name="connsiteY55" fmla="*/ 741225 h 2222785"/>
              <a:gd name="connsiteX56" fmla="*/ 5173883 w 9213448"/>
              <a:gd name="connsiteY56" fmla="*/ 729650 h 2222785"/>
              <a:gd name="connsiteX57" fmla="*/ 5208607 w 9213448"/>
              <a:gd name="connsiteY57" fmla="*/ 694926 h 2222785"/>
              <a:gd name="connsiteX58" fmla="*/ 5243331 w 9213448"/>
              <a:gd name="connsiteY58" fmla="*/ 683352 h 2222785"/>
              <a:gd name="connsiteX59" fmla="*/ 5324354 w 9213448"/>
              <a:gd name="connsiteY59" fmla="*/ 648628 h 2222785"/>
              <a:gd name="connsiteX60" fmla="*/ 5382228 w 9213448"/>
              <a:gd name="connsiteY60" fmla="*/ 613904 h 2222785"/>
              <a:gd name="connsiteX61" fmla="*/ 5451676 w 9213448"/>
              <a:gd name="connsiteY61" fmla="*/ 579180 h 2222785"/>
              <a:gd name="connsiteX62" fmla="*/ 5474825 w 9213448"/>
              <a:gd name="connsiteY62" fmla="*/ 556030 h 2222785"/>
              <a:gd name="connsiteX63" fmla="*/ 5544273 w 9213448"/>
              <a:gd name="connsiteY63" fmla="*/ 509731 h 2222785"/>
              <a:gd name="connsiteX64" fmla="*/ 5578997 w 9213448"/>
              <a:gd name="connsiteY64" fmla="*/ 486582 h 2222785"/>
              <a:gd name="connsiteX65" fmla="*/ 5660020 w 9213448"/>
              <a:gd name="connsiteY65" fmla="*/ 428709 h 2222785"/>
              <a:gd name="connsiteX66" fmla="*/ 5694744 w 9213448"/>
              <a:gd name="connsiteY66" fmla="*/ 417134 h 2222785"/>
              <a:gd name="connsiteX67" fmla="*/ 5764192 w 9213448"/>
              <a:gd name="connsiteY67" fmla="*/ 382410 h 2222785"/>
              <a:gd name="connsiteX68" fmla="*/ 5810491 w 9213448"/>
              <a:gd name="connsiteY68" fmla="*/ 347686 h 2222785"/>
              <a:gd name="connsiteX69" fmla="*/ 5833640 w 9213448"/>
              <a:gd name="connsiteY69" fmla="*/ 324536 h 2222785"/>
              <a:gd name="connsiteX70" fmla="*/ 5868364 w 9213448"/>
              <a:gd name="connsiteY70" fmla="*/ 312962 h 2222785"/>
              <a:gd name="connsiteX71" fmla="*/ 5926238 w 9213448"/>
              <a:gd name="connsiteY71" fmla="*/ 278238 h 2222785"/>
              <a:gd name="connsiteX72" fmla="*/ 5984111 w 9213448"/>
              <a:gd name="connsiteY72" fmla="*/ 243514 h 2222785"/>
              <a:gd name="connsiteX73" fmla="*/ 6076709 w 9213448"/>
              <a:gd name="connsiteY73" fmla="*/ 197215 h 2222785"/>
              <a:gd name="connsiteX74" fmla="*/ 6111433 w 9213448"/>
              <a:gd name="connsiteY74" fmla="*/ 185640 h 2222785"/>
              <a:gd name="connsiteX75" fmla="*/ 6146157 w 9213448"/>
              <a:gd name="connsiteY75" fmla="*/ 174066 h 2222785"/>
              <a:gd name="connsiteX76" fmla="*/ 6204030 w 9213448"/>
              <a:gd name="connsiteY76" fmla="*/ 139342 h 2222785"/>
              <a:gd name="connsiteX77" fmla="*/ 6285053 w 9213448"/>
              <a:gd name="connsiteY77" fmla="*/ 104618 h 2222785"/>
              <a:gd name="connsiteX78" fmla="*/ 6366076 w 9213448"/>
              <a:gd name="connsiteY78" fmla="*/ 69893 h 2222785"/>
              <a:gd name="connsiteX79" fmla="*/ 6435524 w 9213448"/>
              <a:gd name="connsiteY79" fmla="*/ 46744 h 2222785"/>
              <a:gd name="connsiteX80" fmla="*/ 6516547 w 9213448"/>
              <a:gd name="connsiteY80" fmla="*/ 23595 h 2222785"/>
              <a:gd name="connsiteX81" fmla="*/ 6562845 w 9213448"/>
              <a:gd name="connsiteY81" fmla="*/ 12020 h 2222785"/>
              <a:gd name="connsiteX82" fmla="*/ 6652390 w 9213448"/>
              <a:gd name="connsiteY82" fmla="*/ 3943 h 2222785"/>
              <a:gd name="connsiteX83" fmla="*/ 7388145 w 9213448"/>
              <a:gd name="connsiteY83" fmla="*/ 0 h 2222785"/>
              <a:gd name="connsiteX84" fmla="*/ 8426369 w 9213448"/>
              <a:gd name="connsiteY84" fmla="*/ 46744 h 2222785"/>
              <a:gd name="connsiteX85" fmla="*/ 8532513 w 9213448"/>
              <a:gd name="connsiteY85" fmla="*/ 76444 h 2222785"/>
              <a:gd name="connsiteX86" fmla="*/ 8650231 w 9213448"/>
              <a:gd name="connsiteY86" fmla="*/ 130820 h 2222785"/>
              <a:gd name="connsiteX87" fmla="*/ 8739331 w 9213448"/>
              <a:gd name="connsiteY87" fmla="*/ 210315 h 2222785"/>
              <a:gd name="connsiteX88" fmla="*/ 8868624 w 9213448"/>
              <a:gd name="connsiteY88" fmla="*/ 317541 h 2222785"/>
              <a:gd name="connsiteX89" fmla="*/ 8993529 w 9213448"/>
              <a:gd name="connsiteY89" fmla="*/ 498157 h 2222785"/>
              <a:gd name="connsiteX90" fmla="*/ 9028253 w 9213448"/>
              <a:gd name="connsiteY90" fmla="*/ 567605 h 2222785"/>
              <a:gd name="connsiteX91" fmla="*/ 9120850 w 9213448"/>
              <a:gd name="connsiteY91" fmla="*/ 752800 h 2222785"/>
              <a:gd name="connsiteX92" fmla="*/ 9144000 w 9213448"/>
              <a:gd name="connsiteY92" fmla="*/ 822248 h 2222785"/>
              <a:gd name="connsiteX93" fmla="*/ 9167149 w 9213448"/>
              <a:gd name="connsiteY93" fmla="*/ 891696 h 2222785"/>
              <a:gd name="connsiteX94" fmla="*/ 9213448 w 9213448"/>
              <a:gd name="connsiteY94" fmla="*/ 1157914 h 2222785"/>
              <a:gd name="connsiteX95" fmla="*/ 9167149 w 9213448"/>
              <a:gd name="connsiteY95" fmla="*/ 1551453 h 2222785"/>
              <a:gd name="connsiteX96" fmla="*/ 9111468 w 9213448"/>
              <a:gd name="connsiteY96" fmla="*/ 1720426 h 2222785"/>
              <a:gd name="connsiteX97" fmla="*/ 8945150 w 9213448"/>
              <a:gd name="connsiteY97" fmla="*/ 1949378 h 2222785"/>
              <a:gd name="connsiteX98" fmla="*/ 8679964 w 9213448"/>
              <a:gd name="connsiteY98"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39159 w 9213448"/>
              <a:gd name="connsiteY54" fmla="*/ 741225 h 2222785"/>
              <a:gd name="connsiteX55" fmla="*/ 5173883 w 9213448"/>
              <a:gd name="connsiteY55" fmla="*/ 729650 h 2222785"/>
              <a:gd name="connsiteX56" fmla="*/ 5208607 w 9213448"/>
              <a:gd name="connsiteY56" fmla="*/ 694926 h 2222785"/>
              <a:gd name="connsiteX57" fmla="*/ 5243331 w 9213448"/>
              <a:gd name="connsiteY57" fmla="*/ 683352 h 2222785"/>
              <a:gd name="connsiteX58" fmla="*/ 5324354 w 9213448"/>
              <a:gd name="connsiteY58" fmla="*/ 648628 h 2222785"/>
              <a:gd name="connsiteX59" fmla="*/ 5382228 w 9213448"/>
              <a:gd name="connsiteY59" fmla="*/ 613904 h 2222785"/>
              <a:gd name="connsiteX60" fmla="*/ 5451676 w 9213448"/>
              <a:gd name="connsiteY60" fmla="*/ 579180 h 2222785"/>
              <a:gd name="connsiteX61" fmla="*/ 5474825 w 9213448"/>
              <a:gd name="connsiteY61" fmla="*/ 556030 h 2222785"/>
              <a:gd name="connsiteX62" fmla="*/ 5544273 w 9213448"/>
              <a:gd name="connsiteY62" fmla="*/ 509731 h 2222785"/>
              <a:gd name="connsiteX63" fmla="*/ 5578997 w 9213448"/>
              <a:gd name="connsiteY63" fmla="*/ 486582 h 2222785"/>
              <a:gd name="connsiteX64" fmla="*/ 5660020 w 9213448"/>
              <a:gd name="connsiteY64" fmla="*/ 428709 h 2222785"/>
              <a:gd name="connsiteX65" fmla="*/ 5694744 w 9213448"/>
              <a:gd name="connsiteY65" fmla="*/ 417134 h 2222785"/>
              <a:gd name="connsiteX66" fmla="*/ 5764192 w 9213448"/>
              <a:gd name="connsiteY66" fmla="*/ 382410 h 2222785"/>
              <a:gd name="connsiteX67" fmla="*/ 5810491 w 9213448"/>
              <a:gd name="connsiteY67" fmla="*/ 347686 h 2222785"/>
              <a:gd name="connsiteX68" fmla="*/ 5833640 w 9213448"/>
              <a:gd name="connsiteY68" fmla="*/ 324536 h 2222785"/>
              <a:gd name="connsiteX69" fmla="*/ 5868364 w 9213448"/>
              <a:gd name="connsiteY69" fmla="*/ 312962 h 2222785"/>
              <a:gd name="connsiteX70" fmla="*/ 5926238 w 9213448"/>
              <a:gd name="connsiteY70" fmla="*/ 278238 h 2222785"/>
              <a:gd name="connsiteX71" fmla="*/ 5984111 w 9213448"/>
              <a:gd name="connsiteY71" fmla="*/ 243514 h 2222785"/>
              <a:gd name="connsiteX72" fmla="*/ 6076709 w 9213448"/>
              <a:gd name="connsiteY72" fmla="*/ 197215 h 2222785"/>
              <a:gd name="connsiteX73" fmla="*/ 6111433 w 9213448"/>
              <a:gd name="connsiteY73" fmla="*/ 185640 h 2222785"/>
              <a:gd name="connsiteX74" fmla="*/ 6146157 w 9213448"/>
              <a:gd name="connsiteY74" fmla="*/ 174066 h 2222785"/>
              <a:gd name="connsiteX75" fmla="*/ 6204030 w 9213448"/>
              <a:gd name="connsiteY75" fmla="*/ 139342 h 2222785"/>
              <a:gd name="connsiteX76" fmla="*/ 6285053 w 9213448"/>
              <a:gd name="connsiteY76" fmla="*/ 104618 h 2222785"/>
              <a:gd name="connsiteX77" fmla="*/ 6366076 w 9213448"/>
              <a:gd name="connsiteY77" fmla="*/ 69893 h 2222785"/>
              <a:gd name="connsiteX78" fmla="*/ 6435524 w 9213448"/>
              <a:gd name="connsiteY78" fmla="*/ 46744 h 2222785"/>
              <a:gd name="connsiteX79" fmla="*/ 6516547 w 9213448"/>
              <a:gd name="connsiteY79" fmla="*/ 23595 h 2222785"/>
              <a:gd name="connsiteX80" fmla="*/ 6562845 w 9213448"/>
              <a:gd name="connsiteY80" fmla="*/ 12020 h 2222785"/>
              <a:gd name="connsiteX81" fmla="*/ 6652390 w 9213448"/>
              <a:gd name="connsiteY81" fmla="*/ 3943 h 2222785"/>
              <a:gd name="connsiteX82" fmla="*/ 7388145 w 9213448"/>
              <a:gd name="connsiteY82" fmla="*/ 0 h 2222785"/>
              <a:gd name="connsiteX83" fmla="*/ 8426369 w 9213448"/>
              <a:gd name="connsiteY83" fmla="*/ 46744 h 2222785"/>
              <a:gd name="connsiteX84" fmla="*/ 8532513 w 9213448"/>
              <a:gd name="connsiteY84" fmla="*/ 76444 h 2222785"/>
              <a:gd name="connsiteX85" fmla="*/ 8650231 w 9213448"/>
              <a:gd name="connsiteY85" fmla="*/ 130820 h 2222785"/>
              <a:gd name="connsiteX86" fmla="*/ 8739331 w 9213448"/>
              <a:gd name="connsiteY86" fmla="*/ 210315 h 2222785"/>
              <a:gd name="connsiteX87" fmla="*/ 8868624 w 9213448"/>
              <a:gd name="connsiteY87" fmla="*/ 317541 h 2222785"/>
              <a:gd name="connsiteX88" fmla="*/ 8993529 w 9213448"/>
              <a:gd name="connsiteY88" fmla="*/ 498157 h 2222785"/>
              <a:gd name="connsiteX89" fmla="*/ 9028253 w 9213448"/>
              <a:gd name="connsiteY89" fmla="*/ 567605 h 2222785"/>
              <a:gd name="connsiteX90" fmla="*/ 9120850 w 9213448"/>
              <a:gd name="connsiteY90" fmla="*/ 752800 h 2222785"/>
              <a:gd name="connsiteX91" fmla="*/ 9144000 w 9213448"/>
              <a:gd name="connsiteY91" fmla="*/ 822248 h 2222785"/>
              <a:gd name="connsiteX92" fmla="*/ 9167149 w 9213448"/>
              <a:gd name="connsiteY92" fmla="*/ 891696 h 2222785"/>
              <a:gd name="connsiteX93" fmla="*/ 9213448 w 9213448"/>
              <a:gd name="connsiteY93" fmla="*/ 1157914 h 2222785"/>
              <a:gd name="connsiteX94" fmla="*/ 9167149 w 9213448"/>
              <a:gd name="connsiteY94" fmla="*/ 1551453 h 2222785"/>
              <a:gd name="connsiteX95" fmla="*/ 9111468 w 9213448"/>
              <a:gd name="connsiteY95" fmla="*/ 1720426 h 2222785"/>
              <a:gd name="connsiteX96" fmla="*/ 8945150 w 9213448"/>
              <a:gd name="connsiteY96" fmla="*/ 1949378 h 2222785"/>
              <a:gd name="connsiteX97" fmla="*/ 8679964 w 9213448"/>
              <a:gd name="connsiteY97"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39159 w 9213448"/>
              <a:gd name="connsiteY54" fmla="*/ 741225 h 2222785"/>
              <a:gd name="connsiteX55" fmla="*/ 5173883 w 9213448"/>
              <a:gd name="connsiteY55" fmla="*/ 729650 h 2222785"/>
              <a:gd name="connsiteX56" fmla="*/ 5243331 w 9213448"/>
              <a:gd name="connsiteY56" fmla="*/ 683352 h 2222785"/>
              <a:gd name="connsiteX57" fmla="*/ 5324354 w 9213448"/>
              <a:gd name="connsiteY57" fmla="*/ 648628 h 2222785"/>
              <a:gd name="connsiteX58" fmla="*/ 5382228 w 9213448"/>
              <a:gd name="connsiteY58" fmla="*/ 613904 h 2222785"/>
              <a:gd name="connsiteX59" fmla="*/ 5451676 w 9213448"/>
              <a:gd name="connsiteY59" fmla="*/ 579180 h 2222785"/>
              <a:gd name="connsiteX60" fmla="*/ 5474825 w 9213448"/>
              <a:gd name="connsiteY60" fmla="*/ 556030 h 2222785"/>
              <a:gd name="connsiteX61" fmla="*/ 5544273 w 9213448"/>
              <a:gd name="connsiteY61" fmla="*/ 509731 h 2222785"/>
              <a:gd name="connsiteX62" fmla="*/ 5578997 w 9213448"/>
              <a:gd name="connsiteY62" fmla="*/ 486582 h 2222785"/>
              <a:gd name="connsiteX63" fmla="*/ 5660020 w 9213448"/>
              <a:gd name="connsiteY63" fmla="*/ 428709 h 2222785"/>
              <a:gd name="connsiteX64" fmla="*/ 5694744 w 9213448"/>
              <a:gd name="connsiteY64" fmla="*/ 417134 h 2222785"/>
              <a:gd name="connsiteX65" fmla="*/ 5764192 w 9213448"/>
              <a:gd name="connsiteY65" fmla="*/ 382410 h 2222785"/>
              <a:gd name="connsiteX66" fmla="*/ 5810491 w 9213448"/>
              <a:gd name="connsiteY66" fmla="*/ 347686 h 2222785"/>
              <a:gd name="connsiteX67" fmla="*/ 5833640 w 9213448"/>
              <a:gd name="connsiteY67" fmla="*/ 324536 h 2222785"/>
              <a:gd name="connsiteX68" fmla="*/ 5868364 w 9213448"/>
              <a:gd name="connsiteY68" fmla="*/ 312962 h 2222785"/>
              <a:gd name="connsiteX69" fmla="*/ 5926238 w 9213448"/>
              <a:gd name="connsiteY69" fmla="*/ 278238 h 2222785"/>
              <a:gd name="connsiteX70" fmla="*/ 5984111 w 9213448"/>
              <a:gd name="connsiteY70" fmla="*/ 243514 h 2222785"/>
              <a:gd name="connsiteX71" fmla="*/ 6076709 w 9213448"/>
              <a:gd name="connsiteY71" fmla="*/ 197215 h 2222785"/>
              <a:gd name="connsiteX72" fmla="*/ 6111433 w 9213448"/>
              <a:gd name="connsiteY72" fmla="*/ 185640 h 2222785"/>
              <a:gd name="connsiteX73" fmla="*/ 6146157 w 9213448"/>
              <a:gd name="connsiteY73" fmla="*/ 174066 h 2222785"/>
              <a:gd name="connsiteX74" fmla="*/ 6204030 w 9213448"/>
              <a:gd name="connsiteY74" fmla="*/ 139342 h 2222785"/>
              <a:gd name="connsiteX75" fmla="*/ 6285053 w 9213448"/>
              <a:gd name="connsiteY75" fmla="*/ 104618 h 2222785"/>
              <a:gd name="connsiteX76" fmla="*/ 6366076 w 9213448"/>
              <a:gd name="connsiteY76" fmla="*/ 69893 h 2222785"/>
              <a:gd name="connsiteX77" fmla="*/ 6435524 w 9213448"/>
              <a:gd name="connsiteY77" fmla="*/ 46744 h 2222785"/>
              <a:gd name="connsiteX78" fmla="*/ 6516547 w 9213448"/>
              <a:gd name="connsiteY78" fmla="*/ 23595 h 2222785"/>
              <a:gd name="connsiteX79" fmla="*/ 6562845 w 9213448"/>
              <a:gd name="connsiteY79" fmla="*/ 12020 h 2222785"/>
              <a:gd name="connsiteX80" fmla="*/ 6652390 w 9213448"/>
              <a:gd name="connsiteY80" fmla="*/ 3943 h 2222785"/>
              <a:gd name="connsiteX81" fmla="*/ 7388145 w 9213448"/>
              <a:gd name="connsiteY81" fmla="*/ 0 h 2222785"/>
              <a:gd name="connsiteX82" fmla="*/ 8426369 w 9213448"/>
              <a:gd name="connsiteY82" fmla="*/ 46744 h 2222785"/>
              <a:gd name="connsiteX83" fmla="*/ 8532513 w 9213448"/>
              <a:gd name="connsiteY83" fmla="*/ 76444 h 2222785"/>
              <a:gd name="connsiteX84" fmla="*/ 8650231 w 9213448"/>
              <a:gd name="connsiteY84" fmla="*/ 130820 h 2222785"/>
              <a:gd name="connsiteX85" fmla="*/ 8739331 w 9213448"/>
              <a:gd name="connsiteY85" fmla="*/ 210315 h 2222785"/>
              <a:gd name="connsiteX86" fmla="*/ 8868624 w 9213448"/>
              <a:gd name="connsiteY86" fmla="*/ 317541 h 2222785"/>
              <a:gd name="connsiteX87" fmla="*/ 8993529 w 9213448"/>
              <a:gd name="connsiteY87" fmla="*/ 498157 h 2222785"/>
              <a:gd name="connsiteX88" fmla="*/ 9028253 w 9213448"/>
              <a:gd name="connsiteY88" fmla="*/ 567605 h 2222785"/>
              <a:gd name="connsiteX89" fmla="*/ 9120850 w 9213448"/>
              <a:gd name="connsiteY89" fmla="*/ 752800 h 2222785"/>
              <a:gd name="connsiteX90" fmla="*/ 9144000 w 9213448"/>
              <a:gd name="connsiteY90" fmla="*/ 822248 h 2222785"/>
              <a:gd name="connsiteX91" fmla="*/ 9167149 w 9213448"/>
              <a:gd name="connsiteY91" fmla="*/ 891696 h 2222785"/>
              <a:gd name="connsiteX92" fmla="*/ 9213448 w 9213448"/>
              <a:gd name="connsiteY92" fmla="*/ 1157914 h 2222785"/>
              <a:gd name="connsiteX93" fmla="*/ 9167149 w 9213448"/>
              <a:gd name="connsiteY93" fmla="*/ 1551453 h 2222785"/>
              <a:gd name="connsiteX94" fmla="*/ 9111468 w 9213448"/>
              <a:gd name="connsiteY94" fmla="*/ 1720426 h 2222785"/>
              <a:gd name="connsiteX95" fmla="*/ 8945150 w 9213448"/>
              <a:gd name="connsiteY95" fmla="*/ 1949378 h 2222785"/>
              <a:gd name="connsiteX96" fmla="*/ 8679964 w 9213448"/>
              <a:gd name="connsiteY96"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243331 w 9213448"/>
              <a:gd name="connsiteY55" fmla="*/ 683352 h 2222785"/>
              <a:gd name="connsiteX56" fmla="*/ 5324354 w 9213448"/>
              <a:gd name="connsiteY56" fmla="*/ 648628 h 2222785"/>
              <a:gd name="connsiteX57" fmla="*/ 5382228 w 9213448"/>
              <a:gd name="connsiteY57" fmla="*/ 613904 h 2222785"/>
              <a:gd name="connsiteX58" fmla="*/ 5451676 w 9213448"/>
              <a:gd name="connsiteY58" fmla="*/ 579180 h 2222785"/>
              <a:gd name="connsiteX59" fmla="*/ 5474825 w 9213448"/>
              <a:gd name="connsiteY59" fmla="*/ 556030 h 2222785"/>
              <a:gd name="connsiteX60" fmla="*/ 5544273 w 9213448"/>
              <a:gd name="connsiteY60" fmla="*/ 509731 h 2222785"/>
              <a:gd name="connsiteX61" fmla="*/ 5578997 w 9213448"/>
              <a:gd name="connsiteY61" fmla="*/ 486582 h 2222785"/>
              <a:gd name="connsiteX62" fmla="*/ 5660020 w 9213448"/>
              <a:gd name="connsiteY62" fmla="*/ 428709 h 2222785"/>
              <a:gd name="connsiteX63" fmla="*/ 5694744 w 9213448"/>
              <a:gd name="connsiteY63" fmla="*/ 417134 h 2222785"/>
              <a:gd name="connsiteX64" fmla="*/ 5764192 w 9213448"/>
              <a:gd name="connsiteY64" fmla="*/ 382410 h 2222785"/>
              <a:gd name="connsiteX65" fmla="*/ 5810491 w 9213448"/>
              <a:gd name="connsiteY65" fmla="*/ 347686 h 2222785"/>
              <a:gd name="connsiteX66" fmla="*/ 5833640 w 9213448"/>
              <a:gd name="connsiteY66" fmla="*/ 324536 h 2222785"/>
              <a:gd name="connsiteX67" fmla="*/ 5868364 w 9213448"/>
              <a:gd name="connsiteY67" fmla="*/ 312962 h 2222785"/>
              <a:gd name="connsiteX68" fmla="*/ 5926238 w 9213448"/>
              <a:gd name="connsiteY68" fmla="*/ 278238 h 2222785"/>
              <a:gd name="connsiteX69" fmla="*/ 5984111 w 9213448"/>
              <a:gd name="connsiteY69" fmla="*/ 243514 h 2222785"/>
              <a:gd name="connsiteX70" fmla="*/ 6076709 w 9213448"/>
              <a:gd name="connsiteY70" fmla="*/ 197215 h 2222785"/>
              <a:gd name="connsiteX71" fmla="*/ 6111433 w 9213448"/>
              <a:gd name="connsiteY71" fmla="*/ 185640 h 2222785"/>
              <a:gd name="connsiteX72" fmla="*/ 6146157 w 9213448"/>
              <a:gd name="connsiteY72" fmla="*/ 174066 h 2222785"/>
              <a:gd name="connsiteX73" fmla="*/ 6204030 w 9213448"/>
              <a:gd name="connsiteY73" fmla="*/ 139342 h 2222785"/>
              <a:gd name="connsiteX74" fmla="*/ 6285053 w 9213448"/>
              <a:gd name="connsiteY74" fmla="*/ 104618 h 2222785"/>
              <a:gd name="connsiteX75" fmla="*/ 6366076 w 9213448"/>
              <a:gd name="connsiteY75" fmla="*/ 69893 h 2222785"/>
              <a:gd name="connsiteX76" fmla="*/ 6435524 w 9213448"/>
              <a:gd name="connsiteY76" fmla="*/ 46744 h 2222785"/>
              <a:gd name="connsiteX77" fmla="*/ 6516547 w 9213448"/>
              <a:gd name="connsiteY77" fmla="*/ 23595 h 2222785"/>
              <a:gd name="connsiteX78" fmla="*/ 6562845 w 9213448"/>
              <a:gd name="connsiteY78" fmla="*/ 12020 h 2222785"/>
              <a:gd name="connsiteX79" fmla="*/ 6652390 w 9213448"/>
              <a:gd name="connsiteY79" fmla="*/ 3943 h 2222785"/>
              <a:gd name="connsiteX80" fmla="*/ 7388145 w 9213448"/>
              <a:gd name="connsiteY80" fmla="*/ 0 h 2222785"/>
              <a:gd name="connsiteX81" fmla="*/ 8426369 w 9213448"/>
              <a:gd name="connsiteY81" fmla="*/ 46744 h 2222785"/>
              <a:gd name="connsiteX82" fmla="*/ 8532513 w 9213448"/>
              <a:gd name="connsiteY82" fmla="*/ 76444 h 2222785"/>
              <a:gd name="connsiteX83" fmla="*/ 8650231 w 9213448"/>
              <a:gd name="connsiteY83" fmla="*/ 130820 h 2222785"/>
              <a:gd name="connsiteX84" fmla="*/ 8739331 w 9213448"/>
              <a:gd name="connsiteY84" fmla="*/ 210315 h 2222785"/>
              <a:gd name="connsiteX85" fmla="*/ 8868624 w 9213448"/>
              <a:gd name="connsiteY85" fmla="*/ 317541 h 2222785"/>
              <a:gd name="connsiteX86" fmla="*/ 8993529 w 9213448"/>
              <a:gd name="connsiteY86" fmla="*/ 498157 h 2222785"/>
              <a:gd name="connsiteX87" fmla="*/ 9028253 w 9213448"/>
              <a:gd name="connsiteY87" fmla="*/ 567605 h 2222785"/>
              <a:gd name="connsiteX88" fmla="*/ 9120850 w 9213448"/>
              <a:gd name="connsiteY88" fmla="*/ 752800 h 2222785"/>
              <a:gd name="connsiteX89" fmla="*/ 9144000 w 9213448"/>
              <a:gd name="connsiteY89" fmla="*/ 822248 h 2222785"/>
              <a:gd name="connsiteX90" fmla="*/ 9167149 w 9213448"/>
              <a:gd name="connsiteY90" fmla="*/ 891696 h 2222785"/>
              <a:gd name="connsiteX91" fmla="*/ 9213448 w 9213448"/>
              <a:gd name="connsiteY91" fmla="*/ 1157914 h 2222785"/>
              <a:gd name="connsiteX92" fmla="*/ 9167149 w 9213448"/>
              <a:gd name="connsiteY92" fmla="*/ 1551453 h 2222785"/>
              <a:gd name="connsiteX93" fmla="*/ 9111468 w 9213448"/>
              <a:gd name="connsiteY93" fmla="*/ 1720426 h 2222785"/>
              <a:gd name="connsiteX94" fmla="*/ 8945150 w 9213448"/>
              <a:gd name="connsiteY94" fmla="*/ 1949378 h 2222785"/>
              <a:gd name="connsiteX95" fmla="*/ 8679964 w 9213448"/>
              <a:gd name="connsiteY95"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382228 w 9213448"/>
              <a:gd name="connsiteY56" fmla="*/ 613904 h 2222785"/>
              <a:gd name="connsiteX57" fmla="*/ 5451676 w 9213448"/>
              <a:gd name="connsiteY57" fmla="*/ 579180 h 2222785"/>
              <a:gd name="connsiteX58" fmla="*/ 5474825 w 9213448"/>
              <a:gd name="connsiteY58" fmla="*/ 556030 h 2222785"/>
              <a:gd name="connsiteX59" fmla="*/ 5544273 w 9213448"/>
              <a:gd name="connsiteY59" fmla="*/ 509731 h 2222785"/>
              <a:gd name="connsiteX60" fmla="*/ 5578997 w 9213448"/>
              <a:gd name="connsiteY60" fmla="*/ 486582 h 2222785"/>
              <a:gd name="connsiteX61" fmla="*/ 5660020 w 9213448"/>
              <a:gd name="connsiteY61" fmla="*/ 428709 h 2222785"/>
              <a:gd name="connsiteX62" fmla="*/ 5694744 w 9213448"/>
              <a:gd name="connsiteY62" fmla="*/ 417134 h 2222785"/>
              <a:gd name="connsiteX63" fmla="*/ 5764192 w 9213448"/>
              <a:gd name="connsiteY63" fmla="*/ 382410 h 2222785"/>
              <a:gd name="connsiteX64" fmla="*/ 5810491 w 9213448"/>
              <a:gd name="connsiteY64" fmla="*/ 347686 h 2222785"/>
              <a:gd name="connsiteX65" fmla="*/ 5833640 w 9213448"/>
              <a:gd name="connsiteY65" fmla="*/ 324536 h 2222785"/>
              <a:gd name="connsiteX66" fmla="*/ 5868364 w 9213448"/>
              <a:gd name="connsiteY66" fmla="*/ 312962 h 2222785"/>
              <a:gd name="connsiteX67" fmla="*/ 5926238 w 9213448"/>
              <a:gd name="connsiteY67" fmla="*/ 278238 h 2222785"/>
              <a:gd name="connsiteX68" fmla="*/ 5984111 w 9213448"/>
              <a:gd name="connsiteY68" fmla="*/ 243514 h 2222785"/>
              <a:gd name="connsiteX69" fmla="*/ 6076709 w 9213448"/>
              <a:gd name="connsiteY69" fmla="*/ 197215 h 2222785"/>
              <a:gd name="connsiteX70" fmla="*/ 6111433 w 9213448"/>
              <a:gd name="connsiteY70" fmla="*/ 185640 h 2222785"/>
              <a:gd name="connsiteX71" fmla="*/ 6146157 w 9213448"/>
              <a:gd name="connsiteY71" fmla="*/ 174066 h 2222785"/>
              <a:gd name="connsiteX72" fmla="*/ 6204030 w 9213448"/>
              <a:gd name="connsiteY72" fmla="*/ 139342 h 2222785"/>
              <a:gd name="connsiteX73" fmla="*/ 6285053 w 9213448"/>
              <a:gd name="connsiteY73" fmla="*/ 104618 h 2222785"/>
              <a:gd name="connsiteX74" fmla="*/ 6366076 w 9213448"/>
              <a:gd name="connsiteY74" fmla="*/ 69893 h 2222785"/>
              <a:gd name="connsiteX75" fmla="*/ 6435524 w 9213448"/>
              <a:gd name="connsiteY75" fmla="*/ 46744 h 2222785"/>
              <a:gd name="connsiteX76" fmla="*/ 6516547 w 9213448"/>
              <a:gd name="connsiteY76" fmla="*/ 23595 h 2222785"/>
              <a:gd name="connsiteX77" fmla="*/ 6562845 w 9213448"/>
              <a:gd name="connsiteY77" fmla="*/ 12020 h 2222785"/>
              <a:gd name="connsiteX78" fmla="*/ 6652390 w 9213448"/>
              <a:gd name="connsiteY78" fmla="*/ 3943 h 2222785"/>
              <a:gd name="connsiteX79" fmla="*/ 7388145 w 9213448"/>
              <a:gd name="connsiteY79" fmla="*/ 0 h 2222785"/>
              <a:gd name="connsiteX80" fmla="*/ 8426369 w 9213448"/>
              <a:gd name="connsiteY80" fmla="*/ 46744 h 2222785"/>
              <a:gd name="connsiteX81" fmla="*/ 8532513 w 9213448"/>
              <a:gd name="connsiteY81" fmla="*/ 76444 h 2222785"/>
              <a:gd name="connsiteX82" fmla="*/ 8650231 w 9213448"/>
              <a:gd name="connsiteY82" fmla="*/ 130820 h 2222785"/>
              <a:gd name="connsiteX83" fmla="*/ 8739331 w 9213448"/>
              <a:gd name="connsiteY83" fmla="*/ 210315 h 2222785"/>
              <a:gd name="connsiteX84" fmla="*/ 8868624 w 9213448"/>
              <a:gd name="connsiteY84" fmla="*/ 317541 h 2222785"/>
              <a:gd name="connsiteX85" fmla="*/ 8993529 w 9213448"/>
              <a:gd name="connsiteY85" fmla="*/ 498157 h 2222785"/>
              <a:gd name="connsiteX86" fmla="*/ 9028253 w 9213448"/>
              <a:gd name="connsiteY86" fmla="*/ 567605 h 2222785"/>
              <a:gd name="connsiteX87" fmla="*/ 9120850 w 9213448"/>
              <a:gd name="connsiteY87" fmla="*/ 752800 h 2222785"/>
              <a:gd name="connsiteX88" fmla="*/ 9144000 w 9213448"/>
              <a:gd name="connsiteY88" fmla="*/ 822248 h 2222785"/>
              <a:gd name="connsiteX89" fmla="*/ 9167149 w 9213448"/>
              <a:gd name="connsiteY89" fmla="*/ 891696 h 2222785"/>
              <a:gd name="connsiteX90" fmla="*/ 9213448 w 9213448"/>
              <a:gd name="connsiteY90" fmla="*/ 1157914 h 2222785"/>
              <a:gd name="connsiteX91" fmla="*/ 9167149 w 9213448"/>
              <a:gd name="connsiteY91" fmla="*/ 1551453 h 2222785"/>
              <a:gd name="connsiteX92" fmla="*/ 9111468 w 9213448"/>
              <a:gd name="connsiteY92" fmla="*/ 1720426 h 2222785"/>
              <a:gd name="connsiteX93" fmla="*/ 8945150 w 9213448"/>
              <a:gd name="connsiteY93" fmla="*/ 1949378 h 2222785"/>
              <a:gd name="connsiteX94" fmla="*/ 8679964 w 9213448"/>
              <a:gd name="connsiteY94"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382228 w 9213448"/>
              <a:gd name="connsiteY56" fmla="*/ 613904 h 2222785"/>
              <a:gd name="connsiteX57" fmla="*/ 5451676 w 9213448"/>
              <a:gd name="connsiteY57" fmla="*/ 579180 h 2222785"/>
              <a:gd name="connsiteX58" fmla="*/ 5544273 w 9213448"/>
              <a:gd name="connsiteY58" fmla="*/ 509731 h 2222785"/>
              <a:gd name="connsiteX59" fmla="*/ 5578997 w 9213448"/>
              <a:gd name="connsiteY59" fmla="*/ 486582 h 2222785"/>
              <a:gd name="connsiteX60" fmla="*/ 5660020 w 9213448"/>
              <a:gd name="connsiteY60" fmla="*/ 428709 h 2222785"/>
              <a:gd name="connsiteX61" fmla="*/ 5694744 w 9213448"/>
              <a:gd name="connsiteY61" fmla="*/ 417134 h 2222785"/>
              <a:gd name="connsiteX62" fmla="*/ 5764192 w 9213448"/>
              <a:gd name="connsiteY62" fmla="*/ 382410 h 2222785"/>
              <a:gd name="connsiteX63" fmla="*/ 5810491 w 9213448"/>
              <a:gd name="connsiteY63" fmla="*/ 347686 h 2222785"/>
              <a:gd name="connsiteX64" fmla="*/ 5833640 w 9213448"/>
              <a:gd name="connsiteY64" fmla="*/ 324536 h 2222785"/>
              <a:gd name="connsiteX65" fmla="*/ 5868364 w 9213448"/>
              <a:gd name="connsiteY65" fmla="*/ 312962 h 2222785"/>
              <a:gd name="connsiteX66" fmla="*/ 5926238 w 9213448"/>
              <a:gd name="connsiteY66" fmla="*/ 278238 h 2222785"/>
              <a:gd name="connsiteX67" fmla="*/ 5984111 w 9213448"/>
              <a:gd name="connsiteY67" fmla="*/ 243514 h 2222785"/>
              <a:gd name="connsiteX68" fmla="*/ 6076709 w 9213448"/>
              <a:gd name="connsiteY68" fmla="*/ 197215 h 2222785"/>
              <a:gd name="connsiteX69" fmla="*/ 6111433 w 9213448"/>
              <a:gd name="connsiteY69" fmla="*/ 185640 h 2222785"/>
              <a:gd name="connsiteX70" fmla="*/ 6146157 w 9213448"/>
              <a:gd name="connsiteY70" fmla="*/ 174066 h 2222785"/>
              <a:gd name="connsiteX71" fmla="*/ 6204030 w 9213448"/>
              <a:gd name="connsiteY71" fmla="*/ 139342 h 2222785"/>
              <a:gd name="connsiteX72" fmla="*/ 6285053 w 9213448"/>
              <a:gd name="connsiteY72" fmla="*/ 104618 h 2222785"/>
              <a:gd name="connsiteX73" fmla="*/ 6366076 w 9213448"/>
              <a:gd name="connsiteY73" fmla="*/ 69893 h 2222785"/>
              <a:gd name="connsiteX74" fmla="*/ 6435524 w 9213448"/>
              <a:gd name="connsiteY74" fmla="*/ 46744 h 2222785"/>
              <a:gd name="connsiteX75" fmla="*/ 6516547 w 9213448"/>
              <a:gd name="connsiteY75" fmla="*/ 23595 h 2222785"/>
              <a:gd name="connsiteX76" fmla="*/ 6562845 w 9213448"/>
              <a:gd name="connsiteY76" fmla="*/ 12020 h 2222785"/>
              <a:gd name="connsiteX77" fmla="*/ 6652390 w 9213448"/>
              <a:gd name="connsiteY77" fmla="*/ 3943 h 2222785"/>
              <a:gd name="connsiteX78" fmla="*/ 7388145 w 9213448"/>
              <a:gd name="connsiteY78" fmla="*/ 0 h 2222785"/>
              <a:gd name="connsiteX79" fmla="*/ 8426369 w 9213448"/>
              <a:gd name="connsiteY79" fmla="*/ 46744 h 2222785"/>
              <a:gd name="connsiteX80" fmla="*/ 8532513 w 9213448"/>
              <a:gd name="connsiteY80" fmla="*/ 76444 h 2222785"/>
              <a:gd name="connsiteX81" fmla="*/ 8650231 w 9213448"/>
              <a:gd name="connsiteY81" fmla="*/ 130820 h 2222785"/>
              <a:gd name="connsiteX82" fmla="*/ 8739331 w 9213448"/>
              <a:gd name="connsiteY82" fmla="*/ 210315 h 2222785"/>
              <a:gd name="connsiteX83" fmla="*/ 8868624 w 9213448"/>
              <a:gd name="connsiteY83" fmla="*/ 317541 h 2222785"/>
              <a:gd name="connsiteX84" fmla="*/ 8993529 w 9213448"/>
              <a:gd name="connsiteY84" fmla="*/ 498157 h 2222785"/>
              <a:gd name="connsiteX85" fmla="*/ 9028253 w 9213448"/>
              <a:gd name="connsiteY85" fmla="*/ 567605 h 2222785"/>
              <a:gd name="connsiteX86" fmla="*/ 9120850 w 9213448"/>
              <a:gd name="connsiteY86" fmla="*/ 752800 h 2222785"/>
              <a:gd name="connsiteX87" fmla="*/ 9144000 w 9213448"/>
              <a:gd name="connsiteY87" fmla="*/ 822248 h 2222785"/>
              <a:gd name="connsiteX88" fmla="*/ 9167149 w 9213448"/>
              <a:gd name="connsiteY88" fmla="*/ 891696 h 2222785"/>
              <a:gd name="connsiteX89" fmla="*/ 9213448 w 9213448"/>
              <a:gd name="connsiteY89" fmla="*/ 1157914 h 2222785"/>
              <a:gd name="connsiteX90" fmla="*/ 9167149 w 9213448"/>
              <a:gd name="connsiteY90" fmla="*/ 1551453 h 2222785"/>
              <a:gd name="connsiteX91" fmla="*/ 9111468 w 9213448"/>
              <a:gd name="connsiteY91" fmla="*/ 1720426 h 2222785"/>
              <a:gd name="connsiteX92" fmla="*/ 8945150 w 9213448"/>
              <a:gd name="connsiteY92" fmla="*/ 1949378 h 2222785"/>
              <a:gd name="connsiteX93" fmla="*/ 8679964 w 9213448"/>
              <a:gd name="connsiteY93"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382228 w 9213448"/>
              <a:gd name="connsiteY56" fmla="*/ 613904 h 2222785"/>
              <a:gd name="connsiteX57" fmla="*/ 5451676 w 9213448"/>
              <a:gd name="connsiteY57" fmla="*/ 579180 h 2222785"/>
              <a:gd name="connsiteX58" fmla="*/ 5578997 w 9213448"/>
              <a:gd name="connsiteY58" fmla="*/ 486582 h 2222785"/>
              <a:gd name="connsiteX59" fmla="*/ 5660020 w 9213448"/>
              <a:gd name="connsiteY59" fmla="*/ 428709 h 2222785"/>
              <a:gd name="connsiteX60" fmla="*/ 5694744 w 9213448"/>
              <a:gd name="connsiteY60" fmla="*/ 417134 h 2222785"/>
              <a:gd name="connsiteX61" fmla="*/ 5764192 w 9213448"/>
              <a:gd name="connsiteY61" fmla="*/ 382410 h 2222785"/>
              <a:gd name="connsiteX62" fmla="*/ 5810491 w 9213448"/>
              <a:gd name="connsiteY62" fmla="*/ 347686 h 2222785"/>
              <a:gd name="connsiteX63" fmla="*/ 5833640 w 9213448"/>
              <a:gd name="connsiteY63" fmla="*/ 324536 h 2222785"/>
              <a:gd name="connsiteX64" fmla="*/ 5868364 w 9213448"/>
              <a:gd name="connsiteY64" fmla="*/ 312962 h 2222785"/>
              <a:gd name="connsiteX65" fmla="*/ 5926238 w 9213448"/>
              <a:gd name="connsiteY65" fmla="*/ 278238 h 2222785"/>
              <a:gd name="connsiteX66" fmla="*/ 5984111 w 9213448"/>
              <a:gd name="connsiteY66" fmla="*/ 243514 h 2222785"/>
              <a:gd name="connsiteX67" fmla="*/ 6076709 w 9213448"/>
              <a:gd name="connsiteY67" fmla="*/ 197215 h 2222785"/>
              <a:gd name="connsiteX68" fmla="*/ 6111433 w 9213448"/>
              <a:gd name="connsiteY68" fmla="*/ 185640 h 2222785"/>
              <a:gd name="connsiteX69" fmla="*/ 6146157 w 9213448"/>
              <a:gd name="connsiteY69" fmla="*/ 174066 h 2222785"/>
              <a:gd name="connsiteX70" fmla="*/ 6204030 w 9213448"/>
              <a:gd name="connsiteY70" fmla="*/ 139342 h 2222785"/>
              <a:gd name="connsiteX71" fmla="*/ 6285053 w 9213448"/>
              <a:gd name="connsiteY71" fmla="*/ 104618 h 2222785"/>
              <a:gd name="connsiteX72" fmla="*/ 6366076 w 9213448"/>
              <a:gd name="connsiteY72" fmla="*/ 69893 h 2222785"/>
              <a:gd name="connsiteX73" fmla="*/ 6435524 w 9213448"/>
              <a:gd name="connsiteY73" fmla="*/ 46744 h 2222785"/>
              <a:gd name="connsiteX74" fmla="*/ 6516547 w 9213448"/>
              <a:gd name="connsiteY74" fmla="*/ 23595 h 2222785"/>
              <a:gd name="connsiteX75" fmla="*/ 6562845 w 9213448"/>
              <a:gd name="connsiteY75" fmla="*/ 12020 h 2222785"/>
              <a:gd name="connsiteX76" fmla="*/ 6652390 w 9213448"/>
              <a:gd name="connsiteY76" fmla="*/ 3943 h 2222785"/>
              <a:gd name="connsiteX77" fmla="*/ 7388145 w 9213448"/>
              <a:gd name="connsiteY77" fmla="*/ 0 h 2222785"/>
              <a:gd name="connsiteX78" fmla="*/ 8426369 w 9213448"/>
              <a:gd name="connsiteY78" fmla="*/ 46744 h 2222785"/>
              <a:gd name="connsiteX79" fmla="*/ 8532513 w 9213448"/>
              <a:gd name="connsiteY79" fmla="*/ 76444 h 2222785"/>
              <a:gd name="connsiteX80" fmla="*/ 8650231 w 9213448"/>
              <a:gd name="connsiteY80" fmla="*/ 130820 h 2222785"/>
              <a:gd name="connsiteX81" fmla="*/ 8739331 w 9213448"/>
              <a:gd name="connsiteY81" fmla="*/ 210315 h 2222785"/>
              <a:gd name="connsiteX82" fmla="*/ 8868624 w 9213448"/>
              <a:gd name="connsiteY82" fmla="*/ 317541 h 2222785"/>
              <a:gd name="connsiteX83" fmla="*/ 8993529 w 9213448"/>
              <a:gd name="connsiteY83" fmla="*/ 498157 h 2222785"/>
              <a:gd name="connsiteX84" fmla="*/ 9028253 w 9213448"/>
              <a:gd name="connsiteY84" fmla="*/ 567605 h 2222785"/>
              <a:gd name="connsiteX85" fmla="*/ 9120850 w 9213448"/>
              <a:gd name="connsiteY85" fmla="*/ 752800 h 2222785"/>
              <a:gd name="connsiteX86" fmla="*/ 9144000 w 9213448"/>
              <a:gd name="connsiteY86" fmla="*/ 822248 h 2222785"/>
              <a:gd name="connsiteX87" fmla="*/ 9167149 w 9213448"/>
              <a:gd name="connsiteY87" fmla="*/ 891696 h 2222785"/>
              <a:gd name="connsiteX88" fmla="*/ 9213448 w 9213448"/>
              <a:gd name="connsiteY88" fmla="*/ 1157914 h 2222785"/>
              <a:gd name="connsiteX89" fmla="*/ 9167149 w 9213448"/>
              <a:gd name="connsiteY89" fmla="*/ 1551453 h 2222785"/>
              <a:gd name="connsiteX90" fmla="*/ 9111468 w 9213448"/>
              <a:gd name="connsiteY90" fmla="*/ 1720426 h 2222785"/>
              <a:gd name="connsiteX91" fmla="*/ 8945150 w 9213448"/>
              <a:gd name="connsiteY91" fmla="*/ 1949378 h 2222785"/>
              <a:gd name="connsiteX92" fmla="*/ 8679964 w 9213448"/>
              <a:gd name="connsiteY92"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451676 w 9213448"/>
              <a:gd name="connsiteY56" fmla="*/ 579180 h 2222785"/>
              <a:gd name="connsiteX57" fmla="*/ 5578997 w 9213448"/>
              <a:gd name="connsiteY57" fmla="*/ 486582 h 2222785"/>
              <a:gd name="connsiteX58" fmla="*/ 5660020 w 9213448"/>
              <a:gd name="connsiteY58" fmla="*/ 428709 h 2222785"/>
              <a:gd name="connsiteX59" fmla="*/ 5694744 w 9213448"/>
              <a:gd name="connsiteY59" fmla="*/ 417134 h 2222785"/>
              <a:gd name="connsiteX60" fmla="*/ 5764192 w 9213448"/>
              <a:gd name="connsiteY60" fmla="*/ 382410 h 2222785"/>
              <a:gd name="connsiteX61" fmla="*/ 5810491 w 9213448"/>
              <a:gd name="connsiteY61" fmla="*/ 347686 h 2222785"/>
              <a:gd name="connsiteX62" fmla="*/ 5833640 w 9213448"/>
              <a:gd name="connsiteY62" fmla="*/ 324536 h 2222785"/>
              <a:gd name="connsiteX63" fmla="*/ 5868364 w 9213448"/>
              <a:gd name="connsiteY63" fmla="*/ 312962 h 2222785"/>
              <a:gd name="connsiteX64" fmla="*/ 5926238 w 9213448"/>
              <a:gd name="connsiteY64" fmla="*/ 278238 h 2222785"/>
              <a:gd name="connsiteX65" fmla="*/ 5984111 w 9213448"/>
              <a:gd name="connsiteY65" fmla="*/ 243514 h 2222785"/>
              <a:gd name="connsiteX66" fmla="*/ 6076709 w 9213448"/>
              <a:gd name="connsiteY66" fmla="*/ 197215 h 2222785"/>
              <a:gd name="connsiteX67" fmla="*/ 6111433 w 9213448"/>
              <a:gd name="connsiteY67" fmla="*/ 185640 h 2222785"/>
              <a:gd name="connsiteX68" fmla="*/ 6146157 w 9213448"/>
              <a:gd name="connsiteY68" fmla="*/ 174066 h 2222785"/>
              <a:gd name="connsiteX69" fmla="*/ 6204030 w 9213448"/>
              <a:gd name="connsiteY69" fmla="*/ 139342 h 2222785"/>
              <a:gd name="connsiteX70" fmla="*/ 6285053 w 9213448"/>
              <a:gd name="connsiteY70" fmla="*/ 104618 h 2222785"/>
              <a:gd name="connsiteX71" fmla="*/ 6366076 w 9213448"/>
              <a:gd name="connsiteY71" fmla="*/ 69893 h 2222785"/>
              <a:gd name="connsiteX72" fmla="*/ 6435524 w 9213448"/>
              <a:gd name="connsiteY72" fmla="*/ 46744 h 2222785"/>
              <a:gd name="connsiteX73" fmla="*/ 6516547 w 9213448"/>
              <a:gd name="connsiteY73" fmla="*/ 23595 h 2222785"/>
              <a:gd name="connsiteX74" fmla="*/ 6562845 w 9213448"/>
              <a:gd name="connsiteY74" fmla="*/ 12020 h 2222785"/>
              <a:gd name="connsiteX75" fmla="*/ 6652390 w 9213448"/>
              <a:gd name="connsiteY75" fmla="*/ 3943 h 2222785"/>
              <a:gd name="connsiteX76" fmla="*/ 7388145 w 9213448"/>
              <a:gd name="connsiteY76" fmla="*/ 0 h 2222785"/>
              <a:gd name="connsiteX77" fmla="*/ 8426369 w 9213448"/>
              <a:gd name="connsiteY77" fmla="*/ 46744 h 2222785"/>
              <a:gd name="connsiteX78" fmla="*/ 8532513 w 9213448"/>
              <a:gd name="connsiteY78" fmla="*/ 76444 h 2222785"/>
              <a:gd name="connsiteX79" fmla="*/ 8650231 w 9213448"/>
              <a:gd name="connsiteY79" fmla="*/ 130820 h 2222785"/>
              <a:gd name="connsiteX80" fmla="*/ 8739331 w 9213448"/>
              <a:gd name="connsiteY80" fmla="*/ 210315 h 2222785"/>
              <a:gd name="connsiteX81" fmla="*/ 8868624 w 9213448"/>
              <a:gd name="connsiteY81" fmla="*/ 317541 h 2222785"/>
              <a:gd name="connsiteX82" fmla="*/ 8993529 w 9213448"/>
              <a:gd name="connsiteY82" fmla="*/ 498157 h 2222785"/>
              <a:gd name="connsiteX83" fmla="*/ 9028253 w 9213448"/>
              <a:gd name="connsiteY83" fmla="*/ 567605 h 2222785"/>
              <a:gd name="connsiteX84" fmla="*/ 9120850 w 9213448"/>
              <a:gd name="connsiteY84" fmla="*/ 752800 h 2222785"/>
              <a:gd name="connsiteX85" fmla="*/ 9144000 w 9213448"/>
              <a:gd name="connsiteY85" fmla="*/ 822248 h 2222785"/>
              <a:gd name="connsiteX86" fmla="*/ 9167149 w 9213448"/>
              <a:gd name="connsiteY86" fmla="*/ 891696 h 2222785"/>
              <a:gd name="connsiteX87" fmla="*/ 9213448 w 9213448"/>
              <a:gd name="connsiteY87" fmla="*/ 1157914 h 2222785"/>
              <a:gd name="connsiteX88" fmla="*/ 9167149 w 9213448"/>
              <a:gd name="connsiteY88" fmla="*/ 1551453 h 2222785"/>
              <a:gd name="connsiteX89" fmla="*/ 9111468 w 9213448"/>
              <a:gd name="connsiteY89" fmla="*/ 1720426 h 2222785"/>
              <a:gd name="connsiteX90" fmla="*/ 8945150 w 9213448"/>
              <a:gd name="connsiteY90" fmla="*/ 1949378 h 2222785"/>
              <a:gd name="connsiteX91" fmla="*/ 8679964 w 9213448"/>
              <a:gd name="connsiteY91"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451676 w 9213448"/>
              <a:gd name="connsiteY56" fmla="*/ 579180 h 2222785"/>
              <a:gd name="connsiteX57" fmla="*/ 5578997 w 9213448"/>
              <a:gd name="connsiteY57" fmla="*/ 486582 h 2222785"/>
              <a:gd name="connsiteX58" fmla="*/ 5660020 w 9213448"/>
              <a:gd name="connsiteY58" fmla="*/ 428709 h 2222785"/>
              <a:gd name="connsiteX59" fmla="*/ 5694744 w 9213448"/>
              <a:gd name="connsiteY59" fmla="*/ 408896 h 2222785"/>
              <a:gd name="connsiteX60" fmla="*/ 5764192 w 9213448"/>
              <a:gd name="connsiteY60" fmla="*/ 382410 h 2222785"/>
              <a:gd name="connsiteX61" fmla="*/ 5810491 w 9213448"/>
              <a:gd name="connsiteY61" fmla="*/ 347686 h 2222785"/>
              <a:gd name="connsiteX62" fmla="*/ 5833640 w 9213448"/>
              <a:gd name="connsiteY62" fmla="*/ 324536 h 2222785"/>
              <a:gd name="connsiteX63" fmla="*/ 5868364 w 9213448"/>
              <a:gd name="connsiteY63" fmla="*/ 312962 h 2222785"/>
              <a:gd name="connsiteX64" fmla="*/ 5926238 w 9213448"/>
              <a:gd name="connsiteY64" fmla="*/ 278238 h 2222785"/>
              <a:gd name="connsiteX65" fmla="*/ 5984111 w 9213448"/>
              <a:gd name="connsiteY65" fmla="*/ 243514 h 2222785"/>
              <a:gd name="connsiteX66" fmla="*/ 6076709 w 9213448"/>
              <a:gd name="connsiteY66" fmla="*/ 197215 h 2222785"/>
              <a:gd name="connsiteX67" fmla="*/ 6111433 w 9213448"/>
              <a:gd name="connsiteY67" fmla="*/ 185640 h 2222785"/>
              <a:gd name="connsiteX68" fmla="*/ 6146157 w 9213448"/>
              <a:gd name="connsiteY68" fmla="*/ 174066 h 2222785"/>
              <a:gd name="connsiteX69" fmla="*/ 6204030 w 9213448"/>
              <a:gd name="connsiteY69" fmla="*/ 139342 h 2222785"/>
              <a:gd name="connsiteX70" fmla="*/ 6285053 w 9213448"/>
              <a:gd name="connsiteY70" fmla="*/ 104618 h 2222785"/>
              <a:gd name="connsiteX71" fmla="*/ 6366076 w 9213448"/>
              <a:gd name="connsiteY71" fmla="*/ 69893 h 2222785"/>
              <a:gd name="connsiteX72" fmla="*/ 6435524 w 9213448"/>
              <a:gd name="connsiteY72" fmla="*/ 46744 h 2222785"/>
              <a:gd name="connsiteX73" fmla="*/ 6516547 w 9213448"/>
              <a:gd name="connsiteY73" fmla="*/ 23595 h 2222785"/>
              <a:gd name="connsiteX74" fmla="*/ 6562845 w 9213448"/>
              <a:gd name="connsiteY74" fmla="*/ 12020 h 2222785"/>
              <a:gd name="connsiteX75" fmla="*/ 6652390 w 9213448"/>
              <a:gd name="connsiteY75" fmla="*/ 3943 h 2222785"/>
              <a:gd name="connsiteX76" fmla="*/ 7388145 w 9213448"/>
              <a:gd name="connsiteY76" fmla="*/ 0 h 2222785"/>
              <a:gd name="connsiteX77" fmla="*/ 8426369 w 9213448"/>
              <a:gd name="connsiteY77" fmla="*/ 46744 h 2222785"/>
              <a:gd name="connsiteX78" fmla="*/ 8532513 w 9213448"/>
              <a:gd name="connsiteY78" fmla="*/ 76444 h 2222785"/>
              <a:gd name="connsiteX79" fmla="*/ 8650231 w 9213448"/>
              <a:gd name="connsiteY79" fmla="*/ 130820 h 2222785"/>
              <a:gd name="connsiteX80" fmla="*/ 8739331 w 9213448"/>
              <a:gd name="connsiteY80" fmla="*/ 210315 h 2222785"/>
              <a:gd name="connsiteX81" fmla="*/ 8868624 w 9213448"/>
              <a:gd name="connsiteY81" fmla="*/ 317541 h 2222785"/>
              <a:gd name="connsiteX82" fmla="*/ 8993529 w 9213448"/>
              <a:gd name="connsiteY82" fmla="*/ 498157 h 2222785"/>
              <a:gd name="connsiteX83" fmla="*/ 9028253 w 9213448"/>
              <a:gd name="connsiteY83" fmla="*/ 567605 h 2222785"/>
              <a:gd name="connsiteX84" fmla="*/ 9120850 w 9213448"/>
              <a:gd name="connsiteY84" fmla="*/ 752800 h 2222785"/>
              <a:gd name="connsiteX85" fmla="*/ 9144000 w 9213448"/>
              <a:gd name="connsiteY85" fmla="*/ 822248 h 2222785"/>
              <a:gd name="connsiteX86" fmla="*/ 9167149 w 9213448"/>
              <a:gd name="connsiteY86" fmla="*/ 891696 h 2222785"/>
              <a:gd name="connsiteX87" fmla="*/ 9213448 w 9213448"/>
              <a:gd name="connsiteY87" fmla="*/ 1157914 h 2222785"/>
              <a:gd name="connsiteX88" fmla="*/ 9167149 w 9213448"/>
              <a:gd name="connsiteY88" fmla="*/ 1551453 h 2222785"/>
              <a:gd name="connsiteX89" fmla="*/ 9111468 w 9213448"/>
              <a:gd name="connsiteY89" fmla="*/ 1720426 h 2222785"/>
              <a:gd name="connsiteX90" fmla="*/ 8945150 w 9213448"/>
              <a:gd name="connsiteY90" fmla="*/ 1949378 h 2222785"/>
              <a:gd name="connsiteX91" fmla="*/ 8679964 w 9213448"/>
              <a:gd name="connsiteY91"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451676 w 9213448"/>
              <a:gd name="connsiteY56" fmla="*/ 579180 h 2222785"/>
              <a:gd name="connsiteX57" fmla="*/ 5578997 w 9213448"/>
              <a:gd name="connsiteY57" fmla="*/ 486582 h 2222785"/>
              <a:gd name="connsiteX58" fmla="*/ 5660020 w 9213448"/>
              <a:gd name="connsiteY58" fmla="*/ 428709 h 2222785"/>
              <a:gd name="connsiteX59" fmla="*/ 5694744 w 9213448"/>
              <a:gd name="connsiteY59" fmla="*/ 408896 h 2222785"/>
              <a:gd name="connsiteX60" fmla="*/ 5810491 w 9213448"/>
              <a:gd name="connsiteY60" fmla="*/ 347686 h 2222785"/>
              <a:gd name="connsiteX61" fmla="*/ 5833640 w 9213448"/>
              <a:gd name="connsiteY61" fmla="*/ 324536 h 2222785"/>
              <a:gd name="connsiteX62" fmla="*/ 5868364 w 9213448"/>
              <a:gd name="connsiteY62" fmla="*/ 312962 h 2222785"/>
              <a:gd name="connsiteX63" fmla="*/ 5926238 w 9213448"/>
              <a:gd name="connsiteY63" fmla="*/ 278238 h 2222785"/>
              <a:gd name="connsiteX64" fmla="*/ 5984111 w 9213448"/>
              <a:gd name="connsiteY64" fmla="*/ 243514 h 2222785"/>
              <a:gd name="connsiteX65" fmla="*/ 6076709 w 9213448"/>
              <a:gd name="connsiteY65" fmla="*/ 197215 h 2222785"/>
              <a:gd name="connsiteX66" fmla="*/ 6111433 w 9213448"/>
              <a:gd name="connsiteY66" fmla="*/ 185640 h 2222785"/>
              <a:gd name="connsiteX67" fmla="*/ 6146157 w 9213448"/>
              <a:gd name="connsiteY67" fmla="*/ 174066 h 2222785"/>
              <a:gd name="connsiteX68" fmla="*/ 6204030 w 9213448"/>
              <a:gd name="connsiteY68" fmla="*/ 139342 h 2222785"/>
              <a:gd name="connsiteX69" fmla="*/ 6285053 w 9213448"/>
              <a:gd name="connsiteY69" fmla="*/ 104618 h 2222785"/>
              <a:gd name="connsiteX70" fmla="*/ 6366076 w 9213448"/>
              <a:gd name="connsiteY70" fmla="*/ 69893 h 2222785"/>
              <a:gd name="connsiteX71" fmla="*/ 6435524 w 9213448"/>
              <a:gd name="connsiteY71" fmla="*/ 46744 h 2222785"/>
              <a:gd name="connsiteX72" fmla="*/ 6516547 w 9213448"/>
              <a:gd name="connsiteY72" fmla="*/ 23595 h 2222785"/>
              <a:gd name="connsiteX73" fmla="*/ 6562845 w 9213448"/>
              <a:gd name="connsiteY73" fmla="*/ 12020 h 2222785"/>
              <a:gd name="connsiteX74" fmla="*/ 6652390 w 9213448"/>
              <a:gd name="connsiteY74" fmla="*/ 3943 h 2222785"/>
              <a:gd name="connsiteX75" fmla="*/ 7388145 w 9213448"/>
              <a:gd name="connsiteY75" fmla="*/ 0 h 2222785"/>
              <a:gd name="connsiteX76" fmla="*/ 8426369 w 9213448"/>
              <a:gd name="connsiteY76" fmla="*/ 46744 h 2222785"/>
              <a:gd name="connsiteX77" fmla="*/ 8532513 w 9213448"/>
              <a:gd name="connsiteY77" fmla="*/ 76444 h 2222785"/>
              <a:gd name="connsiteX78" fmla="*/ 8650231 w 9213448"/>
              <a:gd name="connsiteY78" fmla="*/ 130820 h 2222785"/>
              <a:gd name="connsiteX79" fmla="*/ 8739331 w 9213448"/>
              <a:gd name="connsiteY79" fmla="*/ 210315 h 2222785"/>
              <a:gd name="connsiteX80" fmla="*/ 8868624 w 9213448"/>
              <a:gd name="connsiteY80" fmla="*/ 317541 h 2222785"/>
              <a:gd name="connsiteX81" fmla="*/ 8993529 w 9213448"/>
              <a:gd name="connsiteY81" fmla="*/ 498157 h 2222785"/>
              <a:gd name="connsiteX82" fmla="*/ 9028253 w 9213448"/>
              <a:gd name="connsiteY82" fmla="*/ 567605 h 2222785"/>
              <a:gd name="connsiteX83" fmla="*/ 9120850 w 9213448"/>
              <a:gd name="connsiteY83" fmla="*/ 752800 h 2222785"/>
              <a:gd name="connsiteX84" fmla="*/ 9144000 w 9213448"/>
              <a:gd name="connsiteY84" fmla="*/ 822248 h 2222785"/>
              <a:gd name="connsiteX85" fmla="*/ 9167149 w 9213448"/>
              <a:gd name="connsiteY85" fmla="*/ 891696 h 2222785"/>
              <a:gd name="connsiteX86" fmla="*/ 9213448 w 9213448"/>
              <a:gd name="connsiteY86" fmla="*/ 1157914 h 2222785"/>
              <a:gd name="connsiteX87" fmla="*/ 9167149 w 9213448"/>
              <a:gd name="connsiteY87" fmla="*/ 1551453 h 2222785"/>
              <a:gd name="connsiteX88" fmla="*/ 9111468 w 9213448"/>
              <a:gd name="connsiteY88" fmla="*/ 1720426 h 2222785"/>
              <a:gd name="connsiteX89" fmla="*/ 8945150 w 9213448"/>
              <a:gd name="connsiteY89" fmla="*/ 1949378 h 2222785"/>
              <a:gd name="connsiteX90" fmla="*/ 8679964 w 9213448"/>
              <a:gd name="connsiteY90"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451676 w 9213448"/>
              <a:gd name="connsiteY56" fmla="*/ 579180 h 2222785"/>
              <a:gd name="connsiteX57" fmla="*/ 5578997 w 9213448"/>
              <a:gd name="connsiteY57" fmla="*/ 486582 h 2222785"/>
              <a:gd name="connsiteX58" fmla="*/ 5660020 w 9213448"/>
              <a:gd name="connsiteY58" fmla="*/ 428709 h 2222785"/>
              <a:gd name="connsiteX59" fmla="*/ 5694744 w 9213448"/>
              <a:gd name="connsiteY59" fmla="*/ 408896 h 2222785"/>
              <a:gd name="connsiteX60" fmla="*/ 5810491 w 9213448"/>
              <a:gd name="connsiteY60" fmla="*/ 347686 h 2222785"/>
              <a:gd name="connsiteX61" fmla="*/ 5868364 w 9213448"/>
              <a:gd name="connsiteY61" fmla="*/ 312962 h 2222785"/>
              <a:gd name="connsiteX62" fmla="*/ 5926238 w 9213448"/>
              <a:gd name="connsiteY62" fmla="*/ 278238 h 2222785"/>
              <a:gd name="connsiteX63" fmla="*/ 5984111 w 9213448"/>
              <a:gd name="connsiteY63" fmla="*/ 243514 h 2222785"/>
              <a:gd name="connsiteX64" fmla="*/ 6076709 w 9213448"/>
              <a:gd name="connsiteY64" fmla="*/ 197215 h 2222785"/>
              <a:gd name="connsiteX65" fmla="*/ 6111433 w 9213448"/>
              <a:gd name="connsiteY65" fmla="*/ 185640 h 2222785"/>
              <a:gd name="connsiteX66" fmla="*/ 6146157 w 9213448"/>
              <a:gd name="connsiteY66" fmla="*/ 174066 h 2222785"/>
              <a:gd name="connsiteX67" fmla="*/ 6204030 w 9213448"/>
              <a:gd name="connsiteY67" fmla="*/ 139342 h 2222785"/>
              <a:gd name="connsiteX68" fmla="*/ 6285053 w 9213448"/>
              <a:gd name="connsiteY68" fmla="*/ 104618 h 2222785"/>
              <a:gd name="connsiteX69" fmla="*/ 6366076 w 9213448"/>
              <a:gd name="connsiteY69" fmla="*/ 69893 h 2222785"/>
              <a:gd name="connsiteX70" fmla="*/ 6435524 w 9213448"/>
              <a:gd name="connsiteY70" fmla="*/ 46744 h 2222785"/>
              <a:gd name="connsiteX71" fmla="*/ 6516547 w 9213448"/>
              <a:gd name="connsiteY71" fmla="*/ 23595 h 2222785"/>
              <a:gd name="connsiteX72" fmla="*/ 6562845 w 9213448"/>
              <a:gd name="connsiteY72" fmla="*/ 12020 h 2222785"/>
              <a:gd name="connsiteX73" fmla="*/ 6652390 w 9213448"/>
              <a:gd name="connsiteY73" fmla="*/ 3943 h 2222785"/>
              <a:gd name="connsiteX74" fmla="*/ 7388145 w 9213448"/>
              <a:gd name="connsiteY74" fmla="*/ 0 h 2222785"/>
              <a:gd name="connsiteX75" fmla="*/ 8426369 w 9213448"/>
              <a:gd name="connsiteY75" fmla="*/ 46744 h 2222785"/>
              <a:gd name="connsiteX76" fmla="*/ 8532513 w 9213448"/>
              <a:gd name="connsiteY76" fmla="*/ 76444 h 2222785"/>
              <a:gd name="connsiteX77" fmla="*/ 8650231 w 9213448"/>
              <a:gd name="connsiteY77" fmla="*/ 130820 h 2222785"/>
              <a:gd name="connsiteX78" fmla="*/ 8739331 w 9213448"/>
              <a:gd name="connsiteY78" fmla="*/ 210315 h 2222785"/>
              <a:gd name="connsiteX79" fmla="*/ 8868624 w 9213448"/>
              <a:gd name="connsiteY79" fmla="*/ 317541 h 2222785"/>
              <a:gd name="connsiteX80" fmla="*/ 8993529 w 9213448"/>
              <a:gd name="connsiteY80" fmla="*/ 498157 h 2222785"/>
              <a:gd name="connsiteX81" fmla="*/ 9028253 w 9213448"/>
              <a:gd name="connsiteY81" fmla="*/ 567605 h 2222785"/>
              <a:gd name="connsiteX82" fmla="*/ 9120850 w 9213448"/>
              <a:gd name="connsiteY82" fmla="*/ 752800 h 2222785"/>
              <a:gd name="connsiteX83" fmla="*/ 9144000 w 9213448"/>
              <a:gd name="connsiteY83" fmla="*/ 822248 h 2222785"/>
              <a:gd name="connsiteX84" fmla="*/ 9167149 w 9213448"/>
              <a:gd name="connsiteY84" fmla="*/ 891696 h 2222785"/>
              <a:gd name="connsiteX85" fmla="*/ 9213448 w 9213448"/>
              <a:gd name="connsiteY85" fmla="*/ 1157914 h 2222785"/>
              <a:gd name="connsiteX86" fmla="*/ 9167149 w 9213448"/>
              <a:gd name="connsiteY86" fmla="*/ 1551453 h 2222785"/>
              <a:gd name="connsiteX87" fmla="*/ 9111468 w 9213448"/>
              <a:gd name="connsiteY87" fmla="*/ 1720426 h 2222785"/>
              <a:gd name="connsiteX88" fmla="*/ 8945150 w 9213448"/>
              <a:gd name="connsiteY88" fmla="*/ 1949378 h 2222785"/>
              <a:gd name="connsiteX89" fmla="*/ 8679964 w 9213448"/>
              <a:gd name="connsiteY89"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451676 w 9213448"/>
              <a:gd name="connsiteY56" fmla="*/ 579180 h 2222785"/>
              <a:gd name="connsiteX57" fmla="*/ 5578997 w 9213448"/>
              <a:gd name="connsiteY57" fmla="*/ 486582 h 2222785"/>
              <a:gd name="connsiteX58" fmla="*/ 5660020 w 9213448"/>
              <a:gd name="connsiteY58" fmla="*/ 428709 h 2222785"/>
              <a:gd name="connsiteX59" fmla="*/ 5694744 w 9213448"/>
              <a:gd name="connsiteY59" fmla="*/ 408896 h 2222785"/>
              <a:gd name="connsiteX60" fmla="*/ 5810491 w 9213448"/>
              <a:gd name="connsiteY60" fmla="*/ 347686 h 2222785"/>
              <a:gd name="connsiteX61" fmla="*/ 5868364 w 9213448"/>
              <a:gd name="connsiteY61" fmla="*/ 312962 h 2222785"/>
              <a:gd name="connsiteX62" fmla="*/ 5926238 w 9213448"/>
              <a:gd name="connsiteY62" fmla="*/ 278238 h 2222785"/>
              <a:gd name="connsiteX63" fmla="*/ 5984111 w 9213448"/>
              <a:gd name="connsiteY63" fmla="*/ 243514 h 2222785"/>
              <a:gd name="connsiteX64" fmla="*/ 6076709 w 9213448"/>
              <a:gd name="connsiteY64" fmla="*/ 197215 h 2222785"/>
              <a:gd name="connsiteX65" fmla="*/ 6111433 w 9213448"/>
              <a:gd name="connsiteY65" fmla="*/ 185640 h 2222785"/>
              <a:gd name="connsiteX66" fmla="*/ 6146157 w 9213448"/>
              <a:gd name="connsiteY66" fmla="*/ 174066 h 2222785"/>
              <a:gd name="connsiteX67" fmla="*/ 6204030 w 9213448"/>
              <a:gd name="connsiteY67" fmla="*/ 139342 h 2222785"/>
              <a:gd name="connsiteX68" fmla="*/ 6285053 w 9213448"/>
              <a:gd name="connsiteY68" fmla="*/ 104618 h 2222785"/>
              <a:gd name="connsiteX69" fmla="*/ 6366076 w 9213448"/>
              <a:gd name="connsiteY69" fmla="*/ 69893 h 2222785"/>
              <a:gd name="connsiteX70" fmla="*/ 6435524 w 9213448"/>
              <a:gd name="connsiteY70" fmla="*/ 46744 h 2222785"/>
              <a:gd name="connsiteX71" fmla="*/ 6516547 w 9213448"/>
              <a:gd name="connsiteY71" fmla="*/ 23595 h 2222785"/>
              <a:gd name="connsiteX72" fmla="*/ 6562845 w 9213448"/>
              <a:gd name="connsiteY72" fmla="*/ 12020 h 2222785"/>
              <a:gd name="connsiteX73" fmla="*/ 6652390 w 9213448"/>
              <a:gd name="connsiteY73" fmla="*/ 3943 h 2222785"/>
              <a:gd name="connsiteX74" fmla="*/ 7388145 w 9213448"/>
              <a:gd name="connsiteY74" fmla="*/ 0 h 2222785"/>
              <a:gd name="connsiteX75" fmla="*/ 8426369 w 9213448"/>
              <a:gd name="connsiteY75" fmla="*/ 46744 h 2222785"/>
              <a:gd name="connsiteX76" fmla="*/ 8532513 w 9213448"/>
              <a:gd name="connsiteY76" fmla="*/ 76444 h 2222785"/>
              <a:gd name="connsiteX77" fmla="*/ 8650231 w 9213448"/>
              <a:gd name="connsiteY77" fmla="*/ 130820 h 2222785"/>
              <a:gd name="connsiteX78" fmla="*/ 8739331 w 9213448"/>
              <a:gd name="connsiteY78" fmla="*/ 210315 h 2222785"/>
              <a:gd name="connsiteX79" fmla="*/ 8868624 w 9213448"/>
              <a:gd name="connsiteY79" fmla="*/ 317541 h 2222785"/>
              <a:gd name="connsiteX80" fmla="*/ 8993529 w 9213448"/>
              <a:gd name="connsiteY80" fmla="*/ 498157 h 2222785"/>
              <a:gd name="connsiteX81" fmla="*/ 9028253 w 9213448"/>
              <a:gd name="connsiteY81" fmla="*/ 567605 h 2222785"/>
              <a:gd name="connsiteX82" fmla="*/ 9120850 w 9213448"/>
              <a:gd name="connsiteY82" fmla="*/ 752800 h 2222785"/>
              <a:gd name="connsiteX83" fmla="*/ 9144000 w 9213448"/>
              <a:gd name="connsiteY83" fmla="*/ 822248 h 2222785"/>
              <a:gd name="connsiteX84" fmla="*/ 9167149 w 9213448"/>
              <a:gd name="connsiteY84" fmla="*/ 891696 h 2222785"/>
              <a:gd name="connsiteX85" fmla="*/ 9213448 w 9213448"/>
              <a:gd name="connsiteY85" fmla="*/ 1157914 h 2222785"/>
              <a:gd name="connsiteX86" fmla="*/ 9167149 w 9213448"/>
              <a:gd name="connsiteY86" fmla="*/ 1551453 h 2222785"/>
              <a:gd name="connsiteX87" fmla="*/ 9111468 w 9213448"/>
              <a:gd name="connsiteY87" fmla="*/ 1720426 h 2222785"/>
              <a:gd name="connsiteX88" fmla="*/ 8945150 w 9213448"/>
              <a:gd name="connsiteY88" fmla="*/ 1949378 h 2222785"/>
              <a:gd name="connsiteX89" fmla="*/ 8679964 w 9213448"/>
              <a:gd name="connsiteY89"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451676 w 9213448"/>
              <a:gd name="connsiteY56" fmla="*/ 579180 h 2222785"/>
              <a:gd name="connsiteX57" fmla="*/ 5578997 w 9213448"/>
              <a:gd name="connsiteY57" fmla="*/ 486582 h 2222785"/>
              <a:gd name="connsiteX58" fmla="*/ 5660020 w 9213448"/>
              <a:gd name="connsiteY58" fmla="*/ 428709 h 2222785"/>
              <a:gd name="connsiteX59" fmla="*/ 5694744 w 9213448"/>
              <a:gd name="connsiteY59" fmla="*/ 408896 h 2222785"/>
              <a:gd name="connsiteX60" fmla="*/ 5810491 w 9213448"/>
              <a:gd name="connsiteY60" fmla="*/ 347686 h 2222785"/>
              <a:gd name="connsiteX61" fmla="*/ 5926238 w 9213448"/>
              <a:gd name="connsiteY61" fmla="*/ 278238 h 2222785"/>
              <a:gd name="connsiteX62" fmla="*/ 5984111 w 9213448"/>
              <a:gd name="connsiteY62" fmla="*/ 243514 h 2222785"/>
              <a:gd name="connsiteX63" fmla="*/ 6076709 w 9213448"/>
              <a:gd name="connsiteY63" fmla="*/ 197215 h 2222785"/>
              <a:gd name="connsiteX64" fmla="*/ 6111433 w 9213448"/>
              <a:gd name="connsiteY64" fmla="*/ 185640 h 2222785"/>
              <a:gd name="connsiteX65" fmla="*/ 6146157 w 9213448"/>
              <a:gd name="connsiteY65" fmla="*/ 174066 h 2222785"/>
              <a:gd name="connsiteX66" fmla="*/ 6204030 w 9213448"/>
              <a:gd name="connsiteY66" fmla="*/ 139342 h 2222785"/>
              <a:gd name="connsiteX67" fmla="*/ 6285053 w 9213448"/>
              <a:gd name="connsiteY67" fmla="*/ 104618 h 2222785"/>
              <a:gd name="connsiteX68" fmla="*/ 6366076 w 9213448"/>
              <a:gd name="connsiteY68" fmla="*/ 69893 h 2222785"/>
              <a:gd name="connsiteX69" fmla="*/ 6435524 w 9213448"/>
              <a:gd name="connsiteY69" fmla="*/ 46744 h 2222785"/>
              <a:gd name="connsiteX70" fmla="*/ 6516547 w 9213448"/>
              <a:gd name="connsiteY70" fmla="*/ 23595 h 2222785"/>
              <a:gd name="connsiteX71" fmla="*/ 6562845 w 9213448"/>
              <a:gd name="connsiteY71" fmla="*/ 12020 h 2222785"/>
              <a:gd name="connsiteX72" fmla="*/ 6652390 w 9213448"/>
              <a:gd name="connsiteY72" fmla="*/ 3943 h 2222785"/>
              <a:gd name="connsiteX73" fmla="*/ 7388145 w 9213448"/>
              <a:gd name="connsiteY73" fmla="*/ 0 h 2222785"/>
              <a:gd name="connsiteX74" fmla="*/ 8426369 w 9213448"/>
              <a:gd name="connsiteY74" fmla="*/ 46744 h 2222785"/>
              <a:gd name="connsiteX75" fmla="*/ 8532513 w 9213448"/>
              <a:gd name="connsiteY75" fmla="*/ 76444 h 2222785"/>
              <a:gd name="connsiteX76" fmla="*/ 8650231 w 9213448"/>
              <a:gd name="connsiteY76" fmla="*/ 130820 h 2222785"/>
              <a:gd name="connsiteX77" fmla="*/ 8739331 w 9213448"/>
              <a:gd name="connsiteY77" fmla="*/ 210315 h 2222785"/>
              <a:gd name="connsiteX78" fmla="*/ 8868624 w 9213448"/>
              <a:gd name="connsiteY78" fmla="*/ 317541 h 2222785"/>
              <a:gd name="connsiteX79" fmla="*/ 8993529 w 9213448"/>
              <a:gd name="connsiteY79" fmla="*/ 498157 h 2222785"/>
              <a:gd name="connsiteX80" fmla="*/ 9028253 w 9213448"/>
              <a:gd name="connsiteY80" fmla="*/ 567605 h 2222785"/>
              <a:gd name="connsiteX81" fmla="*/ 9120850 w 9213448"/>
              <a:gd name="connsiteY81" fmla="*/ 752800 h 2222785"/>
              <a:gd name="connsiteX82" fmla="*/ 9144000 w 9213448"/>
              <a:gd name="connsiteY82" fmla="*/ 822248 h 2222785"/>
              <a:gd name="connsiteX83" fmla="*/ 9167149 w 9213448"/>
              <a:gd name="connsiteY83" fmla="*/ 891696 h 2222785"/>
              <a:gd name="connsiteX84" fmla="*/ 9213448 w 9213448"/>
              <a:gd name="connsiteY84" fmla="*/ 1157914 h 2222785"/>
              <a:gd name="connsiteX85" fmla="*/ 9167149 w 9213448"/>
              <a:gd name="connsiteY85" fmla="*/ 1551453 h 2222785"/>
              <a:gd name="connsiteX86" fmla="*/ 9111468 w 9213448"/>
              <a:gd name="connsiteY86" fmla="*/ 1720426 h 2222785"/>
              <a:gd name="connsiteX87" fmla="*/ 8945150 w 9213448"/>
              <a:gd name="connsiteY87" fmla="*/ 1949378 h 2222785"/>
              <a:gd name="connsiteX88" fmla="*/ 8679964 w 9213448"/>
              <a:gd name="connsiteY88"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451676 w 9213448"/>
              <a:gd name="connsiteY56" fmla="*/ 579180 h 2222785"/>
              <a:gd name="connsiteX57" fmla="*/ 5578997 w 9213448"/>
              <a:gd name="connsiteY57" fmla="*/ 486582 h 2222785"/>
              <a:gd name="connsiteX58" fmla="*/ 5660020 w 9213448"/>
              <a:gd name="connsiteY58" fmla="*/ 428709 h 2222785"/>
              <a:gd name="connsiteX59" fmla="*/ 5694744 w 9213448"/>
              <a:gd name="connsiteY59" fmla="*/ 408896 h 2222785"/>
              <a:gd name="connsiteX60" fmla="*/ 5810491 w 9213448"/>
              <a:gd name="connsiteY60" fmla="*/ 347686 h 2222785"/>
              <a:gd name="connsiteX61" fmla="*/ 5926238 w 9213448"/>
              <a:gd name="connsiteY61" fmla="*/ 278238 h 2222785"/>
              <a:gd name="connsiteX62" fmla="*/ 5984111 w 9213448"/>
              <a:gd name="connsiteY62" fmla="*/ 243514 h 2222785"/>
              <a:gd name="connsiteX63" fmla="*/ 6076709 w 9213448"/>
              <a:gd name="connsiteY63" fmla="*/ 197215 h 2222785"/>
              <a:gd name="connsiteX64" fmla="*/ 6146157 w 9213448"/>
              <a:gd name="connsiteY64" fmla="*/ 174066 h 2222785"/>
              <a:gd name="connsiteX65" fmla="*/ 6204030 w 9213448"/>
              <a:gd name="connsiteY65" fmla="*/ 139342 h 2222785"/>
              <a:gd name="connsiteX66" fmla="*/ 6285053 w 9213448"/>
              <a:gd name="connsiteY66" fmla="*/ 104618 h 2222785"/>
              <a:gd name="connsiteX67" fmla="*/ 6366076 w 9213448"/>
              <a:gd name="connsiteY67" fmla="*/ 69893 h 2222785"/>
              <a:gd name="connsiteX68" fmla="*/ 6435524 w 9213448"/>
              <a:gd name="connsiteY68" fmla="*/ 46744 h 2222785"/>
              <a:gd name="connsiteX69" fmla="*/ 6516547 w 9213448"/>
              <a:gd name="connsiteY69" fmla="*/ 23595 h 2222785"/>
              <a:gd name="connsiteX70" fmla="*/ 6562845 w 9213448"/>
              <a:gd name="connsiteY70" fmla="*/ 12020 h 2222785"/>
              <a:gd name="connsiteX71" fmla="*/ 6652390 w 9213448"/>
              <a:gd name="connsiteY71" fmla="*/ 3943 h 2222785"/>
              <a:gd name="connsiteX72" fmla="*/ 7388145 w 9213448"/>
              <a:gd name="connsiteY72" fmla="*/ 0 h 2222785"/>
              <a:gd name="connsiteX73" fmla="*/ 8426369 w 9213448"/>
              <a:gd name="connsiteY73" fmla="*/ 46744 h 2222785"/>
              <a:gd name="connsiteX74" fmla="*/ 8532513 w 9213448"/>
              <a:gd name="connsiteY74" fmla="*/ 76444 h 2222785"/>
              <a:gd name="connsiteX75" fmla="*/ 8650231 w 9213448"/>
              <a:gd name="connsiteY75" fmla="*/ 130820 h 2222785"/>
              <a:gd name="connsiteX76" fmla="*/ 8739331 w 9213448"/>
              <a:gd name="connsiteY76" fmla="*/ 210315 h 2222785"/>
              <a:gd name="connsiteX77" fmla="*/ 8868624 w 9213448"/>
              <a:gd name="connsiteY77" fmla="*/ 317541 h 2222785"/>
              <a:gd name="connsiteX78" fmla="*/ 8993529 w 9213448"/>
              <a:gd name="connsiteY78" fmla="*/ 498157 h 2222785"/>
              <a:gd name="connsiteX79" fmla="*/ 9028253 w 9213448"/>
              <a:gd name="connsiteY79" fmla="*/ 567605 h 2222785"/>
              <a:gd name="connsiteX80" fmla="*/ 9120850 w 9213448"/>
              <a:gd name="connsiteY80" fmla="*/ 752800 h 2222785"/>
              <a:gd name="connsiteX81" fmla="*/ 9144000 w 9213448"/>
              <a:gd name="connsiteY81" fmla="*/ 822248 h 2222785"/>
              <a:gd name="connsiteX82" fmla="*/ 9167149 w 9213448"/>
              <a:gd name="connsiteY82" fmla="*/ 891696 h 2222785"/>
              <a:gd name="connsiteX83" fmla="*/ 9213448 w 9213448"/>
              <a:gd name="connsiteY83" fmla="*/ 1157914 h 2222785"/>
              <a:gd name="connsiteX84" fmla="*/ 9167149 w 9213448"/>
              <a:gd name="connsiteY84" fmla="*/ 1551453 h 2222785"/>
              <a:gd name="connsiteX85" fmla="*/ 9111468 w 9213448"/>
              <a:gd name="connsiteY85" fmla="*/ 1720426 h 2222785"/>
              <a:gd name="connsiteX86" fmla="*/ 8945150 w 9213448"/>
              <a:gd name="connsiteY86" fmla="*/ 1949378 h 2222785"/>
              <a:gd name="connsiteX87" fmla="*/ 8679964 w 9213448"/>
              <a:gd name="connsiteY87"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451676 w 9213448"/>
              <a:gd name="connsiteY56" fmla="*/ 579180 h 2222785"/>
              <a:gd name="connsiteX57" fmla="*/ 5578997 w 9213448"/>
              <a:gd name="connsiteY57" fmla="*/ 486582 h 2222785"/>
              <a:gd name="connsiteX58" fmla="*/ 5660020 w 9213448"/>
              <a:gd name="connsiteY58" fmla="*/ 428709 h 2222785"/>
              <a:gd name="connsiteX59" fmla="*/ 5694744 w 9213448"/>
              <a:gd name="connsiteY59" fmla="*/ 408896 h 2222785"/>
              <a:gd name="connsiteX60" fmla="*/ 5810491 w 9213448"/>
              <a:gd name="connsiteY60" fmla="*/ 347686 h 2222785"/>
              <a:gd name="connsiteX61" fmla="*/ 5926238 w 9213448"/>
              <a:gd name="connsiteY61" fmla="*/ 278238 h 2222785"/>
              <a:gd name="connsiteX62" fmla="*/ 6076709 w 9213448"/>
              <a:gd name="connsiteY62" fmla="*/ 197215 h 2222785"/>
              <a:gd name="connsiteX63" fmla="*/ 6146157 w 9213448"/>
              <a:gd name="connsiteY63" fmla="*/ 174066 h 2222785"/>
              <a:gd name="connsiteX64" fmla="*/ 6204030 w 9213448"/>
              <a:gd name="connsiteY64" fmla="*/ 139342 h 2222785"/>
              <a:gd name="connsiteX65" fmla="*/ 6285053 w 9213448"/>
              <a:gd name="connsiteY65" fmla="*/ 104618 h 2222785"/>
              <a:gd name="connsiteX66" fmla="*/ 6366076 w 9213448"/>
              <a:gd name="connsiteY66" fmla="*/ 69893 h 2222785"/>
              <a:gd name="connsiteX67" fmla="*/ 6435524 w 9213448"/>
              <a:gd name="connsiteY67" fmla="*/ 46744 h 2222785"/>
              <a:gd name="connsiteX68" fmla="*/ 6516547 w 9213448"/>
              <a:gd name="connsiteY68" fmla="*/ 23595 h 2222785"/>
              <a:gd name="connsiteX69" fmla="*/ 6562845 w 9213448"/>
              <a:gd name="connsiteY69" fmla="*/ 12020 h 2222785"/>
              <a:gd name="connsiteX70" fmla="*/ 6652390 w 9213448"/>
              <a:gd name="connsiteY70" fmla="*/ 3943 h 2222785"/>
              <a:gd name="connsiteX71" fmla="*/ 7388145 w 9213448"/>
              <a:gd name="connsiteY71" fmla="*/ 0 h 2222785"/>
              <a:gd name="connsiteX72" fmla="*/ 8426369 w 9213448"/>
              <a:gd name="connsiteY72" fmla="*/ 46744 h 2222785"/>
              <a:gd name="connsiteX73" fmla="*/ 8532513 w 9213448"/>
              <a:gd name="connsiteY73" fmla="*/ 76444 h 2222785"/>
              <a:gd name="connsiteX74" fmla="*/ 8650231 w 9213448"/>
              <a:gd name="connsiteY74" fmla="*/ 130820 h 2222785"/>
              <a:gd name="connsiteX75" fmla="*/ 8739331 w 9213448"/>
              <a:gd name="connsiteY75" fmla="*/ 210315 h 2222785"/>
              <a:gd name="connsiteX76" fmla="*/ 8868624 w 9213448"/>
              <a:gd name="connsiteY76" fmla="*/ 317541 h 2222785"/>
              <a:gd name="connsiteX77" fmla="*/ 8993529 w 9213448"/>
              <a:gd name="connsiteY77" fmla="*/ 498157 h 2222785"/>
              <a:gd name="connsiteX78" fmla="*/ 9028253 w 9213448"/>
              <a:gd name="connsiteY78" fmla="*/ 567605 h 2222785"/>
              <a:gd name="connsiteX79" fmla="*/ 9120850 w 9213448"/>
              <a:gd name="connsiteY79" fmla="*/ 752800 h 2222785"/>
              <a:gd name="connsiteX80" fmla="*/ 9144000 w 9213448"/>
              <a:gd name="connsiteY80" fmla="*/ 822248 h 2222785"/>
              <a:gd name="connsiteX81" fmla="*/ 9167149 w 9213448"/>
              <a:gd name="connsiteY81" fmla="*/ 891696 h 2222785"/>
              <a:gd name="connsiteX82" fmla="*/ 9213448 w 9213448"/>
              <a:gd name="connsiteY82" fmla="*/ 1157914 h 2222785"/>
              <a:gd name="connsiteX83" fmla="*/ 9167149 w 9213448"/>
              <a:gd name="connsiteY83" fmla="*/ 1551453 h 2222785"/>
              <a:gd name="connsiteX84" fmla="*/ 9111468 w 9213448"/>
              <a:gd name="connsiteY84" fmla="*/ 1720426 h 2222785"/>
              <a:gd name="connsiteX85" fmla="*/ 8945150 w 9213448"/>
              <a:gd name="connsiteY85" fmla="*/ 1949378 h 2222785"/>
              <a:gd name="connsiteX86" fmla="*/ 8679964 w 9213448"/>
              <a:gd name="connsiteY86"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451676 w 9213448"/>
              <a:gd name="connsiteY56" fmla="*/ 579180 h 2222785"/>
              <a:gd name="connsiteX57" fmla="*/ 5578997 w 9213448"/>
              <a:gd name="connsiteY57" fmla="*/ 486582 h 2222785"/>
              <a:gd name="connsiteX58" fmla="*/ 5660020 w 9213448"/>
              <a:gd name="connsiteY58" fmla="*/ 428709 h 2222785"/>
              <a:gd name="connsiteX59" fmla="*/ 5694744 w 9213448"/>
              <a:gd name="connsiteY59" fmla="*/ 408896 h 2222785"/>
              <a:gd name="connsiteX60" fmla="*/ 5810491 w 9213448"/>
              <a:gd name="connsiteY60" fmla="*/ 347686 h 2222785"/>
              <a:gd name="connsiteX61" fmla="*/ 5926238 w 9213448"/>
              <a:gd name="connsiteY61" fmla="*/ 278238 h 2222785"/>
              <a:gd name="connsiteX62" fmla="*/ 6076709 w 9213448"/>
              <a:gd name="connsiteY62" fmla="*/ 197215 h 2222785"/>
              <a:gd name="connsiteX63" fmla="*/ 6146157 w 9213448"/>
              <a:gd name="connsiteY63" fmla="*/ 174066 h 2222785"/>
              <a:gd name="connsiteX64" fmla="*/ 6285053 w 9213448"/>
              <a:gd name="connsiteY64" fmla="*/ 104618 h 2222785"/>
              <a:gd name="connsiteX65" fmla="*/ 6366076 w 9213448"/>
              <a:gd name="connsiteY65" fmla="*/ 69893 h 2222785"/>
              <a:gd name="connsiteX66" fmla="*/ 6435524 w 9213448"/>
              <a:gd name="connsiteY66" fmla="*/ 46744 h 2222785"/>
              <a:gd name="connsiteX67" fmla="*/ 6516547 w 9213448"/>
              <a:gd name="connsiteY67" fmla="*/ 23595 h 2222785"/>
              <a:gd name="connsiteX68" fmla="*/ 6562845 w 9213448"/>
              <a:gd name="connsiteY68" fmla="*/ 12020 h 2222785"/>
              <a:gd name="connsiteX69" fmla="*/ 6652390 w 9213448"/>
              <a:gd name="connsiteY69" fmla="*/ 3943 h 2222785"/>
              <a:gd name="connsiteX70" fmla="*/ 7388145 w 9213448"/>
              <a:gd name="connsiteY70" fmla="*/ 0 h 2222785"/>
              <a:gd name="connsiteX71" fmla="*/ 8426369 w 9213448"/>
              <a:gd name="connsiteY71" fmla="*/ 46744 h 2222785"/>
              <a:gd name="connsiteX72" fmla="*/ 8532513 w 9213448"/>
              <a:gd name="connsiteY72" fmla="*/ 76444 h 2222785"/>
              <a:gd name="connsiteX73" fmla="*/ 8650231 w 9213448"/>
              <a:gd name="connsiteY73" fmla="*/ 130820 h 2222785"/>
              <a:gd name="connsiteX74" fmla="*/ 8739331 w 9213448"/>
              <a:gd name="connsiteY74" fmla="*/ 210315 h 2222785"/>
              <a:gd name="connsiteX75" fmla="*/ 8868624 w 9213448"/>
              <a:gd name="connsiteY75" fmla="*/ 317541 h 2222785"/>
              <a:gd name="connsiteX76" fmla="*/ 8993529 w 9213448"/>
              <a:gd name="connsiteY76" fmla="*/ 498157 h 2222785"/>
              <a:gd name="connsiteX77" fmla="*/ 9028253 w 9213448"/>
              <a:gd name="connsiteY77" fmla="*/ 567605 h 2222785"/>
              <a:gd name="connsiteX78" fmla="*/ 9120850 w 9213448"/>
              <a:gd name="connsiteY78" fmla="*/ 752800 h 2222785"/>
              <a:gd name="connsiteX79" fmla="*/ 9144000 w 9213448"/>
              <a:gd name="connsiteY79" fmla="*/ 822248 h 2222785"/>
              <a:gd name="connsiteX80" fmla="*/ 9167149 w 9213448"/>
              <a:gd name="connsiteY80" fmla="*/ 891696 h 2222785"/>
              <a:gd name="connsiteX81" fmla="*/ 9213448 w 9213448"/>
              <a:gd name="connsiteY81" fmla="*/ 1157914 h 2222785"/>
              <a:gd name="connsiteX82" fmla="*/ 9167149 w 9213448"/>
              <a:gd name="connsiteY82" fmla="*/ 1551453 h 2222785"/>
              <a:gd name="connsiteX83" fmla="*/ 9111468 w 9213448"/>
              <a:gd name="connsiteY83" fmla="*/ 1720426 h 2222785"/>
              <a:gd name="connsiteX84" fmla="*/ 8945150 w 9213448"/>
              <a:gd name="connsiteY84" fmla="*/ 1949378 h 2222785"/>
              <a:gd name="connsiteX85" fmla="*/ 8679964 w 9213448"/>
              <a:gd name="connsiteY85"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19240 w 9213448"/>
              <a:gd name="connsiteY51" fmla="*/ 810673 h 2222785"/>
              <a:gd name="connsiteX52" fmla="*/ 4988688 w 9213448"/>
              <a:gd name="connsiteY52" fmla="*/ 787524 h 2222785"/>
              <a:gd name="connsiteX53" fmla="*/ 5104435 w 9213448"/>
              <a:gd name="connsiteY53" fmla="*/ 752800 h 2222785"/>
              <a:gd name="connsiteX54" fmla="*/ 5173883 w 9213448"/>
              <a:gd name="connsiteY54" fmla="*/ 729650 h 2222785"/>
              <a:gd name="connsiteX55" fmla="*/ 5324354 w 9213448"/>
              <a:gd name="connsiteY55" fmla="*/ 648628 h 2222785"/>
              <a:gd name="connsiteX56" fmla="*/ 5451676 w 9213448"/>
              <a:gd name="connsiteY56" fmla="*/ 579180 h 2222785"/>
              <a:gd name="connsiteX57" fmla="*/ 5578997 w 9213448"/>
              <a:gd name="connsiteY57" fmla="*/ 486582 h 2222785"/>
              <a:gd name="connsiteX58" fmla="*/ 5660020 w 9213448"/>
              <a:gd name="connsiteY58" fmla="*/ 428709 h 2222785"/>
              <a:gd name="connsiteX59" fmla="*/ 5694744 w 9213448"/>
              <a:gd name="connsiteY59" fmla="*/ 408896 h 2222785"/>
              <a:gd name="connsiteX60" fmla="*/ 5810491 w 9213448"/>
              <a:gd name="connsiteY60" fmla="*/ 347686 h 2222785"/>
              <a:gd name="connsiteX61" fmla="*/ 5926238 w 9213448"/>
              <a:gd name="connsiteY61" fmla="*/ 278238 h 2222785"/>
              <a:gd name="connsiteX62" fmla="*/ 6076709 w 9213448"/>
              <a:gd name="connsiteY62" fmla="*/ 197215 h 2222785"/>
              <a:gd name="connsiteX63" fmla="*/ 6146157 w 9213448"/>
              <a:gd name="connsiteY63" fmla="*/ 174066 h 2222785"/>
              <a:gd name="connsiteX64" fmla="*/ 6285053 w 9213448"/>
              <a:gd name="connsiteY64" fmla="*/ 104618 h 2222785"/>
              <a:gd name="connsiteX65" fmla="*/ 6435524 w 9213448"/>
              <a:gd name="connsiteY65" fmla="*/ 46744 h 2222785"/>
              <a:gd name="connsiteX66" fmla="*/ 6516547 w 9213448"/>
              <a:gd name="connsiteY66" fmla="*/ 23595 h 2222785"/>
              <a:gd name="connsiteX67" fmla="*/ 6562845 w 9213448"/>
              <a:gd name="connsiteY67" fmla="*/ 12020 h 2222785"/>
              <a:gd name="connsiteX68" fmla="*/ 6652390 w 9213448"/>
              <a:gd name="connsiteY68" fmla="*/ 3943 h 2222785"/>
              <a:gd name="connsiteX69" fmla="*/ 7388145 w 9213448"/>
              <a:gd name="connsiteY69" fmla="*/ 0 h 2222785"/>
              <a:gd name="connsiteX70" fmla="*/ 8426369 w 9213448"/>
              <a:gd name="connsiteY70" fmla="*/ 46744 h 2222785"/>
              <a:gd name="connsiteX71" fmla="*/ 8532513 w 9213448"/>
              <a:gd name="connsiteY71" fmla="*/ 76444 h 2222785"/>
              <a:gd name="connsiteX72" fmla="*/ 8650231 w 9213448"/>
              <a:gd name="connsiteY72" fmla="*/ 130820 h 2222785"/>
              <a:gd name="connsiteX73" fmla="*/ 8739331 w 9213448"/>
              <a:gd name="connsiteY73" fmla="*/ 210315 h 2222785"/>
              <a:gd name="connsiteX74" fmla="*/ 8868624 w 9213448"/>
              <a:gd name="connsiteY74" fmla="*/ 317541 h 2222785"/>
              <a:gd name="connsiteX75" fmla="*/ 8993529 w 9213448"/>
              <a:gd name="connsiteY75" fmla="*/ 498157 h 2222785"/>
              <a:gd name="connsiteX76" fmla="*/ 9028253 w 9213448"/>
              <a:gd name="connsiteY76" fmla="*/ 567605 h 2222785"/>
              <a:gd name="connsiteX77" fmla="*/ 9120850 w 9213448"/>
              <a:gd name="connsiteY77" fmla="*/ 752800 h 2222785"/>
              <a:gd name="connsiteX78" fmla="*/ 9144000 w 9213448"/>
              <a:gd name="connsiteY78" fmla="*/ 822248 h 2222785"/>
              <a:gd name="connsiteX79" fmla="*/ 9167149 w 9213448"/>
              <a:gd name="connsiteY79" fmla="*/ 891696 h 2222785"/>
              <a:gd name="connsiteX80" fmla="*/ 9213448 w 9213448"/>
              <a:gd name="connsiteY80" fmla="*/ 1157914 h 2222785"/>
              <a:gd name="connsiteX81" fmla="*/ 9167149 w 9213448"/>
              <a:gd name="connsiteY81" fmla="*/ 1551453 h 2222785"/>
              <a:gd name="connsiteX82" fmla="*/ 9111468 w 9213448"/>
              <a:gd name="connsiteY82" fmla="*/ 1720426 h 2222785"/>
              <a:gd name="connsiteX83" fmla="*/ 8945150 w 9213448"/>
              <a:gd name="connsiteY83" fmla="*/ 1949378 h 2222785"/>
              <a:gd name="connsiteX84" fmla="*/ 8679964 w 9213448"/>
              <a:gd name="connsiteY84"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886673 w 9213448"/>
              <a:gd name="connsiteY25" fmla="*/ 1644050 h 2222785"/>
              <a:gd name="connsiteX26" fmla="*/ 1956121 w 9213448"/>
              <a:gd name="connsiteY26" fmla="*/ 1620901 h 2222785"/>
              <a:gd name="connsiteX27" fmla="*/ 1990845 w 9213448"/>
              <a:gd name="connsiteY27" fmla="*/ 1609326 h 2222785"/>
              <a:gd name="connsiteX28" fmla="*/ 2060293 w 9213448"/>
              <a:gd name="connsiteY28" fmla="*/ 1597752 h 2222785"/>
              <a:gd name="connsiteX29" fmla="*/ 2141316 w 9213448"/>
              <a:gd name="connsiteY29" fmla="*/ 1574602 h 2222785"/>
              <a:gd name="connsiteX30" fmla="*/ 2210764 w 9213448"/>
              <a:gd name="connsiteY30" fmla="*/ 1563028 h 2222785"/>
              <a:gd name="connsiteX31" fmla="*/ 2257063 w 9213448"/>
              <a:gd name="connsiteY31" fmla="*/ 1551453 h 2222785"/>
              <a:gd name="connsiteX32" fmla="*/ 2419109 w 9213448"/>
              <a:gd name="connsiteY32" fmla="*/ 1528304 h 2222785"/>
              <a:gd name="connsiteX33" fmla="*/ 2546430 w 9213448"/>
              <a:gd name="connsiteY33" fmla="*/ 1493580 h 2222785"/>
              <a:gd name="connsiteX34" fmla="*/ 2731625 w 9213448"/>
              <a:gd name="connsiteY34" fmla="*/ 1447281 h 2222785"/>
              <a:gd name="connsiteX35" fmla="*/ 2882096 w 9213448"/>
              <a:gd name="connsiteY35" fmla="*/ 1435706 h 2222785"/>
              <a:gd name="connsiteX36" fmla="*/ 3310359 w 9213448"/>
              <a:gd name="connsiteY36" fmla="*/ 1458855 h 2222785"/>
              <a:gd name="connsiteX37" fmla="*/ 3429444 w 9213448"/>
              <a:gd name="connsiteY37" fmla="*/ 1531640 h 2222785"/>
              <a:gd name="connsiteX38" fmla="*/ 3530278 w 9213448"/>
              <a:gd name="connsiteY38" fmla="*/ 1655625 h 2222785"/>
              <a:gd name="connsiteX39" fmla="*/ 3721782 w 9213448"/>
              <a:gd name="connsiteY39" fmla="*/ 1849790 h 2222785"/>
              <a:gd name="connsiteX40" fmla="*/ 4039564 w 9213448"/>
              <a:gd name="connsiteY40" fmla="*/ 2002866 h 2222785"/>
              <a:gd name="connsiteX41" fmla="*/ 4282633 w 9213448"/>
              <a:gd name="connsiteY41" fmla="*/ 1979716 h 2222785"/>
              <a:gd name="connsiteX42" fmla="*/ 4386805 w 9213448"/>
              <a:gd name="connsiteY42" fmla="*/ 1933418 h 2222785"/>
              <a:gd name="connsiteX43" fmla="*/ 4433103 w 9213448"/>
              <a:gd name="connsiteY43" fmla="*/ 1875544 h 2222785"/>
              <a:gd name="connsiteX44" fmla="*/ 4421529 w 9213448"/>
              <a:gd name="connsiteY44" fmla="*/ 1713499 h 2222785"/>
              <a:gd name="connsiteX45" fmla="*/ 4305782 w 9213448"/>
              <a:gd name="connsiteY45" fmla="*/ 1424131 h 2222785"/>
              <a:gd name="connsiteX46" fmla="*/ 4213185 w 9213448"/>
              <a:gd name="connsiteY46" fmla="*/ 1215787 h 2222785"/>
              <a:gd name="connsiteX47" fmla="*/ 4224759 w 9213448"/>
              <a:gd name="connsiteY47" fmla="*/ 1042167 h 2222785"/>
              <a:gd name="connsiteX48" fmla="*/ 4305782 w 9213448"/>
              <a:gd name="connsiteY48" fmla="*/ 960362 h 2222785"/>
              <a:gd name="connsiteX49" fmla="*/ 4502552 w 9213448"/>
              <a:gd name="connsiteY49" fmla="*/ 880121 h 2222785"/>
              <a:gd name="connsiteX50" fmla="*/ 4815068 w 9213448"/>
              <a:gd name="connsiteY50" fmla="*/ 822248 h 2222785"/>
              <a:gd name="connsiteX51" fmla="*/ 4988688 w 9213448"/>
              <a:gd name="connsiteY51" fmla="*/ 787524 h 2222785"/>
              <a:gd name="connsiteX52" fmla="*/ 5104435 w 9213448"/>
              <a:gd name="connsiteY52" fmla="*/ 752800 h 2222785"/>
              <a:gd name="connsiteX53" fmla="*/ 5173883 w 9213448"/>
              <a:gd name="connsiteY53" fmla="*/ 729650 h 2222785"/>
              <a:gd name="connsiteX54" fmla="*/ 5324354 w 9213448"/>
              <a:gd name="connsiteY54" fmla="*/ 648628 h 2222785"/>
              <a:gd name="connsiteX55" fmla="*/ 5451676 w 9213448"/>
              <a:gd name="connsiteY55" fmla="*/ 579180 h 2222785"/>
              <a:gd name="connsiteX56" fmla="*/ 5578997 w 9213448"/>
              <a:gd name="connsiteY56" fmla="*/ 486582 h 2222785"/>
              <a:gd name="connsiteX57" fmla="*/ 5660020 w 9213448"/>
              <a:gd name="connsiteY57" fmla="*/ 428709 h 2222785"/>
              <a:gd name="connsiteX58" fmla="*/ 5694744 w 9213448"/>
              <a:gd name="connsiteY58" fmla="*/ 408896 h 2222785"/>
              <a:gd name="connsiteX59" fmla="*/ 5810491 w 9213448"/>
              <a:gd name="connsiteY59" fmla="*/ 347686 h 2222785"/>
              <a:gd name="connsiteX60" fmla="*/ 5926238 w 9213448"/>
              <a:gd name="connsiteY60" fmla="*/ 278238 h 2222785"/>
              <a:gd name="connsiteX61" fmla="*/ 6076709 w 9213448"/>
              <a:gd name="connsiteY61" fmla="*/ 197215 h 2222785"/>
              <a:gd name="connsiteX62" fmla="*/ 6146157 w 9213448"/>
              <a:gd name="connsiteY62" fmla="*/ 174066 h 2222785"/>
              <a:gd name="connsiteX63" fmla="*/ 6285053 w 9213448"/>
              <a:gd name="connsiteY63" fmla="*/ 104618 h 2222785"/>
              <a:gd name="connsiteX64" fmla="*/ 6435524 w 9213448"/>
              <a:gd name="connsiteY64" fmla="*/ 46744 h 2222785"/>
              <a:gd name="connsiteX65" fmla="*/ 6516547 w 9213448"/>
              <a:gd name="connsiteY65" fmla="*/ 23595 h 2222785"/>
              <a:gd name="connsiteX66" fmla="*/ 6562845 w 9213448"/>
              <a:gd name="connsiteY66" fmla="*/ 12020 h 2222785"/>
              <a:gd name="connsiteX67" fmla="*/ 6652390 w 9213448"/>
              <a:gd name="connsiteY67" fmla="*/ 3943 h 2222785"/>
              <a:gd name="connsiteX68" fmla="*/ 7388145 w 9213448"/>
              <a:gd name="connsiteY68" fmla="*/ 0 h 2222785"/>
              <a:gd name="connsiteX69" fmla="*/ 8426369 w 9213448"/>
              <a:gd name="connsiteY69" fmla="*/ 46744 h 2222785"/>
              <a:gd name="connsiteX70" fmla="*/ 8532513 w 9213448"/>
              <a:gd name="connsiteY70" fmla="*/ 76444 h 2222785"/>
              <a:gd name="connsiteX71" fmla="*/ 8650231 w 9213448"/>
              <a:gd name="connsiteY71" fmla="*/ 130820 h 2222785"/>
              <a:gd name="connsiteX72" fmla="*/ 8739331 w 9213448"/>
              <a:gd name="connsiteY72" fmla="*/ 210315 h 2222785"/>
              <a:gd name="connsiteX73" fmla="*/ 8868624 w 9213448"/>
              <a:gd name="connsiteY73" fmla="*/ 317541 h 2222785"/>
              <a:gd name="connsiteX74" fmla="*/ 8993529 w 9213448"/>
              <a:gd name="connsiteY74" fmla="*/ 498157 h 2222785"/>
              <a:gd name="connsiteX75" fmla="*/ 9028253 w 9213448"/>
              <a:gd name="connsiteY75" fmla="*/ 567605 h 2222785"/>
              <a:gd name="connsiteX76" fmla="*/ 9120850 w 9213448"/>
              <a:gd name="connsiteY76" fmla="*/ 752800 h 2222785"/>
              <a:gd name="connsiteX77" fmla="*/ 9144000 w 9213448"/>
              <a:gd name="connsiteY77" fmla="*/ 822248 h 2222785"/>
              <a:gd name="connsiteX78" fmla="*/ 9167149 w 9213448"/>
              <a:gd name="connsiteY78" fmla="*/ 891696 h 2222785"/>
              <a:gd name="connsiteX79" fmla="*/ 9213448 w 9213448"/>
              <a:gd name="connsiteY79" fmla="*/ 1157914 h 2222785"/>
              <a:gd name="connsiteX80" fmla="*/ 9167149 w 9213448"/>
              <a:gd name="connsiteY80" fmla="*/ 1551453 h 2222785"/>
              <a:gd name="connsiteX81" fmla="*/ 9111468 w 9213448"/>
              <a:gd name="connsiteY81" fmla="*/ 1720426 h 2222785"/>
              <a:gd name="connsiteX82" fmla="*/ 8945150 w 9213448"/>
              <a:gd name="connsiteY82" fmla="*/ 1949378 h 2222785"/>
              <a:gd name="connsiteX83" fmla="*/ 8679964 w 9213448"/>
              <a:gd name="connsiteY83"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759352 w 9213448"/>
              <a:gd name="connsiteY23" fmla="*/ 1678774 h 2222785"/>
              <a:gd name="connsiteX24" fmla="*/ 1817225 w 9213448"/>
              <a:gd name="connsiteY24" fmla="*/ 1655625 h 2222785"/>
              <a:gd name="connsiteX25" fmla="*/ 1956121 w 9213448"/>
              <a:gd name="connsiteY25" fmla="*/ 1620901 h 2222785"/>
              <a:gd name="connsiteX26" fmla="*/ 1990845 w 9213448"/>
              <a:gd name="connsiteY26" fmla="*/ 1609326 h 2222785"/>
              <a:gd name="connsiteX27" fmla="*/ 2060293 w 9213448"/>
              <a:gd name="connsiteY27" fmla="*/ 1597752 h 2222785"/>
              <a:gd name="connsiteX28" fmla="*/ 2141316 w 9213448"/>
              <a:gd name="connsiteY28" fmla="*/ 1574602 h 2222785"/>
              <a:gd name="connsiteX29" fmla="*/ 2210764 w 9213448"/>
              <a:gd name="connsiteY29" fmla="*/ 1563028 h 2222785"/>
              <a:gd name="connsiteX30" fmla="*/ 2257063 w 9213448"/>
              <a:gd name="connsiteY30" fmla="*/ 1551453 h 2222785"/>
              <a:gd name="connsiteX31" fmla="*/ 2419109 w 9213448"/>
              <a:gd name="connsiteY31" fmla="*/ 1528304 h 2222785"/>
              <a:gd name="connsiteX32" fmla="*/ 2546430 w 9213448"/>
              <a:gd name="connsiteY32" fmla="*/ 1493580 h 2222785"/>
              <a:gd name="connsiteX33" fmla="*/ 2731625 w 9213448"/>
              <a:gd name="connsiteY33" fmla="*/ 1447281 h 2222785"/>
              <a:gd name="connsiteX34" fmla="*/ 2882096 w 9213448"/>
              <a:gd name="connsiteY34" fmla="*/ 1435706 h 2222785"/>
              <a:gd name="connsiteX35" fmla="*/ 3310359 w 9213448"/>
              <a:gd name="connsiteY35" fmla="*/ 1458855 h 2222785"/>
              <a:gd name="connsiteX36" fmla="*/ 3429444 w 9213448"/>
              <a:gd name="connsiteY36" fmla="*/ 1531640 h 2222785"/>
              <a:gd name="connsiteX37" fmla="*/ 3530278 w 9213448"/>
              <a:gd name="connsiteY37" fmla="*/ 1655625 h 2222785"/>
              <a:gd name="connsiteX38" fmla="*/ 3721782 w 9213448"/>
              <a:gd name="connsiteY38" fmla="*/ 1849790 h 2222785"/>
              <a:gd name="connsiteX39" fmla="*/ 4039564 w 9213448"/>
              <a:gd name="connsiteY39" fmla="*/ 2002866 h 2222785"/>
              <a:gd name="connsiteX40" fmla="*/ 4282633 w 9213448"/>
              <a:gd name="connsiteY40" fmla="*/ 1979716 h 2222785"/>
              <a:gd name="connsiteX41" fmla="*/ 4386805 w 9213448"/>
              <a:gd name="connsiteY41" fmla="*/ 1933418 h 2222785"/>
              <a:gd name="connsiteX42" fmla="*/ 4433103 w 9213448"/>
              <a:gd name="connsiteY42" fmla="*/ 1875544 h 2222785"/>
              <a:gd name="connsiteX43" fmla="*/ 4421529 w 9213448"/>
              <a:gd name="connsiteY43" fmla="*/ 1713499 h 2222785"/>
              <a:gd name="connsiteX44" fmla="*/ 4305782 w 9213448"/>
              <a:gd name="connsiteY44" fmla="*/ 1424131 h 2222785"/>
              <a:gd name="connsiteX45" fmla="*/ 4213185 w 9213448"/>
              <a:gd name="connsiteY45" fmla="*/ 1215787 h 2222785"/>
              <a:gd name="connsiteX46" fmla="*/ 4224759 w 9213448"/>
              <a:gd name="connsiteY46" fmla="*/ 1042167 h 2222785"/>
              <a:gd name="connsiteX47" fmla="*/ 4305782 w 9213448"/>
              <a:gd name="connsiteY47" fmla="*/ 960362 h 2222785"/>
              <a:gd name="connsiteX48" fmla="*/ 4502552 w 9213448"/>
              <a:gd name="connsiteY48" fmla="*/ 880121 h 2222785"/>
              <a:gd name="connsiteX49" fmla="*/ 4815068 w 9213448"/>
              <a:gd name="connsiteY49" fmla="*/ 822248 h 2222785"/>
              <a:gd name="connsiteX50" fmla="*/ 4988688 w 9213448"/>
              <a:gd name="connsiteY50" fmla="*/ 787524 h 2222785"/>
              <a:gd name="connsiteX51" fmla="*/ 5104435 w 9213448"/>
              <a:gd name="connsiteY51" fmla="*/ 752800 h 2222785"/>
              <a:gd name="connsiteX52" fmla="*/ 5173883 w 9213448"/>
              <a:gd name="connsiteY52" fmla="*/ 729650 h 2222785"/>
              <a:gd name="connsiteX53" fmla="*/ 5324354 w 9213448"/>
              <a:gd name="connsiteY53" fmla="*/ 648628 h 2222785"/>
              <a:gd name="connsiteX54" fmla="*/ 5451676 w 9213448"/>
              <a:gd name="connsiteY54" fmla="*/ 579180 h 2222785"/>
              <a:gd name="connsiteX55" fmla="*/ 5578997 w 9213448"/>
              <a:gd name="connsiteY55" fmla="*/ 486582 h 2222785"/>
              <a:gd name="connsiteX56" fmla="*/ 5660020 w 9213448"/>
              <a:gd name="connsiteY56" fmla="*/ 428709 h 2222785"/>
              <a:gd name="connsiteX57" fmla="*/ 5694744 w 9213448"/>
              <a:gd name="connsiteY57" fmla="*/ 408896 h 2222785"/>
              <a:gd name="connsiteX58" fmla="*/ 5810491 w 9213448"/>
              <a:gd name="connsiteY58" fmla="*/ 347686 h 2222785"/>
              <a:gd name="connsiteX59" fmla="*/ 5926238 w 9213448"/>
              <a:gd name="connsiteY59" fmla="*/ 278238 h 2222785"/>
              <a:gd name="connsiteX60" fmla="*/ 6076709 w 9213448"/>
              <a:gd name="connsiteY60" fmla="*/ 197215 h 2222785"/>
              <a:gd name="connsiteX61" fmla="*/ 6146157 w 9213448"/>
              <a:gd name="connsiteY61" fmla="*/ 174066 h 2222785"/>
              <a:gd name="connsiteX62" fmla="*/ 6285053 w 9213448"/>
              <a:gd name="connsiteY62" fmla="*/ 104618 h 2222785"/>
              <a:gd name="connsiteX63" fmla="*/ 6435524 w 9213448"/>
              <a:gd name="connsiteY63" fmla="*/ 46744 h 2222785"/>
              <a:gd name="connsiteX64" fmla="*/ 6516547 w 9213448"/>
              <a:gd name="connsiteY64" fmla="*/ 23595 h 2222785"/>
              <a:gd name="connsiteX65" fmla="*/ 6562845 w 9213448"/>
              <a:gd name="connsiteY65" fmla="*/ 12020 h 2222785"/>
              <a:gd name="connsiteX66" fmla="*/ 6652390 w 9213448"/>
              <a:gd name="connsiteY66" fmla="*/ 3943 h 2222785"/>
              <a:gd name="connsiteX67" fmla="*/ 7388145 w 9213448"/>
              <a:gd name="connsiteY67" fmla="*/ 0 h 2222785"/>
              <a:gd name="connsiteX68" fmla="*/ 8426369 w 9213448"/>
              <a:gd name="connsiteY68" fmla="*/ 46744 h 2222785"/>
              <a:gd name="connsiteX69" fmla="*/ 8532513 w 9213448"/>
              <a:gd name="connsiteY69" fmla="*/ 76444 h 2222785"/>
              <a:gd name="connsiteX70" fmla="*/ 8650231 w 9213448"/>
              <a:gd name="connsiteY70" fmla="*/ 130820 h 2222785"/>
              <a:gd name="connsiteX71" fmla="*/ 8739331 w 9213448"/>
              <a:gd name="connsiteY71" fmla="*/ 210315 h 2222785"/>
              <a:gd name="connsiteX72" fmla="*/ 8868624 w 9213448"/>
              <a:gd name="connsiteY72" fmla="*/ 317541 h 2222785"/>
              <a:gd name="connsiteX73" fmla="*/ 8993529 w 9213448"/>
              <a:gd name="connsiteY73" fmla="*/ 498157 h 2222785"/>
              <a:gd name="connsiteX74" fmla="*/ 9028253 w 9213448"/>
              <a:gd name="connsiteY74" fmla="*/ 567605 h 2222785"/>
              <a:gd name="connsiteX75" fmla="*/ 9120850 w 9213448"/>
              <a:gd name="connsiteY75" fmla="*/ 752800 h 2222785"/>
              <a:gd name="connsiteX76" fmla="*/ 9144000 w 9213448"/>
              <a:gd name="connsiteY76" fmla="*/ 822248 h 2222785"/>
              <a:gd name="connsiteX77" fmla="*/ 9167149 w 9213448"/>
              <a:gd name="connsiteY77" fmla="*/ 891696 h 2222785"/>
              <a:gd name="connsiteX78" fmla="*/ 9213448 w 9213448"/>
              <a:gd name="connsiteY78" fmla="*/ 1157914 h 2222785"/>
              <a:gd name="connsiteX79" fmla="*/ 9167149 w 9213448"/>
              <a:gd name="connsiteY79" fmla="*/ 1551453 h 2222785"/>
              <a:gd name="connsiteX80" fmla="*/ 9111468 w 9213448"/>
              <a:gd name="connsiteY80" fmla="*/ 1720426 h 2222785"/>
              <a:gd name="connsiteX81" fmla="*/ 8945150 w 9213448"/>
              <a:gd name="connsiteY81" fmla="*/ 1949378 h 2222785"/>
              <a:gd name="connsiteX82" fmla="*/ 8679964 w 9213448"/>
              <a:gd name="connsiteY82"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689903 w 9213448"/>
              <a:gd name="connsiteY22" fmla="*/ 1713499 h 2222785"/>
              <a:gd name="connsiteX23" fmla="*/ 1817225 w 9213448"/>
              <a:gd name="connsiteY23" fmla="*/ 1655625 h 2222785"/>
              <a:gd name="connsiteX24" fmla="*/ 1956121 w 9213448"/>
              <a:gd name="connsiteY24" fmla="*/ 1620901 h 2222785"/>
              <a:gd name="connsiteX25" fmla="*/ 1990845 w 9213448"/>
              <a:gd name="connsiteY25" fmla="*/ 1609326 h 2222785"/>
              <a:gd name="connsiteX26" fmla="*/ 2060293 w 9213448"/>
              <a:gd name="connsiteY26" fmla="*/ 1597752 h 2222785"/>
              <a:gd name="connsiteX27" fmla="*/ 2141316 w 9213448"/>
              <a:gd name="connsiteY27" fmla="*/ 1574602 h 2222785"/>
              <a:gd name="connsiteX28" fmla="*/ 2210764 w 9213448"/>
              <a:gd name="connsiteY28" fmla="*/ 1563028 h 2222785"/>
              <a:gd name="connsiteX29" fmla="*/ 2257063 w 9213448"/>
              <a:gd name="connsiteY29" fmla="*/ 1551453 h 2222785"/>
              <a:gd name="connsiteX30" fmla="*/ 2419109 w 9213448"/>
              <a:gd name="connsiteY30" fmla="*/ 1528304 h 2222785"/>
              <a:gd name="connsiteX31" fmla="*/ 2546430 w 9213448"/>
              <a:gd name="connsiteY31" fmla="*/ 1493580 h 2222785"/>
              <a:gd name="connsiteX32" fmla="*/ 2731625 w 9213448"/>
              <a:gd name="connsiteY32" fmla="*/ 1447281 h 2222785"/>
              <a:gd name="connsiteX33" fmla="*/ 2882096 w 9213448"/>
              <a:gd name="connsiteY33" fmla="*/ 1435706 h 2222785"/>
              <a:gd name="connsiteX34" fmla="*/ 3310359 w 9213448"/>
              <a:gd name="connsiteY34" fmla="*/ 1458855 h 2222785"/>
              <a:gd name="connsiteX35" fmla="*/ 3429444 w 9213448"/>
              <a:gd name="connsiteY35" fmla="*/ 1531640 h 2222785"/>
              <a:gd name="connsiteX36" fmla="*/ 3530278 w 9213448"/>
              <a:gd name="connsiteY36" fmla="*/ 1655625 h 2222785"/>
              <a:gd name="connsiteX37" fmla="*/ 3721782 w 9213448"/>
              <a:gd name="connsiteY37" fmla="*/ 1849790 h 2222785"/>
              <a:gd name="connsiteX38" fmla="*/ 4039564 w 9213448"/>
              <a:gd name="connsiteY38" fmla="*/ 2002866 h 2222785"/>
              <a:gd name="connsiteX39" fmla="*/ 4282633 w 9213448"/>
              <a:gd name="connsiteY39" fmla="*/ 1979716 h 2222785"/>
              <a:gd name="connsiteX40" fmla="*/ 4386805 w 9213448"/>
              <a:gd name="connsiteY40" fmla="*/ 1933418 h 2222785"/>
              <a:gd name="connsiteX41" fmla="*/ 4433103 w 9213448"/>
              <a:gd name="connsiteY41" fmla="*/ 1875544 h 2222785"/>
              <a:gd name="connsiteX42" fmla="*/ 4421529 w 9213448"/>
              <a:gd name="connsiteY42" fmla="*/ 1713499 h 2222785"/>
              <a:gd name="connsiteX43" fmla="*/ 4305782 w 9213448"/>
              <a:gd name="connsiteY43" fmla="*/ 1424131 h 2222785"/>
              <a:gd name="connsiteX44" fmla="*/ 4213185 w 9213448"/>
              <a:gd name="connsiteY44" fmla="*/ 1215787 h 2222785"/>
              <a:gd name="connsiteX45" fmla="*/ 4224759 w 9213448"/>
              <a:gd name="connsiteY45" fmla="*/ 1042167 h 2222785"/>
              <a:gd name="connsiteX46" fmla="*/ 4305782 w 9213448"/>
              <a:gd name="connsiteY46" fmla="*/ 960362 h 2222785"/>
              <a:gd name="connsiteX47" fmla="*/ 4502552 w 9213448"/>
              <a:gd name="connsiteY47" fmla="*/ 880121 h 2222785"/>
              <a:gd name="connsiteX48" fmla="*/ 4815068 w 9213448"/>
              <a:gd name="connsiteY48" fmla="*/ 822248 h 2222785"/>
              <a:gd name="connsiteX49" fmla="*/ 4988688 w 9213448"/>
              <a:gd name="connsiteY49" fmla="*/ 787524 h 2222785"/>
              <a:gd name="connsiteX50" fmla="*/ 5104435 w 9213448"/>
              <a:gd name="connsiteY50" fmla="*/ 752800 h 2222785"/>
              <a:gd name="connsiteX51" fmla="*/ 5173883 w 9213448"/>
              <a:gd name="connsiteY51" fmla="*/ 729650 h 2222785"/>
              <a:gd name="connsiteX52" fmla="*/ 5324354 w 9213448"/>
              <a:gd name="connsiteY52" fmla="*/ 648628 h 2222785"/>
              <a:gd name="connsiteX53" fmla="*/ 5451676 w 9213448"/>
              <a:gd name="connsiteY53" fmla="*/ 579180 h 2222785"/>
              <a:gd name="connsiteX54" fmla="*/ 5578997 w 9213448"/>
              <a:gd name="connsiteY54" fmla="*/ 486582 h 2222785"/>
              <a:gd name="connsiteX55" fmla="*/ 5660020 w 9213448"/>
              <a:gd name="connsiteY55" fmla="*/ 428709 h 2222785"/>
              <a:gd name="connsiteX56" fmla="*/ 5694744 w 9213448"/>
              <a:gd name="connsiteY56" fmla="*/ 408896 h 2222785"/>
              <a:gd name="connsiteX57" fmla="*/ 5810491 w 9213448"/>
              <a:gd name="connsiteY57" fmla="*/ 347686 h 2222785"/>
              <a:gd name="connsiteX58" fmla="*/ 5926238 w 9213448"/>
              <a:gd name="connsiteY58" fmla="*/ 278238 h 2222785"/>
              <a:gd name="connsiteX59" fmla="*/ 6076709 w 9213448"/>
              <a:gd name="connsiteY59" fmla="*/ 197215 h 2222785"/>
              <a:gd name="connsiteX60" fmla="*/ 6146157 w 9213448"/>
              <a:gd name="connsiteY60" fmla="*/ 174066 h 2222785"/>
              <a:gd name="connsiteX61" fmla="*/ 6285053 w 9213448"/>
              <a:gd name="connsiteY61" fmla="*/ 104618 h 2222785"/>
              <a:gd name="connsiteX62" fmla="*/ 6435524 w 9213448"/>
              <a:gd name="connsiteY62" fmla="*/ 46744 h 2222785"/>
              <a:gd name="connsiteX63" fmla="*/ 6516547 w 9213448"/>
              <a:gd name="connsiteY63" fmla="*/ 23595 h 2222785"/>
              <a:gd name="connsiteX64" fmla="*/ 6562845 w 9213448"/>
              <a:gd name="connsiteY64" fmla="*/ 12020 h 2222785"/>
              <a:gd name="connsiteX65" fmla="*/ 6652390 w 9213448"/>
              <a:gd name="connsiteY65" fmla="*/ 3943 h 2222785"/>
              <a:gd name="connsiteX66" fmla="*/ 7388145 w 9213448"/>
              <a:gd name="connsiteY66" fmla="*/ 0 h 2222785"/>
              <a:gd name="connsiteX67" fmla="*/ 8426369 w 9213448"/>
              <a:gd name="connsiteY67" fmla="*/ 46744 h 2222785"/>
              <a:gd name="connsiteX68" fmla="*/ 8532513 w 9213448"/>
              <a:gd name="connsiteY68" fmla="*/ 76444 h 2222785"/>
              <a:gd name="connsiteX69" fmla="*/ 8650231 w 9213448"/>
              <a:gd name="connsiteY69" fmla="*/ 130820 h 2222785"/>
              <a:gd name="connsiteX70" fmla="*/ 8739331 w 9213448"/>
              <a:gd name="connsiteY70" fmla="*/ 210315 h 2222785"/>
              <a:gd name="connsiteX71" fmla="*/ 8868624 w 9213448"/>
              <a:gd name="connsiteY71" fmla="*/ 317541 h 2222785"/>
              <a:gd name="connsiteX72" fmla="*/ 8993529 w 9213448"/>
              <a:gd name="connsiteY72" fmla="*/ 498157 h 2222785"/>
              <a:gd name="connsiteX73" fmla="*/ 9028253 w 9213448"/>
              <a:gd name="connsiteY73" fmla="*/ 567605 h 2222785"/>
              <a:gd name="connsiteX74" fmla="*/ 9120850 w 9213448"/>
              <a:gd name="connsiteY74" fmla="*/ 752800 h 2222785"/>
              <a:gd name="connsiteX75" fmla="*/ 9144000 w 9213448"/>
              <a:gd name="connsiteY75" fmla="*/ 822248 h 2222785"/>
              <a:gd name="connsiteX76" fmla="*/ 9167149 w 9213448"/>
              <a:gd name="connsiteY76" fmla="*/ 891696 h 2222785"/>
              <a:gd name="connsiteX77" fmla="*/ 9213448 w 9213448"/>
              <a:gd name="connsiteY77" fmla="*/ 1157914 h 2222785"/>
              <a:gd name="connsiteX78" fmla="*/ 9167149 w 9213448"/>
              <a:gd name="connsiteY78" fmla="*/ 1551453 h 2222785"/>
              <a:gd name="connsiteX79" fmla="*/ 9111468 w 9213448"/>
              <a:gd name="connsiteY79" fmla="*/ 1720426 h 2222785"/>
              <a:gd name="connsiteX80" fmla="*/ 8945150 w 9213448"/>
              <a:gd name="connsiteY80" fmla="*/ 1949378 h 2222785"/>
              <a:gd name="connsiteX81" fmla="*/ 8679964 w 9213448"/>
              <a:gd name="connsiteY81"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597306 w 9213448"/>
              <a:gd name="connsiteY21" fmla="*/ 1736648 h 2222785"/>
              <a:gd name="connsiteX22" fmla="*/ 1817225 w 9213448"/>
              <a:gd name="connsiteY22" fmla="*/ 1655625 h 2222785"/>
              <a:gd name="connsiteX23" fmla="*/ 1956121 w 9213448"/>
              <a:gd name="connsiteY23" fmla="*/ 1620901 h 2222785"/>
              <a:gd name="connsiteX24" fmla="*/ 1990845 w 9213448"/>
              <a:gd name="connsiteY24" fmla="*/ 1609326 h 2222785"/>
              <a:gd name="connsiteX25" fmla="*/ 2060293 w 9213448"/>
              <a:gd name="connsiteY25" fmla="*/ 1597752 h 2222785"/>
              <a:gd name="connsiteX26" fmla="*/ 2141316 w 9213448"/>
              <a:gd name="connsiteY26" fmla="*/ 1574602 h 2222785"/>
              <a:gd name="connsiteX27" fmla="*/ 2210764 w 9213448"/>
              <a:gd name="connsiteY27" fmla="*/ 1563028 h 2222785"/>
              <a:gd name="connsiteX28" fmla="*/ 2257063 w 9213448"/>
              <a:gd name="connsiteY28" fmla="*/ 1551453 h 2222785"/>
              <a:gd name="connsiteX29" fmla="*/ 2419109 w 9213448"/>
              <a:gd name="connsiteY29" fmla="*/ 1528304 h 2222785"/>
              <a:gd name="connsiteX30" fmla="*/ 2546430 w 9213448"/>
              <a:gd name="connsiteY30" fmla="*/ 1493580 h 2222785"/>
              <a:gd name="connsiteX31" fmla="*/ 2731625 w 9213448"/>
              <a:gd name="connsiteY31" fmla="*/ 1447281 h 2222785"/>
              <a:gd name="connsiteX32" fmla="*/ 2882096 w 9213448"/>
              <a:gd name="connsiteY32" fmla="*/ 1435706 h 2222785"/>
              <a:gd name="connsiteX33" fmla="*/ 3310359 w 9213448"/>
              <a:gd name="connsiteY33" fmla="*/ 1458855 h 2222785"/>
              <a:gd name="connsiteX34" fmla="*/ 3429444 w 9213448"/>
              <a:gd name="connsiteY34" fmla="*/ 1531640 h 2222785"/>
              <a:gd name="connsiteX35" fmla="*/ 3530278 w 9213448"/>
              <a:gd name="connsiteY35" fmla="*/ 1655625 h 2222785"/>
              <a:gd name="connsiteX36" fmla="*/ 3721782 w 9213448"/>
              <a:gd name="connsiteY36" fmla="*/ 1849790 h 2222785"/>
              <a:gd name="connsiteX37" fmla="*/ 4039564 w 9213448"/>
              <a:gd name="connsiteY37" fmla="*/ 2002866 h 2222785"/>
              <a:gd name="connsiteX38" fmla="*/ 4282633 w 9213448"/>
              <a:gd name="connsiteY38" fmla="*/ 1979716 h 2222785"/>
              <a:gd name="connsiteX39" fmla="*/ 4386805 w 9213448"/>
              <a:gd name="connsiteY39" fmla="*/ 1933418 h 2222785"/>
              <a:gd name="connsiteX40" fmla="*/ 4433103 w 9213448"/>
              <a:gd name="connsiteY40" fmla="*/ 1875544 h 2222785"/>
              <a:gd name="connsiteX41" fmla="*/ 4421529 w 9213448"/>
              <a:gd name="connsiteY41" fmla="*/ 1713499 h 2222785"/>
              <a:gd name="connsiteX42" fmla="*/ 4305782 w 9213448"/>
              <a:gd name="connsiteY42" fmla="*/ 1424131 h 2222785"/>
              <a:gd name="connsiteX43" fmla="*/ 4213185 w 9213448"/>
              <a:gd name="connsiteY43" fmla="*/ 1215787 h 2222785"/>
              <a:gd name="connsiteX44" fmla="*/ 4224759 w 9213448"/>
              <a:gd name="connsiteY44" fmla="*/ 1042167 h 2222785"/>
              <a:gd name="connsiteX45" fmla="*/ 4305782 w 9213448"/>
              <a:gd name="connsiteY45" fmla="*/ 960362 h 2222785"/>
              <a:gd name="connsiteX46" fmla="*/ 4502552 w 9213448"/>
              <a:gd name="connsiteY46" fmla="*/ 880121 h 2222785"/>
              <a:gd name="connsiteX47" fmla="*/ 4815068 w 9213448"/>
              <a:gd name="connsiteY47" fmla="*/ 822248 h 2222785"/>
              <a:gd name="connsiteX48" fmla="*/ 4988688 w 9213448"/>
              <a:gd name="connsiteY48" fmla="*/ 787524 h 2222785"/>
              <a:gd name="connsiteX49" fmla="*/ 5104435 w 9213448"/>
              <a:gd name="connsiteY49" fmla="*/ 752800 h 2222785"/>
              <a:gd name="connsiteX50" fmla="*/ 5173883 w 9213448"/>
              <a:gd name="connsiteY50" fmla="*/ 729650 h 2222785"/>
              <a:gd name="connsiteX51" fmla="*/ 5324354 w 9213448"/>
              <a:gd name="connsiteY51" fmla="*/ 648628 h 2222785"/>
              <a:gd name="connsiteX52" fmla="*/ 5451676 w 9213448"/>
              <a:gd name="connsiteY52" fmla="*/ 579180 h 2222785"/>
              <a:gd name="connsiteX53" fmla="*/ 5578997 w 9213448"/>
              <a:gd name="connsiteY53" fmla="*/ 486582 h 2222785"/>
              <a:gd name="connsiteX54" fmla="*/ 5660020 w 9213448"/>
              <a:gd name="connsiteY54" fmla="*/ 428709 h 2222785"/>
              <a:gd name="connsiteX55" fmla="*/ 5694744 w 9213448"/>
              <a:gd name="connsiteY55" fmla="*/ 408896 h 2222785"/>
              <a:gd name="connsiteX56" fmla="*/ 5810491 w 9213448"/>
              <a:gd name="connsiteY56" fmla="*/ 347686 h 2222785"/>
              <a:gd name="connsiteX57" fmla="*/ 5926238 w 9213448"/>
              <a:gd name="connsiteY57" fmla="*/ 278238 h 2222785"/>
              <a:gd name="connsiteX58" fmla="*/ 6076709 w 9213448"/>
              <a:gd name="connsiteY58" fmla="*/ 197215 h 2222785"/>
              <a:gd name="connsiteX59" fmla="*/ 6146157 w 9213448"/>
              <a:gd name="connsiteY59" fmla="*/ 174066 h 2222785"/>
              <a:gd name="connsiteX60" fmla="*/ 6285053 w 9213448"/>
              <a:gd name="connsiteY60" fmla="*/ 104618 h 2222785"/>
              <a:gd name="connsiteX61" fmla="*/ 6435524 w 9213448"/>
              <a:gd name="connsiteY61" fmla="*/ 46744 h 2222785"/>
              <a:gd name="connsiteX62" fmla="*/ 6516547 w 9213448"/>
              <a:gd name="connsiteY62" fmla="*/ 23595 h 2222785"/>
              <a:gd name="connsiteX63" fmla="*/ 6562845 w 9213448"/>
              <a:gd name="connsiteY63" fmla="*/ 12020 h 2222785"/>
              <a:gd name="connsiteX64" fmla="*/ 6652390 w 9213448"/>
              <a:gd name="connsiteY64" fmla="*/ 3943 h 2222785"/>
              <a:gd name="connsiteX65" fmla="*/ 7388145 w 9213448"/>
              <a:gd name="connsiteY65" fmla="*/ 0 h 2222785"/>
              <a:gd name="connsiteX66" fmla="*/ 8426369 w 9213448"/>
              <a:gd name="connsiteY66" fmla="*/ 46744 h 2222785"/>
              <a:gd name="connsiteX67" fmla="*/ 8532513 w 9213448"/>
              <a:gd name="connsiteY67" fmla="*/ 76444 h 2222785"/>
              <a:gd name="connsiteX68" fmla="*/ 8650231 w 9213448"/>
              <a:gd name="connsiteY68" fmla="*/ 130820 h 2222785"/>
              <a:gd name="connsiteX69" fmla="*/ 8739331 w 9213448"/>
              <a:gd name="connsiteY69" fmla="*/ 210315 h 2222785"/>
              <a:gd name="connsiteX70" fmla="*/ 8868624 w 9213448"/>
              <a:gd name="connsiteY70" fmla="*/ 317541 h 2222785"/>
              <a:gd name="connsiteX71" fmla="*/ 8993529 w 9213448"/>
              <a:gd name="connsiteY71" fmla="*/ 498157 h 2222785"/>
              <a:gd name="connsiteX72" fmla="*/ 9028253 w 9213448"/>
              <a:gd name="connsiteY72" fmla="*/ 567605 h 2222785"/>
              <a:gd name="connsiteX73" fmla="*/ 9120850 w 9213448"/>
              <a:gd name="connsiteY73" fmla="*/ 752800 h 2222785"/>
              <a:gd name="connsiteX74" fmla="*/ 9144000 w 9213448"/>
              <a:gd name="connsiteY74" fmla="*/ 822248 h 2222785"/>
              <a:gd name="connsiteX75" fmla="*/ 9167149 w 9213448"/>
              <a:gd name="connsiteY75" fmla="*/ 891696 h 2222785"/>
              <a:gd name="connsiteX76" fmla="*/ 9213448 w 9213448"/>
              <a:gd name="connsiteY76" fmla="*/ 1157914 h 2222785"/>
              <a:gd name="connsiteX77" fmla="*/ 9167149 w 9213448"/>
              <a:gd name="connsiteY77" fmla="*/ 1551453 h 2222785"/>
              <a:gd name="connsiteX78" fmla="*/ 9111468 w 9213448"/>
              <a:gd name="connsiteY78" fmla="*/ 1720426 h 2222785"/>
              <a:gd name="connsiteX79" fmla="*/ 8945150 w 9213448"/>
              <a:gd name="connsiteY79" fmla="*/ 1949378 h 2222785"/>
              <a:gd name="connsiteX80" fmla="*/ 8679964 w 9213448"/>
              <a:gd name="connsiteY80"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00536 w 9213448"/>
              <a:gd name="connsiteY18" fmla="*/ 1794521 h 2222785"/>
              <a:gd name="connsiteX19" fmla="*/ 1469985 w 9213448"/>
              <a:gd name="connsiteY19" fmla="*/ 1771372 h 2222785"/>
              <a:gd name="connsiteX20" fmla="*/ 1504709 w 9213448"/>
              <a:gd name="connsiteY20" fmla="*/ 1759797 h 2222785"/>
              <a:gd name="connsiteX21" fmla="*/ 1817225 w 9213448"/>
              <a:gd name="connsiteY21" fmla="*/ 1655625 h 2222785"/>
              <a:gd name="connsiteX22" fmla="*/ 1956121 w 9213448"/>
              <a:gd name="connsiteY22" fmla="*/ 1620901 h 2222785"/>
              <a:gd name="connsiteX23" fmla="*/ 1990845 w 9213448"/>
              <a:gd name="connsiteY23" fmla="*/ 1609326 h 2222785"/>
              <a:gd name="connsiteX24" fmla="*/ 2060293 w 9213448"/>
              <a:gd name="connsiteY24" fmla="*/ 1597752 h 2222785"/>
              <a:gd name="connsiteX25" fmla="*/ 2141316 w 9213448"/>
              <a:gd name="connsiteY25" fmla="*/ 1574602 h 2222785"/>
              <a:gd name="connsiteX26" fmla="*/ 2210764 w 9213448"/>
              <a:gd name="connsiteY26" fmla="*/ 1563028 h 2222785"/>
              <a:gd name="connsiteX27" fmla="*/ 2257063 w 9213448"/>
              <a:gd name="connsiteY27" fmla="*/ 1551453 h 2222785"/>
              <a:gd name="connsiteX28" fmla="*/ 2419109 w 9213448"/>
              <a:gd name="connsiteY28" fmla="*/ 1528304 h 2222785"/>
              <a:gd name="connsiteX29" fmla="*/ 2546430 w 9213448"/>
              <a:gd name="connsiteY29" fmla="*/ 1493580 h 2222785"/>
              <a:gd name="connsiteX30" fmla="*/ 2731625 w 9213448"/>
              <a:gd name="connsiteY30" fmla="*/ 1447281 h 2222785"/>
              <a:gd name="connsiteX31" fmla="*/ 2882096 w 9213448"/>
              <a:gd name="connsiteY31" fmla="*/ 1435706 h 2222785"/>
              <a:gd name="connsiteX32" fmla="*/ 3310359 w 9213448"/>
              <a:gd name="connsiteY32" fmla="*/ 1458855 h 2222785"/>
              <a:gd name="connsiteX33" fmla="*/ 3429444 w 9213448"/>
              <a:gd name="connsiteY33" fmla="*/ 1531640 h 2222785"/>
              <a:gd name="connsiteX34" fmla="*/ 3530278 w 9213448"/>
              <a:gd name="connsiteY34" fmla="*/ 1655625 h 2222785"/>
              <a:gd name="connsiteX35" fmla="*/ 3721782 w 9213448"/>
              <a:gd name="connsiteY35" fmla="*/ 1849790 h 2222785"/>
              <a:gd name="connsiteX36" fmla="*/ 4039564 w 9213448"/>
              <a:gd name="connsiteY36" fmla="*/ 2002866 h 2222785"/>
              <a:gd name="connsiteX37" fmla="*/ 4282633 w 9213448"/>
              <a:gd name="connsiteY37" fmla="*/ 1979716 h 2222785"/>
              <a:gd name="connsiteX38" fmla="*/ 4386805 w 9213448"/>
              <a:gd name="connsiteY38" fmla="*/ 1933418 h 2222785"/>
              <a:gd name="connsiteX39" fmla="*/ 4433103 w 9213448"/>
              <a:gd name="connsiteY39" fmla="*/ 1875544 h 2222785"/>
              <a:gd name="connsiteX40" fmla="*/ 4421529 w 9213448"/>
              <a:gd name="connsiteY40" fmla="*/ 1713499 h 2222785"/>
              <a:gd name="connsiteX41" fmla="*/ 4305782 w 9213448"/>
              <a:gd name="connsiteY41" fmla="*/ 1424131 h 2222785"/>
              <a:gd name="connsiteX42" fmla="*/ 4213185 w 9213448"/>
              <a:gd name="connsiteY42" fmla="*/ 1215787 h 2222785"/>
              <a:gd name="connsiteX43" fmla="*/ 4224759 w 9213448"/>
              <a:gd name="connsiteY43" fmla="*/ 1042167 h 2222785"/>
              <a:gd name="connsiteX44" fmla="*/ 4305782 w 9213448"/>
              <a:gd name="connsiteY44" fmla="*/ 960362 h 2222785"/>
              <a:gd name="connsiteX45" fmla="*/ 4502552 w 9213448"/>
              <a:gd name="connsiteY45" fmla="*/ 880121 h 2222785"/>
              <a:gd name="connsiteX46" fmla="*/ 4815068 w 9213448"/>
              <a:gd name="connsiteY46" fmla="*/ 822248 h 2222785"/>
              <a:gd name="connsiteX47" fmla="*/ 4988688 w 9213448"/>
              <a:gd name="connsiteY47" fmla="*/ 787524 h 2222785"/>
              <a:gd name="connsiteX48" fmla="*/ 5104435 w 9213448"/>
              <a:gd name="connsiteY48" fmla="*/ 752800 h 2222785"/>
              <a:gd name="connsiteX49" fmla="*/ 5173883 w 9213448"/>
              <a:gd name="connsiteY49" fmla="*/ 729650 h 2222785"/>
              <a:gd name="connsiteX50" fmla="*/ 5324354 w 9213448"/>
              <a:gd name="connsiteY50" fmla="*/ 648628 h 2222785"/>
              <a:gd name="connsiteX51" fmla="*/ 5451676 w 9213448"/>
              <a:gd name="connsiteY51" fmla="*/ 579180 h 2222785"/>
              <a:gd name="connsiteX52" fmla="*/ 5578997 w 9213448"/>
              <a:gd name="connsiteY52" fmla="*/ 486582 h 2222785"/>
              <a:gd name="connsiteX53" fmla="*/ 5660020 w 9213448"/>
              <a:gd name="connsiteY53" fmla="*/ 428709 h 2222785"/>
              <a:gd name="connsiteX54" fmla="*/ 5694744 w 9213448"/>
              <a:gd name="connsiteY54" fmla="*/ 408896 h 2222785"/>
              <a:gd name="connsiteX55" fmla="*/ 5810491 w 9213448"/>
              <a:gd name="connsiteY55" fmla="*/ 347686 h 2222785"/>
              <a:gd name="connsiteX56" fmla="*/ 5926238 w 9213448"/>
              <a:gd name="connsiteY56" fmla="*/ 278238 h 2222785"/>
              <a:gd name="connsiteX57" fmla="*/ 6076709 w 9213448"/>
              <a:gd name="connsiteY57" fmla="*/ 197215 h 2222785"/>
              <a:gd name="connsiteX58" fmla="*/ 6146157 w 9213448"/>
              <a:gd name="connsiteY58" fmla="*/ 174066 h 2222785"/>
              <a:gd name="connsiteX59" fmla="*/ 6285053 w 9213448"/>
              <a:gd name="connsiteY59" fmla="*/ 104618 h 2222785"/>
              <a:gd name="connsiteX60" fmla="*/ 6435524 w 9213448"/>
              <a:gd name="connsiteY60" fmla="*/ 46744 h 2222785"/>
              <a:gd name="connsiteX61" fmla="*/ 6516547 w 9213448"/>
              <a:gd name="connsiteY61" fmla="*/ 23595 h 2222785"/>
              <a:gd name="connsiteX62" fmla="*/ 6562845 w 9213448"/>
              <a:gd name="connsiteY62" fmla="*/ 12020 h 2222785"/>
              <a:gd name="connsiteX63" fmla="*/ 6652390 w 9213448"/>
              <a:gd name="connsiteY63" fmla="*/ 3943 h 2222785"/>
              <a:gd name="connsiteX64" fmla="*/ 7388145 w 9213448"/>
              <a:gd name="connsiteY64" fmla="*/ 0 h 2222785"/>
              <a:gd name="connsiteX65" fmla="*/ 8426369 w 9213448"/>
              <a:gd name="connsiteY65" fmla="*/ 46744 h 2222785"/>
              <a:gd name="connsiteX66" fmla="*/ 8532513 w 9213448"/>
              <a:gd name="connsiteY66" fmla="*/ 76444 h 2222785"/>
              <a:gd name="connsiteX67" fmla="*/ 8650231 w 9213448"/>
              <a:gd name="connsiteY67" fmla="*/ 130820 h 2222785"/>
              <a:gd name="connsiteX68" fmla="*/ 8739331 w 9213448"/>
              <a:gd name="connsiteY68" fmla="*/ 210315 h 2222785"/>
              <a:gd name="connsiteX69" fmla="*/ 8868624 w 9213448"/>
              <a:gd name="connsiteY69" fmla="*/ 317541 h 2222785"/>
              <a:gd name="connsiteX70" fmla="*/ 8993529 w 9213448"/>
              <a:gd name="connsiteY70" fmla="*/ 498157 h 2222785"/>
              <a:gd name="connsiteX71" fmla="*/ 9028253 w 9213448"/>
              <a:gd name="connsiteY71" fmla="*/ 567605 h 2222785"/>
              <a:gd name="connsiteX72" fmla="*/ 9120850 w 9213448"/>
              <a:gd name="connsiteY72" fmla="*/ 752800 h 2222785"/>
              <a:gd name="connsiteX73" fmla="*/ 9144000 w 9213448"/>
              <a:gd name="connsiteY73" fmla="*/ 822248 h 2222785"/>
              <a:gd name="connsiteX74" fmla="*/ 9167149 w 9213448"/>
              <a:gd name="connsiteY74" fmla="*/ 891696 h 2222785"/>
              <a:gd name="connsiteX75" fmla="*/ 9213448 w 9213448"/>
              <a:gd name="connsiteY75" fmla="*/ 1157914 h 2222785"/>
              <a:gd name="connsiteX76" fmla="*/ 9167149 w 9213448"/>
              <a:gd name="connsiteY76" fmla="*/ 1551453 h 2222785"/>
              <a:gd name="connsiteX77" fmla="*/ 9111468 w 9213448"/>
              <a:gd name="connsiteY77" fmla="*/ 1720426 h 2222785"/>
              <a:gd name="connsiteX78" fmla="*/ 8945150 w 9213448"/>
              <a:gd name="connsiteY78" fmla="*/ 1949378 h 2222785"/>
              <a:gd name="connsiteX79" fmla="*/ 8679964 w 9213448"/>
              <a:gd name="connsiteY79"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07939 w 9213448"/>
              <a:gd name="connsiteY16" fmla="*/ 1817671 h 2222785"/>
              <a:gd name="connsiteX17" fmla="*/ 1342663 w 9213448"/>
              <a:gd name="connsiteY17" fmla="*/ 1806096 h 2222785"/>
              <a:gd name="connsiteX18" fmla="*/ 1469985 w 9213448"/>
              <a:gd name="connsiteY18" fmla="*/ 1771372 h 2222785"/>
              <a:gd name="connsiteX19" fmla="*/ 1504709 w 9213448"/>
              <a:gd name="connsiteY19" fmla="*/ 1759797 h 2222785"/>
              <a:gd name="connsiteX20" fmla="*/ 1817225 w 9213448"/>
              <a:gd name="connsiteY20" fmla="*/ 1655625 h 2222785"/>
              <a:gd name="connsiteX21" fmla="*/ 1956121 w 9213448"/>
              <a:gd name="connsiteY21" fmla="*/ 1620901 h 2222785"/>
              <a:gd name="connsiteX22" fmla="*/ 1990845 w 9213448"/>
              <a:gd name="connsiteY22" fmla="*/ 1609326 h 2222785"/>
              <a:gd name="connsiteX23" fmla="*/ 2060293 w 9213448"/>
              <a:gd name="connsiteY23" fmla="*/ 1597752 h 2222785"/>
              <a:gd name="connsiteX24" fmla="*/ 2141316 w 9213448"/>
              <a:gd name="connsiteY24" fmla="*/ 1574602 h 2222785"/>
              <a:gd name="connsiteX25" fmla="*/ 2210764 w 9213448"/>
              <a:gd name="connsiteY25" fmla="*/ 1563028 h 2222785"/>
              <a:gd name="connsiteX26" fmla="*/ 2257063 w 9213448"/>
              <a:gd name="connsiteY26" fmla="*/ 1551453 h 2222785"/>
              <a:gd name="connsiteX27" fmla="*/ 2419109 w 9213448"/>
              <a:gd name="connsiteY27" fmla="*/ 1528304 h 2222785"/>
              <a:gd name="connsiteX28" fmla="*/ 2546430 w 9213448"/>
              <a:gd name="connsiteY28" fmla="*/ 1493580 h 2222785"/>
              <a:gd name="connsiteX29" fmla="*/ 2731625 w 9213448"/>
              <a:gd name="connsiteY29" fmla="*/ 1447281 h 2222785"/>
              <a:gd name="connsiteX30" fmla="*/ 2882096 w 9213448"/>
              <a:gd name="connsiteY30" fmla="*/ 1435706 h 2222785"/>
              <a:gd name="connsiteX31" fmla="*/ 3310359 w 9213448"/>
              <a:gd name="connsiteY31" fmla="*/ 1458855 h 2222785"/>
              <a:gd name="connsiteX32" fmla="*/ 3429444 w 9213448"/>
              <a:gd name="connsiteY32" fmla="*/ 1531640 h 2222785"/>
              <a:gd name="connsiteX33" fmla="*/ 3530278 w 9213448"/>
              <a:gd name="connsiteY33" fmla="*/ 1655625 h 2222785"/>
              <a:gd name="connsiteX34" fmla="*/ 3721782 w 9213448"/>
              <a:gd name="connsiteY34" fmla="*/ 1849790 h 2222785"/>
              <a:gd name="connsiteX35" fmla="*/ 4039564 w 9213448"/>
              <a:gd name="connsiteY35" fmla="*/ 2002866 h 2222785"/>
              <a:gd name="connsiteX36" fmla="*/ 4282633 w 9213448"/>
              <a:gd name="connsiteY36" fmla="*/ 1979716 h 2222785"/>
              <a:gd name="connsiteX37" fmla="*/ 4386805 w 9213448"/>
              <a:gd name="connsiteY37" fmla="*/ 1933418 h 2222785"/>
              <a:gd name="connsiteX38" fmla="*/ 4433103 w 9213448"/>
              <a:gd name="connsiteY38" fmla="*/ 1875544 h 2222785"/>
              <a:gd name="connsiteX39" fmla="*/ 4421529 w 9213448"/>
              <a:gd name="connsiteY39" fmla="*/ 1713499 h 2222785"/>
              <a:gd name="connsiteX40" fmla="*/ 4305782 w 9213448"/>
              <a:gd name="connsiteY40" fmla="*/ 1424131 h 2222785"/>
              <a:gd name="connsiteX41" fmla="*/ 4213185 w 9213448"/>
              <a:gd name="connsiteY41" fmla="*/ 1215787 h 2222785"/>
              <a:gd name="connsiteX42" fmla="*/ 4224759 w 9213448"/>
              <a:gd name="connsiteY42" fmla="*/ 1042167 h 2222785"/>
              <a:gd name="connsiteX43" fmla="*/ 4305782 w 9213448"/>
              <a:gd name="connsiteY43" fmla="*/ 960362 h 2222785"/>
              <a:gd name="connsiteX44" fmla="*/ 4502552 w 9213448"/>
              <a:gd name="connsiteY44" fmla="*/ 880121 h 2222785"/>
              <a:gd name="connsiteX45" fmla="*/ 4815068 w 9213448"/>
              <a:gd name="connsiteY45" fmla="*/ 822248 h 2222785"/>
              <a:gd name="connsiteX46" fmla="*/ 4988688 w 9213448"/>
              <a:gd name="connsiteY46" fmla="*/ 787524 h 2222785"/>
              <a:gd name="connsiteX47" fmla="*/ 5104435 w 9213448"/>
              <a:gd name="connsiteY47" fmla="*/ 752800 h 2222785"/>
              <a:gd name="connsiteX48" fmla="*/ 5173883 w 9213448"/>
              <a:gd name="connsiteY48" fmla="*/ 729650 h 2222785"/>
              <a:gd name="connsiteX49" fmla="*/ 5324354 w 9213448"/>
              <a:gd name="connsiteY49" fmla="*/ 648628 h 2222785"/>
              <a:gd name="connsiteX50" fmla="*/ 5451676 w 9213448"/>
              <a:gd name="connsiteY50" fmla="*/ 579180 h 2222785"/>
              <a:gd name="connsiteX51" fmla="*/ 5578997 w 9213448"/>
              <a:gd name="connsiteY51" fmla="*/ 486582 h 2222785"/>
              <a:gd name="connsiteX52" fmla="*/ 5660020 w 9213448"/>
              <a:gd name="connsiteY52" fmla="*/ 428709 h 2222785"/>
              <a:gd name="connsiteX53" fmla="*/ 5694744 w 9213448"/>
              <a:gd name="connsiteY53" fmla="*/ 408896 h 2222785"/>
              <a:gd name="connsiteX54" fmla="*/ 5810491 w 9213448"/>
              <a:gd name="connsiteY54" fmla="*/ 347686 h 2222785"/>
              <a:gd name="connsiteX55" fmla="*/ 5926238 w 9213448"/>
              <a:gd name="connsiteY55" fmla="*/ 278238 h 2222785"/>
              <a:gd name="connsiteX56" fmla="*/ 6076709 w 9213448"/>
              <a:gd name="connsiteY56" fmla="*/ 197215 h 2222785"/>
              <a:gd name="connsiteX57" fmla="*/ 6146157 w 9213448"/>
              <a:gd name="connsiteY57" fmla="*/ 174066 h 2222785"/>
              <a:gd name="connsiteX58" fmla="*/ 6285053 w 9213448"/>
              <a:gd name="connsiteY58" fmla="*/ 104618 h 2222785"/>
              <a:gd name="connsiteX59" fmla="*/ 6435524 w 9213448"/>
              <a:gd name="connsiteY59" fmla="*/ 46744 h 2222785"/>
              <a:gd name="connsiteX60" fmla="*/ 6516547 w 9213448"/>
              <a:gd name="connsiteY60" fmla="*/ 23595 h 2222785"/>
              <a:gd name="connsiteX61" fmla="*/ 6562845 w 9213448"/>
              <a:gd name="connsiteY61" fmla="*/ 12020 h 2222785"/>
              <a:gd name="connsiteX62" fmla="*/ 6652390 w 9213448"/>
              <a:gd name="connsiteY62" fmla="*/ 3943 h 2222785"/>
              <a:gd name="connsiteX63" fmla="*/ 7388145 w 9213448"/>
              <a:gd name="connsiteY63" fmla="*/ 0 h 2222785"/>
              <a:gd name="connsiteX64" fmla="*/ 8426369 w 9213448"/>
              <a:gd name="connsiteY64" fmla="*/ 46744 h 2222785"/>
              <a:gd name="connsiteX65" fmla="*/ 8532513 w 9213448"/>
              <a:gd name="connsiteY65" fmla="*/ 76444 h 2222785"/>
              <a:gd name="connsiteX66" fmla="*/ 8650231 w 9213448"/>
              <a:gd name="connsiteY66" fmla="*/ 130820 h 2222785"/>
              <a:gd name="connsiteX67" fmla="*/ 8739331 w 9213448"/>
              <a:gd name="connsiteY67" fmla="*/ 210315 h 2222785"/>
              <a:gd name="connsiteX68" fmla="*/ 8868624 w 9213448"/>
              <a:gd name="connsiteY68" fmla="*/ 317541 h 2222785"/>
              <a:gd name="connsiteX69" fmla="*/ 8993529 w 9213448"/>
              <a:gd name="connsiteY69" fmla="*/ 498157 h 2222785"/>
              <a:gd name="connsiteX70" fmla="*/ 9028253 w 9213448"/>
              <a:gd name="connsiteY70" fmla="*/ 567605 h 2222785"/>
              <a:gd name="connsiteX71" fmla="*/ 9120850 w 9213448"/>
              <a:gd name="connsiteY71" fmla="*/ 752800 h 2222785"/>
              <a:gd name="connsiteX72" fmla="*/ 9144000 w 9213448"/>
              <a:gd name="connsiteY72" fmla="*/ 822248 h 2222785"/>
              <a:gd name="connsiteX73" fmla="*/ 9167149 w 9213448"/>
              <a:gd name="connsiteY73" fmla="*/ 891696 h 2222785"/>
              <a:gd name="connsiteX74" fmla="*/ 9213448 w 9213448"/>
              <a:gd name="connsiteY74" fmla="*/ 1157914 h 2222785"/>
              <a:gd name="connsiteX75" fmla="*/ 9167149 w 9213448"/>
              <a:gd name="connsiteY75" fmla="*/ 1551453 h 2222785"/>
              <a:gd name="connsiteX76" fmla="*/ 9111468 w 9213448"/>
              <a:gd name="connsiteY76" fmla="*/ 1720426 h 2222785"/>
              <a:gd name="connsiteX77" fmla="*/ 8945150 w 9213448"/>
              <a:gd name="connsiteY77" fmla="*/ 1949378 h 2222785"/>
              <a:gd name="connsiteX78" fmla="*/ 8679964 w 9213448"/>
              <a:gd name="connsiteY78"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076445 w 9213448"/>
              <a:gd name="connsiteY14" fmla="*/ 1887119 h 2222785"/>
              <a:gd name="connsiteX15" fmla="*/ 1169043 w 9213448"/>
              <a:gd name="connsiteY15" fmla="*/ 1863969 h 2222785"/>
              <a:gd name="connsiteX16" fmla="*/ 1342663 w 9213448"/>
              <a:gd name="connsiteY16" fmla="*/ 1806096 h 2222785"/>
              <a:gd name="connsiteX17" fmla="*/ 1469985 w 9213448"/>
              <a:gd name="connsiteY17" fmla="*/ 1771372 h 2222785"/>
              <a:gd name="connsiteX18" fmla="*/ 1504709 w 9213448"/>
              <a:gd name="connsiteY18" fmla="*/ 1759797 h 2222785"/>
              <a:gd name="connsiteX19" fmla="*/ 1817225 w 9213448"/>
              <a:gd name="connsiteY19" fmla="*/ 1655625 h 2222785"/>
              <a:gd name="connsiteX20" fmla="*/ 1956121 w 9213448"/>
              <a:gd name="connsiteY20" fmla="*/ 1620901 h 2222785"/>
              <a:gd name="connsiteX21" fmla="*/ 1990845 w 9213448"/>
              <a:gd name="connsiteY21" fmla="*/ 1609326 h 2222785"/>
              <a:gd name="connsiteX22" fmla="*/ 2060293 w 9213448"/>
              <a:gd name="connsiteY22" fmla="*/ 1597752 h 2222785"/>
              <a:gd name="connsiteX23" fmla="*/ 2141316 w 9213448"/>
              <a:gd name="connsiteY23" fmla="*/ 1574602 h 2222785"/>
              <a:gd name="connsiteX24" fmla="*/ 2210764 w 9213448"/>
              <a:gd name="connsiteY24" fmla="*/ 1563028 h 2222785"/>
              <a:gd name="connsiteX25" fmla="*/ 2257063 w 9213448"/>
              <a:gd name="connsiteY25" fmla="*/ 1551453 h 2222785"/>
              <a:gd name="connsiteX26" fmla="*/ 2419109 w 9213448"/>
              <a:gd name="connsiteY26" fmla="*/ 1528304 h 2222785"/>
              <a:gd name="connsiteX27" fmla="*/ 2546430 w 9213448"/>
              <a:gd name="connsiteY27" fmla="*/ 1493580 h 2222785"/>
              <a:gd name="connsiteX28" fmla="*/ 2731625 w 9213448"/>
              <a:gd name="connsiteY28" fmla="*/ 1447281 h 2222785"/>
              <a:gd name="connsiteX29" fmla="*/ 2882096 w 9213448"/>
              <a:gd name="connsiteY29" fmla="*/ 1435706 h 2222785"/>
              <a:gd name="connsiteX30" fmla="*/ 3310359 w 9213448"/>
              <a:gd name="connsiteY30" fmla="*/ 1458855 h 2222785"/>
              <a:gd name="connsiteX31" fmla="*/ 3429444 w 9213448"/>
              <a:gd name="connsiteY31" fmla="*/ 1531640 h 2222785"/>
              <a:gd name="connsiteX32" fmla="*/ 3530278 w 9213448"/>
              <a:gd name="connsiteY32" fmla="*/ 1655625 h 2222785"/>
              <a:gd name="connsiteX33" fmla="*/ 3721782 w 9213448"/>
              <a:gd name="connsiteY33" fmla="*/ 1849790 h 2222785"/>
              <a:gd name="connsiteX34" fmla="*/ 4039564 w 9213448"/>
              <a:gd name="connsiteY34" fmla="*/ 2002866 h 2222785"/>
              <a:gd name="connsiteX35" fmla="*/ 4282633 w 9213448"/>
              <a:gd name="connsiteY35" fmla="*/ 1979716 h 2222785"/>
              <a:gd name="connsiteX36" fmla="*/ 4386805 w 9213448"/>
              <a:gd name="connsiteY36" fmla="*/ 1933418 h 2222785"/>
              <a:gd name="connsiteX37" fmla="*/ 4433103 w 9213448"/>
              <a:gd name="connsiteY37" fmla="*/ 1875544 h 2222785"/>
              <a:gd name="connsiteX38" fmla="*/ 4421529 w 9213448"/>
              <a:gd name="connsiteY38" fmla="*/ 1713499 h 2222785"/>
              <a:gd name="connsiteX39" fmla="*/ 4305782 w 9213448"/>
              <a:gd name="connsiteY39" fmla="*/ 1424131 h 2222785"/>
              <a:gd name="connsiteX40" fmla="*/ 4213185 w 9213448"/>
              <a:gd name="connsiteY40" fmla="*/ 1215787 h 2222785"/>
              <a:gd name="connsiteX41" fmla="*/ 4224759 w 9213448"/>
              <a:gd name="connsiteY41" fmla="*/ 1042167 h 2222785"/>
              <a:gd name="connsiteX42" fmla="*/ 4305782 w 9213448"/>
              <a:gd name="connsiteY42" fmla="*/ 960362 h 2222785"/>
              <a:gd name="connsiteX43" fmla="*/ 4502552 w 9213448"/>
              <a:gd name="connsiteY43" fmla="*/ 880121 h 2222785"/>
              <a:gd name="connsiteX44" fmla="*/ 4815068 w 9213448"/>
              <a:gd name="connsiteY44" fmla="*/ 822248 h 2222785"/>
              <a:gd name="connsiteX45" fmla="*/ 4988688 w 9213448"/>
              <a:gd name="connsiteY45" fmla="*/ 787524 h 2222785"/>
              <a:gd name="connsiteX46" fmla="*/ 5104435 w 9213448"/>
              <a:gd name="connsiteY46" fmla="*/ 752800 h 2222785"/>
              <a:gd name="connsiteX47" fmla="*/ 5173883 w 9213448"/>
              <a:gd name="connsiteY47" fmla="*/ 729650 h 2222785"/>
              <a:gd name="connsiteX48" fmla="*/ 5324354 w 9213448"/>
              <a:gd name="connsiteY48" fmla="*/ 648628 h 2222785"/>
              <a:gd name="connsiteX49" fmla="*/ 5451676 w 9213448"/>
              <a:gd name="connsiteY49" fmla="*/ 579180 h 2222785"/>
              <a:gd name="connsiteX50" fmla="*/ 5578997 w 9213448"/>
              <a:gd name="connsiteY50" fmla="*/ 486582 h 2222785"/>
              <a:gd name="connsiteX51" fmla="*/ 5660020 w 9213448"/>
              <a:gd name="connsiteY51" fmla="*/ 428709 h 2222785"/>
              <a:gd name="connsiteX52" fmla="*/ 5694744 w 9213448"/>
              <a:gd name="connsiteY52" fmla="*/ 408896 h 2222785"/>
              <a:gd name="connsiteX53" fmla="*/ 5810491 w 9213448"/>
              <a:gd name="connsiteY53" fmla="*/ 347686 h 2222785"/>
              <a:gd name="connsiteX54" fmla="*/ 5926238 w 9213448"/>
              <a:gd name="connsiteY54" fmla="*/ 278238 h 2222785"/>
              <a:gd name="connsiteX55" fmla="*/ 6076709 w 9213448"/>
              <a:gd name="connsiteY55" fmla="*/ 197215 h 2222785"/>
              <a:gd name="connsiteX56" fmla="*/ 6146157 w 9213448"/>
              <a:gd name="connsiteY56" fmla="*/ 174066 h 2222785"/>
              <a:gd name="connsiteX57" fmla="*/ 6285053 w 9213448"/>
              <a:gd name="connsiteY57" fmla="*/ 104618 h 2222785"/>
              <a:gd name="connsiteX58" fmla="*/ 6435524 w 9213448"/>
              <a:gd name="connsiteY58" fmla="*/ 46744 h 2222785"/>
              <a:gd name="connsiteX59" fmla="*/ 6516547 w 9213448"/>
              <a:gd name="connsiteY59" fmla="*/ 23595 h 2222785"/>
              <a:gd name="connsiteX60" fmla="*/ 6562845 w 9213448"/>
              <a:gd name="connsiteY60" fmla="*/ 12020 h 2222785"/>
              <a:gd name="connsiteX61" fmla="*/ 6652390 w 9213448"/>
              <a:gd name="connsiteY61" fmla="*/ 3943 h 2222785"/>
              <a:gd name="connsiteX62" fmla="*/ 7388145 w 9213448"/>
              <a:gd name="connsiteY62" fmla="*/ 0 h 2222785"/>
              <a:gd name="connsiteX63" fmla="*/ 8426369 w 9213448"/>
              <a:gd name="connsiteY63" fmla="*/ 46744 h 2222785"/>
              <a:gd name="connsiteX64" fmla="*/ 8532513 w 9213448"/>
              <a:gd name="connsiteY64" fmla="*/ 76444 h 2222785"/>
              <a:gd name="connsiteX65" fmla="*/ 8650231 w 9213448"/>
              <a:gd name="connsiteY65" fmla="*/ 130820 h 2222785"/>
              <a:gd name="connsiteX66" fmla="*/ 8739331 w 9213448"/>
              <a:gd name="connsiteY66" fmla="*/ 210315 h 2222785"/>
              <a:gd name="connsiteX67" fmla="*/ 8868624 w 9213448"/>
              <a:gd name="connsiteY67" fmla="*/ 317541 h 2222785"/>
              <a:gd name="connsiteX68" fmla="*/ 8993529 w 9213448"/>
              <a:gd name="connsiteY68" fmla="*/ 498157 h 2222785"/>
              <a:gd name="connsiteX69" fmla="*/ 9028253 w 9213448"/>
              <a:gd name="connsiteY69" fmla="*/ 567605 h 2222785"/>
              <a:gd name="connsiteX70" fmla="*/ 9120850 w 9213448"/>
              <a:gd name="connsiteY70" fmla="*/ 752800 h 2222785"/>
              <a:gd name="connsiteX71" fmla="*/ 9144000 w 9213448"/>
              <a:gd name="connsiteY71" fmla="*/ 822248 h 2222785"/>
              <a:gd name="connsiteX72" fmla="*/ 9167149 w 9213448"/>
              <a:gd name="connsiteY72" fmla="*/ 891696 h 2222785"/>
              <a:gd name="connsiteX73" fmla="*/ 9213448 w 9213448"/>
              <a:gd name="connsiteY73" fmla="*/ 1157914 h 2222785"/>
              <a:gd name="connsiteX74" fmla="*/ 9167149 w 9213448"/>
              <a:gd name="connsiteY74" fmla="*/ 1551453 h 2222785"/>
              <a:gd name="connsiteX75" fmla="*/ 9111468 w 9213448"/>
              <a:gd name="connsiteY75" fmla="*/ 1720426 h 2222785"/>
              <a:gd name="connsiteX76" fmla="*/ 8945150 w 9213448"/>
              <a:gd name="connsiteY76" fmla="*/ 1949378 h 2222785"/>
              <a:gd name="connsiteX77" fmla="*/ 8679964 w 9213448"/>
              <a:gd name="connsiteY77"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972273 w 9213448"/>
              <a:gd name="connsiteY12" fmla="*/ 1921843 h 2222785"/>
              <a:gd name="connsiteX13" fmla="*/ 1041721 w 9213448"/>
              <a:gd name="connsiteY13" fmla="*/ 1898693 h 2222785"/>
              <a:gd name="connsiteX14" fmla="*/ 1169043 w 9213448"/>
              <a:gd name="connsiteY14" fmla="*/ 1863969 h 2222785"/>
              <a:gd name="connsiteX15" fmla="*/ 1342663 w 9213448"/>
              <a:gd name="connsiteY15" fmla="*/ 1806096 h 2222785"/>
              <a:gd name="connsiteX16" fmla="*/ 1469985 w 9213448"/>
              <a:gd name="connsiteY16" fmla="*/ 1771372 h 2222785"/>
              <a:gd name="connsiteX17" fmla="*/ 1504709 w 9213448"/>
              <a:gd name="connsiteY17" fmla="*/ 1759797 h 2222785"/>
              <a:gd name="connsiteX18" fmla="*/ 1817225 w 9213448"/>
              <a:gd name="connsiteY18" fmla="*/ 1655625 h 2222785"/>
              <a:gd name="connsiteX19" fmla="*/ 1956121 w 9213448"/>
              <a:gd name="connsiteY19" fmla="*/ 1620901 h 2222785"/>
              <a:gd name="connsiteX20" fmla="*/ 1990845 w 9213448"/>
              <a:gd name="connsiteY20" fmla="*/ 1609326 h 2222785"/>
              <a:gd name="connsiteX21" fmla="*/ 2060293 w 9213448"/>
              <a:gd name="connsiteY21" fmla="*/ 1597752 h 2222785"/>
              <a:gd name="connsiteX22" fmla="*/ 2141316 w 9213448"/>
              <a:gd name="connsiteY22" fmla="*/ 1574602 h 2222785"/>
              <a:gd name="connsiteX23" fmla="*/ 2210764 w 9213448"/>
              <a:gd name="connsiteY23" fmla="*/ 1563028 h 2222785"/>
              <a:gd name="connsiteX24" fmla="*/ 2257063 w 9213448"/>
              <a:gd name="connsiteY24" fmla="*/ 1551453 h 2222785"/>
              <a:gd name="connsiteX25" fmla="*/ 2419109 w 9213448"/>
              <a:gd name="connsiteY25" fmla="*/ 1528304 h 2222785"/>
              <a:gd name="connsiteX26" fmla="*/ 2546430 w 9213448"/>
              <a:gd name="connsiteY26" fmla="*/ 1493580 h 2222785"/>
              <a:gd name="connsiteX27" fmla="*/ 2731625 w 9213448"/>
              <a:gd name="connsiteY27" fmla="*/ 1447281 h 2222785"/>
              <a:gd name="connsiteX28" fmla="*/ 2882096 w 9213448"/>
              <a:gd name="connsiteY28" fmla="*/ 1435706 h 2222785"/>
              <a:gd name="connsiteX29" fmla="*/ 3310359 w 9213448"/>
              <a:gd name="connsiteY29" fmla="*/ 1458855 h 2222785"/>
              <a:gd name="connsiteX30" fmla="*/ 3429444 w 9213448"/>
              <a:gd name="connsiteY30" fmla="*/ 1531640 h 2222785"/>
              <a:gd name="connsiteX31" fmla="*/ 3530278 w 9213448"/>
              <a:gd name="connsiteY31" fmla="*/ 1655625 h 2222785"/>
              <a:gd name="connsiteX32" fmla="*/ 3721782 w 9213448"/>
              <a:gd name="connsiteY32" fmla="*/ 1849790 h 2222785"/>
              <a:gd name="connsiteX33" fmla="*/ 4039564 w 9213448"/>
              <a:gd name="connsiteY33" fmla="*/ 2002866 h 2222785"/>
              <a:gd name="connsiteX34" fmla="*/ 4282633 w 9213448"/>
              <a:gd name="connsiteY34" fmla="*/ 1979716 h 2222785"/>
              <a:gd name="connsiteX35" fmla="*/ 4386805 w 9213448"/>
              <a:gd name="connsiteY35" fmla="*/ 1933418 h 2222785"/>
              <a:gd name="connsiteX36" fmla="*/ 4433103 w 9213448"/>
              <a:gd name="connsiteY36" fmla="*/ 1875544 h 2222785"/>
              <a:gd name="connsiteX37" fmla="*/ 4421529 w 9213448"/>
              <a:gd name="connsiteY37" fmla="*/ 1713499 h 2222785"/>
              <a:gd name="connsiteX38" fmla="*/ 4305782 w 9213448"/>
              <a:gd name="connsiteY38" fmla="*/ 1424131 h 2222785"/>
              <a:gd name="connsiteX39" fmla="*/ 4213185 w 9213448"/>
              <a:gd name="connsiteY39" fmla="*/ 1215787 h 2222785"/>
              <a:gd name="connsiteX40" fmla="*/ 4224759 w 9213448"/>
              <a:gd name="connsiteY40" fmla="*/ 1042167 h 2222785"/>
              <a:gd name="connsiteX41" fmla="*/ 4305782 w 9213448"/>
              <a:gd name="connsiteY41" fmla="*/ 960362 h 2222785"/>
              <a:gd name="connsiteX42" fmla="*/ 4502552 w 9213448"/>
              <a:gd name="connsiteY42" fmla="*/ 880121 h 2222785"/>
              <a:gd name="connsiteX43" fmla="*/ 4815068 w 9213448"/>
              <a:gd name="connsiteY43" fmla="*/ 822248 h 2222785"/>
              <a:gd name="connsiteX44" fmla="*/ 4988688 w 9213448"/>
              <a:gd name="connsiteY44" fmla="*/ 787524 h 2222785"/>
              <a:gd name="connsiteX45" fmla="*/ 5104435 w 9213448"/>
              <a:gd name="connsiteY45" fmla="*/ 752800 h 2222785"/>
              <a:gd name="connsiteX46" fmla="*/ 5173883 w 9213448"/>
              <a:gd name="connsiteY46" fmla="*/ 729650 h 2222785"/>
              <a:gd name="connsiteX47" fmla="*/ 5324354 w 9213448"/>
              <a:gd name="connsiteY47" fmla="*/ 648628 h 2222785"/>
              <a:gd name="connsiteX48" fmla="*/ 5451676 w 9213448"/>
              <a:gd name="connsiteY48" fmla="*/ 579180 h 2222785"/>
              <a:gd name="connsiteX49" fmla="*/ 5578997 w 9213448"/>
              <a:gd name="connsiteY49" fmla="*/ 486582 h 2222785"/>
              <a:gd name="connsiteX50" fmla="*/ 5660020 w 9213448"/>
              <a:gd name="connsiteY50" fmla="*/ 428709 h 2222785"/>
              <a:gd name="connsiteX51" fmla="*/ 5694744 w 9213448"/>
              <a:gd name="connsiteY51" fmla="*/ 408896 h 2222785"/>
              <a:gd name="connsiteX52" fmla="*/ 5810491 w 9213448"/>
              <a:gd name="connsiteY52" fmla="*/ 347686 h 2222785"/>
              <a:gd name="connsiteX53" fmla="*/ 5926238 w 9213448"/>
              <a:gd name="connsiteY53" fmla="*/ 278238 h 2222785"/>
              <a:gd name="connsiteX54" fmla="*/ 6076709 w 9213448"/>
              <a:gd name="connsiteY54" fmla="*/ 197215 h 2222785"/>
              <a:gd name="connsiteX55" fmla="*/ 6146157 w 9213448"/>
              <a:gd name="connsiteY55" fmla="*/ 174066 h 2222785"/>
              <a:gd name="connsiteX56" fmla="*/ 6285053 w 9213448"/>
              <a:gd name="connsiteY56" fmla="*/ 104618 h 2222785"/>
              <a:gd name="connsiteX57" fmla="*/ 6435524 w 9213448"/>
              <a:gd name="connsiteY57" fmla="*/ 46744 h 2222785"/>
              <a:gd name="connsiteX58" fmla="*/ 6516547 w 9213448"/>
              <a:gd name="connsiteY58" fmla="*/ 23595 h 2222785"/>
              <a:gd name="connsiteX59" fmla="*/ 6562845 w 9213448"/>
              <a:gd name="connsiteY59" fmla="*/ 12020 h 2222785"/>
              <a:gd name="connsiteX60" fmla="*/ 6652390 w 9213448"/>
              <a:gd name="connsiteY60" fmla="*/ 3943 h 2222785"/>
              <a:gd name="connsiteX61" fmla="*/ 7388145 w 9213448"/>
              <a:gd name="connsiteY61" fmla="*/ 0 h 2222785"/>
              <a:gd name="connsiteX62" fmla="*/ 8426369 w 9213448"/>
              <a:gd name="connsiteY62" fmla="*/ 46744 h 2222785"/>
              <a:gd name="connsiteX63" fmla="*/ 8532513 w 9213448"/>
              <a:gd name="connsiteY63" fmla="*/ 76444 h 2222785"/>
              <a:gd name="connsiteX64" fmla="*/ 8650231 w 9213448"/>
              <a:gd name="connsiteY64" fmla="*/ 130820 h 2222785"/>
              <a:gd name="connsiteX65" fmla="*/ 8739331 w 9213448"/>
              <a:gd name="connsiteY65" fmla="*/ 210315 h 2222785"/>
              <a:gd name="connsiteX66" fmla="*/ 8868624 w 9213448"/>
              <a:gd name="connsiteY66" fmla="*/ 317541 h 2222785"/>
              <a:gd name="connsiteX67" fmla="*/ 8993529 w 9213448"/>
              <a:gd name="connsiteY67" fmla="*/ 498157 h 2222785"/>
              <a:gd name="connsiteX68" fmla="*/ 9028253 w 9213448"/>
              <a:gd name="connsiteY68" fmla="*/ 567605 h 2222785"/>
              <a:gd name="connsiteX69" fmla="*/ 9120850 w 9213448"/>
              <a:gd name="connsiteY69" fmla="*/ 752800 h 2222785"/>
              <a:gd name="connsiteX70" fmla="*/ 9144000 w 9213448"/>
              <a:gd name="connsiteY70" fmla="*/ 822248 h 2222785"/>
              <a:gd name="connsiteX71" fmla="*/ 9167149 w 9213448"/>
              <a:gd name="connsiteY71" fmla="*/ 891696 h 2222785"/>
              <a:gd name="connsiteX72" fmla="*/ 9213448 w 9213448"/>
              <a:gd name="connsiteY72" fmla="*/ 1157914 h 2222785"/>
              <a:gd name="connsiteX73" fmla="*/ 9167149 w 9213448"/>
              <a:gd name="connsiteY73" fmla="*/ 1551453 h 2222785"/>
              <a:gd name="connsiteX74" fmla="*/ 9111468 w 9213448"/>
              <a:gd name="connsiteY74" fmla="*/ 1720426 h 2222785"/>
              <a:gd name="connsiteX75" fmla="*/ 8945150 w 9213448"/>
              <a:gd name="connsiteY75" fmla="*/ 1949378 h 2222785"/>
              <a:gd name="connsiteX76" fmla="*/ 8679964 w 9213448"/>
              <a:gd name="connsiteY76"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833377 w 9213448"/>
              <a:gd name="connsiteY10" fmla="*/ 1968142 h 2222785"/>
              <a:gd name="connsiteX11" fmla="*/ 925974 w 9213448"/>
              <a:gd name="connsiteY11" fmla="*/ 1933418 h 2222785"/>
              <a:gd name="connsiteX12" fmla="*/ 1041721 w 9213448"/>
              <a:gd name="connsiteY12" fmla="*/ 1898693 h 2222785"/>
              <a:gd name="connsiteX13" fmla="*/ 1169043 w 9213448"/>
              <a:gd name="connsiteY13" fmla="*/ 1863969 h 2222785"/>
              <a:gd name="connsiteX14" fmla="*/ 1342663 w 9213448"/>
              <a:gd name="connsiteY14" fmla="*/ 1806096 h 2222785"/>
              <a:gd name="connsiteX15" fmla="*/ 1469985 w 9213448"/>
              <a:gd name="connsiteY15" fmla="*/ 1771372 h 2222785"/>
              <a:gd name="connsiteX16" fmla="*/ 1504709 w 9213448"/>
              <a:gd name="connsiteY16" fmla="*/ 1759797 h 2222785"/>
              <a:gd name="connsiteX17" fmla="*/ 1817225 w 9213448"/>
              <a:gd name="connsiteY17" fmla="*/ 1655625 h 2222785"/>
              <a:gd name="connsiteX18" fmla="*/ 1956121 w 9213448"/>
              <a:gd name="connsiteY18" fmla="*/ 1620901 h 2222785"/>
              <a:gd name="connsiteX19" fmla="*/ 1990845 w 9213448"/>
              <a:gd name="connsiteY19" fmla="*/ 1609326 h 2222785"/>
              <a:gd name="connsiteX20" fmla="*/ 2060293 w 9213448"/>
              <a:gd name="connsiteY20" fmla="*/ 1597752 h 2222785"/>
              <a:gd name="connsiteX21" fmla="*/ 2141316 w 9213448"/>
              <a:gd name="connsiteY21" fmla="*/ 1574602 h 2222785"/>
              <a:gd name="connsiteX22" fmla="*/ 2210764 w 9213448"/>
              <a:gd name="connsiteY22" fmla="*/ 1563028 h 2222785"/>
              <a:gd name="connsiteX23" fmla="*/ 2257063 w 9213448"/>
              <a:gd name="connsiteY23" fmla="*/ 1551453 h 2222785"/>
              <a:gd name="connsiteX24" fmla="*/ 2419109 w 9213448"/>
              <a:gd name="connsiteY24" fmla="*/ 1528304 h 2222785"/>
              <a:gd name="connsiteX25" fmla="*/ 2546430 w 9213448"/>
              <a:gd name="connsiteY25" fmla="*/ 1493580 h 2222785"/>
              <a:gd name="connsiteX26" fmla="*/ 2731625 w 9213448"/>
              <a:gd name="connsiteY26" fmla="*/ 1447281 h 2222785"/>
              <a:gd name="connsiteX27" fmla="*/ 2882096 w 9213448"/>
              <a:gd name="connsiteY27" fmla="*/ 1435706 h 2222785"/>
              <a:gd name="connsiteX28" fmla="*/ 3310359 w 9213448"/>
              <a:gd name="connsiteY28" fmla="*/ 1458855 h 2222785"/>
              <a:gd name="connsiteX29" fmla="*/ 3429444 w 9213448"/>
              <a:gd name="connsiteY29" fmla="*/ 1531640 h 2222785"/>
              <a:gd name="connsiteX30" fmla="*/ 3530278 w 9213448"/>
              <a:gd name="connsiteY30" fmla="*/ 1655625 h 2222785"/>
              <a:gd name="connsiteX31" fmla="*/ 3721782 w 9213448"/>
              <a:gd name="connsiteY31" fmla="*/ 1849790 h 2222785"/>
              <a:gd name="connsiteX32" fmla="*/ 4039564 w 9213448"/>
              <a:gd name="connsiteY32" fmla="*/ 2002866 h 2222785"/>
              <a:gd name="connsiteX33" fmla="*/ 4282633 w 9213448"/>
              <a:gd name="connsiteY33" fmla="*/ 1979716 h 2222785"/>
              <a:gd name="connsiteX34" fmla="*/ 4386805 w 9213448"/>
              <a:gd name="connsiteY34" fmla="*/ 1933418 h 2222785"/>
              <a:gd name="connsiteX35" fmla="*/ 4433103 w 9213448"/>
              <a:gd name="connsiteY35" fmla="*/ 1875544 h 2222785"/>
              <a:gd name="connsiteX36" fmla="*/ 4421529 w 9213448"/>
              <a:gd name="connsiteY36" fmla="*/ 1713499 h 2222785"/>
              <a:gd name="connsiteX37" fmla="*/ 4305782 w 9213448"/>
              <a:gd name="connsiteY37" fmla="*/ 1424131 h 2222785"/>
              <a:gd name="connsiteX38" fmla="*/ 4213185 w 9213448"/>
              <a:gd name="connsiteY38" fmla="*/ 1215787 h 2222785"/>
              <a:gd name="connsiteX39" fmla="*/ 4224759 w 9213448"/>
              <a:gd name="connsiteY39" fmla="*/ 1042167 h 2222785"/>
              <a:gd name="connsiteX40" fmla="*/ 4305782 w 9213448"/>
              <a:gd name="connsiteY40" fmla="*/ 960362 h 2222785"/>
              <a:gd name="connsiteX41" fmla="*/ 4502552 w 9213448"/>
              <a:gd name="connsiteY41" fmla="*/ 880121 h 2222785"/>
              <a:gd name="connsiteX42" fmla="*/ 4815068 w 9213448"/>
              <a:gd name="connsiteY42" fmla="*/ 822248 h 2222785"/>
              <a:gd name="connsiteX43" fmla="*/ 4988688 w 9213448"/>
              <a:gd name="connsiteY43" fmla="*/ 787524 h 2222785"/>
              <a:gd name="connsiteX44" fmla="*/ 5104435 w 9213448"/>
              <a:gd name="connsiteY44" fmla="*/ 752800 h 2222785"/>
              <a:gd name="connsiteX45" fmla="*/ 5173883 w 9213448"/>
              <a:gd name="connsiteY45" fmla="*/ 729650 h 2222785"/>
              <a:gd name="connsiteX46" fmla="*/ 5324354 w 9213448"/>
              <a:gd name="connsiteY46" fmla="*/ 648628 h 2222785"/>
              <a:gd name="connsiteX47" fmla="*/ 5451676 w 9213448"/>
              <a:gd name="connsiteY47" fmla="*/ 579180 h 2222785"/>
              <a:gd name="connsiteX48" fmla="*/ 5578997 w 9213448"/>
              <a:gd name="connsiteY48" fmla="*/ 486582 h 2222785"/>
              <a:gd name="connsiteX49" fmla="*/ 5660020 w 9213448"/>
              <a:gd name="connsiteY49" fmla="*/ 428709 h 2222785"/>
              <a:gd name="connsiteX50" fmla="*/ 5694744 w 9213448"/>
              <a:gd name="connsiteY50" fmla="*/ 408896 h 2222785"/>
              <a:gd name="connsiteX51" fmla="*/ 5810491 w 9213448"/>
              <a:gd name="connsiteY51" fmla="*/ 347686 h 2222785"/>
              <a:gd name="connsiteX52" fmla="*/ 5926238 w 9213448"/>
              <a:gd name="connsiteY52" fmla="*/ 278238 h 2222785"/>
              <a:gd name="connsiteX53" fmla="*/ 6076709 w 9213448"/>
              <a:gd name="connsiteY53" fmla="*/ 197215 h 2222785"/>
              <a:gd name="connsiteX54" fmla="*/ 6146157 w 9213448"/>
              <a:gd name="connsiteY54" fmla="*/ 174066 h 2222785"/>
              <a:gd name="connsiteX55" fmla="*/ 6285053 w 9213448"/>
              <a:gd name="connsiteY55" fmla="*/ 104618 h 2222785"/>
              <a:gd name="connsiteX56" fmla="*/ 6435524 w 9213448"/>
              <a:gd name="connsiteY56" fmla="*/ 46744 h 2222785"/>
              <a:gd name="connsiteX57" fmla="*/ 6516547 w 9213448"/>
              <a:gd name="connsiteY57" fmla="*/ 23595 h 2222785"/>
              <a:gd name="connsiteX58" fmla="*/ 6562845 w 9213448"/>
              <a:gd name="connsiteY58" fmla="*/ 12020 h 2222785"/>
              <a:gd name="connsiteX59" fmla="*/ 6652390 w 9213448"/>
              <a:gd name="connsiteY59" fmla="*/ 3943 h 2222785"/>
              <a:gd name="connsiteX60" fmla="*/ 7388145 w 9213448"/>
              <a:gd name="connsiteY60" fmla="*/ 0 h 2222785"/>
              <a:gd name="connsiteX61" fmla="*/ 8426369 w 9213448"/>
              <a:gd name="connsiteY61" fmla="*/ 46744 h 2222785"/>
              <a:gd name="connsiteX62" fmla="*/ 8532513 w 9213448"/>
              <a:gd name="connsiteY62" fmla="*/ 76444 h 2222785"/>
              <a:gd name="connsiteX63" fmla="*/ 8650231 w 9213448"/>
              <a:gd name="connsiteY63" fmla="*/ 130820 h 2222785"/>
              <a:gd name="connsiteX64" fmla="*/ 8739331 w 9213448"/>
              <a:gd name="connsiteY64" fmla="*/ 210315 h 2222785"/>
              <a:gd name="connsiteX65" fmla="*/ 8868624 w 9213448"/>
              <a:gd name="connsiteY65" fmla="*/ 317541 h 2222785"/>
              <a:gd name="connsiteX66" fmla="*/ 8993529 w 9213448"/>
              <a:gd name="connsiteY66" fmla="*/ 498157 h 2222785"/>
              <a:gd name="connsiteX67" fmla="*/ 9028253 w 9213448"/>
              <a:gd name="connsiteY67" fmla="*/ 567605 h 2222785"/>
              <a:gd name="connsiteX68" fmla="*/ 9120850 w 9213448"/>
              <a:gd name="connsiteY68" fmla="*/ 752800 h 2222785"/>
              <a:gd name="connsiteX69" fmla="*/ 9144000 w 9213448"/>
              <a:gd name="connsiteY69" fmla="*/ 822248 h 2222785"/>
              <a:gd name="connsiteX70" fmla="*/ 9167149 w 9213448"/>
              <a:gd name="connsiteY70" fmla="*/ 891696 h 2222785"/>
              <a:gd name="connsiteX71" fmla="*/ 9213448 w 9213448"/>
              <a:gd name="connsiteY71" fmla="*/ 1157914 h 2222785"/>
              <a:gd name="connsiteX72" fmla="*/ 9167149 w 9213448"/>
              <a:gd name="connsiteY72" fmla="*/ 1551453 h 2222785"/>
              <a:gd name="connsiteX73" fmla="*/ 9111468 w 9213448"/>
              <a:gd name="connsiteY73" fmla="*/ 1720426 h 2222785"/>
              <a:gd name="connsiteX74" fmla="*/ 8945150 w 9213448"/>
              <a:gd name="connsiteY74" fmla="*/ 1949378 h 2222785"/>
              <a:gd name="connsiteX75" fmla="*/ 8679964 w 9213448"/>
              <a:gd name="connsiteY75"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740779 w 9213448"/>
              <a:gd name="connsiteY9" fmla="*/ 2002866 h 2222785"/>
              <a:gd name="connsiteX10" fmla="*/ 925974 w 9213448"/>
              <a:gd name="connsiteY10" fmla="*/ 1933418 h 2222785"/>
              <a:gd name="connsiteX11" fmla="*/ 1041721 w 9213448"/>
              <a:gd name="connsiteY11" fmla="*/ 1898693 h 2222785"/>
              <a:gd name="connsiteX12" fmla="*/ 1169043 w 9213448"/>
              <a:gd name="connsiteY12" fmla="*/ 1863969 h 2222785"/>
              <a:gd name="connsiteX13" fmla="*/ 1342663 w 9213448"/>
              <a:gd name="connsiteY13" fmla="*/ 1806096 h 2222785"/>
              <a:gd name="connsiteX14" fmla="*/ 1469985 w 9213448"/>
              <a:gd name="connsiteY14" fmla="*/ 1771372 h 2222785"/>
              <a:gd name="connsiteX15" fmla="*/ 1504709 w 9213448"/>
              <a:gd name="connsiteY15" fmla="*/ 1759797 h 2222785"/>
              <a:gd name="connsiteX16" fmla="*/ 1817225 w 9213448"/>
              <a:gd name="connsiteY16" fmla="*/ 1655625 h 2222785"/>
              <a:gd name="connsiteX17" fmla="*/ 1956121 w 9213448"/>
              <a:gd name="connsiteY17" fmla="*/ 1620901 h 2222785"/>
              <a:gd name="connsiteX18" fmla="*/ 1990845 w 9213448"/>
              <a:gd name="connsiteY18" fmla="*/ 1609326 h 2222785"/>
              <a:gd name="connsiteX19" fmla="*/ 2060293 w 9213448"/>
              <a:gd name="connsiteY19" fmla="*/ 1597752 h 2222785"/>
              <a:gd name="connsiteX20" fmla="*/ 2141316 w 9213448"/>
              <a:gd name="connsiteY20" fmla="*/ 1574602 h 2222785"/>
              <a:gd name="connsiteX21" fmla="*/ 2210764 w 9213448"/>
              <a:gd name="connsiteY21" fmla="*/ 1563028 h 2222785"/>
              <a:gd name="connsiteX22" fmla="*/ 2257063 w 9213448"/>
              <a:gd name="connsiteY22" fmla="*/ 1551453 h 2222785"/>
              <a:gd name="connsiteX23" fmla="*/ 2419109 w 9213448"/>
              <a:gd name="connsiteY23" fmla="*/ 1528304 h 2222785"/>
              <a:gd name="connsiteX24" fmla="*/ 2546430 w 9213448"/>
              <a:gd name="connsiteY24" fmla="*/ 1493580 h 2222785"/>
              <a:gd name="connsiteX25" fmla="*/ 2731625 w 9213448"/>
              <a:gd name="connsiteY25" fmla="*/ 1447281 h 2222785"/>
              <a:gd name="connsiteX26" fmla="*/ 2882096 w 9213448"/>
              <a:gd name="connsiteY26" fmla="*/ 1435706 h 2222785"/>
              <a:gd name="connsiteX27" fmla="*/ 3310359 w 9213448"/>
              <a:gd name="connsiteY27" fmla="*/ 1458855 h 2222785"/>
              <a:gd name="connsiteX28" fmla="*/ 3429444 w 9213448"/>
              <a:gd name="connsiteY28" fmla="*/ 1531640 h 2222785"/>
              <a:gd name="connsiteX29" fmla="*/ 3530278 w 9213448"/>
              <a:gd name="connsiteY29" fmla="*/ 1655625 h 2222785"/>
              <a:gd name="connsiteX30" fmla="*/ 3721782 w 9213448"/>
              <a:gd name="connsiteY30" fmla="*/ 1849790 h 2222785"/>
              <a:gd name="connsiteX31" fmla="*/ 4039564 w 9213448"/>
              <a:gd name="connsiteY31" fmla="*/ 2002866 h 2222785"/>
              <a:gd name="connsiteX32" fmla="*/ 4282633 w 9213448"/>
              <a:gd name="connsiteY32" fmla="*/ 1979716 h 2222785"/>
              <a:gd name="connsiteX33" fmla="*/ 4386805 w 9213448"/>
              <a:gd name="connsiteY33" fmla="*/ 1933418 h 2222785"/>
              <a:gd name="connsiteX34" fmla="*/ 4433103 w 9213448"/>
              <a:gd name="connsiteY34" fmla="*/ 1875544 h 2222785"/>
              <a:gd name="connsiteX35" fmla="*/ 4421529 w 9213448"/>
              <a:gd name="connsiteY35" fmla="*/ 1713499 h 2222785"/>
              <a:gd name="connsiteX36" fmla="*/ 4305782 w 9213448"/>
              <a:gd name="connsiteY36" fmla="*/ 1424131 h 2222785"/>
              <a:gd name="connsiteX37" fmla="*/ 4213185 w 9213448"/>
              <a:gd name="connsiteY37" fmla="*/ 1215787 h 2222785"/>
              <a:gd name="connsiteX38" fmla="*/ 4224759 w 9213448"/>
              <a:gd name="connsiteY38" fmla="*/ 1042167 h 2222785"/>
              <a:gd name="connsiteX39" fmla="*/ 4305782 w 9213448"/>
              <a:gd name="connsiteY39" fmla="*/ 960362 h 2222785"/>
              <a:gd name="connsiteX40" fmla="*/ 4502552 w 9213448"/>
              <a:gd name="connsiteY40" fmla="*/ 880121 h 2222785"/>
              <a:gd name="connsiteX41" fmla="*/ 4815068 w 9213448"/>
              <a:gd name="connsiteY41" fmla="*/ 822248 h 2222785"/>
              <a:gd name="connsiteX42" fmla="*/ 4988688 w 9213448"/>
              <a:gd name="connsiteY42" fmla="*/ 787524 h 2222785"/>
              <a:gd name="connsiteX43" fmla="*/ 5104435 w 9213448"/>
              <a:gd name="connsiteY43" fmla="*/ 752800 h 2222785"/>
              <a:gd name="connsiteX44" fmla="*/ 5173883 w 9213448"/>
              <a:gd name="connsiteY44" fmla="*/ 729650 h 2222785"/>
              <a:gd name="connsiteX45" fmla="*/ 5324354 w 9213448"/>
              <a:gd name="connsiteY45" fmla="*/ 648628 h 2222785"/>
              <a:gd name="connsiteX46" fmla="*/ 5451676 w 9213448"/>
              <a:gd name="connsiteY46" fmla="*/ 579180 h 2222785"/>
              <a:gd name="connsiteX47" fmla="*/ 5578997 w 9213448"/>
              <a:gd name="connsiteY47" fmla="*/ 486582 h 2222785"/>
              <a:gd name="connsiteX48" fmla="*/ 5660020 w 9213448"/>
              <a:gd name="connsiteY48" fmla="*/ 428709 h 2222785"/>
              <a:gd name="connsiteX49" fmla="*/ 5694744 w 9213448"/>
              <a:gd name="connsiteY49" fmla="*/ 408896 h 2222785"/>
              <a:gd name="connsiteX50" fmla="*/ 5810491 w 9213448"/>
              <a:gd name="connsiteY50" fmla="*/ 347686 h 2222785"/>
              <a:gd name="connsiteX51" fmla="*/ 5926238 w 9213448"/>
              <a:gd name="connsiteY51" fmla="*/ 278238 h 2222785"/>
              <a:gd name="connsiteX52" fmla="*/ 6076709 w 9213448"/>
              <a:gd name="connsiteY52" fmla="*/ 197215 h 2222785"/>
              <a:gd name="connsiteX53" fmla="*/ 6146157 w 9213448"/>
              <a:gd name="connsiteY53" fmla="*/ 174066 h 2222785"/>
              <a:gd name="connsiteX54" fmla="*/ 6285053 w 9213448"/>
              <a:gd name="connsiteY54" fmla="*/ 104618 h 2222785"/>
              <a:gd name="connsiteX55" fmla="*/ 6435524 w 9213448"/>
              <a:gd name="connsiteY55" fmla="*/ 46744 h 2222785"/>
              <a:gd name="connsiteX56" fmla="*/ 6516547 w 9213448"/>
              <a:gd name="connsiteY56" fmla="*/ 23595 h 2222785"/>
              <a:gd name="connsiteX57" fmla="*/ 6562845 w 9213448"/>
              <a:gd name="connsiteY57" fmla="*/ 12020 h 2222785"/>
              <a:gd name="connsiteX58" fmla="*/ 6652390 w 9213448"/>
              <a:gd name="connsiteY58" fmla="*/ 3943 h 2222785"/>
              <a:gd name="connsiteX59" fmla="*/ 7388145 w 9213448"/>
              <a:gd name="connsiteY59" fmla="*/ 0 h 2222785"/>
              <a:gd name="connsiteX60" fmla="*/ 8426369 w 9213448"/>
              <a:gd name="connsiteY60" fmla="*/ 46744 h 2222785"/>
              <a:gd name="connsiteX61" fmla="*/ 8532513 w 9213448"/>
              <a:gd name="connsiteY61" fmla="*/ 76444 h 2222785"/>
              <a:gd name="connsiteX62" fmla="*/ 8650231 w 9213448"/>
              <a:gd name="connsiteY62" fmla="*/ 130820 h 2222785"/>
              <a:gd name="connsiteX63" fmla="*/ 8739331 w 9213448"/>
              <a:gd name="connsiteY63" fmla="*/ 210315 h 2222785"/>
              <a:gd name="connsiteX64" fmla="*/ 8868624 w 9213448"/>
              <a:gd name="connsiteY64" fmla="*/ 317541 h 2222785"/>
              <a:gd name="connsiteX65" fmla="*/ 8993529 w 9213448"/>
              <a:gd name="connsiteY65" fmla="*/ 498157 h 2222785"/>
              <a:gd name="connsiteX66" fmla="*/ 9028253 w 9213448"/>
              <a:gd name="connsiteY66" fmla="*/ 567605 h 2222785"/>
              <a:gd name="connsiteX67" fmla="*/ 9120850 w 9213448"/>
              <a:gd name="connsiteY67" fmla="*/ 752800 h 2222785"/>
              <a:gd name="connsiteX68" fmla="*/ 9144000 w 9213448"/>
              <a:gd name="connsiteY68" fmla="*/ 822248 h 2222785"/>
              <a:gd name="connsiteX69" fmla="*/ 9167149 w 9213448"/>
              <a:gd name="connsiteY69" fmla="*/ 891696 h 2222785"/>
              <a:gd name="connsiteX70" fmla="*/ 9213448 w 9213448"/>
              <a:gd name="connsiteY70" fmla="*/ 1157914 h 2222785"/>
              <a:gd name="connsiteX71" fmla="*/ 9167149 w 9213448"/>
              <a:gd name="connsiteY71" fmla="*/ 1551453 h 2222785"/>
              <a:gd name="connsiteX72" fmla="*/ 9111468 w 9213448"/>
              <a:gd name="connsiteY72" fmla="*/ 1720426 h 2222785"/>
              <a:gd name="connsiteX73" fmla="*/ 8945150 w 9213448"/>
              <a:gd name="connsiteY73" fmla="*/ 1949378 h 2222785"/>
              <a:gd name="connsiteX74" fmla="*/ 8679964 w 9213448"/>
              <a:gd name="connsiteY74"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36607 w 9213448"/>
              <a:gd name="connsiteY7" fmla="*/ 2026015 h 2222785"/>
              <a:gd name="connsiteX8" fmla="*/ 671331 w 9213448"/>
              <a:gd name="connsiteY8" fmla="*/ 2014440 h 2222785"/>
              <a:gd name="connsiteX9" fmla="*/ 925974 w 9213448"/>
              <a:gd name="connsiteY9" fmla="*/ 1933418 h 2222785"/>
              <a:gd name="connsiteX10" fmla="*/ 1041721 w 9213448"/>
              <a:gd name="connsiteY10" fmla="*/ 1898693 h 2222785"/>
              <a:gd name="connsiteX11" fmla="*/ 1169043 w 9213448"/>
              <a:gd name="connsiteY11" fmla="*/ 1863969 h 2222785"/>
              <a:gd name="connsiteX12" fmla="*/ 1342663 w 9213448"/>
              <a:gd name="connsiteY12" fmla="*/ 1806096 h 2222785"/>
              <a:gd name="connsiteX13" fmla="*/ 1469985 w 9213448"/>
              <a:gd name="connsiteY13" fmla="*/ 1771372 h 2222785"/>
              <a:gd name="connsiteX14" fmla="*/ 1504709 w 9213448"/>
              <a:gd name="connsiteY14" fmla="*/ 1759797 h 2222785"/>
              <a:gd name="connsiteX15" fmla="*/ 1817225 w 9213448"/>
              <a:gd name="connsiteY15" fmla="*/ 1655625 h 2222785"/>
              <a:gd name="connsiteX16" fmla="*/ 1956121 w 9213448"/>
              <a:gd name="connsiteY16" fmla="*/ 1620901 h 2222785"/>
              <a:gd name="connsiteX17" fmla="*/ 1990845 w 9213448"/>
              <a:gd name="connsiteY17" fmla="*/ 1609326 h 2222785"/>
              <a:gd name="connsiteX18" fmla="*/ 2060293 w 9213448"/>
              <a:gd name="connsiteY18" fmla="*/ 1597752 h 2222785"/>
              <a:gd name="connsiteX19" fmla="*/ 2141316 w 9213448"/>
              <a:gd name="connsiteY19" fmla="*/ 1574602 h 2222785"/>
              <a:gd name="connsiteX20" fmla="*/ 2210764 w 9213448"/>
              <a:gd name="connsiteY20" fmla="*/ 1563028 h 2222785"/>
              <a:gd name="connsiteX21" fmla="*/ 2257063 w 9213448"/>
              <a:gd name="connsiteY21" fmla="*/ 1551453 h 2222785"/>
              <a:gd name="connsiteX22" fmla="*/ 2419109 w 9213448"/>
              <a:gd name="connsiteY22" fmla="*/ 1528304 h 2222785"/>
              <a:gd name="connsiteX23" fmla="*/ 2546430 w 9213448"/>
              <a:gd name="connsiteY23" fmla="*/ 1493580 h 2222785"/>
              <a:gd name="connsiteX24" fmla="*/ 2731625 w 9213448"/>
              <a:gd name="connsiteY24" fmla="*/ 1447281 h 2222785"/>
              <a:gd name="connsiteX25" fmla="*/ 2882096 w 9213448"/>
              <a:gd name="connsiteY25" fmla="*/ 1435706 h 2222785"/>
              <a:gd name="connsiteX26" fmla="*/ 3310359 w 9213448"/>
              <a:gd name="connsiteY26" fmla="*/ 1458855 h 2222785"/>
              <a:gd name="connsiteX27" fmla="*/ 3429444 w 9213448"/>
              <a:gd name="connsiteY27" fmla="*/ 1531640 h 2222785"/>
              <a:gd name="connsiteX28" fmla="*/ 3530278 w 9213448"/>
              <a:gd name="connsiteY28" fmla="*/ 1655625 h 2222785"/>
              <a:gd name="connsiteX29" fmla="*/ 3721782 w 9213448"/>
              <a:gd name="connsiteY29" fmla="*/ 1849790 h 2222785"/>
              <a:gd name="connsiteX30" fmla="*/ 4039564 w 9213448"/>
              <a:gd name="connsiteY30" fmla="*/ 2002866 h 2222785"/>
              <a:gd name="connsiteX31" fmla="*/ 4282633 w 9213448"/>
              <a:gd name="connsiteY31" fmla="*/ 1979716 h 2222785"/>
              <a:gd name="connsiteX32" fmla="*/ 4386805 w 9213448"/>
              <a:gd name="connsiteY32" fmla="*/ 1933418 h 2222785"/>
              <a:gd name="connsiteX33" fmla="*/ 4433103 w 9213448"/>
              <a:gd name="connsiteY33" fmla="*/ 1875544 h 2222785"/>
              <a:gd name="connsiteX34" fmla="*/ 4421529 w 9213448"/>
              <a:gd name="connsiteY34" fmla="*/ 1713499 h 2222785"/>
              <a:gd name="connsiteX35" fmla="*/ 4305782 w 9213448"/>
              <a:gd name="connsiteY35" fmla="*/ 1424131 h 2222785"/>
              <a:gd name="connsiteX36" fmla="*/ 4213185 w 9213448"/>
              <a:gd name="connsiteY36" fmla="*/ 1215787 h 2222785"/>
              <a:gd name="connsiteX37" fmla="*/ 4224759 w 9213448"/>
              <a:gd name="connsiteY37" fmla="*/ 1042167 h 2222785"/>
              <a:gd name="connsiteX38" fmla="*/ 4305782 w 9213448"/>
              <a:gd name="connsiteY38" fmla="*/ 960362 h 2222785"/>
              <a:gd name="connsiteX39" fmla="*/ 4502552 w 9213448"/>
              <a:gd name="connsiteY39" fmla="*/ 880121 h 2222785"/>
              <a:gd name="connsiteX40" fmla="*/ 4815068 w 9213448"/>
              <a:gd name="connsiteY40" fmla="*/ 822248 h 2222785"/>
              <a:gd name="connsiteX41" fmla="*/ 4988688 w 9213448"/>
              <a:gd name="connsiteY41" fmla="*/ 787524 h 2222785"/>
              <a:gd name="connsiteX42" fmla="*/ 5104435 w 9213448"/>
              <a:gd name="connsiteY42" fmla="*/ 752800 h 2222785"/>
              <a:gd name="connsiteX43" fmla="*/ 5173883 w 9213448"/>
              <a:gd name="connsiteY43" fmla="*/ 729650 h 2222785"/>
              <a:gd name="connsiteX44" fmla="*/ 5324354 w 9213448"/>
              <a:gd name="connsiteY44" fmla="*/ 648628 h 2222785"/>
              <a:gd name="connsiteX45" fmla="*/ 5451676 w 9213448"/>
              <a:gd name="connsiteY45" fmla="*/ 579180 h 2222785"/>
              <a:gd name="connsiteX46" fmla="*/ 5578997 w 9213448"/>
              <a:gd name="connsiteY46" fmla="*/ 486582 h 2222785"/>
              <a:gd name="connsiteX47" fmla="*/ 5660020 w 9213448"/>
              <a:gd name="connsiteY47" fmla="*/ 428709 h 2222785"/>
              <a:gd name="connsiteX48" fmla="*/ 5694744 w 9213448"/>
              <a:gd name="connsiteY48" fmla="*/ 408896 h 2222785"/>
              <a:gd name="connsiteX49" fmla="*/ 5810491 w 9213448"/>
              <a:gd name="connsiteY49" fmla="*/ 347686 h 2222785"/>
              <a:gd name="connsiteX50" fmla="*/ 5926238 w 9213448"/>
              <a:gd name="connsiteY50" fmla="*/ 278238 h 2222785"/>
              <a:gd name="connsiteX51" fmla="*/ 6076709 w 9213448"/>
              <a:gd name="connsiteY51" fmla="*/ 197215 h 2222785"/>
              <a:gd name="connsiteX52" fmla="*/ 6146157 w 9213448"/>
              <a:gd name="connsiteY52" fmla="*/ 174066 h 2222785"/>
              <a:gd name="connsiteX53" fmla="*/ 6285053 w 9213448"/>
              <a:gd name="connsiteY53" fmla="*/ 104618 h 2222785"/>
              <a:gd name="connsiteX54" fmla="*/ 6435524 w 9213448"/>
              <a:gd name="connsiteY54" fmla="*/ 46744 h 2222785"/>
              <a:gd name="connsiteX55" fmla="*/ 6516547 w 9213448"/>
              <a:gd name="connsiteY55" fmla="*/ 23595 h 2222785"/>
              <a:gd name="connsiteX56" fmla="*/ 6562845 w 9213448"/>
              <a:gd name="connsiteY56" fmla="*/ 12020 h 2222785"/>
              <a:gd name="connsiteX57" fmla="*/ 6652390 w 9213448"/>
              <a:gd name="connsiteY57" fmla="*/ 3943 h 2222785"/>
              <a:gd name="connsiteX58" fmla="*/ 7388145 w 9213448"/>
              <a:gd name="connsiteY58" fmla="*/ 0 h 2222785"/>
              <a:gd name="connsiteX59" fmla="*/ 8426369 w 9213448"/>
              <a:gd name="connsiteY59" fmla="*/ 46744 h 2222785"/>
              <a:gd name="connsiteX60" fmla="*/ 8532513 w 9213448"/>
              <a:gd name="connsiteY60" fmla="*/ 76444 h 2222785"/>
              <a:gd name="connsiteX61" fmla="*/ 8650231 w 9213448"/>
              <a:gd name="connsiteY61" fmla="*/ 130820 h 2222785"/>
              <a:gd name="connsiteX62" fmla="*/ 8739331 w 9213448"/>
              <a:gd name="connsiteY62" fmla="*/ 210315 h 2222785"/>
              <a:gd name="connsiteX63" fmla="*/ 8868624 w 9213448"/>
              <a:gd name="connsiteY63" fmla="*/ 317541 h 2222785"/>
              <a:gd name="connsiteX64" fmla="*/ 8993529 w 9213448"/>
              <a:gd name="connsiteY64" fmla="*/ 498157 h 2222785"/>
              <a:gd name="connsiteX65" fmla="*/ 9028253 w 9213448"/>
              <a:gd name="connsiteY65" fmla="*/ 567605 h 2222785"/>
              <a:gd name="connsiteX66" fmla="*/ 9120850 w 9213448"/>
              <a:gd name="connsiteY66" fmla="*/ 752800 h 2222785"/>
              <a:gd name="connsiteX67" fmla="*/ 9144000 w 9213448"/>
              <a:gd name="connsiteY67" fmla="*/ 822248 h 2222785"/>
              <a:gd name="connsiteX68" fmla="*/ 9167149 w 9213448"/>
              <a:gd name="connsiteY68" fmla="*/ 891696 h 2222785"/>
              <a:gd name="connsiteX69" fmla="*/ 9213448 w 9213448"/>
              <a:gd name="connsiteY69" fmla="*/ 1157914 h 2222785"/>
              <a:gd name="connsiteX70" fmla="*/ 9167149 w 9213448"/>
              <a:gd name="connsiteY70" fmla="*/ 1551453 h 2222785"/>
              <a:gd name="connsiteX71" fmla="*/ 9111468 w 9213448"/>
              <a:gd name="connsiteY71" fmla="*/ 1720426 h 2222785"/>
              <a:gd name="connsiteX72" fmla="*/ 8945150 w 9213448"/>
              <a:gd name="connsiteY72" fmla="*/ 1949378 h 2222785"/>
              <a:gd name="connsiteX73" fmla="*/ 8679964 w 9213448"/>
              <a:gd name="connsiteY73"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474562 w 9213448"/>
              <a:gd name="connsiteY5" fmla="*/ 2083888 h 2222785"/>
              <a:gd name="connsiteX6" fmla="*/ 567159 w 9213448"/>
              <a:gd name="connsiteY6" fmla="*/ 2049164 h 2222785"/>
              <a:gd name="connsiteX7" fmla="*/ 671331 w 9213448"/>
              <a:gd name="connsiteY7" fmla="*/ 2014440 h 2222785"/>
              <a:gd name="connsiteX8" fmla="*/ 925974 w 9213448"/>
              <a:gd name="connsiteY8" fmla="*/ 1933418 h 2222785"/>
              <a:gd name="connsiteX9" fmla="*/ 1041721 w 9213448"/>
              <a:gd name="connsiteY9" fmla="*/ 1898693 h 2222785"/>
              <a:gd name="connsiteX10" fmla="*/ 1169043 w 9213448"/>
              <a:gd name="connsiteY10" fmla="*/ 1863969 h 2222785"/>
              <a:gd name="connsiteX11" fmla="*/ 1342663 w 9213448"/>
              <a:gd name="connsiteY11" fmla="*/ 1806096 h 2222785"/>
              <a:gd name="connsiteX12" fmla="*/ 1469985 w 9213448"/>
              <a:gd name="connsiteY12" fmla="*/ 1771372 h 2222785"/>
              <a:gd name="connsiteX13" fmla="*/ 1504709 w 9213448"/>
              <a:gd name="connsiteY13" fmla="*/ 1759797 h 2222785"/>
              <a:gd name="connsiteX14" fmla="*/ 1817225 w 9213448"/>
              <a:gd name="connsiteY14" fmla="*/ 1655625 h 2222785"/>
              <a:gd name="connsiteX15" fmla="*/ 1956121 w 9213448"/>
              <a:gd name="connsiteY15" fmla="*/ 1620901 h 2222785"/>
              <a:gd name="connsiteX16" fmla="*/ 1990845 w 9213448"/>
              <a:gd name="connsiteY16" fmla="*/ 1609326 h 2222785"/>
              <a:gd name="connsiteX17" fmla="*/ 2060293 w 9213448"/>
              <a:gd name="connsiteY17" fmla="*/ 1597752 h 2222785"/>
              <a:gd name="connsiteX18" fmla="*/ 2141316 w 9213448"/>
              <a:gd name="connsiteY18" fmla="*/ 1574602 h 2222785"/>
              <a:gd name="connsiteX19" fmla="*/ 2210764 w 9213448"/>
              <a:gd name="connsiteY19" fmla="*/ 1563028 h 2222785"/>
              <a:gd name="connsiteX20" fmla="*/ 2257063 w 9213448"/>
              <a:gd name="connsiteY20" fmla="*/ 1551453 h 2222785"/>
              <a:gd name="connsiteX21" fmla="*/ 2419109 w 9213448"/>
              <a:gd name="connsiteY21" fmla="*/ 1528304 h 2222785"/>
              <a:gd name="connsiteX22" fmla="*/ 2546430 w 9213448"/>
              <a:gd name="connsiteY22" fmla="*/ 1493580 h 2222785"/>
              <a:gd name="connsiteX23" fmla="*/ 2731625 w 9213448"/>
              <a:gd name="connsiteY23" fmla="*/ 1447281 h 2222785"/>
              <a:gd name="connsiteX24" fmla="*/ 2882096 w 9213448"/>
              <a:gd name="connsiteY24" fmla="*/ 1435706 h 2222785"/>
              <a:gd name="connsiteX25" fmla="*/ 3310359 w 9213448"/>
              <a:gd name="connsiteY25" fmla="*/ 1458855 h 2222785"/>
              <a:gd name="connsiteX26" fmla="*/ 3429444 w 9213448"/>
              <a:gd name="connsiteY26" fmla="*/ 1531640 h 2222785"/>
              <a:gd name="connsiteX27" fmla="*/ 3530278 w 9213448"/>
              <a:gd name="connsiteY27" fmla="*/ 1655625 h 2222785"/>
              <a:gd name="connsiteX28" fmla="*/ 3721782 w 9213448"/>
              <a:gd name="connsiteY28" fmla="*/ 1849790 h 2222785"/>
              <a:gd name="connsiteX29" fmla="*/ 4039564 w 9213448"/>
              <a:gd name="connsiteY29" fmla="*/ 2002866 h 2222785"/>
              <a:gd name="connsiteX30" fmla="*/ 4282633 w 9213448"/>
              <a:gd name="connsiteY30" fmla="*/ 1979716 h 2222785"/>
              <a:gd name="connsiteX31" fmla="*/ 4386805 w 9213448"/>
              <a:gd name="connsiteY31" fmla="*/ 1933418 h 2222785"/>
              <a:gd name="connsiteX32" fmla="*/ 4433103 w 9213448"/>
              <a:gd name="connsiteY32" fmla="*/ 1875544 h 2222785"/>
              <a:gd name="connsiteX33" fmla="*/ 4421529 w 9213448"/>
              <a:gd name="connsiteY33" fmla="*/ 1713499 h 2222785"/>
              <a:gd name="connsiteX34" fmla="*/ 4305782 w 9213448"/>
              <a:gd name="connsiteY34" fmla="*/ 1424131 h 2222785"/>
              <a:gd name="connsiteX35" fmla="*/ 4213185 w 9213448"/>
              <a:gd name="connsiteY35" fmla="*/ 1215787 h 2222785"/>
              <a:gd name="connsiteX36" fmla="*/ 4224759 w 9213448"/>
              <a:gd name="connsiteY36" fmla="*/ 1042167 h 2222785"/>
              <a:gd name="connsiteX37" fmla="*/ 4305782 w 9213448"/>
              <a:gd name="connsiteY37" fmla="*/ 960362 h 2222785"/>
              <a:gd name="connsiteX38" fmla="*/ 4502552 w 9213448"/>
              <a:gd name="connsiteY38" fmla="*/ 880121 h 2222785"/>
              <a:gd name="connsiteX39" fmla="*/ 4815068 w 9213448"/>
              <a:gd name="connsiteY39" fmla="*/ 822248 h 2222785"/>
              <a:gd name="connsiteX40" fmla="*/ 4988688 w 9213448"/>
              <a:gd name="connsiteY40" fmla="*/ 787524 h 2222785"/>
              <a:gd name="connsiteX41" fmla="*/ 5104435 w 9213448"/>
              <a:gd name="connsiteY41" fmla="*/ 752800 h 2222785"/>
              <a:gd name="connsiteX42" fmla="*/ 5173883 w 9213448"/>
              <a:gd name="connsiteY42" fmla="*/ 729650 h 2222785"/>
              <a:gd name="connsiteX43" fmla="*/ 5324354 w 9213448"/>
              <a:gd name="connsiteY43" fmla="*/ 648628 h 2222785"/>
              <a:gd name="connsiteX44" fmla="*/ 5451676 w 9213448"/>
              <a:gd name="connsiteY44" fmla="*/ 579180 h 2222785"/>
              <a:gd name="connsiteX45" fmla="*/ 5578997 w 9213448"/>
              <a:gd name="connsiteY45" fmla="*/ 486582 h 2222785"/>
              <a:gd name="connsiteX46" fmla="*/ 5660020 w 9213448"/>
              <a:gd name="connsiteY46" fmla="*/ 428709 h 2222785"/>
              <a:gd name="connsiteX47" fmla="*/ 5694744 w 9213448"/>
              <a:gd name="connsiteY47" fmla="*/ 408896 h 2222785"/>
              <a:gd name="connsiteX48" fmla="*/ 5810491 w 9213448"/>
              <a:gd name="connsiteY48" fmla="*/ 347686 h 2222785"/>
              <a:gd name="connsiteX49" fmla="*/ 5926238 w 9213448"/>
              <a:gd name="connsiteY49" fmla="*/ 278238 h 2222785"/>
              <a:gd name="connsiteX50" fmla="*/ 6076709 w 9213448"/>
              <a:gd name="connsiteY50" fmla="*/ 197215 h 2222785"/>
              <a:gd name="connsiteX51" fmla="*/ 6146157 w 9213448"/>
              <a:gd name="connsiteY51" fmla="*/ 174066 h 2222785"/>
              <a:gd name="connsiteX52" fmla="*/ 6285053 w 9213448"/>
              <a:gd name="connsiteY52" fmla="*/ 104618 h 2222785"/>
              <a:gd name="connsiteX53" fmla="*/ 6435524 w 9213448"/>
              <a:gd name="connsiteY53" fmla="*/ 46744 h 2222785"/>
              <a:gd name="connsiteX54" fmla="*/ 6516547 w 9213448"/>
              <a:gd name="connsiteY54" fmla="*/ 23595 h 2222785"/>
              <a:gd name="connsiteX55" fmla="*/ 6562845 w 9213448"/>
              <a:gd name="connsiteY55" fmla="*/ 12020 h 2222785"/>
              <a:gd name="connsiteX56" fmla="*/ 6652390 w 9213448"/>
              <a:gd name="connsiteY56" fmla="*/ 3943 h 2222785"/>
              <a:gd name="connsiteX57" fmla="*/ 7388145 w 9213448"/>
              <a:gd name="connsiteY57" fmla="*/ 0 h 2222785"/>
              <a:gd name="connsiteX58" fmla="*/ 8426369 w 9213448"/>
              <a:gd name="connsiteY58" fmla="*/ 46744 h 2222785"/>
              <a:gd name="connsiteX59" fmla="*/ 8532513 w 9213448"/>
              <a:gd name="connsiteY59" fmla="*/ 76444 h 2222785"/>
              <a:gd name="connsiteX60" fmla="*/ 8650231 w 9213448"/>
              <a:gd name="connsiteY60" fmla="*/ 130820 h 2222785"/>
              <a:gd name="connsiteX61" fmla="*/ 8739331 w 9213448"/>
              <a:gd name="connsiteY61" fmla="*/ 210315 h 2222785"/>
              <a:gd name="connsiteX62" fmla="*/ 8868624 w 9213448"/>
              <a:gd name="connsiteY62" fmla="*/ 317541 h 2222785"/>
              <a:gd name="connsiteX63" fmla="*/ 8993529 w 9213448"/>
              <a:gd name="connsiteY63" fmla="*/ 498157 h 2222785"/>
              <a:gd name="connsiteX64" fmla="*/ 9028253 w 9213448"/>
              <a:gd name="connsiteY64" fmla="*/ 567605 h 2222785"/>
              <a:gd name="connsiteX65" fmla="*/ 9120850 w 9213448"/>
              <a:gd name="connsiteY65" fmla="*/ 752800 h 2222785"/>
              <a:gd name="connsiteX66" fmla="*/ 9144000 w 9213448"/>
              <a:gd name="connsiteY66" fmla="*/ 822248 h 2222785"/>
              <a:gd name="connsiteX67" fmla="*/ 9167149 w 9213448"/>
              <a:gd name="connsiteY67" fmla="*/ 891696 h 2222785"/>
              <a:gd name="connsiteX68" fmla="*/ 9213448 w 9213448"/>
              <a:gd name="connsiteY68" fmla="*/ 1157914 h 2222785"/>
              <a:gd name="connsiteX69" fmla="*/ 9167149 w 9213448"/>
              <a:gd name="connsiteY69" fmla="*/ 1551453 h 2222785"/>
              <a:gd name="connsiteX70" fmla="*/ 9111468 w 9213448"/>
              <a:gd name="connsiteY70" fmla="*/ 1720426 h 2222785"/>
              <a:gd name="connsiteX71" fmla="*/ 8945150 w 9213448"/>
              <a:gd name="connsiteY71" fmla="*/ 1949378 h 2222785"/>
              <a:gd name="connsiteX72" fmla="*/ 8679964 w 9213448"/>
              <a:gd name="connsiteY72" fmla="*/ 2178918 h 2222785"/>
              <a:gd name="connsiteX0" fmla="*/ 0 w 9213448"/>
              <a:gd name="connsiteY0" fmla="*/ 2222785 h 2222785"/>
              <a:gd name="connsiteX1" fmla="*/ 69448 w 9213448"/>
              <a:gd name="connsiteY1" fmla="*/ 2188061 h 2222785"/>
              <a:gd name="connsiteX2" fmla="*/ 173620 w 9213448"/>
              <a:gd name="connsiteY2" fmla="*/ 2164911 h 2222785"/>
              <a:gd name="connsiteX3" fmla="*/ 277792 w 9213448"/>
              <a:gd name="connsiteY3" fmla="*/ 2130187 h 2222785"/>
              <a:gd name="connsiteX4" fmla="*/ 370390 w 9213448"/>
              <a:gd name="connsiteY4" fmla="*/ 2107038 h 2222785"/>
              <a:gd name="connsiteX5" fmla="*/ 567159 w 9213448"/>
              <a:gd name="connsiteY5" fmla="*/ 2049164 h 2222785"/>
              <a:gd name="connsiteX6" fmla="*/ 671331 w 9213448"/>
              <a:gd name="connsiteY6" fmla="*/ 2014440 h 2222785"/>
              <a:gd name="connsiteX7" fmla="*/ 925974 w 9213448"/>
              <a:gd name="connsiteY7" fmla="*/ 1933418 h 2222785"/>
              <a:gd name="connsiteX8" fmla="*/ 1041721 w 9213448"/>
              <a:gd name="connsiteY8" fmla="*/ 1898693 h 2222785"/>
              <a:gd name="connsiteX9" fmla="*/ 1169043 w 9213448"/>
              <a:gd name="connsiteY9" fmla="*/ 1863969 h 2222785"/>
              <a:gd name="connsiteX10" fmla="*/ 1342663 w 9213448"/>
              <a:gd name="connsiteY10" fmla="*/ 1806096 h 2222785"/>
              <a:gd name="connsiteX11" fmla="*/ 1469985 w 9213448"/>
              <a:gd name="connsiteY11" fmla="*/ 1771372 h 2222785"/>
              <a:gd name="connsiteX12" fmla="*/ 1504709 w 9213448"/>
              <a:gd name="connsiteY12" fmla="*/ 1759797 h 2222785"/>
              <a:gd name="connsiteX13" fmla="*/ 1817225 w 9213448"/>
              <a:gd name="connsiteY13" fmla="*/ 1655625 h 2222785"/>
              <a:gd name="connsiteX14" fmla="*/ 1956121 w 9213448"/>
              <a:gd name="connsiteY14" fmla="*/ 1620901 h 2222785"/>
              <a:gd name="connsiteX15" fmla="*/ 1990845 w 9213448"/>
              <a:gd name="connsiteY15" fmla="*/ 1609326 h 2222785"/>
              <a:gd name="connsiteX16" fmla="*/ 2060293 w 9213448"/>
              <a:gd name="connsiteY16" fmla="*/ 1597752 h 2222785"/>
              <a:gd name="connsiteX17" fmla="*/ 2141316 w 9213448"/>
              <a:gd name="connsiteY17" fmla="*/ 1574602 h 2222785"/>
              <a:gd name="connsiteX18" fmla="*/ 2210764 w 9213448"/>
              <a:gd name="connsiteY18" fmla="*/ 1563028 h 2222785"/>
              <a:gd name="connsiteX19" fmla="*/ 2257063 w 9213448"/>
              <a:gd name="connsiteY19" fmla="*/ 1551453 h 2222785"/>
              <a:gd name="connsiteX20" fmla="*/ 2419109 w 9213448"/>
              <a:gd name="connsiteY20" fmla="*/ 1528304 h 2222785"/>
              <a:gd name="connsiteX21" fmla="*/ 2546430 w 9213448"/>
              <a:gd name="connsiteY21" fmla="*/ 1493580 h 2222785"/>
              <a:gd name="connsiteX22" fmla="*/ 2731625 w 9213448"/>
              <a:gd name="connsiteY22" fmla="*/ 1447281 h 2222785"/>
              <a:gd name="connsiteX23" fmla="*/ 2882096 w 9213448"/>
              <a:gd name="connsiteY23" fmla="*/ 1435706 h 2222785"/>
              <a:gd name="connsiteX24" fmla="*/ 3310359 w 9213448"/>
              <a:gd name="connsiteY24" fmla="*/ 1458855 h 2222785"/>
              <a:gd name="connsiteX25" fmla="*/ 3429444 w 9213448"/>
              <a:gd name="connsiteY25" fmla="*/ 1531640 h 2222785"/>
              <a:gd name="connsiteX26" fmla="*/ 3530278 w 9213448"/>
              <a:gd name="connsiteY26" fmla="*/ 1655625 h 2222785"/>
              <a:gd name="connsiteX27" fmla="*/ 3721782 w 9213448"/>
              <a:gd name="connsiteY27" fmla="*/ 1849790 h 2222785"/>
              <a:gd name="connsiteX28" fmla="*/ 4039564 w 9213448"/>
              <a:gd name="connsiteY28" fmla="*/ 2002866 h 2222785"/>
              <a:gd name="connsiteX29" fmla="*/ 4282633 w 9213448"/>
              <a:gd name="connsiteY29" fmla="*/ 1979716 h 2222785"/>
              <a:gd name="connsiteX30" fmla="*/ 4386805 w 9213448"/>
              <a:gd name="connsiteY30" fmla="*/ 1933418 h 2222785"/>
              <a:gd name="connsiteX31" fmla="*/ 4433103 w 9213448"/>
              <a:gd name="connsiteY31" fmla="*/ 1875544 h 2222785"/>
              <a:gd name="connsiteX32" fmla="*/ 4421529 w 9213448"/>
              <a:gd name="connsiteY32" fmla="*/ 1713499 h 2222785"/>
              <a:gd name="connsiteX33" fmla="*/ 4305782 w 9213448"/>
              <a:gd name="connsiteY33" fmla="*/ 1424131 h 2222785"/>
              <a:gd name="connsiteX34" fmla="*/ 4213185 w 9213448"/>
              <a:gd name="connsiteY34" fmla="*/ 1215787 h 2222785"/>
              <a:gd name="connsiteX35" fmla="*/ 4224759 w 9213448"/>
              <a:gd name="connsiteY35" fmla="*/ 1042167 h 2222785"/>
              <a:gd name="connsiteX36" fmla="*/ 4305782 w 9213448"/>
              <a:gd name="connsiteY36" fmla="*/ 960362 h 2222785"/>
              <a:gd name="connsiteX37" fmla="*/ 4502552 w 9213448"/>
              <a:gd name="connsiteY37" fmla="*/ 880121 h 2222785"/>
              <a:gd name="connsiteX38" fmla="*/ 4815068 w 9213448"/>
              <a:gd name="connsiteY38" fmla="*/ 822248 h 2222785"/>
              <a:gd name="connsiteX39" fmla="*/ 4988688 w 9213448"/>
              <a:gd name="connsiteY39" fmla="*/ 787524 h 2222785"/>
              <a:gd name="connsiteX40" fmla="*/ 5104435 w 9213448"/>
              <a:gd name="connsiteY40" fmla="*/ 752800 h 2222785"/>
              <a:gd name="connsiteX41" fmla="*/ 5173883 w 9213448"/>
              <a:gd name="connsiteY41" fmla="*/ 729650 h 2222785"/>
              <a:gd name="connsiteX42" fmla="*/ 5324354 w 9213448"/>
              <a:gd name="connsiteY42" fmla="*/ 648628 h 2222785"/>
              <a:gd name="connsiteX43" fmla="*/ 5451676 w 9213448"/>
              <a:gd name="connsiteY43" fmla="*/ 579180 h 2222785"/>
              <a:gd name="connsiteX44" fmla="*/ 5578997 w 9213448"/>
              <a:gd name="connsiteY44" fmla="*/ 486582 h 2222785"/>
              <a:gd name="connsiteX45" fmla="*/ 5660020 w 9213448"/>
              <a:gd name="connsiteY45" fmla="*/ 428709 h 2222785"/>
              <a:gd name="connsiteX46" fmla="*/ 5694744 w 9213448"/>
              <a:gd name="connsiteY46" fmla="*/ 408896 h 2222785"/>
              <a:gd name="connsiteX47" fmla="*/ 5810491 w 9213448"/>
              <a:gd name="connsiteY47" fmla="*/ 347686 h 2222785"/>
              <a:gd name="connsiteX48" fmla="*/ 5926238 w 9213448"/>
              <a:gd name="connsiteY48" fmla="*/ 278238 h 2222785"/>
              <a:gd name="connsiteX49" fmla="*/ 6076709 w 9213448"/>
              <a:gd name="connsiteY49" fmla="*/ 197215 h 2222785"/>
              <a:gd name="connsiteX50" fmla="*/ 6146157 w 9213448"/>
              <a:gd name="connsiteY50" fmla="*/ 174066 h 2222785"/>
              <a:gd name="connsiteX51" fmla="*/ 6285053 w 9213448"/>
              <a:gd name="connsiteY51" fmla="*/ 104618 h 2222785"/>
              <a:gd name="connsiteX52" fmla="*/ 6435524 w 9213448"/>
              <a:gd name="connsiteY52" fmla="*/ 46744 h 2222785"/>
              <a:gd name="connsiteX53" fmla="*/ 6516547 w 9213448"/>
              <a:gd name="connsiteY53" fmla="*/ 23595 h 2222785"/>
              <a:gd name="connsiteX54" fmla="*/ 6562845 w 9213448"/>
              <a:gd name="connsiteY54" fmla="*/ 12020 h 2222785"/>
              <a:gd name="connsiteX55" fmla="*/ 6652390 w 9213448"/>
              <a:gd name="connsiteY55" fmla="*/ 3943 h 2222785"/>
              <a:gd name="connsiteX56" fmla="*/ 7388145 w 9213448"/>
              <a:gd name="connsiteY56" fmla="*/ 0 h 2222785"/>
              <a:gd name="connsiteX57" fmla="*/ 8426369 w 9213448"/>
              <a:gd name="connsiteY57" fmla="*/ 46744 h 2222785"/>
              <a:gd name="connsiteX58" fmla="*/ 8532513 w 9213448"/>
              <a:gd name="connsiteY58" fmla="*/ 76444 h 2222785"/>
              <a:gd name="connsiteX59" fmla="*/ 8650231 w 9213448"/>
              <a:gd name="connsiteY59" fmla="*/ 130820 h 2222785"/>
              <a:gd name="connsiteX60" fmla="*/ 8739331 w 9213448"/>
              <a:gd name="connsiteY60" fmla="*/ 210315 h 2222785"/>
              <a:gd name="connsiteX61" fmla="*/ 8868624 w 9213448"/>
              <a:gd name="connsiteY61" fmla="*/ 317541 h 2222785"/>
              <a:gd name="connsiteX62" fmla="*/ 8993529 w 9213448"/>
              <a:gd name="connsiteY62" fmla="*/ 498157 h 2222785"/>
              <a:gd name="connsiteX63" fmla="*/ 9028253 w 9213448"/>
              <a:gd name="connsiteY63" fmla="*/ 567605 h 2222785"/>
              <a:gd name="connsiteX64" fmla="*/ 9120850 w 9213448"/>
              <a:gd name="connsiteY64" fmla="*/ 752800 h 2222785"/>
              <a:gd name="connsiteX65" fmla="*/ 9144000 w 9213448"/>
              <a:gd name="connsiteY65" fmla="*/ 822248 h 2222785"/>
              <a:gd name="connsiteX66" fmla="*/ 9167149 w 9213448"/>
              <a:gd name="connsiteY66" fmla="*/ 891696 h 2222785"/>
              <a:gd name="connsiteX67" fmla="*/ 9213448 w 9213448"/>
              <a:gd name="connsiteY67" fmla="*/ 1157914 h 2222785"/>
              <a:gd name="connsiteX68" fmla="*/ 9167149 w 9213448"/>
              <a:gd name="connsiteY68" fmla="*/ 1551453 h 2222785"/>
              <a:gd name="connsiteX69" fmla="*/ 9111468 w 9213448"/>
              <a:gd name="connsiteY69" fmla="*/ 1720426 h 2222785"/>
              <a:gd name="connsiteX70" fmla="*/ 8945150 w 9213448"/>
              <a:gd name="connsiteY70" fmla="*/ 1949378 h 2222785"/>
              <a:gd name="connsiteX71" fmla="*/ 8679964 w 9213448"/>
              <a:gd name="connsiteY71" fmla="*/ 2178918 h 2222785"/>
              <a:gd name="connsiteX0" fmla="*/ 0 w 9144000"/>
              <a:gd name="connsiteY0" fmla="*/ 2188061 h 2188061"/>
              <a:gd name="connsiteX1" fmla="*/ 104172 w 9144000"/>
              <a:gd name="connsiteY1" fmla="*/ 2164911 h 2188061"/>
              <a:gd name="connsiteX2" fmla="*/ 208344 w 9144000"/>
              <a:gd name="connsiteY2" fmla="*/ 2130187 h 2188061"/>
              <a:gd name="connsiteX3" fmla="*/ 300942 w 9144000"/>
              <a:gd name="connsiteY3" fmla="*/ 2107038 h 2188061"/>
              <a:gd name="connsiteX4" fmla="*/ 497711 w 9144000"/>
              <a:gd name="connsiteY4" fmla="*/ 2049164 h 2188061"/>
              <a:gd name="connsiteX5" fmla="*/ 601883 w 9144000"/>
              <a:gd name="connsiteY5" fmla="*/ 2014440 h 2188061"/>
              <a:gd name="connsiteX6" fmla="*/ 856526 w 9144000"/>
              <a:gd name="connsiteY6" fmla="*/ 1933418 h 2188061"/>
              <a:gd name="connsiteX7" fmla="*/ 972273 w 9144000"/>
              <a:gd name="connsiteY7" fmla="*/ 1898693 h 2188061"/>
              <a:gd name="connsiteX8" fmla="*/ 1099595 w 9144000"/>
              <a:gd name="connsiteY8" fmla="*/ 1863969 h 2188061"/>
              <a:gd name="connsiteX9" fmla="*/ 1273215 w 9144000"/>
              <a:gd name="connsiteY9" fmla="*/ 1806096 h 2188061"/>
              <a:gd name="connsiteX10" fmla="*/ 1400537 w 9144000"/>
              <a:gd name="connsiteY10" fmla="*/ 1771372 h 2188061"/>
              <a:gd name="connsiteX11" fmla="*/ 1435261 w 9144000"/>
              <a:gd name="connsiteY11" fmla="*/ 1759797 h 2188061"/>
              <a:gd name="connsiteX12" fmla="*/ 1747777 w 9144000"/>
              <a:gd name="connsiteY12" fmla="*/ 1655625 h 2188061"/>
              <a:gd name="connsiteX13" fmla="*/ 1886673 w 9144000"/>
              <a:gd name="connsiteY13" fmla="*/ 1620901 h 2188061"/>
              <a:gd name="connsiteX14" fmla="*/ 1921397 w 9144000"/>
              <a:gd name="connsiteY14" fmla="*/ 1609326 h 2188061"/>
              <a:gd name="connsiteX15" fmla="*/ 1990845 w 9144000"/>
              <a:gd name="connsiteY15" fmla="*/ 1597752 h 2188061"/>
              <a:gd name="connsiteX16" fmla="*/ 2071868 w 9144000"/>
              <a:gd name="connsiteY16" fmla="*/ 1574602 h 2188061"/>
              <a:gd name="connsiteX17" fmla="*/ 2141316 w 9144000"/>
              <a:gd name="connsiteY17" fmla="*/ 1563028 h 2188061"/>
              <a:gd name="connsiteX18" fmla="*/ 2187615 w 9144000"/>
              <a:gd name="connsiteY18" fmla="*/ 1551453 h 2188061"/>
              <a:gd name="connsiteX19" fmla="*/ 2349661 w 9144000"/>
              <a:gd name="connsiteY19" fmla="*/ 1528304 h 2188061"/>
              <a:gd name="connsiteX20" fmla="*/ 2476982 w 9144000"/>
              <a:gd name="connsiteY20" fmla="*/ 1493580 h 2188061"/>
              <a:gd name="connsiteX21" fmla="*/ 2662177 w 9144000"/>
              <a:gd name="connsiteY21" fmla="*/ 1447281 h 2188061"/>
              <a:gd name="connsiteX22" fmla="*/ 2812648 w 9144000"/>
              <a:gd name="connsiteY22" fmla="*/ 1435706 h 2188061"/>
              <a:gd name="connsiteX23" fmla="*/ 3240911 w 9144000"/>
              <a:gd name="connsiteY23" fmla="*/ 1458855 h 2188061"/>
              <a:gd name="connsiteX24" fmla="*/ 3359996 w 9144000"/>
              <a:gd name="connsiteY24" fmla="*/ 1531640 h 2188061"/>
              <a:gd name="connsiteX25" fmla="*/ 3460830 w 9144000"/>
              <a:gd name="connsiteY25" fmla="*/ 1655625 h 2188061"/>
              <a:gd name="connsiteX26" fmla="*/ 3652334 w 9144000"/>
              <a:gd name="connsiteY26" fmla="*/ 1849790 h 2188061"/>
              <a:gd name="connsiteX27" fmla="*/ 3970116 w 9144000"/>
              <a:gd name="connsiteY27" fmla="*/ 2002866 h 2188061"/>
              <a:gd name="connsiteX28" fmla="*/ 4213185 w 9144000"/>
              <a:gd name="connsiteY28" fmla="*/ 1979716 h 2188061"/>
              <a:gd name="connsiteX29" fmla="*/ 4317357 w 9144000"/>
              <a:gd name="connsiteY29" fmla="*/ 1933418 h 2188061"/>
              <a:gd name="connsiteX30" fmla="*/ 4363655 w 9144000"/>
              <a:gd name="connsiteY30" fmla="*/ 1875544 h 2188061"/>
              <a:gd name="connsiteX31" fmla="*/ 4352081 w 9144000"/>
              <a:gd name="connsiteY31" fmla="*/ 1713499 h 2188061"/>
              <a:gd name="connsiteX32" fmla="*/ 4236334 w 9144000"/>
              <a:gd name="connsiteY32" fmla="*/ 1424131 h 2188061"/>
              <a:gd name="connsiteX33" fmla="*/ 4143737 w 9144000"/>
              <a:gd name="connsiteY33" fmla="*/ 1215787 h 2188061"/>
              <a:gd name="connsiteX34" fmla="*/ 4155311 w 9144000"/>
              <a:gd name="connsiteY34" fmla="*/ 1042167 h 2188061"/>
              <a:gd name="connsiteX35" fmla="*/ 4236334 w 9144000"/>
              <a:gd name="connsiteY35" fmla="*/ 960362 h 2188061"/>
              <a:gd name="connsiteX36" fmla="*/ 4433104 w 9144000"/>
              <a:gd name="connsiteY36" fmla="*/ 880121 h 2188061"/>
              <a:gd name="connsiteX37" fmla="*/ 4745620 w 9144000"/>
              <a:gd name="connsiteY37" fmla="*/ 822248 h 2188061"/>
              <a:gd name="connsiteX38" fmla="*/ 4919240 w 9144000"/>
              <a:gd name="connsiteY38" fmla="*/ 787524 h 2188061"/>
              <a:gd name="connsiteX39" fmla="*/ 5034987 w 9144000"/>
              <a:gd name="connsiteY39" fmla="*/ 752800 h 2188061"/>
              <a:gd name="connsiteX40" fmla="*/ 5104435 w 9144000"/>
              <a:gd name="connsiteY40" fmla="*/ 729650 h 2188061"/>
              <a:gd name="connsiteX41" fmla="*/ 5254906 w 9144000"/>
              <a:gd name="connsiteY41" fmla="*/ 648628 h 2188061"/>
              <a:gd name="connsiteX42" fmla="*/ 5382228 w 9144000"/>
              <a:gd name="connsiteY42" fmla="*/ 579180 h 2188061"/>
              <a:gd name="connsiteX43" fmla="*/ 5509549 w 9144000"/>
              <a:gd name="connsiteY43" fmla="*/ 486582 h 2188061"/>
              <a:gd name="connsiteX44" fmla="*/ 5590572 w 9144000"/>
              <a:gd name="connsiteY44" fmla="*/ 428709 h 2188061"/>
              <a:gd name="connsiteX45" fmla="*/ 5625296 w 9144000"/>
              <a:gd name="connsiteY45" fmla="*/ 408896 h 2188061"/>
              <a:gd name="connsiteX46" fmla="*/ 5741043 w 9144000"/>
              <a:gd name="connsiteY46" fmla="*/ 347686 h 2188061"/>
              <a:gd name="connsiteX47" fmla="*/ 5856790 w 9144000"/>
              <a:gd name="connsiteY47" fmla="*/ 278238 h 2188061"/>
              <a:gd name="connsiteX48" fmla="*/ 6007261 w 9144000"/>
              <a:gd name="connsiteY48" fmla="*/ 197215 h 2188061"/>
              <a:gd name="connsiteX49" fmla="*/ 6076709 w 9144000"/>
              <a:gd name="connsiteY49" fmla="*/ 174066 h 2188061"/>
              <a:gd name="connsiteX50" fmla="*/ 6215605 w 9144000"/>
              <a:gd name="connsiteY50" fmla="*/ 104618 h 2188061"/>
              <a:gd name="connsiteX51" fmla="*/ 6366076 w 9144000"/>
              <a:gd name="connsiteY51" fmla="*/ 46744 h 2188061"/>
              <a:gd name="connsiteX52" fmla="*/ 6447099 w 9144000"/>
              <a:gd name="connsiteY52" fmla="*/ 23595 h 2188061"/>
              <a:gd name="connsiteX53" fmla="*/ 6493397 w 9144000"/>
              <a:gd name="connsiteY53" fmla="*/ 12020 h 2188061"/>
              <a:gd name="connsiteX54" fmla="*/ 6582942 w 9144000"/>
              <a:gd name="connsiteY54" fmla="*/ 3943 h 2188061"/>
              <a:gd name="connsiteX55" fmla="*/ 7318697 w 9144000"/>
              <a:gd name="connsiteY55" fmla="*/ 0 h 2188061"/>
              <a:gd name="connsiteX56" fmla="*/ 8356921 w 9144000"/>
              <a:gd name="connsiteY56" fmla="*/ 46744 h 2188061"/>
              <a:gd name="connsiteX57" fmla="*/ 8463065 w 9144000"/>
              <a:gd name="connsiteY57" fmla="*/ 76444 h 2188061"/>
              <a:gd name="connsiteX58" fmla="*/ 8580783 w 9144000"/>
              <a:gd name="connsiteY58" fmla="*/ 130820 h 2188061"/>
              <a:gd name="connsiteX59" fmla="*/ 8669883 w 9144000"/>
              <a:gd name="connsiteY59" fmla="*/ 210315 h 2188061"/>
              <a:gd name="connsiteX60" fmla="*/ 8799176 w 9144000"/>
              <a:gd name="connsiteY60" fmla="*/ 317541 h 2188061"/>
              <a:gd name="connsiteX61" fmla="*/ 8924081 w 9144000"/>
              <a:gd name="connsiteY61" fmla="*/ 498157 h 2188061"/>
              <a:gd name="connsiteX62" fmla="*/ 8958805 w 9144000"/>
              <a:gd name="connsiteY62" fmla="*/ 567605 h 2188061"/>
              <a:gd name="connsiteX63" fmla="*/ 9051402 w 9144000"/>
              <a:gd name="connsiteY63" fmla="*/ 752800 h 2188061"/>
              <a:gd name="connsiteX64" fmla="*/ 9074552 w 9144000"/>
              <a:gd name="connsiteY64" fmla="*/ 822248 h 2188061"/>
              <a:gd name="connsiteX65" fmla="*/ 9097701 w 9144000"/>
              <a:gd name="connsiteY65" fmla="*/ 891696 h 2188061"/>
              <a:gd name="connsiteX66" fmla="*/ 9144000 w 9144000"/>
              <a:gd name="connsiteY66" fmla="*/ 1157914 h 2188061"/>
              <a:gd name="connsiteX67" fmla="*/ 9097701 w 9144000"/>
              <a:gd name="connsiteY67" fmla="*/ 1551453 h 2188061"/>
              <a:gd name="connsiteX68" fmla="*/ 9042020 w 9144000"/>
              <a:gd name="connsiteY68" fmla="*/ 1720426 h 2188061"/>
              <a:gd name="connsiteX69" fmla="*/ 8875702 w 9144000"/>
              <a:gd name="connsiteY69" fmla="*/ 1949378 h 2188061"/>
              <a:gd name="connsiteX70" fmla="*/ 8610516 w 9144000"/>
              <a:gd name="connsiteY70" fmla="*/ 2178918 h 2188061"/>
              <a:gd name="connsiteX0" fmla="*/ 0 w 9144000"/>
              <a:gd name="connsiteY0" fmla="*/ 2188061 h 2188061"/>
              <a:gd name="connsiteX1" fmla="*/ 104172 w 9144000"/>
              <a:gd name="connsiteY1" fmla="*/ 2164911 h 2188061"/>
              <a:gd name="connsiteX2" fmla="*/ 208344 w 9144000"/>
              <a:gd name="connsiteY2" fmla="*/ 2130187 h 2188061"/>
              <a:gd name="connsiteX3" fmla="*/ 300942 w 9144000"/>
              <a:gd name="connsiteY3" fmla="*/ 2107038 h 2188061"/>
              <a:gd name="connsiteX4" fmla="*/ 497711 w 9144000"/>
              <a:gd name="connsiteY4" fmla="*/ 2049164 h 2188061"/>
              <a:gd name="connsiteX5" fmla="*/ 601883 w 9144000"/>
              <a:gd name="connsiteY5" fmla="*/ 2014440 h 2188061"/>
              <a:gd name="connsiteX6" fmla="*/ 856526 w 9144000"/>
              <a:gd name="connsiteY6" fmla="*/ 1933418 h 2188061"/>
              <a:gd name="connsiteX7" fmla="*/ 972273 w 9144000"/>
              <a:gd name="connsiteY7" fmla="*/ 1898693 h 2188061"/>
              <a:gd name="connsiteX8" fmla="*/ 1099595 w 9144000"/>
              <a:gd name="connsiteY8" fmla="*/ 1863969 h 2188061"/>
              <a:gd name="connsiteX9" fmla="*/ 1273215 w 9144000"/>
              <a:gd name="connsiteY9" fmla="*/ 1806096 h 2188061"/>
              <a:gd name="connsiteX10" fmla="*/ 1400537 w 9144000"/>
              <a:gd name="connsiteY10" fmla="*/ 1771372 h 2188061"/>
              <a:gd name="connsiteX11" fmla="*/ 1435261 w 9144000"/>
              <a:gd name="connsiteY11" fmla="*/ 1759797 h 2188061"/>
              <a:gd name="connsiteX12" fmla="*/ 1747777 w 9144000"/>
              <a:gd name="connsiteY12" fmla="*/ 1655625 h 2188061"/>
              <a:gd name="connsiteX13" fmla="*/ 1886673 w 9144000"/>
              <a:gd name="connsiteY13" fmla="*/ 1620901 h 2188061"/>
              <a:gd name="connsiteX14" fmla="*/ 1990845 w 9144000"/>
              <a:gd name="connsiteY14" fmla="*/ 1597752 h 2188061"/>
              <a:gd name="connsiteX15" fmla="*/ 2071868 w 9144000"/>
              <a:gd name="connsiteY15" fmla="*/ 1574602 h 2188061"/>
              <a:gd name="connsiteX16" fmla="*/ 2141316 w 9144000"/>
              <a:gd name="connsiteY16" fmla="*/ 1563028 h 2188061"/>
              <a:gd name="connsiteX17" fmla="*/ 2187615 w 9144000"/>
              <a:gd name="connsiteY17" fmla="*/ 1551453 h 2188061"/>
              <a:gd name="connsiteX18" fmla="*/ 2349661 w 9144000"/>
              <a:gd name="connsiteY18" fmla="*/ 1528304 h 2188061"/>
              <a:gd name="connsiteX19" fmla="*/ 2476982 w 9144000"/>
              <a:gd name="connsiteY19" fmla="*/ 1493580 h 2188061"/>
              <a:gd name="connsiteX20" fmla="*/ 2662177 w 9144000"/>
              <a:gd name="connsiteY20" fmla="*/ 1447281 h 2188061"/>
              <a:gd name="connsiteX21" fmla="*/ 2812648 w 9144000"/>
              <a:gd name="connsiteY21" fmla="*/ 1435706 h 2188061"/>
              <a:gd name="connsiteX22" fmla="*/ 3240911 w 9144000"/>
              <a:gd name="connsiteY22" fmla="*/ 1458855 h 2188061"/>
              <a:gd name="connsiteX23" fmla="*/ 3359996 w 9144000"/>
              <a:gd name="connsiteY23" fmla="*/ 1531640 h 2188061"/>
              <a:gd name="connsiteX24" fmla="*/ 3460830 w 9144000"/>
              <a:gd name="connsiteY24" fmla="*/ 1655625 h 2188061"/>
              <a:gd name="connsiteX25" fmla="*/ 3652334 w 9144000"/>
              <a:gd name="connsiteY25" fmla="*/ 1849790 h 2188061"/>
              <a:gd name="connsiteX26" fmla="*/ 3970116 w 9144000"/>
              <a:gd name="connsiteY26" fmla="*/ 2002866 h 2188061"/>
              <a:gd name="connsiteX27" fmla="*/ 4213185 w 9144000"/>
              <a:gd name="connsiteY27" fmla="*/ 1979716 h 2188061"/>
              <a:gd name="connsiteX28" fmla="*/ 4317357 w 9144000"/>
              <a:gd name="connsiteY28" fmla="*/ 1933418 h 2188061"/>
              <a:gd name="connsiteX29" fmla="*/ 4363655 w 9144000"/>
              <a:gd name="connsiteY29" fmla="*/ 1875544 h 2188061"/>
              <a:gd name="connsiteX30" fmla="*/ 4352081 w 9144000"/>
              <a:gd name="connsiteY30" fmla="*/ 1713499 h 2188061"/>
              <a:gd name="connsiteX31" fmla="*/ 4236334 w 9144000"/>
              <a:gd name="connsiteY31" fmla="*/ 1424131 h 2188061"/>
              <a:gd name="connsiteX32" fmla="*/ 4143737 w 9144000"/>
              <a:gd name="connsiteY32" fmla="*/ 1215787 h 2188061"/>
              <a:gd name="connsiteX33" fmla="*/ 4155311 w 9144000"/>
              <a:gd name="connsiteY33" fmla="*/ 1042167 h 2188061"/>
              <a:gd name="connsiteX34" fmla="*/ 4236334 w 9144000"/>
              <a:gd name="connsiteY34" fmla="*/ 960362 h 2188061"/>
              <a:gd name="connsiteX35" fmla="*/ 4433104 w 9144000"/>
              <a:gd name="connsiteY35" fmla="*/ 880121 h 2188061"/>
              <a:gd name="connsiteX36" fmla="*/ 4745620 w 9144000"/>
              <a:gd name="connsiteY36" fmla="*/ 822248 h 2188061"/>
              <a:gd name="connsiteX37" fmla="*/ 4919240 w 9144000"/>
              <a:gd name="connsiteY37" fmla="*/ 787524 h 2188061"/>
              <a:gd name="connsiteX38" fmla="*/ 5034987 w 9144000"/>
              <a:gd name="connsiteY38" fmla="*/ 752800 h 2188061"/>
              <a:gd name="connsiteX39" fmla="*/ 5104435 w 9144000"/>
              <a:gd name="connsiteY39" fmla="*/ 729650 h 2188061"/>
              <a:gd name="connsiteX40" fmla="*/ 5254906 w 9144000"/>
              <a:gd name="connsiteY40" fmla="*/ 648628 h 2188061"/>
              <a:gd name="connsiteX41" fmla="*/ 5382228 w 9144000"/>
              <a:gd name="connsiteY41" fmla="*/ 579180 h 2188061"/>
              <a:gd name="connsiteX42" fmla="*/ 5509549 w 9144000"/>
              <a:gd name="connsiteY42" fmla="*/ 486582 h 2188061"/>
              <a:gd name="connsiteX43" fmla="*/ 5590572 w 9144000"/>
              <a:gd name="connsiteY43" fmla="*/ 428709 h 2188061"/>
              <a:gd name="connsiteX44" fmla="*/ 5625296 w 9144000"/>
              <a:gd name="connsiteY44" fmla="*/ 408896 h 2188061"/>
              <a:gd name="connsiteX45" fmla="*/ 5741043 w 9144000"/>
              <a:gd name="connsiteY45" fmla="*/ 347686 h 2188061"/>
              <a:gd name="connsiteX46" fmla="*/ 5856790 w 9144000"/>
              <a:gd name="connsiteY46" fmla="*/ 278238 h 2188061"/>
              <a:gd name="connsiteX47" fmla="*/ 6007261 w 9144000"/>
              <a:gd name="connsiteY47" fmla="*/ 197215 h 2188061"/>
              <a:gd name="connsiteX48" fmla="*/ 6076709 w 9144000"/>
              <a:gd name="connsiteY48" fmla="*/ 174066 h 2188061"/>
              <a:gd name="connsiteX49" fmla="*/ 6215605 w 9144000"/>
              <a:gd name="connsiteY49" fmla="*/ 104618 h 2188061"/>
              <a:gd name="connsiteX50" fmla="*/ 6366076 w 9144000"/>
              <a:gd name="connsiteY50" fmla="*/ 46744 h 2188061"/>
              <a:gd name="connsiteX51" fmla="*/ 6447099 w 9144000"/>
              <a:gd name="connsiteY51" fmla="*/ 23595 h 2188061"/>
              <a:gd name="connsiteX52" fmla="*/ 6493397 w 9144000"/>
              <a:gd name="connsiteY52" fmla="*/ 12020 h 2188061"/>
              <a:gd name="connsiteX53" fmla="*/ 6582942 w 9144000"/>
              <a:gd name="connsiteY53" fmla="*/ 3943 h 2188061"/>
              <a:gd name="connsiteX54" fmla="*/ 7318697 w 9144000"/>
              <a:gd name="connsiteY54" fmla="*/ 0 h 2188061"/>
              <a:gd name="connsiteX55" fmla="*/ 8356921 w 9144000"/>
              <a:gd name="connsiteY55" fmla="*/ 46744 h 2188061"/>
              <a:gd name="connsiteX56" fmla="*/ 8463065 w 9144000"/>
              <a:gd name="connsiteY56" fmla="*/ 76444 h 2188061"/>
              <a:gd name="connsiteX57" fmla="*/ 8580783 w 9144000"/>
              <a:gd name="connsiteY57" fmla="*/ 130820 h 2188061"/>
              <a:gd name="connsiteX58" fmla="*/ 8669883 w 9144000"/>
              <a:gd name="connsiteY58" fmla="*/ 210315 h 2188061"/>
              <a:gd name="connsiteX59" fmla="*/ 8799176 w 9144000"/>
              <a:gd name="connsiteY59" fmla="*/ 317541 h 2188061"/>
              <a:gd name="connsiteX60" fmla="*/ 8924081 w 9144000"/>
              <a:gd name="connsiteY60" fmla="*/ 498157 h 2188061"/>
              <a:gd name="connsiteX61" fmla="*/ 8958805 w 9144000"/>
              <a:gd name="connsiteY61" fmla="*/ 567605 h 2188061"/>
              <a:gd name="connsiteX62" fmla="*/ 9051402 w 9144000"/>
              <a:gd name="connsiteY62" fmla="*/ 752800 h 2188061"/>
              <a:gd name="connsiteX63" fmla="*/ 9074552 w 9144000"/>
              <a:gd name="connsiteY63" fmla="*/ 822248 h 2188061"/>
              <a:gd name="connsiteX64" fmla="*/ 9097701 w 9144000"/>
              <a:gd name="connsiteY64" fmla="*/ 891696 h 2188061"/>
              <a:gd name="connsiteX65" fmla="*/ 9144000 w 9144000"/>
              <a:gd name="connsiteY65" fmla="*/ 1157914 h 2188061"/>
              <a:gd name="connsiteX66" fmla="*/ 9097701 w 9144000"/>
              <a:gd name="connsiteY66" fmla="*/ 1551453 h 2188061"/>
              <a:gd name="connsiteX67" fmla="*/ 9042020 w 9144000"/>
              <a:gd name="connsiteY67" fmla="*/ 1720426 h 2188061"/>
              <a:gd name="connsiteX68" fmla="*/ 8875702 w 9144000"/>
              <a:gd name="connsiteY68" fmla="*/ 1949378 h 2188061"/>
              <a:gd name="connsiteX69" fmla="*/ 8610516 w 9144000"/>
              <a:gd name="connsiteY69" fmla="*/ 2178918 h 2188061"/>
              <a:gd name="connsiteX0" fmla="*/ 0 w 9144000"/>
              <a:gd name="connsiteY0" fmla="*/ 2188061 h 2188061"/>
              <a:gd name="connsiteX1" fmla="*/ 104172 w 9144000"/>
              <a:gd name="connsiteY1" fmla="*/ 2164911 h 2188061"/>
              <a:gd name="connsiteX2" fmla="*/ 208344 w 9144000"/>
              <a:gd name="connsiteY2" fmla="*/ 2130187 h 2188061"/>
              <a:gd name="connsiteX3" fmla="*/ 300942 w 9144000"/>
              <a:gd name="connsiteY3" fmla="*/ 2107038 h 2188061"/>
              <a:gd name="connsiteX4" fmla="*/ 497711 w 9144000"/>
              <a:gd name="connsiteY4" fmla="*/ 2049164 h 2188061"/>
              <a:gd name="connsiteX5" fmla="*/ 601883 w 9144000"/>
              <a:gd name="connsiteY5" fmla="*/ 2014440 h 2188061"/>
              <a:gd name="connsiteX6" fmla="*/ 856526 w 9144000"/>
              <a:gd name="connsiteY6" fmla="*/ 1933418 h 2188061"/>
              <a:gd name="connsiteX7" fmla="*/ 972273 w 9144000"/>
              <a:gd name="connsiteY7" fmla="*/ 1898693 h 2188061"/>
              <a:gd name="connsiteX8" fmla="*/ 1099595 w 9144000"/>
              <a:gd name="connsiteY8" fmla="*/ 1863969 h 2188061"/>
              <a:gd name="connsiteX9" fmla="*/ 1273215 w 9144000"/>
              <a:gd name="connsiteY9" fmla="*/ 1806096 h 2188061"/>
              <a:gd name="connsiteX10" fmla="*/ 1400537 w 9144000"/>
              <a:gd name="connsiteY10" fmla="*/ 1771372 h 2188061"/>
              <a:gd name="connsiteX11" fmla="*/ 1435261 w 9144000"/>
              <a:gd name="connsiteY11" fmla="*/ 1759797 h 2188061"/>
              <a:gd name="connsiteX12" fmla="*/ 1747777 w 9144000"/>
              <a:gd name="connsiteY12" fmla="*/ 1655625 h 2188061"/>
              <a:gd name="connsiteX13" fmla="*/ 1886673 w 9144000"/>
              <a:gd name="connsiteY13" fmla="*/ 1620901 h 2188061"/>
              <a:gd name="connsiteX14" fmla="*/ 1990845 w 9144000"/>
              <a:gd name="connsiteY14" fmla="*/ 1597752 h 2188061"/>
              <a:gd name="connsiteX15" fmla="*/ 2071868 w 9144000"/>
              <a:gd name="connsiteY15" fmla="*/ 1574602 h 2188061"/>
              <a:gd name="connsiteX16" fmla="*/ 2141316 w 9144000"/>
              <a:gd name="connsiteY16" fmla="*/ 1563028 h 2188061"/>
              <a:gd name="connsiteX17" fmla="*/ 2187615 w 9144000"/>
              <a:gd name="connsiteY17" fmla="*/ 1551453 h 2188061"/>
              <a:gd name="connsiteX18" fmla="*/ 2349661 w 9144000"/>
              <a:gd name="connsiteY18" fmla="*/ 1528304 h 2188061"/>
              <a:gd name="connsiteX19" fmla="*/ 2662177 w 9144000"/>
              <a:gd name="connsiteY19" fmla="*/ 1447281 h 2188061"/>
              <a:gd name="connsiteX20" fmla="*/ 2812648 w 9144000"/>
              <a:gd name="connsiteY20" fmla="*/ 1435706 h 2188061"/>
              <a:gd name="connsiteX21" fmla="*/ 3240911 w 9144000"/>
              <a:gd name="connsiteY21" fmla="*/ 1458855 h 2188061"/>
              <a:gd name="connsiteX22" fmla="*/ 3359996 w 9144000"/>
              <a:gd name="connsiteY22" fmla="*/ 1531640 h 2188061"/>
              <a:gd name="connsiteX23" fmla="*/ 3460830 w 9144000"/>
              <a:gd name="connsiteY23" fmla="*/ 1655625 h 2188061"/>
              <a:gd name="connsiteX24" fmla="*/ 3652334 w 9144000"/>
              <a:gd name="connsiteY24" fmla="*/ 1849790 h 2188061"/>
              <a:gd name="connsiteX25" fmla="*/ 3970116 w 9144000"/>
              <a:gd name="connsiteY25" fmla="*/ 2002866 h 2188061"/>
              <a:gd name="connsiteX26" fmla="*/ 4213185 w 9144000"/>
              <a:gd name="connsiteY26" fmla="*/ 1979716 h 2188061"/>
              <a:gd name="connsiteX27" fmla="*/ 4317357 w 9144000"/>
              <a:gd name="connsiteY27" fmla="*/ 1933418 h 2188061"/>
              <a:gd name="connsiteX28" fmla="*/ 4363655 w 9144000"/>
              <a:gd name="connsiteY28" fmla="*/ 1875544 h 2188061"/>
              <a:gd name="connsiteX29" fmla="*/ 4352081 w 9144000"/>
              <a:gd name="connsiteY29" fmla="*/ 1713499 h 2188061"/>
              <a:gd name="connsiteX30" fmla="*/ 4236334 w 9144000"/>
              <a:gd name="connsiteY30" fmla="*/ 1424131 h 2188061"/>
              <a:gd name="connsiteX31" fmla="*/ 4143737 w 9144000"/>
              <a:gd name="connsiteY31" fmla="*/ 1215787 h 2188061"/>
              <a:gd name="connsiteX32" fmla="*/ 4155311 w 9144000"/>
              <a:gd name="connsiteY32" fmla="*/ 1042167 h 2188061"/>
              <a:gd name="connsiteX33" fmla="*/ 4236334 w 9144000"/>
              <a:gd name="connsiteY33" fmla="*/ 960362 h 2188061"/>
              <a:gd name="connsiteX34" fmla="*/ 4433104 w 9144000"/>
              <a:gd name="connsiteY34" fmla="*/ 880121 h 2188061"/>
              <a:gd name="connsiteX35" fmla="*/ 4745620 w 9144000"/>
              <a:gd name="connsiteY35" fmla="*/ 822248 h 2188061"/>
              <a:gd name="connsiteX36" fmla="*/ 4919240 w 9144000"/>
              <a:gd name="connsiteY36" fmla="*/ 787524 h 2188061"/>
              <a:gd name="connsiteX37" fmla="*/ 5034987 w 9144000"/>
              <a:gd name="connsiteY37" fmla="*/ 752800 h 2188061"/>
              <a:gd name="connsiteX38" fmla="*/ 5104435 w 9144000"/>
              <a:gd name="connsiteY38" fmla="*/ 729650 h 2188061"/>
              <a:gd name="connsiteX39" fmla="*/ 5254906 w 9144000"/>
              <a:gd name="connsiteY39" fmla="*/ 648628 h 2188061"/>
              <a:gd name="connsiteX40" fmla="*/ 5382228 w 9144000"/>
              <a:gd name="connsiteY40" fmla="*/ 579180 h 2188061"/>
              <a:gd name="connsiteX41" fmla="*/ 5509549 w 9144000"/>
              <a:gd name="connsiteY41" fmla="*/ 486582 h 2188061"/>
              <a:gd name="connsiteX42" fmla="*/ 5590572 w 9144000"/>
              <a:gd name="connsiteY42" fmla="*/ 428709 h 2188061"/>
              <a:gd name="connsiteX43" fmla="*/ 5625296 w 9144000"/>
              <a:gd name="connsiteY43" fmla="*/ 408896 h 2188061"/>
              <a:gd name="connsiteX44" fmla="*/ 5741043 w 9144000"/>
              <a:gd name="connsiteY44" fmla="*/ 347686 h 2188061"/>
              <a:gd name="connsiteX45" fmla="*/ 5856790 w 9144000"/>
              <a:gd name="connsiteY45" fmla="*/ 278238 h 2188061"/>
              <a:gd name="connsiteX46" fmla="*/ 6007261 w 9144000"/>
              <a:gd name="connsiteY46" fmla="*/ 197215 h 2188061"/>
              <a:gd name="connsiteX47" fmla="*/ 6076709 w 9144000"/>
              <a:gd name="connsiteY47" fmla="*/ 174066 h 2188061"/>
              <a:gd name="connsiteX48" fmla="*/ 6215605 w 9144000"/>
              <a:gd name="connsiteY48" fmla="*/ 104618 h 2188061"/>
              <a:gd name="connsiteX49" fmla="*/ 6366076 w 9144000"/>
              <a:gd name="connsiteY49" fmla="*/ 46744 h 2188061"/>
              <a:gd name="connsiteX50" fmla="*/ 6447099 w 9144000"/>
              <a:gd name="connsiteY50" fmla="*/ 23595 h 2188061"/>
              <a:gd name="connsiteX51" fmla="*/ 6493397 w 9144000"/>
              <a:gd name="connsiteY51" fmla="*/ 12020 h 2188061"/>
              <a:gd name="connsiteX52" fmla="*/ 6582942 w 9144000"/>
              <a:gd name="connsiteY52" fmla="*/ 3943 h 2188061"/>
              <a:gd name="connsiteX53" fmla="*/ 7318697 w 9144000"/>
              <a:gd name="connsiteY53" fmla="*/ 0 h 2188061"/>
              <a:gd name="connsiteX54" fmla="*/ 8356921 w 9144000"/>
              <a:gd name="connsiteY54" fmla="*/ 46744 h 2188061"/>
              <a:gd name="connsiteX55" fmla="*/ 8463065 w 9144000"/>
              <a:gd name="connsiteY55" fmla="*/ 76444 h 2188061"/>
              <a:gd name="connsiteX56" fmla="*/ 8580783 w 9144000"/>
              <a:gd name="connsiteY56" fmla="*/ 130820 h 2188061"/>
              <a:gd name="connsiteX57" fmla="*/ 8669883 w 9144000"/>
              <a:gd name="connsiteY57" fmla="*/ 210315 h 2188061"/>
              <a:gd name="connsiteX58" fmla="*/ 8799176 w 9144000"/>
              <a:gd name="connsiteY58" fmla="*/ 317541 h 2188061"/>
              <a:gd name="connsiteX59" fmla="*/ 8924081 w 9144000"/>
              <a:gd name="connsiteY59" fmla="*/ 498157 h 2188061"/>
              <a:gd name="connsiteX60" fmla="*/ 8958805 w 9144000"/>
              <a:gd name="connsiteY60" fmla="*/ 567605 h 2188061"/>
              <a:gd name="connsiteX61" fmla="*/ 9051402 w 9144000"/>
              <a:gd name="connsiteY61" fmla="*/ 752800 h 2188061"/>
              <a:gd name="connsiteX62" fmla="*/ 9074552 w 9144000"/>
              <a:gd name="connsiteY62" fmla="*/ 822248 h 2188061"/>
              <a:gd name="connsiteX63" fmla="*/ 9097701 w 9144000"/>
              <a:gd name="connsiteY63" fmla="*/ 891696 h 2188061"/>
              <a:gd name="connsiteX64" fmla="*/ 9144000 w 9144000"/>
              <a:gd name="connsiteY64" fmla="*/ 1157914 h 2188061"/>
              <a:gd name="connsiteX65" fmla="*/ 9097701 w 9144000"/>
              <a:gd name="connsiteY65" fmla="*/ 1551453 h 2188061"/>
              <a:gd name="connsiteX66" fmla="*/ 9042020 w 9144000"/>
              <a:gd name="connsiteY66" fmla="*/ 1720426 h 2188061"/>
              <a:gd name="connsiteX67" fmla="*/ 8875702 w 9144000"/>
              <a:gd name="connsiteY67" fmla="*/ 1949378 h 2188061"/>
              <a:gd name="connsiteX68" fmla="*/ 8610516 w 9144000"/>
              <a:gd name="connsiteY68" fmla="*/ 2178918 h 2188061"/>
              <a:gd name="connsiteX0" fmla="*/ 0 w 9144000"/>
              <a:gd name="connsiteY0" fmla="*/ 2188061 h 2188061"/>
              <a:gd name="connsiteX1" fmla="*/ 104172 w 9144000"/>
              <a:gd name="connsiteY1" fmla="*/ 2164911 h 2188061"/>
              <a:gd name="connsiteX2" fmla="*/ 208344 w 9144000"/>
              <a:gd name="connsiteY2" fmla="*/ 2130187 h 2188061"/>
              <a:gd name="connsiteX3" fmla="*/ 300942 w 9144000"/>
              <a:gd name="connsiteY3" fmla="*/ 2107038 h 2188061"/>
              <a:gd name="connsiteX4" fmla="*/ 497711 w 9144000"/>
              <a:gd name="connsiteY4" fmla="*/ 2049164 h 2188061"/>
              <a:gd name="connsiteX5" fmla="*/ 601883 w 9144000"/>
              <a:gd name="connsiteY5" fmla="*/ 2014440 h 2188061"/>
              <a:gd name="connsiteX6" fmla="*/ 856526 w 9144000"/>
              <a:gd name="connsiteY6" fmla="*/ 1933418 h 2188061"/>
              <a:gd name="connsiteX7" fmla="*/ 972273 w 9144000"/>
              <a:gd name="connsiteY7" fmla="*/ 1898693 h 2188061"/>
              <a:gd name="connsiteX8" fmla="*/ 1099595 w 9144000"/>
              <a:gd name="connsiteY8" fmla="*/ 1863969 h 2188061"/>
              <a:gd name="connsiteX9" fmla="*/ 1273215 w 9144000"/>
              <a:gd name="connsiteY9" fmla="*/ 1806096 h 2188061"/>
              <a:gd name="connsiteX10" fmla="*/ 1400537 w 9144000"/>
              <a:gd name="connsiteY10" fmla="*/ 1771372 h 2188061"/>
              <a:gd name="connsiteX11" fmla="*/ 1435261 w 9144000"/>
              <a:gd name="connsiteY11" fmla="*/ 1759797 h 2188061"/>
              <a:gd name="connsiteX12" fmla="*/ 1747777 w 9144000"/>
              <a:gd name="connsiteY12" fmla="*/ 1655625 h 2188061"/>
              <a:gd name="connsiteX13" fmla="*/ 1886673 w 9144000"/>
              <a:gd name="connsiteY13" fmla="*/ 1620901 h 2188061"/>
              <a:gd name="connsiteX14" fmla="*/ 1990845 w 9144000"/>
              <a:gd name="connsiteY14" fmla="*/ 1597752 h 2188061"/>
              <a:gd name="connsiteX15" fmla="*/ 2071868 w 9144000"/>
              <a:gd name="connsiteY15" fmla="*/ 1574602 h 2188061"/>
              <a:gd name="connsiteX16" fmla="*/ 2141316 w 9144000"/>
              <a:gd name="connsiteY16" fmla="*/ 1563028 h 2188061"/>
              <a:gd name="connsiteX17" fmla="*/ 2187615 w 9144000"/>
              <a:gd name="connsiteY17" fmla="*/ 1551453 h 2188061"/>
              <a:gd name="connsiteX18" fmla="*/ 2374375 w 9144000"/>
              <a:gd name="connsiteY18" fmla="*/ 1507710 h 2188061"/>
              <a:gd name="connsiteX19" fmla="*/ 2662177 w 9144000"/>
              <a:gd name="connsiteY19" fmla="*/ 1447281 h 2188061"/>
              <a:gd name="connsiteX20" fmla="*/ 2812648 w 9144000"/>
              <a:gd name="connsiteY20" fmla="*/ 1435706 h 2188061"/>
              <a:gd name="connsiteX21" fmla="*/ 3240911 w 9144000"/>
              <a:gd name="connsiteY21" fmla="*/ 1458855 h 2188061"/>
              <a:gd name="connsiteX22" fmla="*/ 3359996 w 9144000"/>
              <a:gd name="connsiteY22" fmla="*/ 1531640 h 2188061"/>
              <a:gd name="connsiteX23" fmla="*/ 3460830 w 9144000"/>
              <a:gd name="connsiteY23" fmla="*/ 1655625 h 2188061"/>
              <a:gd name="connsiteX24" fmla="*/ 3652334 w 9144000"/>
              <a:gd name="connsiteY24" fmla="*/ 1849790 h 2188061"/>
              <a:gd name="connsiteX25" fmla="*/ 3970116 w 9144000"/>
              <a:gd name="connsiteY25" fmla="*/ 2002866 h 2188061"/>
              <a:gd name="connsiteX26" fmla="*/ 4213185 w 9144000"/>
              <a:gd name="connsiteY26" fmla="*/ 1979716 h 2188061"/>
              <a:gd name="connsiteX27" fmla="*/ 4317357 w 9144000"/>
              <a:gd name="connsiteY27" fmla="*/ 1933418 h 2188061"/>
              <a:gd name="connsiteX28" fmla="*/ 4363655 w 9144000"/>
              <a:gd name="connsiteY28" fmla="*/ 1875544 h 2188061"/>
              <a:gd name="connsiteX29" fmla="*/ 4352081 w 9144000"/>
              <a:gd name="connsiteY29" fmla="*/ 1713499 h 2188061"/>
              <a:gd name="connsiteX30" fmla="*/ 4236334 w 9144000"/>
              <a:gd name="connsiteY30" fmla="*/ 1424131 h 2188061"/>
              <a:gd name="connsiteX31" fmla="*/ 4143737 w 9144000"/>
              <a:gd name="connsiteY31" fmla="*/ 1215787 h 2188061"/>
              <a:gd name="connsiteX32" fmla="*/ 4155311 w 9144000"/>
              <a:gd name="connsiteY32" fmla="*/ 1042167 h 2188061"/>
              <a:gd name="connsiteX33" fmla="*/ 4236334 w 9144000"/>
              <a:gd name="connsiteY33" fmla="*/ 960362 h 2188061"/>
              <a:gd name="connsiteX34" fmla="*/ 4433104 w 9144000"/>
              <a:gd name="connsiteY34" fmla="*/ 880121 h 2188061"/>
              <a:gd name="connsiteX35" fmla="*/ 4745620 w 9144000"/>
              <a:gd name="connsiteY35" fmla="*/ 822248 h 2188061"/>
              <a:gd name="connsiteX36" fmla="*/ 4919240 w 9144000"/>
              <a:gd name="connsiteY36" fmla="*/ 787524 h 2188061"/>
              <a:gd name="connsiteX37" fmla="*/ 5034987 w 9144000"/>
              <a:gd name="connsiteY37" fmla="*/ 752800 h 2188061"/>
              <a:gd name="connsiteX38" fmla="*/ 5104435 w 9144000"/>
              <a:gd name="connsiteY38" fmla="*/ 729650 h 2188061"/>
              <a:gd name="connsiteX39" fmla="*/ 5254906 w 9144000"/>
              <a:gd name="connsiteY39" fmla="*/ 648628 h 2188061"/>
              <a:gd name="connsiteX40" fmla="*/ 5382228 w 9144000"/>
              <a:gd name="connsiteY40" fmla="*/ 579180 h 2188061"/>
              <a:gd name="connsiteX41" fmla="*/ 5509549 w 9144000"/>
              <a:gd name="connsiteY41" fmla="*/ 486582 h 2188061"/>
              <a:gd name="connsiteX42" fmla="*/ 5590572 w 9144000"/>
              <a:gd name="connsiteY42" fmla="*/ 428709 h 2188061"/>
              <a:gd name="connsiteX43" fmla="*/ 5625296 w 9144000"/>
              <a:gd name="connsiteY43" fmla="*/ 408896 h 2188061"/>
              <a:gd name="connsiteX44" fmla="*/ 5741043 w 9144000"/>
              <a:gd name="connsiteY44" fmla="*/ 347686 h 2188061"/>
              <a:gd name="connsiteX45" fmla="*/ 5856790 w 9144000"/>
              <a:gd name="connsiteY45" fmla="*/ 278238 h 2188061"/>
              <a:gd name="connsiteX46" fmla="*/ 6007261 w 9144000"/>
              <a:gd name="connsiteY46" fmla="*/ 197215 h 2188061"/>
              <a:gd name="connsiteX47" fmla="*/ 6076709 w 9144000"/>
              <a:gd name="connsiteY47" fmla="*/ 174066 h 2188061"/>
              <a:gd name="connsiteX48" fmla="*/ 6215605 w 9144000"/>
              <a:gd name="connsiteY48" fmla="*/ 104618 h 2188061"/>
              <a:gd name="connsiteX49" fmla="*/ 6366076 w 9144000"/>
              <a:gd name="connsiteY49" fmla="*/ 46744 h 2188061"/>
              <a:gd name="connsiteX50" fmla="*/ 6447099 w 9144000"/>
              <a:gd name="connsiteY50" fmla="*/ 23595 h 2188061"/>
              <a:gd name="connsiteX51" fmla="*/ 6493397 w 9144000"/>
              <a:gd name="connsiteY51" fmla="*/ 12020 h 2188061"/>
              <a:gd name="connsiteX52" fmla="*/ 6582942 w 9144000"/>
              <a:gd name="connsiteY52" fmla="*/ 3943 h 2188061"/>
              <a:gd name="connsiteX53" fmla="*/ 7318697 w 9144000"/>
              <a:gd name="connsiteY53" fmla="*/ 0 h 2188061"/>
              <a:gd name="connsiteX54" fmla="*/ 8356921 w 9144000"/>
              <a:gd name="connsiteY54" fmla="*/ 46744 h 2188061"/>
              <a:gd name="connsiteX55" fmla="*/ 8463065 w 9144000"/>
              <a:gd name="connsiteY55" fmla="*/ 76444 h 2188061"/>
              <a:gd name="connsiteX56" fmla="*/ 8580783 w 9144000"/>
              <a:gd name="connsiteY56" fmla="*/ 130820 h 2188061"/>
              <a:gd name="connsiteX57" fmla="*/ 8669883 w 9144000"/>
              <a:gd name="connsiteY57" fmla="*/ 210315 h 2188061"/>
              <a:gd name="connsiteX58" fmla="*/ 8799176 w 9144000"/>
              <a:gd name="connsiteY58" fmla="*/ 317541 h 2188061"/>
              <a:gd name="connsiteX59" fmla="*/ 8924081 w 9144000"/>
              <a:gd name="connsiteY59" fmla="*/ 498157 h 2188061"/>
              <a:gd name="connsiteX60" fmla="*/ 8958805 w 9144000"/>
              <a:gd name="connsiteY60" fmla="*/ 567605 h 2188061"/>
              <a:gd name="connsiteX61" fmla="*/ 9051402 w 9144000"/>
              <a:gd name="connsiteY61" fmla="*/ 752800 h 2188061"/>
              <a:gd name="connsiteX62" fmla="*/ 9074552 w 9144000"/>
              <a:gd name="connsiteY62" fmla="*/ 822248 h 2188061"/>
              <a:gd name="connsiteX63" fmla="*/ 9097701 w 9144000"/>
              <a:gd name="connsiteY63" fmla="*/ 891696 h 2188061"/>
              <a:gd name="connsiteX64" fmla="*/ 9144000 w 9144000"/>
              <a:gd name="connsiteY64" fmla="*/ 1157914 h 2188061"/>
              <a:gd name="connsiteX65" fmla="*/ 9097701 w 9144000"/>
              <a:gd name="connsiteY65" fmla="*/ 1551453 h 2188061"/>
              <a:gd name="connsiteX66" fmla="*/ 9042020 w 9144000"/>
              <a:gd name="connsiteY66" fmla="*/ 1720426 h 2188061"/>
              <a:gd name="connsiteX67" fmla="*/ 8875702 w 9144000"/>
              <a:gd name="connsiteY67" fmla="*/ 1949378 h 2188061"/>
              <a:gd name="connsiteX68" fmla="*/ 8610516 w 9144000"/>
              <a:gd name="connsiteY68" fmla="*/ 2178918 h 2188061"/>
              <a:gd name="connsiteX0" fmla="*/ 0 w 9144000"/>
              <a:gd name="connsiteY0" fmla="*/ 2188061 h 2188061"/>
              <a:gd name="connsiteX1" fmla="*/ 104172 w 9144000"/>
              <a:gd name="connsiteY1" fmla="*/ 2164911 h 2188061"/>
              <a:gd name="connsiteX2" fmla="*/ 208344 w 9144000"/>
              <a:gd name="connsiteY2" fmla="*/ 2130187 h 2188061"/>
              <a:gd name="connsiteX3" fmla="*/ 300942 w 9144000"/>
              <a:gd name="connsiteY3" fmla="*/ 2107038 h 2188061"/>
              <a:gd name="connsiteX4" fmla="*/ 497711 w 9144000"/>
              <a:gd name="connsiteY4" fmla="*/ 2049164 h 2188061"/>
              <a:gd name="connsiteX5" fmla="*/ 601883 w 9144000"/>
              <a:gd name="connsiteY5" fmla="*/ 2014440 h 2188061"/>
              <a:gd name="connsiteX6" fmla="*/ 856526 w 9144000"/>
              <a:gd name="connsiteY6" fmla="*/ 1933418 h 2188061"/>
              <a:gd name="connsiteX7" fmla="*/ 972273 w 9144000"/>
              <a:gd name="connsiteY7" fmla="*/ 1898693 h 2188061"/>
              <a:gd name="connsiteX8" fmla="*/ 1099595 w 9144000"/>
              <a:gd name="connsiteY8" fmla="*/ 1863969 h 2188061"/>
              <a:gd name="connsiteX9" fmla="*/ 1273215 w 9144000"/>
              <a:gd name="connsiteY9" fmla="*/ 1806096 h 2188061"/>
              <a:gd name="connsiteX10" fmla="*/ 1400537 w 9144000"/>
              <a:gd name="connsiteY10" fmla="*/ 1771372 h 2188061"/>
              <a:gd name="connsiteX11" fmla="*/ 1435261 w 9144000"/>
              <a:gd name="connsiteY11" fmla="*/ 1759797 h 2188061"/>
              <a:gd name="connsiteX12" fmla="*/ 1747777 w 9144000"/>
              <a:gd name="connsiteY12" fmla="*/ 1655625 h 2188061"/>
              <a:gd name="connsiteX13" fmla="*/ 1886673 w 9144000"/>
              <a:gd name="connsiteY13" fmla="*/ 1620901 h 2188061"/>
              <a:gd name="connsiteX14" fmla="*/ 1990845 w 9144000"/>
              <a:gd name="connsiteY14" fmla="*/ 1597752 h 2188061"/>
              <a:gd name="connsiteX15" fmla="*/ 2071868 w 9144000"/>
              <a:gd name="connsiteY15" fmla="*/ 1574602 h 2188061"/>
              <a:gd name="connsiteX16" fmla="*/ 2141316 w 9144000"/>
              <a:gd name="connsiteY16" fmla="*/ 1563028 h 2188061"/>
              <a:gd name="connsiteX17" fmla="*/ 2187615 w 9144000"/>
              <a:gd name="connsiteY17" fmla="*/ 1551453 h 2188061"/>
              <a:gd name="connsiteX18" fmla="*/ 2374375 w 9144000"/>
              <a:gd name="connsiteY18" fmla="*/ 1507710 h 2188061"/>
              <a:gd name="connsiteX19" fmla="*/ 2662177 w 9144000"/>
              <a:gd name="connsiteY19" fmla="*/ 1447281 h 2188061"/>
              <a:gd name="connsiteX20" fmla="*/ 2878551 w 9144000"/>
              <a:gd name="connsiteY20" fmla="*/ 1431587 h 2188061"/>
              <a:gd name="connsiteX21" fmla="*/ 3240911 w 9144000"/>
              <a:gd name="connsiteY21" fmla="*/ 1458855 h 2188061"/>
              <a:gd name="connsiteX22" fmla="*/ 3359996 w 9144000"/>
              <a:gd name="connsiteY22" fmla="*/ 1531640 h 2188061"/>
              <a:gd name="connsiteX23" fmla="*/ 3460830 w 9144000"/>
              <a:gd name="connsiteY23" fmla="*/ 1655625 h 2188061"/>
              <a:gd name="connsiteX24" fmla="*/ 3652334 w 9144000"/>
              <a:gd name="connsiteY24" fmla="*/ 1849790 h 2188061"/>
              <a:gd name="connsiteX25" fmla="*/ 3970116 w 9144000"/>
              <a:gd name="connsiteY25" fmla="*/ 2002866 h 2188061"/>
              <a:gd name="connsiteX26" fmla="*/ 4213185 w 9144000"/>
              <a:gd name="connsiteY26" fmla="*/ 1979716 h 2188061"/>
              <a:gd name="connsiteX27" fmla="*/ 4317357 w 9144000"/>
              <a:gd name="connsiteY27" fmla="*/ 1933418 h 2188061"/>
              <a:gd name="connsiteX28" fmla="*/ 4363655 w 9144000"/>
              <a:gd name="connsiteY28" fmla="*/ 1875544 h 2188061"/>
              <a:gd name="connsiteX29" fmla="*/ 4352081 w 9144000"/>
              <a:gd name="connsiteY29" fmla="*/ 1713499 h 2188061"/>
              <a:gd name="connsiteX30" fmla="*/ 4236334 w 9144000"/>
              <a:gd name="connsiteY30" fmla="*/ 1424131 h 2188061"/>
              <a:gd name="connsiteX31" fmla="*/ 4143737 w 9144000"/>
              <a:gd name="connsiteY31" fmla="*/ 1215787 h 2188061"/>
              <a:gd name="connsiteX32" fmla="*/ 4155311 w 9144000"/>
              <a:gd name="connsiteY32" fmla="*/ 1042167 h 2188061"/>
              <a:gd name="connsiteX33" fmla="*/ 4236334 w 9144000"/>
              <a:gd name="connsiteY33" fmla="*/ 960362 h 2188061"/>
              <a:gd name="connsiteX34" fmla="*/ 4433104 w 9144000"/>
              <a:gd name="connsiteY34" fmla="*/ 880121 h 2188061"/>
              <a:gd name="connsiteX35" fmla="*/ 4745620 w 9144000"/>
              <a:gd name="connsiteY35" fmla="*/ 822248 h 2188061"/>
              <a:gd name="connsiteX36" fmla="*/ 4919240 w 9144000"/>
              <a:gd name="connsiteY36" fmla="*/ 787524 h 2188061"/>
              <a:gd name="connsiteX37" fmla="*/ 5034987 w 9144000"/>
              <a:gd name="connsiteY37" fmla="*/ 752800 h 2188061"/>
              <a:gd name="connsiteX38" fmla="*/ 5104435 w 9144000"/>
              <a:gd name="connsiteY38" fmla="*/ 729650 h 2188061"/>
              <a:gd name="connsiteX39" fmla="*/ 5254906 w 9144000"/>
              <a:gd name="connsiteY39" fmla="*/ 648628 h 2188061"/>
              <a:gd name="connsiteX40" fmla="*/ 5382228 w 9144000"/>
              <a:gd name="connsiteY40" fmla="*/ 579180 h 2188061"/>
              <a:gd name="connsiteX41" fmla="*/ 5509549 w 9144000"/>
              <a:gd name="connsiteY41" fmla="*/ 486582 h 2188061"/>
              <a:gd name="connsiteX42" fmla="*/ 5590572 w 9144000"/>
              <a:gd name="connsiteY42" fmla="*/ 428709 h 2188061"/>
              <a:gd name="connsiteX43" fmla="*/ 5625296 w 9144000"/>
              <a:gd name="connsiteY43" fmla="*/ 408896 h 2188061"/>
              <a:gd name="connsiteX44" fmla="*/ 5741043 w 9144000"/>
              <a:gd name="connsiteY44" fmla="*/ 347686 h 2188061"/>
              <a:gd name="connsiteX45" fmla="*/ 5856790 w 9144000"/>
              <a:gd name="connsiteY45" fmla="*/ 278238 h 2188061"/>
              <a:gd name="connsiteX46" fmla="*/ 6007261 w 9144000"/>
              <a:gd name="connsiteY46" fmla="*/ 197215 h 2188061"/>
              <a:gd name="connsiteX47" fmla="*/ 6076709 w 9144000"/>
              <a:gd name="connsiteY47" fmla="*/ 174066 h 2188061"/>
              <a:gd name="connsiteX48" fmla="*/ 6215605 w 9144000"/>
              <a:gd name="connsiteY48" fmla="*/ 104618 h 2188061"/>
              <a:gd name="connsiteX49" fmla="*/ 6366076 w 9144000"/>
              <a:gd name="connsiteY49" fmla="*/ 46744 h 2188061"/>
              <a:gd name="connsiteX50" fmla="*/ 6447099 w 9144000"/>
              <a:gd name="connsiteY50" fmla="*/ 23595 h 2188061"/>
              <a:gd name="connsiteX51" fmla="*/ 6493397 w 9144000"/>
              <a:gd name="connsiteY51" fmla="*/ 12020 h 2188061"/>
              <a:gd name="connsiteX52" fmla="*/ 6582942 w 9144000"/>
              <a:gd name="connsiteY52" fmla="*/ 3943 h 2188061"/>
              <a:gd name="connsiteX53" fmla="*/ 7318697 w 9144000"/>
              <a:gd name="connsiteY53" fmla="*/ 0 h 2188061"/>
              <a:gd name="connsiteX54" fmla="*/ 8356921 w 9144000"/>
              <a:gd name="connsiteY54" fmla="*/ 46744 h 2188061"/>
              <a:gd name="connsiteX55" fmla="*/ 8463065 w 9144000"/>
              <a:gd name="connsiteY55" fmla="*/ 76444 h 2188061"/>
              <a:gd name="connsiteX56" fmla="*/ 8580783 w 9144000"/>
              <a:gd name="connsiteY56" fmla="*/ 130820 h 2188061"/>
              <a:gd name="connsiteX57" fmla="*/ 8669883 w 9144000"/>
              <a:gd name="connsiteY57" fmla="*/ 210315 h 2188061"/>
              <a:gd name="connsiteX58" fmla="*/ 8799176 w 9144000"/>
              <a:gd name="connsiteY58" fmla="*/ 317541 h 2188061"/>
              <a:gd name="connsiteX59" fmla="*/ 8924081 w 9144000"/>
              <a:gd name="connsiteY59" fmla="*/ 498157 h 2188061"/>
              <a:gd name="connsiteX60" fmla="*/ 8958805 w 9144000"/>
              <a:gd name="connsiteY60" fmla="*/ 567605 h 2188061"/>
              <a:gd name="connsiteX61" fmla="*/ 9051402 w 9144000"/>
              <a:gd name="connsiteY61" fmla="*/ 752800 h 2188061"/>
              <a:gd name="connsiteX62" fmla="*/ 9074552 w 9144000"/>
              <a:gd name="connsiteY62" fmla="*/ 822248 h 2188061"/>
              <a:gd name="connsiteX63" fmla="*/ 9097701 w 9144000"/>
              <a:gd name="connsiteY63" fmla="*/ 891696 h 2188061"/>
              <a:gd name="connsiteX64" fmla="*/ 9144000 w 9144000"/>
              <a:gd name="connsiteY64" fmla="*/ 1157914 h 2188061"/>
              <a:gd name="connsiteX65" fmla="*/ 9097701 w 9144000"/>
              <a:gd name="connsiteY65" fmla="*/ 1551453 h 2188061"/>
              <a:gd name="connsiteX66" fmla="*/ 9042020 w 9144000"/>
              <a:gd name="connsiteY66" fmla="*/ 1720426 h 2188061"/>
              <a:gd name="connsiteX67" fmla="*/ 8875702 w 9144000"/>
              <a:gd name="connsiteY67" fmla="*/ 1949378 h 2188061"/>
              <a:gd name="connsiteX68" fmla="*/ 8610516 w 9144000"/>
              <a:gd name="connsiteY68" fmla="*/ 2178918 h 2188061"/>
              <a:gd name="connsiteX0" fmla="*/ 0 w 9144000"/>
              <a:gd name="connsiteY0" fmla="*/ 2188061 h 2188061"/>
              <a:gd name="connsiteX1" fmla="*/ 104172 w 9144000"/>
              <a:gd name="connsiteY1" fmla="*/ 2164911 h 2188061"/>
              <a:gd name="connsiteX2" fmla="*/ 208344 w 9144000"/>
              <a:gd name="connsiteY2" fmla="*/ 2130187 h 2188061"/>
              <a:gd name="connsiteX3" fmla="*/ 300942 w 9144000"/>
              <a:gd name="connsiteY3" fmla="*/ 2107038 h 2188061"/>
              <a:gd name="connsiteX4" fmla="*/ 497711 w 9144000"/>
              <a:gd name="connsiteY4" fmla="*/ 2049164 h 2188061"/>
              <a:gd name="connsiteX5" fmla="*/ 601883 w 9144000"/>
              <a:gd name="connsiteY5" fmla="*/ 2014440 h 2188061"/>
              <a:gd name="connsiteX6" fmla="*/ 856526 w 9144000"/>
              <a:gd name="connsiteY6" fmla="*/ 1933418 h 2188061"/>
              <a:gd name="connsiteX7" fmla="*/ 972273 w 9144000"/>
              <a:gd name="connsiteY7" fmla="*/ 1898693 h 2188061"/>
              <a:gd name="connsiteX8" fmla="*/ 1099595 w 9144000"/>
              <a:gd name="connsiteY8" fmla="*/ 1863969 h 2188061"/>
              <a:gd name="connsiteX9" fmla="*/ 1273215 w 9144000"/>
              <a:gd name="connsiteY9" fmla="*/ 1806096 h 2188061"/>
              <a:gd name="connsiteX10" fmla="*/ 1400537 w 9144000"/>
              <a:gd name="connsiteY10" fmla="*/ 1771372 h 2188061"/>
              <a:gd name="connsiteX11" fmla="*/ 1435261 w 9144000"/>
              <a:gd name="connsiteY11" fmla="*/ 1759797 h 2188061"/>
              <a:gd name="connsiteX12" fmla="*/ 1747777 w 9144000"/>
              <a:gd name="connsiteY12" fmla="*/ 1655625 h 2188061"/>
              <a:gd name="connsiteX13" fmla="*/ 1886673 w 9144000"/>
              <a:gd name="connsiteY13" fmla="*/ 1620901 h 2188061"/>
              <a:gd name="connsiteX14" fmla="*/ 1990845 w 9144000"/>
              <a:gd name="connsiteY14" fmla="*/ 1597752 h 2188061"/>
              <a:gd name="connsiteX15" fmla="*/ 2071868 w 9144000"/>
              <a:gd name="connsiteY15" fmla="*/ 1574602 h 2188061"/>
              <a:gd name="connsiteX16" fmla="*/ 2141316 w 9144000"/>
              <a:gd name="connsiteY16" fmla="*/ 1563028 h 2188061"/>
              <a:gd name="connsiteX17" fmla="*/ 2187615 w 9144000"/>
              <a:gd name="connsiteY17" fmla="*/ 1551453 h 2188061"/>
              <a:gd name="connsiteX18" fmla="*/ 2374375 w 9144000"/>
              <a:gd name="connsiteY18" fmla="*/ 1507710 h 2188061"/>
              <a:gd name="connsiteX19" fmla="*/ 2662177 w 9144000"/>
              <a:gd name="connsiteY19" fmla="*/ 1447281 h 2188061"/>
              <a:gd name="connsiteX20" fmla="*/ 2878551 w 9144000"/>
              <a:gd name="connsiteY20" fmla="*/ 1431587 h 2188061"/>
              <a:gd name="connsiteX21" fmla="*/ 3240911 w 9144000"/>
              <a:gd name="connsiteY21" fmla="*/ 1458855 h 2188061"/>
              <a:gd name="connsiteX22" fmla="*/ 3359996 w 9144000"/>
              <a:gd name="connsiteY22" fmla="*/ 1531640 h 2188061"/>
              <a:gd name="connsiteX23" fmla="*/ 3460830 w 9144000"/>
              <a:gd name="connsiteY23" fmla="*/ 1655625 h 2188061"/>
              <a:gd name="connsiteX24" fmla="*/ 3652334 w 9144000"/>
              <a:gd name="connsiteY24" fmla="*/ 1849790 h 2188061"/>
              <a:gd name="connsiteX25" fmla="*/ 3965998 w 9144000"/>
              <a:gd name="connsiteY25" fmla="*/ 1998747 h 2188061"/>
              <a:gd name="connsiteX26" fmla="*/ 4213185 w 9144000"/>
              <a:gd name="connsiteY26" fmla="*/ 1979716 h 2188061"/>
              <a:gd name="connsiteX27" fmla="*/ 4317357 w 9144000"/>
              <a:gd name="connsiteY27" fmla="*/ 1933418 h 2188061"/>
              <a:gd name="connsiteX28" fmla="*/ 4363655 w 9144000"/>
              <a:gd name="connsiteY28" fmla="*/ 1875544 h 2188061"/>
              <a:gd name="connsiteX29" fmla="*/ 4352081 w 9144000"/>
              <a:gd name="connsiteY29" fmla="*/ 1713499 h 2188061"/>
              <a:gd name="connsiteX30" fmla="*/ 4236334 w 9144000"/>
              <a:gd name="connsiteY30" fmla="*/ 1424131 h 2188061"/>
              <a:gd name="connsiteX31" fmla="*/ 4143737 w 9144000"/>
              <a:gd name="connsiteY31" fmla="*/ 1215787 h 2188061"/>
              <a:gd name="connsiteX32" fmla="*/ 4155311 w 9144000"/>
              <a:gd name="connsiteY32" fmla="*/ 1042167 h 2188061"/>
              <a:gd name="connsiteX33" fmla="*/ 4236334 w 9144000"/>
              <a:gd name="connsiteY33" fmla="*/ 960362 h 2188061"/>
              <a:gd name="connsiteX34" fmla="*/ 4433104 w 9144000"/>
              <a:gd name="connsiteY34" fmla="*/ 880121 h 2188061"/>
              <a:gd name="connsiteX35" fmla="*/ 4745620 w 9144000"/>
              <a:gd name="connsiteY35" fmla="*/ 822248 h 2188061"/>
              <a:gd name="connsiteX36" fmla="*/ 4919240 w 9144000"/>
              <a:gd name="connsiteY36" fmla="*/ 787524 h 2188061"/>
              <a:gd name="connsiteX37" fmla="*/ 5034987 w 9144000"/>
              <a:gd name="connsiteY37" fmla="*/ 752800 h 2188061"/>
              <a:gd name="connsiteX38" fmla="*/ 5104435 w 9144000"/>
              <a:gd name="connsiteY38" fmla="*/ 729650 h 2188061"/>
              <a:gd name="connsiteX39" fmla="*/ 5254906 w 9144000"/>
              <a:gd name="connsiteY39" fmla="*/ 648628 h 2188061"/>
              <a:gd name="connsiteX40" fmla="*/ 5382228 w 9144000"/>
              <a:gd name="connsiteY40" fmla="*/ 579180 h 2188061"/>
              <a:gd name="connsiteX41" fmla="*/ 5509549 w 9144000"/>
              <a:gd name="connsiteY41" fmla="*/ 486582 h 2188061"/>
              <a:gd name="connsiteX42" fmla="*/ 5590572 w 9144000"/>
              <a:gd name="connsiteY42" fmla="*/ 428709 h 2188061"/>
              <a:gd name="connsiteX43" fmla="*/ 5625296 w 9144000"/>
              <a:gd name="connsiteY43" fmla="*/ 408896 h 2188061"/>
              <a:gd name="connsiteX44" fmla="*/ 5741043 w 9144000"/>
              <a:gd name="connsiteY44" fmla="*/ 347686 h 2188061"/>
              <a:gd name="connsiteX45" fmla="*/ 5856790 w 9144000"/>
              <a:gd name="connsiteY45" fmla="*/ 278238 h 2188061"/>
              <a:gd name="connsiteX46" fmla="*/ 6007261 w 9144000"/>
              <a:gd name="connsiteY46" fmla="*/ 197215 h 2188061"/>
              <a:gd name="connsiteX47" fmla="*/ 6076709 w 9144000"/>
              <a:gd name="connsiteY47" fmla="*/ 174066 h 2188061"/>
              <a:gd name="connsiteX48" fmla="*/ 6215605 w 9144000"/>
              <a:gd name="connsiteY48" fmla="*/ 104618 h 2188061"/>
              <a:gd name="connsiteX49" fmla="*/ 6366076 w 9144000"/>
              <a:gd name="connsiteY49" fmla="*/ 46744 h 2188061"/>
              <a:gd name="connsiteX50" fmla="*/ 6447099 w 9144000"/>
              <a:gd name="connsiteY50" fmla="*/ 23595 h 2188061"/>
              <a:gd name="connsiteX51" fmla="*/ 6493397 w 9144000"/>
              <a:gd name="connsiteY51" fmla="*/ 12020 h 2188061"/>
              <a:gd name="connsiteX52" fmla="*/ 6582942 w 9144000"/>
              <a:gd name="connsiteY52" fmla="*/ 3943 h 2188061"/>
              <a:gd name="connsiteX53" fmla="*/ 7318697 w 9144000"/>
              <a:gd name="connsiteY53" fmla="*/ 0 h 2188061"/>
              <a:gd name="connsiteX54" fmla="*/ 8356921 w 9144000"/>
              <a:gd name="connsiteY54" fmla="*/ 46744 h 2188061"/>
              <a:gd name="connsiteX55" fmla="*/ 8463065 w 9144000"/>
              <a:gd name="connsiteY55" fmla="*/ 76444 h 2188061"/>
              <a:gd name="connsiteX56" fmla="*/ 8580783 w 9144000"/>
              <a:gd name="connsiteY56" fmla="*/ 130820 h 2188061"/>
              <a:gd name="connsiteX57" fmla="*/ 8669883 w 9144000"/>
              <a:gd name="connsiteY57" fmla="*/ 210315 h 2188061"/>
              <a:gd name="connsiteX58" fmla="*/ 8799176 w 9144000"/>
              <a:gd name="connsiteY58" fmla="*/ 317541 h 2188061"/>
              <a:gd name="connsiteX59" fmla="*/ 8924081 w 9144000"/>
              <a:gd name="connsiteY59" fmla="*/ 498157 h 2188061"/>
              <a:gd name="connsiteX60" fmla="*/ 8958805 w 9144000"/>
              <a:gd name="connsiteY60" fmla="*/ 567605 h 2188061"/>
              <a:gd name="connsiteX61" fmla="*/ 9051402 w 9144000"/>
              <a:gd name="connsiteY61" fmla="*/ 752800 h 2188061"/>
              <a:gd name="connsiteX62" fmla="*/ 9074552 w 9144000"/>
              <a:gd name="connsiteY62" fmla="*/ 822248 h 2188061"/>
              <a:gd name="connsiteX63" fmla="*/ 9097701 w 9144000"/>
              <a:gd name="connsiteY63" fmla="*/ 891696 h 2188061"/>
              <a:gd name="connsiteX64" fmla="*/ 9144000 w 9144000"/>
              <a:gd name="connsiteY64" fmla="*/ 1157914 h 2188061"/>
              <a:gd name="connsiteX65" fmla="*/ 9097701 w 9144000"/>
              <a:gd name="connsiteY65" fmla="*/ 1551453 h 2188061"/>
              <a:gd name="connsiteX66" fmla="*/ 9042020 w 9144000"/>
              <a:gd name="connsiteY66" fmla="*/ 1720426 h 2188061"/>
              <a:gd name="connsiteX67" fmla="*/ 8875702 w 9144000"/>
              <a:gd name="connsiteY67" fmla="*/ 1949378 h 2188061"/>
              <a:gd name="connsiteX68" fmla="*/ 8610516 w 9144000"/>
              <a:gd name="connsiteY68" fmla="*/ 2178918 h 2188061"/>
              <a:gd name="connsiteX0" fmla="*/ 0 w 9144000"/>
              <a:gd name="connsiteY0" fmla="*/ 2188061 h 2188061"/>
              <a:gd name="connsiteX1" fmla="*/ 104172 w 9144000"/>
              <a:gd name="connsiteY1" fmla="*/ 2164911 h 2188061"/>
              <a:gd name="connsiteX2" fmla="*/ 208344 w 9144000"/>
              <a:gd name="connsiteY2" fmla="*/ 2130187 h 2188061"/>
              <a:gd name="connsiteX3" fmla="*/ 300942 w 9144000"/>
              <a:gd name="connsiteY3" fmla="*/ 2107038 h 2188061"/>
              <a:gd name="connsiteX4" fmla="*/ 497711 w 9144000"/>
              <a:gd name="connsiteY4" fmla="*/ 2049164 h 2188061"/>
              <a:gd name="connsiteX5" fmla="*/ 601883 w 9144000"/>
              <a:gd name="connsiteY5" fmla="*/ 2014440 h 2188061"/>
              <a:gd name="connsiteX6" fmla="*/ 856526 w 9144000"/>
              <a:gd name="connsiteY6" fmla="*/ 1933418 h 2188061"/>
              <a:gd name="connsiteX7" fmla="*/ 972273 w 9144000"/>
              <a:gd name="connsiteY7" fmla="*/ 1898693 h 2188061"/>
              <a:gd name="connsiteX8" fmla="*/ 1099595 w 9144000"/>
              <a:gd name="connsiteY8" fmla="*/ 1863969 h 2188061"/>
              <a:gd name="connsiteX9" fmla="*/ 1273215 w 9144000"/>
              <a:gd name="connsiteY9" fmla="*/ 1806096 h 2188061"/>
              <a:gd name="connsiteX10" fmla="*/ 1400537 w 9144000"/>
              <a:gd name="connsiteY10" fmla="*/ 1771372 h 2188061"/>
              <a:gd name="connsiteX11" fmla="*/ 1435261 w 9144000"/>
              <a:gd name="connsiteY11" fmla="*/ 1759797 h 2188061"/>
              <a:gd name="connsiteX12" fmla="*/ 1747777 w 9144000"/>
              <a:gd name="connsiteY12" fmla="*/ 1655625 h 2188061"/>
              <a:gd name="connsiteX13" fmla="*/ 1886673 w 9144000"/>
              <a:gd name="connsiteY13" fmla="*/ 1620901 h 2188061"/>
              <a:gd name="connsiteX14" fmla="*/ 1990845 w 9144000"/>
              <a:gd name="connsiteY14" fmla="*/ 1597752 h 2188061"/>
              <a:gd name="connsiteX15" fmla="*/ 2071868 w 9144000"/>
              <a:gd name="connsiteY15" fmla="*/ 1574602 h 2188061"/>
              <a:gd name="connsiteX16" fmla="*/ 2141316 w 9144000"/>
              <a:gd name="connsiteY16" fmla="*/ 1563028 h 2188061"/>
              <a:gd name="connsiteX17" fmla="*/ 2187615 w 9144000"/>
              <a:gd name="connsiteY17" fmla="*/ 1551453 h 2188061"/>
              <a:gd name="connsiteX18" fmla="*/ 2374375 w 9144000"/>
              <a:gd name="connsiteY18" fmla="*/ 1507710 h 2188061"/>
              <a:gd name="connsiteX19" fmla="*/ 2662177 w 9144000"/>
              <a:gd name="connsiteY19" fmla="*/ 1447281 h 2188061"/>
              <a:gd name="connsiteX20" fmla="*/ 2878551 w 9144000"/>
              <a:gd name="connsiteY20" fmla="*/ 1431587 h 2188061"/>
              <a:gd name="connsiteX21" fmla="*/ 3240911 w 9144000"/>
              <a:gd name="connsiteY21" fmla="*/ 1458855 h 2188061"/>
              <a:gd name="connsiteX22" fmla="*/ 3359996 w 9144000"/>
              <a:gd name="connsiteY22" fmla="*/ 1531640 h 2188061"/>
              <a:gd name="connsiteX23" fmla="*/ 3460830 w 9144000"/>
              <a:gd name="connsiteY23" fmla="*/ 1655625 h 2188061"/>
              <a:gd name="connsiteX24" fmla="*/ 3652334 w 9144000"/>
              <a:gd name="connsiteY24" fmla="*/ 1849790 h 2188061"/>
              <a:gd name="connsiteX25" fmla="*/ 3965998 w 9144000"/>
              <a:gd name="connsiteY25" fmla="*/ 1998747 h 2188061"/>
              <a:gd name="connsiteX26" fmla="*/ 4213185 w 9144000"/>
              <a:gd name="connsiteY26" fmla="*/ 1979716 h 2188061"/>
              <a:gd name="connsiteX27" fmla="*/ 4317357 w 9144000"/>
              <a:gd name="connsiteY27" fmla="*/ 1933418 h 2188061"/>
              <a:gd name="connsiteX28" fmla="*/ 4363655 w 9144000"/>
              <a:gd name="connsiteY28" fmla="*/ 1875544 h 2188061"/>
              <a:gd name="connsiteX29" fmla="*/ 4352081 w 9144000"/>
              <a:gd name="connsiteY29" fmla="*/ 1713499 h 2188061"/>
              <a:gd name="connsiteX30" fmla="*/ 4236334 w 9144000"/>
              <a:gd name="connsiteY30" fmla="*/ 1424131 h 2188061"/>
              <a:gd name="connsiteX31" fmla="*/ 4143737 w 9144000"/>
              <a:gd name="connsiteY31" fmla="*/ 1215787 h 2188061"/>
              <a:gd name="connsiteX32" fmla="*/ 4155311 w 9144000"/>
              <a:gd name="connsiteY32" fmla="*/ 1042167 h 2188061"/>
              <a:gd name="connsiteX33" fmla="*/ 4236334 w 9144000"/>
              <a:gd name="connsiteY33" fmla="*/ 960362 h 2188061"/>
              <a:gd name="connsiteX34" fmla="*/ 4433104 w 9144000"/>
              <a:gd name="connsiteY34" fmla="*/ 880121 h 2188061"/>
              <a:gd name="connsiteX35" fmla="*/ 4745620 w 9144000"/>
              <a:gd name="connsiteY35" fmla="*/ 822248 h 2188061"/>
              <a:gd name="connsiteX36" fmla="*/ 4919240 w 9144000"/>
              <a:gd name="connsiteY36" fmla="*/ 787524 h 2188061"/>
              <a:gd name="connsiteX37" fmla="*/ 5034987 w 9144000"/>
              <a:gd name="connsiteY37" fmla="*/ 752800 h 2188061"/>
              <a:gd name="connsiteX38" fmla="*/ 5104435 w 9144000"/>
              <a:gd name="connsiteY38" fmla="*/ 729650 h 2188061"/>
              <a:gd name="connsiteX39" fmla="*/ 5254906 w 9144000"/>
              <a:gd name="connsiteY39" fmla="*/ 648628 h 2188061"/>
              <a:gd name="connsiteX40" fmla="*/ 5382228 w 9144000"/>
              <a:gd name="connsiteY40" fmla="*/ 579180 h 2188061"/>
              <a:gd name="connsiteX41" fmla="*/ 5509549 w 9144000"/>
              <a:gd name="connsiteY41" fmla="*/ 486582 h 2188061"/>
              <a:gd name="connsiteX42" fmla="*/ 5590572 w 9144000"/>
              <a:gd name="connsiteY42" fmla="*/ 428709 h 2188061"/>
              <a:gd name="connsiteX43" fmla="*/ 5625296 w 9144000"/>
              <a:gd name="connsiteY43" fmla="*/ 408896 h 2188061"/>
              <a:gd name="connsiteX44" fmla="*/ 5741043 w 9144000"/>
              <a:gd name="connsiteY44" fmla="*/ 347686 h 2188061"/>
              <a:gd name="connsiteX45" fmla="*/ 5856790 w 9144000"/>
              <a:gd name="connsiteY45" fmla="*/ 278238 h 2188061"/>
              <a:gd name="connsiteX46" fmla="*/ 6007261 w 9144000"/>
              <a:gd name="connsiteY46" fmla="*/ 197215 h 2188061"/>
              <a:gd name="connsiteX47" fmla="*/ 6076709 w 9144000"/>
              <a:gd name="connsiteY47" fmla="*/ 174066 h 2188061"/>
              <a:gd name="connsiteX48" fmla="*/ 6215605 w 9144000"/>
              <a:gd name="connsiteY48" fmla="*/ 104618 h 2188061"/>
              <a:gd name="connsiteX49" fmla="*/ 6366076 w 9144000"/>
              <a:gd name="connsiteY49" fmla="*/ 46744 h 2188061"/>
              <a:gd name="connsiteX50" fmla="*/ 6447099 w 9144000"/>
              <a:gd name="connsiteY50" fmla="*/ 23595 h 2188061"/>
              <a:gd name="connsiteX51" fmla="*/ 6493397 w 9144000"/>
              <a:gd name="connsiteY51" fmla="*/ 12020 h 2188061"/>
              <a:gd name="connsiteX52" fmla="*/ 6676946 w 9144000"/>
              <a:gd name="connsiteY52" fmla="*/ 3943 h 2188061"/>
              <a:gd name="connsiteX53" fmla="*/ 7318697 w 9144000"/>
              <a:gd name="connsiteY53" fmla="*/ 0 h 2188061"/>
              <a:gd name="connsiteX54" fmla="*/ 8356921 w 9144000"/>
              <a:gd name="connsiteY54" fmla="*/ 46744 h 2188061"/>
              <a:gd name="connsiteX55" fmla="*/ 8463065 w 9144000"/>
              <a:gd name="connsiteY55" fmla="*/ 76444 h 2188061"/>
              <a:gd name="connsiteX56" fmla="*/ 8580783 w 9144000"/>
              <a:gd name="connsiteY56" fmla="*/ 130820 h 2188061"/>
              <a:gd name="connsiteX57" fmla="*/ 8669883 w 9144000"/>
              <a:gd name="connsiteY57" fmla="*/ 210315 h 2188061"/>
              <a:gd name="connsiteX58" fmla="*/ 8799176 w 9144000"/>
              <a:gd name="connsiteY58" fmla="*/ 317541 h 2188061"/>
              <a:gd name="connsiteX59" fmla="*/ 8924081 w 9144000"/>
              <a:gd name="connsiteY59" fmla="*/ 498157 h 2188061"/>
              <a:gd name="connsiteX60" fmla="*/ 8958805 w 9144000"/>
              <a:gd name="connsiteY60" fmla="*/ 567605 h 2188061"/>
              <a:gd name="connsiteX61" fmla="*/ 9051402 w 9144000"/>
              <a:gd name="connsiteY61" fmla="*/ 752800 h 2188061"/>
              <a:gd name="connsiteX62" fmla="*/ 9074552 w 9144000"/>
              <a:gd name="connsiteY62" fmla="*/ 822248 h 2188061"/>
              <a:gd name="connsiteX63" fmla="*/ 9097701 w 9144000"/>
              <a:gd name="connsiteY63" fmla="*/ 891696 h 2188061"/>
              <a:gd name="connsiteX64" fmla="*/ 9144000 w 9144000"/>
              <a:gd name="connsiteY64" fmla="*/ 1157914 h 2188061"/>
              <a:gd name="connsiteX65" fmla="*/ 9097701 w 9144000"/>
              <a:gd name="connsiteY65" fmla="*/ 1551453 h 2188061"/>
              <a:gd name="connsiteX66" fmla="*/ 9042020 w 9144000"/>
              <a:gd name="connsiteY66" fmla="*/ 1720426 h 2188061"/>
              <a:gd name="connsiteX67" fmla="*/ 8875702 w 9144000"/>
              <a:gd name="connsiteY67" fmla="*/ 1949378 h 2188061"/>
              <a:gd name="connsiteX68" fmla="*/ 8610516 w 9144000"/>
              <a:gd name="connsiteY68" fmla="*/ 2178918 h 2188061"/>
              <a:gd name="connsiteX0" fmla="*/ 0 w 9144000"/>
              <a:gd name="connsiteY0" fmla="*/ 2188061 h 2188061"/>
              <a:gd name="connsiteX1" fmla="*/ 104172 w 9144000"/>
              <a:gd name="connsiteY1" fmla="*/ 2164911 h 2188061"/>
              <a:gd name="connsiteX2" fmla="*/ 208344 w 9144000"/>
              <a:gd name="connsiteY2" fmla="*/ 2130187 h 2188061"/>
              <a:gd name="connsiteX3" fmla="*/ 300942 w 9144000"/>
              <a:gd name="connsiteY3" fmla="*/ 2107038 h 2188061"/>
              <a:gd name="connsiteX4" fmla="*/ 497711 w 9144000"/>
              <a:gd name="connsiteY4" fmla="*/ 2049164 h 2188061"/>
              <a:gd name="connsiteX5" fmla="*/ 601883 w 9144000"/>
              <a:gd name="connsiteY5" fmla="*/ 2014440 h 2188061"/>
              <a:gd name="connsiteX6" fmla="*/ 856526 w 9144000"/>
              <a:gd name="connsiteY6" fmla="*/ 1933418 h 2188061"/>
              <a:gd name="connsiteX7" fmla="*/ 972273 w 9144000"/>
              <a:gd name="connsiteY7" fmla="*/ 1898693 h 2188061"/>
              <a:gd name="connsiteX8" fmla="*/ 1099595 w 9144000"/>
              <a:gd name="connsiteY8" fmla="*/ 1863969 h 2188061"/>
              <a:gd name="connsiteX9" fmla="*/ 1273215 w 9144000"/>
              <a:gd name="connsiteY9" fmla="*/ 1806096 h 2188061"/>
              <a:gd name="connsiteX10" fmla="*/ 1400537 w 9144000"/>
              <a:gd name="connsiteY10" fmla="*/ 1771372 h 2188061"/>
              <a:gd name="connsiteX11" fmla="*/ 1435261 w 9144000"/>
              <a:gd name="connsiteY11" fmla="*/ 1759797 h 2188061"/>
              <a:gd name="connsiteX12" fmla="*/ 1747777 w 9144000"/>
              <a:gd name="connsiteY12" fmla="*/ 1655625 h 2188061"/>
              <a:gd name="connsiteX13" fmla="*/ 1886673 w 9144000"/>
              <a:gd name="connsiteY13" fmla="*/ 1620901 h 2188061"/>
              <a:gd name="connsiteX14" fmla="*/ 1990845 w 9144000"/>
              <a:gd name="connsiteY14" fmla="*/ 1597752 h 2188061"/>
              <a:gd name="connsiteX15" fmla="*/ 2071868 w 9144000"/>
              <a:gd name="connsiteY15" fmla="*/ 1574602 h 2188061"/>
              <a:gd name="connsiteX16" fmla="*/ 2141316 w 9144000"/>
              <a:gd name="connsiteY16" fmla="*/ 1563028 h 2188061"/>
              <a:gd name="connsiteX17" fmla="*/ 2187615 w 9144000"/>
              <a:gd name="connsiteY17" fmla="*/ 1551453 h 2188061"/>
              <a:gd name="connsiteX18" fmla="*/ 2374375 w 9144000"/>
              <a:gd name="connsiteY18" fmla="*/ 1507710 h 2188061"/>
              <a:gd name="connsiteX19" fmla="*/ 2662177 w 9144000"/>
              <a:gd name="connsiteY19" fmla="*/ 1447281 h 2188061"/>
              <a:gd name="connsiteX20" fmla="*/ 2878551 w 9144000"/>
              <a:gd name="connsiteY20" fmla="*/ 1431587 h 2188061"/>
              <a:gd name="connsiteX21" fmla="*/ 3240911 w 9144000"/>
              <a:gd name="connsiteY21" fmla="*/ 1458855 h 2188061"/>
              <a:gd name="connsiteX22" fmla="*/ 3359996 w 9144000"/>
              <a:gd name="connsiteY22" fmla="*/ 1531640 h 2188061"/>
              <a:gd name="connsiteX23" fmla="*/ 3460830 w 9144000"/>
              <a:gd name="connsiteY23" fmla="*/ 1655625 h 2188061"/>
              <a:gd name="connsiteX24" fmla="*/ 3652334 w 9144000"/>
              <a:gd name="connsiteY24" fmla="*/ 1849790 h 2188061"/>
              <a:gd name="connsiteX25" fmla="*/ 3965998 w 9144000"/>
              <a:gd name="connsiteY25" fmla="*/ 1998747 h 2188061"/>
              <a:gd name="connsiteX26" fmla="*/ 4213185 w 9144000"/>
              <a:gd name="connsiteY26" fmla="*/ 1979716 h 2188061"/>
              <a:gd name="connsiteX27" fmla="*/ 4317357 w 9144000"/>
              <a:gd name="connsiteY27" fmla="*/ 1933418 h 2188061"/>
              <a:gd name="connsiteX28" fmla="*/ 4363655 w 9144000"/>
              <a:gd name="connsiteY28" fmla="*/ 1875544 h 2188061"/>
              <a:gd name="connsiteX29" fmla="*/ 4352081 w 9144000"/>
              <a:gd name="connsiteY29" fmla="*/ 1713499 h 2188061"/>
              <a:gd name="connsiteX30" fmla="*/ 4236334 w 9144000"/>
              <a:gd name="connsiteY30" fmla="*/ 1424131 h 2188061"/>
              <a:gd name="connsiteX31" fmla="*/ 4143737 w 9144000"/>
              <a:gd name="connsiteY31" fmla="*/ 1215787 h 2188061"/>
              <a:gd name="connsiteX32" fmla="*/ 4155311 w 9144000"/>
              <a:gd name="connsiteY32" fmla="*/ 1042167 h 2188061"/>
              <a:gd name="connsiteX33" fmla="*/ 4236334 w 9144000"/>
              <a:gd name="connsiteY33" fmla="*/ 960362 h 2188061"/>
              <a:gd name="connsiteX34" fmla="*/ 4433104 w 9144000"/>
              <a:gd name="connsiteY34" fmla="*/ 880121 h 2188061"/>
              <a:gd name="connsiteX35" fmla="*/ 4745620 w 9144000"/>
              <a:gd name="connsiteY35" fmla="*/ 822248 h 2188061"/>
              <a:gd name="connsiteX36" fmla="*/ 4919240 w 9144000"/>
              <a:gd name="connsiteY36" fmla="*/ 787524 h 2188061"/>
              <a:gd name="connsiteX37" fmla="*/ 5034987 w 9144000"/>
              <a:gd name="connsiteY37" fmla="*/ 752800 h 2188061"/>
              <a:gd name="connsiteX38" fmla="*/ 5104435 w 9144000"/>
              <a:gd name="connsiteY38" fmla="*/ 729650 h 2188061"/>
              <a:gd name="connsiteX39" fmla="*/ 5254906 w 9144000"/>
              <a:gd name="connsiteY39" fmla="*/ 648628 h 2188061"/>
              <a:gd name="connsiteX40" fmla="*/ 5382228 w 9144000"/>
              <a:gd name="connsiteY40" fmla="*/ 579180 h 2188061"/>
              <a:gd name="connsiteX41" fmla="*/ 5509549 w 9144000"/>
              <a:gd name="connsiteY41" fmla="*/ 486582 h 2188061"/>
              <a:gd name="connsiteX42" fmla="*/ 5590572 w 9144000"/>
              <a:gd name="connsiteY42" fmla="*/ 428709 h 2188061"/>
              <a:gd name="connsiteX43" fmla="*/ 5625296 w 9144000"/>
              <a:gd name="connsiteY43" fmla="*/ 408896 h 2188061"/>
              <a:gd name="connsiteX44" fmla="*/ 5741043 w 9144000"/>
              <a:gd name="connsiteY44" fmla="*/ 347686 h 2188061"/>
              <a:gd name="connsiteX45" fmla="*/ 5856790 w 9144000"/>
              <a:gd name="connsiteY45" fmla="*/ 278238 h 2188061"/>
              <a:gd name="connsiteX46" fmla="*/ 6007261 w 9144000"/>
              <a:gd name="connsiteY46" fmla="*/ 197215 h 2188061"/>
              <a:gd name="connsiteX47" fmla="*/ 6076709 w 9144000"/>
              <a:gd name="connsiteY47" fmla="*/ 174066 h 2188061"/>
              <a:gd name="connsiteX48" fmla="*/ 6215605 w 9144000"/>
              <a:gd name="connsiteY48" fmla="*/ 104618 h 2188061"/>
              <a:gd name="connsiteX49" fmla="*/ 6366076 w 9144000"/>
              <a:gd name="connsiteY49" fmla="*/ 46744 h 2188061"/>
              <a:gd name="connsiteX50" fmla="*/ 6447099 w 9144000"/>
              <a:gd name="connsiteY50" fmla="*/ 23595 h 2188061"/>
              <a:gd name="connsiteX51" fmla="*/ 6493397 w 9144000"/>
              <a:gd name="connsiteY51" fmla="*/ 12020 h 2188061"/>
              <a:gd name="connsiteX52" fmla="*/ 6736766 w 9144000"/>
              <a:gd name="connsiteY52" fmla="*/ 12489 h 2188061"/>
              <a:gd name="connsiteX53" fmla="*/ 7318697 w 9144000"/>
              <a:gd name="connsiteY53" fmla="*/ 0 h 2188061"/>
              <a:gd name="connsiteX54" fmla="*/ 8356921 w 9144000"/>
              <a:gd name="connsiteY54" fmla="*/ 46744 h 2188061"/>
              <a:gd name="connsiteX55" fmla="*/ 8463065 w 9144000"/>
              <a:gd name="connsiteY55" fmla="*/ 76444 h 2188061"/>
              <a:gd name="connsiteX56" fmla="*/ 8580783 w 9144000"/>
              <a:gd name="connsiteY56" fmla="*/ 130820 h 2188061"/>
              <a:gd name="connsiteX57" fmla="*/ 8669883 w 9144000"/>
              <a:gd name="connsiteY57" fmla="*/ 210315 h 2188061"/>
              <a:gd name="connsiteX58" fmla="*/ 8799176 w 9144000"/>
              <a:gd name="connsiteY58" fmla="*/ 317541 h 2188061"/>
              <a:gd name="connsiteX59" fmla="*/ 8924081 w 9144000"/>
              <a:gd name="connsiteY59" fmla="*/ 498157 h 2188061"/>
              <a:gd name="connsiteX60" fmla="*/ 8958805 w 9144000"/>
              <a:gd name="connsiteY60" fmla="*/ 567605 h 2188061"/>
              <a:gd name="connsiteX61" fmla="*/ 9051402 w 9144000"/>
              <a:gd name="connsiteY61" fmla="*/ 752800 h 2188061"/>
              <a:gd name="connsiteX62" fmla="*/ 9074552 w 9144000"/>
              <a:gd name="connsiteY62" fmla="*/ 822248 h 2188061"/>
              <a:gd name="connsiteX63" fmla="*/ 9097701 w 9144000"/>
              <a:gd name="connsiteY63" fmla="*/ 891696 h 2188061"/>
              <a:gd name="connsiteX64" fmla="*/ 9144000 w 9144000"/>
              <a:gd name="connsiteY64" fmla="*/ 1157914 h 2188061"/>
              <a:gd name="connsiteX65" fmla="*/ 9097701 w 9144000"/>
              <a:gd name="connsiteY65" fmla="*/ 1551453 h 2188061"/>
              <a:gd name="connsiteX66" fmla="*/ 9042020 w 9144000"/>
              <a:gd name="connsiteY66" fmla="*/ 1720426 h 2188061"/>
              <a:gd name="connsiteX67" fmla="*/ 8875702 w 9144000"/>
              <a:gd name="connsiteY67" fmla="*/ 1949378 h 2188061"/>
              <a:gd name="connsiteX68" fmla="*/ 8610516 w 9144000"/>
              <a:gd name="connsiteY68" fmla="*/ 2178918 h 2188061"/>
              <a:gd name="connsiteX0" fmla="*/ 0 w 9144000"/>
              <a:gd name="connsiteY0" fmla="*/ 2176339 h 2176339"/>
              <a:gd name="connsiteX1" fmla="*/ 104172 w 9144000"/>
              <a:gd name="connsiteY1" fmla="*/ 2153189 h 2176339"/>
              <a:gd name="connsiteX2" fmla="*/ 208344 w 9144000"/>
              <a:gd name="connsiteY2" fmla="*/ 2118465 h 2176339"/>
              <a:gd name="connsiteX3" fmla="*/ 300942 w 9144000"/>
              <a:gd name="connsiteY3" fmla="*/ 2095316 h 2176339"/>
              <a:gd name="connsiteX4" fmla="*/ 497711 w 9144000"/>
              <a:gd name="connsiteY4" fmla="*/ 2037442 h 2176339"/>
              <a:gd name="connsiteX5" fmla="*/ 601883 w 9144000"/>
              <a:gd name="connsiteY5" fmla="*/ 2002718 h 2176339"/>
              <a:gd name="connsiteX6" fmla="*/ 856526 w 9144000"/>
              <a:gd name="connsiteY6" fmla="*/ 1921696 h 2176339"/>
              <a:gd name="connsiteX7" fmla="*/ 972273 w 9144000"/>
              <a:gd name="connsiteY7" fmla="*/ 1886971 h 2176339"/>
              <a:gd name="connsiteX8" fmla="*/ 1099595 w 9144000"/>
              <a:gd name="connsiteY8" fmla="*/ 1852247 h 2176339"/>
              <a:gd name="connsiteX9" fmla="*/ 1273215 w 9144000"/>
              <a:gd name="connsiteY9" fmla="*/ 1794374 h 2176339"/>
              <a:gd name="connsiteX10" fmla="*/ 1400537 w 9144000"/>
              <a:gd name="connsiteY10" fmla="*/ 1759650 h 2176339"/>
              <a:gd name="connsiteX11" fmla="*/ 1435261 w 9144000"/>
              <a:gd name="connsiteY11" fmla="*/ 1748075 h 2176339"/>
              <a:gd name="connsiteX12" fmla="*/ 1747777 w 9144000"/>
              <a:gd name="connsiteY12" fmla="*/ 1643903 h 2176339"/>
              <a:gd name="connsiteX13" fmla="*/ 1886673 w 9144000"/>
              <a:gd name="connsiteY13" fmla="*/ 1609179 h 2176339"/>
              <a:gd name="connsiteX14" fmla="*/ 1990845 w 9144000"/>
              <a:gd name="connsiteY14" fmla="*/ 1586030 h 2176339"/>
              <a:gd name="connsiteX15" fmla="*/ 2071868 w 9144000"/>
              <a:gd name="connsiteY15" fmla="*/ 1562880 h 2176339"/>
              <a:gd name="connsiteX16" fmla="*/ 2141316 w 9144000"/>
              <a:gd name="connsiteY16" fmla="*/ 1551306 h 2176339"/>
              <a:gd name="connsiteX17" fmla="*/ 2187615 w 9144000"/>
              <a:gd name="connsiteY17" fmla="*/ 1539731 h 2176339"/>
              <a:gd name="connsiteX18" fmla="*/ 2374375 w 9144000"/>
              <a:gd name="connsiteY18" fmla="*/ 1495988 h 2176339"/>
              <a:gd name="connsiteX19" fmla="*/ 2662177 w 9144000"/>
              <a:gd name="connsiteY19" fmla="*/ 1435559 h 2176339"/>
              <a:gd name="connsiteX20" fmla="*/ 2878551 w 9144000"/>
              <a:gd name="connsiteY20" fmla="*/ 1419865 h 2176339"/>
              <a:gd name="connsiteX21" fmla="*/ 3240911 w 9144000"/>
              <a:gd name="connsiteY21" fmla="*/ 1447133 h 2176339"/>
              <a:gd name="connsiteX22" fmla="*/ 3359996 w 9144000"/>
              <a:gd name="connsiteY22" fmla="*/ 1519918 h 2176339"/>
              <a:gd name="connsiteX23" fmla="*/ 3460830 w 9144000"/>
              <a:gd name="connsiteY23" fmla="*/ 1643903 h 2176339"/>
              <a:gd name="connsiteX24" fmla="*/ 3652334 w 9144000"/>
              <a:gd name="connsiteY24" fmla="*/ 1838068 h 2176339"/>
              <a:gd name="connsiteX25" fmla="*/ 3965998 w 9144000"/>
              <a:gd name="connsiteY25" fmla="*/ 1987025 h 2176339"/>
              <a:gd name="connsiteX26" fmla="*/ 4213185 w 9144000"/>
              <a:gd name="connsiteY26" fmla="*/ 1967994 h 2176339"/>
              <a:gd name="connsiteX27" fmla="*/ 4317357 w 9144000"/>
              <a:gd name="connsiteY27" fmla="*/ 1921696 h 2176339"/>
              <a:gd name="connsiteX28" fmla="*/ 4363655 w 9144000"/>
              <a:gd name="connsiteY28" fmla="*/ 1863822 h 2176339"/>
              <a:gd name="connsiteX29" fmla="*/ 4352081 w 9144000"/>
              <a:gd name="connsiteY29" fmla="*/ 1701777 h 2176339"/>
              <a:gd name="connsiteX30" fmla="*/ 4236334 w 9144000"/>
              <a:gd name="connsiteY30" fmla="*/ 1412409 h 2176339"/>
              <a:gd name="connsiteX31" fmla="*/ 4143737 w 9144000"/>
              <a:gd name="connsiteY31" fmla="*/ 1204065 h 2176339"/>
              <a:gd name="connsiteX32" fmla="*/ 4155311 w 9144000"/>
              <a:gd name="connsiteY32" fmla="*/ 1030445 h 2176339"/>
              <a:gd name="connsiteX33" fmla="*/ 4236334 w 9144000"/>
              <a:gd name="connsiteY33" fmla="*/ 948640 h 2176339"/>
              <a:gd name="connsiteX34" fmla="*/ 4433104 w 9144000"/>
              <a:gd name="connsiteY34" fmla="*/ 868399 h 2176339"/>
              <a:gd name="connsiteX35" fmla="*/ 4745620 w 9144000"/>
              <a:gd name="connsiteY35" fmla="*/ 810526 h 2176339"/>
              <a:gd name="connsiteX36" fmla="*/ 4919240 w 9144000"/>
              <a:gd name="connsiteY36" fmla="*/ 775802 h 2176339"/>
              <a:gd name="connsiteX37" fmla="*/ 5034987 w 9144000"/>
              <a:gd name="connsiteY37" fmla="*/ 741078 h 2176339"/>
              <a:gd name="connsiteX38" fmla="*/ 5104435 w 9144000"/>
              <a:gd name="connsiteY38" fmla="*/ 717928 h 2176339"/>
              <a:gd name="connsiteX39" fmla="*/ 5254906 w 9144000"/>
              <a:gd name="connsiteY39" fmla="*/ 636906 h 2176339"/>
              <a:gd name="connsiteX40" fmla="*/ 5382228 w 9144000"/>
              <a:gd name="connsiteY40" fmla="*/ 567458 h 2176339"/>
              <a:gd name="connsiteX41" fmla="*/ 5509549 w 9144000"/>
              <a:gd name="connsiteY41" fmla="*/ 474860 h 2176339"/>
              <a:gd name="connsiteX42" fmla="*/ 5590572 w 9144000"/>
              <a:gd name="connsiteY42" fmla="*/ 416987 h 2176339"/>
              <a:gd name="connsiteX43" fmla="*/ 5625296 w 9144000"/>
              <a:gd name="connsiteY43" fmla="*/ 397174 h 2176339"/>
              <a:gd name="connsiteX44" fmla="*/ 5741043 w 9144000"/>
              <a:gd name="connsiteY44" fmla="*/ 335964 h 2176339"/>
              <a:gd name="connsiteX45" fmla="*/ 5856790 w 9144000"/>
              <a:gd name="connsiteY45" fmla="*/ 266516 h 2176339"/>
              <a:gd name="connsiteX46" fmla="*/ 6007261 w 9144000"/>
              <a:gd name="connsiteY46" fmla="*/ 185493 h 2176339"/>
              <a:gd name="connsiteX47" fmla="*/ 6076709 w 9144000"/>
              <a:gd name="connsiteY47" fmla="*/ 162344 h 2176339"/>
              <a:gd name="connsiteX48" fmla="*/ 6215605 w 9144000"/>
              <a:gd name="connsiteY48" fmla="*/ 92896 h 2176339"/>
              <a:gd name="connsiteX49" fmla="*/ 6366076 w 9144000"/>
              <a:gd name="connsiteY49" fmla="*/ 35022 h 2176339"/>
              <a:gd name="connsiteX50" fmla="*/ 6447099 w 9144000"/>
              <a:gd name="connsiteY50" fmla="*/ 11873 h 2176339"/>
              <a:gd name="connsiteX51" fmla="*/ 6493397 w 9144000"/>
              <a:gd name="connsiteY51" fmla="*/ 298 h 2176339"/>
              <a:gd name="connsiteX52" fmla="*/ 6736766 w 9144000"/>
              <a:gd name="connsiteY52" fmla="*/ 767 h 2176339"/>
              <a:gd name="connsiteX53" fmla="*/ 7327243 w 9144000"/>
              <a:gd name="connsiteY53" fmla="*/ 13915 h 2176339"/>
              <a:gd name="connsiteX54" fmla="*/ 8356921 w 9144000"/>
              <a:gd name="connsiteY54" fmla="*/ 35022 h 2176339"/>
              <a:gd name="connsiteX55" fmla="*/ 8463065 w 9144000"/>
              <a:gd name="connsiteY55" fmla="*/ 64722 h 2176339"/>
              <a:gd name="connsiteX56" fmla="*/ 8580783 w 9144000"/>
              <a:gd name="connsiteY56" fmla="*/ 119098 h 2176339"/>
              <a:gd name="connsiteX57" fmla="*/ 8669883 w 9144000"/>
              <a:gd name="connsiteY57" fmla="*/ 198593 h 2176339"/>
              <a:gd name="connsiteX58" fmla="*/ 8799176 w 9144000"/>
              <a:gd name="connsiteY58" fmla="*/ 305819 h 2176339"/>
              <a:gd name="connsiteX59" fmla="*/ 8924081 w 9144000"/>
              <a:gd name="connsiteY59" fmla="*/ 486435 h 2176339"/>
              <a:gd name="connsiteX60" fmla="*/ 8958805 w 9144000"/>
              <a:gd name="connsiteY60" fmla="*/ 555883 h 2176339"/>
              <a:gd name="connsiteX61" fmla="*/ 9051402 w 9144000"/>
              <a:gd name="connsiteY61" fmla="*/ 741078 h 2176339"/>
              <a:gd name="connsiteX62" fmla="*/ 9074552 w 9144000"/>
              <a:gd name="connsiteY62" fmla="*/ 810526 h 2176339"/>
              <a:gd name="connsiteX63" fmla="*/ 9097701 w 9144000"/>
              <a:gd name="connsiteY63" fmla="*/ 879974 h 2176339"/>
              <a:gd name="connsiteX64" fmla="*/ 9144000 w 9144000"/>
              <a:gd name="connsiteY64" fmla="*/ 1146192 h 2176339"/>
              <a:gd name="connsiteX65" fmla="*/ 9097701 w 9144000"/>
              <a:gd name="connsiteY65" fmla="*/ 1539731 h 2176339"/>
              <a:gd name="connsiteX66" fmla="*/ 9042020 w 9144000"/>
              <a:gd name="connsiteY66" fmla="*/ 1708704 h 2176339"/>
              <a:gd name="connsiteX67" fmla="*/ 8875702 w 9144000"/>
              <a:gd name="connsiteY67" fmla="*/ 1937656 h 2176339"/>
              <a:gd name="connsiteX68" fmla="*/ 8610516 w 9144000"/>
              <a:gd name="connsiteY68" fmla="*/ 2167196 h 2176339"/>
              <a:gd name="connsiteX0" fmla="*/ 0 w 9144000"/>
              <a:gd name="connsiteY0" fmla="*/ 2176339 h 2176339"/>
              <a:gd name="connsiteX1" fmla="*/ 104172 w 9144000"/>
              <a:gd name="connsiteY1" fmla="*/ 2153189 h 2176339"/>
              <a:gd name="connsiteX2" fmla="*/ 208344 w 9144000"/>
              <a:gd name="connsiteY2" fmla="*/ 2118465 h 2176339"/>
              <a:gd name="connsiteX3" fmla="*/ 300942 w 9144000"/>
              <a:gd name="connsiteY3" fmla="*/ 2095316 h 2176339"/>
              <a:gd name="connsiteX4" fmla="*/ 497711 w 9144000"/>
              <a:gd name="connsiteY4" fmla="*/ 2037442 h 2176339"/>
              <a:gd name="connsiteX5" fmla="*/ 601883 w 9144000"/>
              <a:gd name="connsiteY5" fmla="*/ 2002718 h 2176339"/>
              <a:gd name="connsiteX6" fmla="*/ 856526 w 9144000"/>
              <a:gd name="connsiteY6" fmla="*/ 1921696 h 2176339"/>
              <a:gd name="connsiteX7" fmla="*/ 972273 w 9144000"/>
              <a:gd name="connsiteY7" fmla="*/ 1886971 h 2176339"/>
              <a:gd name="connsiteX8" fmla="*/ 1099595 w 9144000"/>
              <a:gd name="connsiteY8" fmla="*/ 1852247 h 2176339"/>
              <a:gd name="connsiteX9" fmla="*/ 1273215 w 9144000"/>
              <a:gd name="connsiteY9" fmla="*/ 1794374 h 2176339"/>
              <a:gd name="connsiteX10" fmla="*/ 1400537 w 9144000"/>
              <a:gd name="connsiteY10" fmla="*/ 1759650 h 2176339"/>
              <a:gd name="connsiteX11" fmla="*/ 1435261 w 9144000"/>
              <a:gd name="connsiteY11" fmla="*/ 1748075 h 2176339"/>
              <a:gd name="connsiteX12" fmla="*/ 1747777 w 9144000"/>
              <a:gd name="connsiteY12" fmla="*/ 1643903 h 2176339"/>
              <a:gd name="connsiteX13" fmla="*/ 1886673 w 9144000"/>
              <a:gd name="connsiteY13" fmla="*/ 1609179 h 2176339"/>
              <a:gd name="connsiteX14" fmla="*/ 1990845 w 9144000"/>
              <a:gd name="connsiteY14" fmla="*/ 1586030 h 2176339"/>
              <a:gd name="connsiteX15" fmla="*/ 2071868 w 9144000"/>
              <a:gd name="connsiteY15" fmla="*/ 1562880 h 2176339"/>
              <a:gd name="connsiteX16" fmla="*/ 2141316 w 9144000"/>
              <a:gd name="connsiteY16" fmla="*/ 1551306 h 2176339"/>
              <a:gd name="connsiteX17" fmla="*/ 2187615 w 9144000"/>
              <a:gd name="connsiteY17" fmla="*/ 1539731 h 2176339"/>
              <a:gd name="connsiteX18" fmla="*/ 2374375 w 9144000"/>
              <a:gd name="connsiteY18" fmla="*/ 1495988 h 2176339"/>
              <a:gd name="connsiteX19" fmla="*/ 2662177 w 9144000"/>
              <a:gd name="connsiteY19" fmla="*/ 1435559 h 2176339"/>
              <a:gd name="connsiteX20" fmla="*/ 2878551 w 9144000"/>
              <a:gd name="connsiteY20" fmla="*/ 1419865 h 2176339"/>
              <a:gd name="connsiteX21" fmla="*/ 3240911 w 9144000"/>
              <a:gd name="connsiteY21" fmla="*/ 1447133 h 2176339"/>
              <a:gd name="connsiteX22" fmla="*/ 3359996 w 9144000"/>
              <a:gd name="connsiteY22" fmla="*/ 1519918 h 2176339"/>
              <a:gd name="connsiteX23" fmla="*/ 3460830 w 9144000"/>
              <a:gd name="connsiteY23" fmla="*/ 1643903 h 2176339"/>
              <a:gd name="connsiteX24" fmla="*/ 3652334 w 9144000"/>
              <a:gd name="connsiteY24" fmla="*/ 1838068 h 2176339"/>
              <a:gd name="connsiteX25" fmla="*/ 3965998 w 9144000"/>
              <a:gd name="connsiteY25" fmla="*/ 1987025 h 2176339"/>
              <a:gd name="connsiteX26" fmla="*/ 4213185 w 9144000"/>
              <a:gd name="connsiteY26" fmla="*/ 1967994 h 2176339"/>
              <a:gd name="connsiteX27" fmla="*/ 4317357 w 9144000"/>
              <a:gd name="connsiteY27" fmla="*/ 1921696 h 2176339"/>
              <a:gd name="connsiteX28" fmla="*/ 4363655 w 9144000"/>
              <a:gd name="connsiteY28" fmla="*/ 1863822 h 2176339"/>
              <a:gd name="connsiteX29" fmla="*/ 4352081 w 9144000"/>
              <a:gd name="connsiteY29" fmla="*/ 1701777 h 2176339"/>
              <a:gd name="connsiteX30" fmla="*/ 4236334 w 9144000"/>
              <a:gd name="connsiteY30" fmla="*/ 1412409 h 2176339"/>
              <a:gd name="connsiteX31" fmla="*/ 4143737 w 9144000"/>
              <a:gd name="connsiteY31" fmla="*/ 1204065 h 2176339"/>
              <a:gd name="connsiteX32" fmla="*/ 4155311 w 9144000"/>
              <a:gd name="connsiteY32" fmla="*/ 1030445 h 2176339"/>
              <a:gd name="connsiteX33" fmla="*/ 4236334 w 9144000"/>
              <a:gd name="connsiteY33" fmla="*/ 948640 h 2176339"/>
              <a:gd name="connsiteX34" fmla="*/ 4433104 w 9144000"/>
              <a:gd name="connsiteY34" fmla="*/ 868399 h 2176339"/>
              <a:gd name="connsiteX35" fmla="*/ 4745620 w 9144000"/>
              <a:gd name="connsiteY35" fmla="*/ 810526 h 2176339"/>
              <a:gd name="connsiteX36" fmla="*/ 4919240 w 9144000"/>
              <a:gd name="connsiteY36" fmla="*/ 775802 h 2176339"/>
              <a:gd name="connsiteX37" fmla="*/ 5034987 w 9144000"/>
              <a:gd name="connsiteY37" fmla="*/ 741078 h 2176339"/>
              <a:gd name="connsiteX38" fmla="*/ 5104435 w 9144000"/>
              <a:gd name="connsiteY38" fmla="*/ 717928 h 2176339"/>
              <a:gd name="connsiteX39" fmla="*/ 5254906 w 9144000"/>
              <a:gd name="connsiteY39" fmla="*/ 636906 h 2176339"/>
              <a:gd name="connsiteX40" fmla="*/ 5382228 w 9144000"/>
              <a:gd name="connsiteY40" fmla="*/ 567458 h 2176339"/>
              <a:gd name="connsiteX41" fmla="*/ 5509549 w 9144000"/>
              <a:gd name="connsiteY41" fmla="*/ 474860 h 2176339"/>
              <a:gd name="connsiteX42" fmla="*/ 5590572 w 9144000"/>
              <a:gd name="connsiteY42" fmla="*/ 416987 h 2176339"/>
              <a:gd name="connsiteX43" fmla="*/ 5625296 w 9144000"/>
              <a:gd name="connsiteY43" fmla="*/ 397174 h 2176339"/>
              <a:gd name="connsiteX44" fmla="*/ 5741043 w 9144000"/>
              <a:gd name="connsiteY44" fmla="*/ 335964 h 2176339"/>
              <a:gd name="connsiteX45" fmla="*/ 5856790 w 9144000"/>
              <a:gd name="connsiteY45" fmla="*/ 266516 h 2176339"/>
              <a:gd name="connsiteX46" fmla="*/ 6007261 w 9144000"/>
              <a:gd name="connsiteY46" fmla="*/ 185493 h 2176339"/>
              <a:gd name="connsiteX47" fmla="*/ 6076709 w 9144000"/>
              <a:gd name="connsiteY47" fmla="*/ 162344 h 2176339"/>
              <a:gd name="connsiteX48" fmla="*/ 6215605 w 9144000"/>
              <a:gd name="connsiteY48" fmla="*/ 92896 h 2176339"/>
              <a:gd name="connsiteX49" fmla="*/ 6366076 w 9144000"/>
              <a:gd name="connsiteY49" fmla="*/ 35022 h 2176339"/>
              <a:gd name="connsiteX50" fmla="*/ 6447099 w 9144000"/>
              <a:gd name="connsiteY50" fmla="*/ 11873 h 2176339"/>
              <a:gd name="connsiteX51" fmla="*/ 6519034 w 9144000"/>
              <a:gd name="connsiteY51" fmla="*/ 298 h 2176339"/>
              <a:gd name="connsiteX52" fmla="*/ 6736766 w 9144000"/>
              <a:gd name="connsiteY52" fmla="*/ 767 h 2176339"/>
              <a:gd name="connsiteX53" fmla="*/ 7327243 w 9144000"/>
              <a:gd name="connsiteY53" fmla="*/ 13915 h 2176339"/>
              <a:gd name="connsiteX54" fmla="*/ 8356921 w 9144000"/>
              <a:gd name="connsiteY54" fmla="*/ 35022 h 2176339"/>
              <a:gd name="connsiteX55" fmla="*/ 8463065 w 9144000"/>
              <a:gd name="connsiteY55" fmla="*/ 64722 h 2176339"/>
              <a:gd name="connsiteX56" fmla="*/ 8580783 w 9144000"/>
              <a:gd name="connsiteY56" fmla="*/ 119098 h 2176339"/>
              <a:gd name="connsiteX57" fmla="*/ 8669883 w 9144000"/>
              <a:gd name="connsiteY57" fmla="*/ 198593 h 2176339"/>
              <a:gd name="connsiteX58" fmla="*/ 8799176 w 9144000"/>
              <a:gd name="connsiteY58" fmla="*/ 305819 h 2176339"/>
              <a:gd name="connsiteX59" fmla="*/ 8924081 w 9144000"/>
              <a:gd name="connsiteY59" fmla="*/ 486435 h 2176339"/>
              <a:gd name="connsiteX60" fmla="*/ 8958805 w 9144000"/>
              <a:gd name="connsiteY60" fmla="*/ 555883 h 2176339"/>
              <a:gd name="connsiteX61" fmla="*/ 9051402 w 9144000"/>
              <a:gd name="connsiteY61" fmla="*/ 741078 h 2176339"/>
              <a:gd name="connsiteX62" fmla="*/ 9074552 w 9144000"/>
              <a:gd name="connsiteY62" fmla="*/ 810526 h 2176339"/>
              <a:gd name="connsiteX63" fmla="*/ 9097701 w 9144000"/>
              <a:gd name="connsiteY63" fmla="*/ 879974 h 2176339"/>
              <a:gd name="connsiteX64" fmla="*/ 9144000 w 9144000"/>
              <a:gd name="connsiteY64" fmla="*/ 1146192 h 2176339"/>
              <a:gd name="connsiteX65" fmla="*/ 9097701 w 9144000"/>
              <a:gd name="connsiteY65" fmla="*/ 1539731 h 2176339"/>
              <a:gd name="connsiteX66" fmla="*/ 9042020 w 9144000"/>
              <a:gd name="connsiteY66" fmla="*/ 1708704 h 2176339"/>
              <a:gd name="connsiteX67" fmla="*/ 8875702 w 9144000"/>
              <a:gd name="connsiteY67" fmla="*/ 1937656 h 2176339"/>
              <a:gd name="connsiteX68" fmla="*/ 8610516 w 9144000"/>
              <a:gd name="connsiteY68" fmla="*/ 2167196 h 2176339"/>
              <a:gd name="connsiteX0" fmla="*/ 0 w 9144000"/>
              <a:gd name="connsiteY0" fmla="*/ 2176339 h 2176339"/>
              <a:gd name="connsiteX1" fmla="*/ 104172 w 9144000"/>
              <a:gd name="connsiteY1" fmla="*/ 2153189 h 2176339"/>
              <a:gd name="connsiteX2" fmla="*/ 208344 w 9144000"/>
              <a:gd name="connsiteY2" fmla="*/ 2118465 h 2176339"/>
              <a:gd name="connsiteX3" fmla="*/ 300942 w 9144000"/>
              <a:gd name="connsiteY3" fmla="*/ 2095316 h 2176339"/>
              <a:gd name="connsiteX4" fmla="*/ 497711 w 9144000"/>
              <a:gd name="connsiteY4" fmla="*/ 2037442 h 2176339"/>
              <a:gd name="connsiteX5" fmla="*/ 601883 w 9144000"/>
              <a:gd name="connsiteY5" fmla="*/ 2002718 h 2176339"/>
              <a:gd name="connsiteX6" fmla="*/ 856526 w 9144000"/>
              <a:gd name="connsiteY6" fmla="*/ 1921696 h 2176339"/>
              <a:gd name="connsiteX7" fmla="*/ 972273 w 9144000"/>
              <a:gd name="connsiteY7" fmla="*/ 1886971 h 2176339"/>
              <a:gd name="connsiteX8" fmla="*/ 1099595 w 9144000"/>
              <a:gd name="connsiteY8" fmla="*/ 1852247 h 2176339"/>
              <a:gd name="connsiteX9" fmla="*/ 1273215 w 9144000"/>
              <a:gd name="connsiteY9" fmla="*/ 1794374 h 2176339"/>
              <a:gd name="connsiteX10" fmla="*/ 1400537 w 9144000"/>
              <a:gd name="connsiteY10" fmla="*/ 1759650 h 2176339"/>
              <a:gd name="connsiteX11" fmla="*/ 1435261 w 9144000"/>
              <a:gd name="connsiteY11" fmla="*/ 1748075 h 2176339"/>
              <a:gd name="connsiteX12" fmla="*/ 1747777 w 9144000"/>
              <a:gd name="connsiteY12" fmla="*/ 1643903 h 2176339"/>
              <a:gd name="connsiteX13" fmla="*/ 1886673 w 9144000"/>
              <a:gd name="connsiteY13" fmla="*/ 1609179 h 2176339"/>
              <a:gd name="connsiteX14" fmla="*/ 1990845 w 9144000"/>
              <a:gd name="connsiteY14" fmla="*/ 1586030 h 2176339"/>
              <a:gd name="connsiteX15" fmla="*/ 2071868 w 9144000"/>
              <a:gd name="connsiteY15" fmla="*/ 1562880 h 2176339"/>
              <a:gd name="connsiteX16" fmla="*/ 2141316 w 9144000"/>
              <a:gd name="connsiteY16" fmla="*/ 1551306 h 2176339"/>
              <a:gd name="connsiteX17" fmla="*/ 2187615 w 9144000"/>
              <a:gd name="connsiteY17" fmla="*/ 1539731 h 2176339"/>
              <a:gd name="connsiteX18" fmla="*/ 2374375 w 9144000"/>
              <a:gd name="connsiteY18" fmla="*/ 1495988 h 2176339"/>
              <a:gd name="connsiteX19" fmla="*/ 2662177 w 9144000"/>
              <a:gd name="connsiteY19" fmla="*/ 1435559 h 2176339"/>
              <a:gd name="connsiteX20" fmla="*/ 2878551 w 9144000"/>
              <a:gd name="connsiteY20" fmla="*/ 1419865 h 2176339"/>
              <a:gd name="connsiteX21" fmla="*/ 3240911 w 9144000"/>
              <a:gd name="connsiteY21" fmla="*/ 1447133 h 2176339"/>
              <a:gd name="connsiteX22" fmla="*/ 3359996 w 9144000"/>
              <a:gd name="connsiteY22" fmla="*/ 1519918 h 2176339"/>
              <a:gd name="connsiteX23" fmla="*/ 3460830 w 9144000"/>
              <a:gd name="connsiteY23" fmla="*/ 1643903 h 2176339"/>
              <a:gd name="connsiteX24" fmla="*/ 3652334 w 9144000"/>
              <a:gd name="connsiteY24" fmla="*/ 1838068 h 2176339"/>
              <a:gd name="connsiteX25" fmla="*/ 3965998 w 9144000"/>
              <a:gd name="connsiteY25" fmla="*/ 1987025 h 2176339"/>
              <a:gd name="connsiteX26" fmla="*/ 4213185 w 9144000"/>
              <a:gd name="connsiteY26" fmla="*/ 1967994 h 2176339"/>
              <a:gd name="connsiteX27" fmla="*/ 4317357 w 9144000"/>
              <a:gd name="connsiteY27" fmla="*/ 1921696 h 2176339"/>
              <a:gd name="connsiteX28" fmla="*/ 4363655 w 9144000"/>
              <a:gd name="connsiteY28" fmla="*/ 1863822 h 2176339"/>
              <a:gd name="connsiteX29" fmla="*/ 4352081 w 9144000"/>
              <a:gd name="connsiteY29" fmla="*/ 1701777 h 2176339"/>
              <a:gd name="connsiteX30" fmla="*/ 4236334 w 9144000"/>
              <a:gd name="connsiteY30" fmla="*/ 1412409 h 2176339"/>
              <a:gd name="connsiteX31" fmla="*/ 4143737 w 9144000"/>
              <a:gd name="connsiteY31" fmla="*/ 1204065 h 2176339"/>
              <a:gd name="connsiteX32" fmla="*/ 4155311 w 9144000"/>
              <a:gd name="connsiteY32" fmla="*/ 1030445 h 2176339"/>
              <a:gd name="connsiteX33" fmla="*/ 4236334 w 9144000"/>
              <a:gd name="connsiteY33" fmla="*/ 948640 h 2176339"/>
              <a:gd name="connsiteX34" fmla="*/ 4433104 w 9144000"/>
              <a:gd name="connsiteY34" fmla="*/ 868399 h 2176339"/>
              <a:gd name="connsiteX35" fmla="*/ 4745620 w 9144000"/>
              <a:gd name="connsiteY35" fmla="*/ 810526 h 2176339"/>
              <a:gd name="connsiteX36" fmla="*/ 4919240 w 9144000"/>
              <a:gd name="connsiteY36" fmla="*/ 775802 h 2176339"/>
              <a:gd name="connsiteX37" fmla="*/ 5034987 w 9144000"/>
              <a:gd name="connsiteY37" fmla="*/ 741078 h 2176339"/>
              <a:gd name="connsiteX38" fmla="*/ 5104435 w 9144000"/>
              <a:gd name="connsiteY38" fmla="*/ 717928 h 2176339"/>
              <a:gd name="connsiteX39" fmla="*/ 5254906 w 9144000"/>
              <a:gd name="connsiteY39" fmla="*/ 636906 h 2176339"/>
              <a:gd name="connsiteX40" fmla="*/ 5382228 w 9144000"/>
              <a:gd name="connsiteY40" fmla="*/ 567458 h 2176339"/>
              <a:gd name="connsiteX41" fmla="*/ 5509549 w 9144000"/>
              <a:gd name="connsiteY41" fmla="*/ 474860 h 2176339"/>
              <a:gd name="connsiteX42" fmla="*/ 5590572 w 9144000"/>
              <a:gd name="connsiteY42" fmla="*/ 416987 h 2176339"/>
              <a:gd name="connsiteX43" fmla="*/ 5625296 w 9144000"/>
              <a:gd name="connsiteY43" fmla="*/ 397174 h 2176339"/>
              <a:gd name="connsiteX44" fmla="*/ 5741043 w 9144000"/>
              <a:gd name="connsiteY44" fmla="*/ 335964 h 2176339"/>
              <a:gd name="connsiteX45" fmla="*/ 5856790 w 9144000"/>
              <a:gd name="connsiteY45" fmla="*/ 266516 h 2176339"/>
              <a:gd name="connsiteX46" fmla="*/ 6007261 w 9144000"/>
              <a:gd name="connsiteY46" fmla="*/ 185493 h 2176339"/>
              <a:gd name="connsiteX47" fmla="*/ 6076709 w 9144000"/>
              <a:gd name="connsiteY47" fmla="*/ 162344 h 2176339"/>
              <a:gd name="connsiteX48" fmla="*/ 6215605 w 9144000"/>
              <a:gd name="connsiteY48" fmla="*/ 92896 h 2176339"/>
              <a:gd name="connsiteX49" fmla="*/ 6366076 w 9144000"/>
              <a:gd name="connsiteY49" fmla="*/ 35022 h 2176339"/>
              <a:gd name="connsiteX50" fmla="*/ 6447099 w 9144000"/>
              <a:gd name="connsiteY50" fmla="*/ 11873 h 2176339"/>
              <a:gd name="connsiteX51" fmla="*/ 6570309 w 9144000"/>
              <a:gd name="connsiteY51" fmla="*/ 298 h 2176339"/>
              <a:gd name="connsiteX52" fmla="*/ 6736766 w 9144000"/>
              <a:gd name="connsiteY52" fmla="*/ 767 h 2176339"/>
              <a:gd name="connsiteX53" fmla="*/ 7327243 w 9144000"/>
              <a:gd name="connsiteY53" fmla="*/ 13915 h 2176339"/>
              <a:gd name="connsiteX54" fmla="*/ 8356921 w 9144000"/>
              <a:gd name="connsiteY54" fmla="*/ 35022 h 2176339"/>
              <a:gd name="connsiteX55" fmla="*/ 8463065 w 9144000"/>
              <a:gd name="connsiteY55" fmla="*/ 64722 h 2176339"/>
              <a:gd name="connsiteX56" fmla="*/ 8580783 w 9144000"/>
              <a:gd name="connsiteY56" fmla="*/ 119098 h 2176339"/>
              <a:gd name="connsiteX57" fmla="*/ 8669883 w 9144000"/>
              <a:gd name="connsiteY57" fmla="*/ 198593 h 2176339"/>
              <a:gd name="connsiteX58" fmla="*/ 8799176 w 9144000"/>
              <a:gd name="connsiteY58" fmla="*/ 305819 h 2176339"/>
              <a:gd name="connsiteX59" fmla="*/ 8924081 w 9144000"/>
              <a:gd name="connsiteY59" fmla="*/ 486435 h 2176339"/>
              <a:gd name="connsiteX60" fmla="*/ 8958805 w 9144000"/>
              <a:gd name="connsiteY60" fmla="*/ 555883 h 2176339"/>
              <a:gd name="connsiteX61" fmla="*/ 9051402 w 9144000"/>
              <a:gd name="connsiteY61" fmla="*/ 741078 h 2176339"/>
              <a:gd name="connsiteX62" fmla="*/ 9074552 w 9144000"/>
              <a:gd name="connsiteY62" fmla="*/ 810526 h 2176339"/>
              <a:gd name="connsiteX63" fmla="*/ 9097701 w 9144000"/>
              <a:gd name="connsiteY63" fmla="*/ 879974 h 2176339"/>
              <a:gd name="connsiteX64" fmla="*/ 9144000 w 9144000"/>
              <a:gd name="connsiteY64" fmla="*/ 1146192 h 2176339"/>
              <a:gd name="connsiteX65" fmla="*/ 9097701 w 9144000"/>
              <a:gd name="connsiteY65" fmla="*/ 1539731 h 2176339"/>
              <a:gd name="connsiteX66" fmla="*/ 9042020 w 9144000"/>
              <a:gd name="connsiteY66" fmla="*/ 1708704 h 2176339"/>
              <a:gd name="connsiteX67" fmla="*/ 8875702 w 9144000"/>
              <a:gd name="connsiteY67" fmla="*/ 1937656 h 2176339"/>
              <a:gd name="connsiteX68" fmla="*/ 8610516 w 9144000"/>
              <a:gd name="connsiteY68" fmla="*/ 2167196 h 2176339"/>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27243 w 9144000"/>
              <a:gd name="connsiteY53" fmla="*/ 14052 h 2176476"/>
              <a:gd name="connsiteX54" fmla="*/ 8356921 w 9144000"/>
              <a:gd name="connsiteY54" fmla="*/ 35159 h 2176476"/>
              <a:gd name="connsiteX55" fmla="*/ 8463065 w 9144000"/>
              <a:gd name="connsiteY55" fmla="*/ 64859 h 2176476"/>
              <a:gd name="connsiteX56" fmla="*/ 8580783 w 9144000"/>
              <a:gd name="connsiteY56" fmla="*/ 119235 h 2176476"/>
              <a:gd name="connsiteX57" fmla="*/ 8669883 w 9144000"/>
              <a:gd name="connsiteY57" fmla="*/ 198730 h 2176476"/>
              <a:gd name="connsiteX58" fmla="*/ 8799176 w 9144000"/>
              <a:gd name="connsiteY58" fmla="*/ 305956 h 2176476"/>
              <a:gd name="connsiteX59" fmla="*/ 8924081 w 9144000"/>
              <a:gd name="connsiteY59" fmla="*/ 486572 h 2176476"/>
              <a:gd name="connsiteX60" fmla="*/ 8958805 w 9144000"/>
              <a:gd name="connsiteY60" fmla="*/ 556020 h 2176476"/>
              <a:gd name="connsiteX61" fmla="*/ 9051402 w 9144000"/>
              <a:gd name="connsiteY61" fmla="*/ 741215 h 2176476"/>
              <a:gd name="connsiteX62" fmla="*/ 9074552 w 9144000"/>
              <a:gd name="connsiteY62" fmla="*/ 810663 h 2176476"/>
              <a:gd name="connsiteX63" fmla="*/ 9097701 w 9144000"/>
              <a:gd name="connsiteY63" fmla="*/ 880111 h 2176476"/>
              <a:gd name="connsiteX64" fmla="*/ 9144000 w 9144000"/>
              <a:gd name="connsiteY64" fmla="*/ 1146329 h 2176476"/>
              <a:gd name="connsiteX65" fmla="*/ 9097701 w 9144000"/>
              <a:gd name="connsiteY65" fmla="*/ 1539868 h 2176476"/>
              <a:gd name="connsiteX66" fmla="*/ 9042020 w 9144000"/>
              <a:gd name="connsiteY66" fmla="*/ 1708841 h 2176476"/>
              <a:gd name="connsiteX67" fmla="*/ 8875702 w 9144000"/>
              <a:gd name="connsiteY67" fmla="*/ 1937793 h 2176476"/>
              <a:gd name="connsiteX68" fmla="*/ 8610516 w 9144000"/>
              <a:gd name="connsiteY68"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56921 w 9144000"/>
              <a:gd name="connsiteY54" fmla="*/ 35159 h 2176476"/>
              <a:gd name="connsiteX55" fmla="*/ 8463065 w 9144000"/>
              <a:gd name="connsiteY55" fmla="*/ 64859 h 2176476"/>
              <a:gd name="connsiteX56" fmla="*/ 8580783 w 9144000"/>
              <a:gd name="connsiteY56" fmla="*/ 119235 h 2176476"/>
              <a:gd name="connsiteX57" fmla="*/ 8669883 w 9144000"/>
              <a:gd name="connsiteY57" fmla="*/ 198730 h 2176476"/>
              <a:gd name="connsiteX58" fmla="*/ 8799176 w 9144000"/>
              <a:gd name="connsiteY58" fmla="*/ 305956 h 2176476"/>
              <a:gd name="connsiteX59" fmla="*/ 8924081 w 9144000"/>
              <a:gd name="connsiteY59" fmla="*/ 486572 h 2176476"/>
              <a:gd name="connsiteX60" fmla="*/ 8958805 w 9144000"/>
              <a:gd name="connsiteY60" fmla="*/ 556020 h 2176476"/>
              <a:gd name="connsiteX61" fmla="*/ 9051402 w 9144000"/>
              <a:gd name="connsiteY61" fmla="*/ 741215 h 2176476"/>
              <a:gd name="connsiteX62" fmla="*/ 9074552 w 9144000"/>
              <a:gd name="connsiteY62" fmla="*/ 810663 h 2176476"/>
              <a:gd name="connsiteX63" fmla="*/ 9097701 w 9144000"/>
              <a:gd name="connsiteY63" fmla="*/ 880111 h 2176476"/>
              <a:gd name="connsiteX64" fmla="*/ 9144000 w 9144000"/>
              <a:gd name="connsiteY64" fmla="*/ 1146329 h 2176476"/>
              <a:gd name="connsiteX65" fmla="*/ 9097701 w 9144000"/>
              <a:gd name="connsiteY65" fmla="*/ 1539868 h 2176476"/>
              <a:gd name="connsiteX66" fmla="*/ 9042020 w 9144000"/>
              <a:gd name="connsiteY66" fmla="*/ 1708841 h 2176476"/>
              <a:gd name="connsiteX67" fmla="*/ 8875702 w 9144000"/>
              <a:gd name="connsiteY67" fmla="*/ 1937793 h 2176476"/>
              <a:gd name="connsiteX68" fmla="*/ 8610516 w 9144000"/>
              <a:gd name="connsiteY68"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48375 w 9144000"/>
              <a:gd name="connsiteY54" fmla="*/ 60796 h 2176476"/>
              <a:gd name="connsiteX55" fmla="*/ 8463065 w 9144000"/>
              <a:gd name="connsiteY55" fmla="*/ 64859 h 2176476"/>
              <a:gd name="connsiteX56" fmla="*/ 8580783 w 9144000"/>
              <a:gd name="connsiteY56" fmla="*/ 119235 h 2176476"/>
              <a:gd name="connsiteX57" fmla="*/ 8669883 w 9144000"/>
              <a:gd name="connsiteY57" fmla="*/ 198730 h 2176476"/>
              <a:gd name="connsiteX58" fmla="*/ 8799176 w 9144000"/>
              <a:gd name="connsiteY58" fmla="*/ 305956 h 2176476"/>
              <a:gd name="connsiteX59" fmla="*/ 8924081 w 9144000"/>
              <a:gd name="connsiteY59" fmla="*/ 486572 h 2176476"/>
              <a:gd name="connsiteX60" fmla="*/ 8958805 w 9144000"/>
              <a:gd name="connsiteY60" fmla="*/ 556020 h 2176476"/>
              <a:gd name="connsiteX61" fmla="*/ 9051402 w 9144000"/>
              <a:gd name="connsiteY61" fmla="*/ 741215 h 2176476"/>
              <a:gd name="connsiteX62" fmla="*/ 9074552 w 9144000"/>
              <a:gd name="connsiteY62" fmla="*/ 810663 h 2176476"/>
              <a:gd name="connsiteX63" fmla="*/ 9097701 w 9144000"/>
              <a:gd name="connsiteY63" fmla="*/ 880111 h 2176476"/>
              <a:gd name="connsiteX64" fmla="*/ 9144000 w 9144000"/>
              <a:gd name="connsiteY64" fmla="*/ 1146329 h 2176476"/>
              <a:gd name="connsiteX65" fmla="*/ 9097701 w 9144000"/>
              <a:gd name="connsiteY65" fmla="*/ 1539868 h 2176476"/>
              <a:gd name="connsiteX66" fmla="*/ 9042020 w 9144000"/>
              <a:gd name="connsiteY66" fmla="*/ 1708841 h 2176476"/>
              <a:gd name="connsiteX67" fmla="*/ 8875702 w 9144000"/>
              <a:gd name="connsiteY67" fmla="*/ 1937793 h 2176476"/>
              <a:gd name="connsiteX68" fmla="*/ 8610516 w 9144000"/>
              <a:gd name="connsiteY68"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48375 w 9144000"/>
              <a:gd name="connsiteY54" fmla="*/ 60796 h 2176476"/>
              <a:gd name="connsiteX55" fmla="*/ 8471611 w 9144000"/>
              <a:gd name="connsiteY55" fmla="*/ 116134 h 2176476"/>
              <a:gd name="connsiteX56" fmla="*/ 8580783 w 9144000"/>
              <a:gd name="connsiteY56" fmla="*/ 119235 h 2176476"/>
              <a:gd name="connsiteX57" fmla="*/ 8669883 w 9144000"/>
              <a:gd name="connsiteY57" fmla="*/ 198730 h 2176476"/>
              <a:gd name="connsiteX58" fmla="*/ 8799176 w 9144000"/>
              <a:gd name="connsiteY58" fmla="*/ 305956 h 2176476"/>
              <a:gd name="connsiteX59" fmla="*/ 8924081 w 9144000"/>
              <a:gd name="connsiteY59" fmla="*/ 486572 h 2176476"/>
              <a:gd name="connsiteX60" fmla="*/ 8958805 w 9144000"/>
              <a:gd name="connsiteY60" fmla="*/ 556020 h 2176476"/>
              <a:gd name="connsiteX61" fmla="*/ 9051402 w 9144000"/>
              <a:gd name="connsiteY61" fmla="*/ 741215 h 2176476"/>
              <a:gd name="connsiteX62" fmla="*/ 9074552 w 9144000"/>
              <a:gd name="connsiteY62" fmla="*/ 810663 h 2176476"/>
              <a:gd name="connsiteX63" fmla="*/ 9097701 w 9144000"/>
              <a:gd name="connsiteY63" fmla="*/ 880111 h 2176476"/>
              <a:gd name="connsiteX64" fmla="*/ 9144000 w 9144000"/>
              <a:gd name="connsiteY64" fmla="*/ 1146329 h 2176476"/>
              <a:gd name="connsiteX65" fmla="*/ 9097701 w 9144000"/>
              <a:gd name="connsiteY65" fmla="*/ 1539868 h 2176476"/>
              <a:gd name="connsiteX66" fmla="*/ 9042020 w 9144000"/>
              <a:gd name="connsiteY66" fmla="*/ 1708841 h 2176476"/>
              <a:gd name="connsiteX67" fmla="*/ 8875702 w 9144000"/>
              <a:gd name="connsiteY67" fmla="*/ 1937793 h 2176476"/>
              <a:gd name="connsiteX68" fmla="*/ 8610516 w 9144000"/>
              <a:gd name="connsiteY68"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48375 w 9144000"/>
              <a:gd name="connsiteY54" fmla="*/ 60796 h 2176476"/>
              <a:gd name="connsiteX55" fmla="*/ 8471611 w 9144000"/>
              <a:gd name="connsiteY55" fmla="*/ 116134 h 2176476"/>
              <a:gd name="connsiteX56" fmla="*/ 8580783 w 9144000"/>
              <a:gd name="connsiteY56" fmla="*/ 119235 h 2176476"/>
              <a:gd name="connsiteX57" fmla="*/ 8799176 w 9144000"/>
              <a:gd name="connsiteY57" fmla="*/ 305956 h 2176476"/>
              <a:gd name="connsiteX58" fmla="*/ 8924081 w 9144000"/>
              <a:gd name="connsiteY58" fmla="*/ 486572 h 2176476"/>
              <a:gd name="connsiteX59" fmla="*/ 8958805 w 9144000"/>
              <a:gd name="connsiteY59" fmla="*/ 556020 h 2176476"/>
              <a:gd name="connsiteX60" fmla="*/ 9051402 w 9144000"/>
              <a:gd name="connsiteY60" fmla="*/ 741215 h 2176476"/>
              <a:gd name="connsiteX61" fmla="*/ 9074552 w 9144000"/>
              <a:gd name="connsiteY61" fmla="*/ 810663 h 2176476"/>
              <a:gd name="connsiteX62" fmla="*/ 9097701 w 9144000"/>
              <a:gd name="connsiteY62" fmla="*/ 880111 h 2176476"/>
              <a:gd name="connsiteX63" fmla="*/ 9144000 w 9144000"/>
              <a:gd name="connsiteY63" fmla="*/ 1146329 h 2176476"/>
              <a:gd name="connsiteX64" fmla="*/ 9097701 w 9144000"/>
              <a:gd name="connsiteY64" fmla="*/ 1539868 h 2176476"/>
              <a:gd name="connsiteX65" fmla="*/ 9042020 w 9144000"/>
              <a:gd name="connsiteY65" fmla="*/ 1708841 h 2176476"/>
              <a:gd name="connsiteX66" fmla="*/ 8875702 w 9144000"/>
              <a:gd name="connsiteY66" fmla="*/ 1937793 h 2176476"/>
              <a:gd name="connsiteX67" fmla="*/ 8610516 w 9144000"/>
              <a:gd name="connsiteY67"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48375 w 9144000"/>
              <a:gd name="connsiteY54" fmla="*/ 60796 h 2176476"/>
              <a:gd name="connsiteX55" fmla="*/ 8471611 w 9144000"/>
              <a:gd name="connsiteY55" fmla="*/ 116134 h 2176476"/>
              <a:gd name="connsiteX56" fmla="*/ 8632057 w 9144000"/>
              <a:gd name="connsiteY56" fmla="*/ 179056 h 2176476"/>
              <a:gd name="connsiteX57" fmla="*/ 8799176 w 9144000"/>
              <a:gd name="connsiteY57" fmla="*/ 305956 h 2176476"/>
              <a:gd name="connsiteX58" fmla="*/ 8924081 w 9144000"/>
              <a:gd name="connsiteY58" fmla="*/ 486572 h 2176476"/>
              <a:gd name="connsiteX59" fmla="*/ 8958805 w 9144000"/>
              <a:gd name="connsiteY59" fmla="*/ 556020 h 2176476"/>
              <a:gd name="connsiteX60" fmla="*/ 9051402 w 9144000"/>
              <a:gd name="connsiteY60" fmla="*/ 741215 h 2176476"/>
              <a:gd name="connsiteX61" fmla="*/ 9074552 w 9144000"/>
              <a:gd name="connsiteY61" fmla="*/ 810663 h 2176476"/>
              <a:gd name="connsiteX62" fmla="*/ 9097701 w 9144000"/>
              <a:gd name="connsiteY62" fmla="*/ 880111 h 2176476"/>
              <a:gd name="connsiteX63" fmla="*/ 9144000 w 9144000"/>
              <a:gd name="connsiteY63" fmla="*/ 1146329 h 2176476"/>
              <a:gd name="connsiteX64" fmla="*/ 9097701 w 9144000"/>
              <a:gd name="connsiteY64" fmla="*/ 1539868 h 2176476"/>
              <a:gd name="connsiteX65" fmla="*/ 9042020 w 9144000"/>
              <a:gd name="connsiteY65" fmla="*/ 1708841 h 2176476"/>
              <a:gd name="connsiteX66" fmla="*/ 8875702 w 9144000"/>
              <a:gd name="connsiteY66" fmla="*/ 1937793 h 2176476"/>
              <a:gd name="connsiteX67" fmla="*/ 8610516 w 9144000"/>
              <a:gd name="connsiteY67"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48375 w 9144000"/>
              <a:gd name="connsiteY54" fmla="*/ 60796 h 2176476"/>
              <a:gd name="connsiteX55" fmla="*/ 8471611 w 9144000"/>
              <a:gd name="connsiteY55" fmla="*/ 116134 h 2176476"/>
              <a:gd name="connsiteX56" fmla="*/ 8632057 w 9144000"/>
              <a:gd name="connsiteY56" fmla="*/ 179056 h 2176476"/>
              <a:gd name="connsiteX57" fmla="*/ 8841905 w 9144000"/>
              <a:gd name="connsiteY57" fmla="*/ 374322 h 2176476"/>
              <a:gd name="connsiteX58" fmla="*/ 8924081 w 9144000"/>
              <a:gd name="connsiteY58" fmla="*/ 486572 h 2176476"/>
              <a:gd name="connsiteX59" fmla="*/ 8958805 w 9144000"/>
              <a:gd name="connsiteY59" fmla="*/ 556020 h 2176476"/>
              <a:gd name="connsiteX60" fmla="*/ 9051402 w 9144000"/>
              <a:gd name="connsiteY60" fmla="*/ 741215 h 2176476"/>
              <a:gd name="connsiteX61" fmla="*/ 9074552 w 9144000"/>
              <a:gd name="connsiteY61" fmla="*/ 810663 h 2176476"/>
              <a:gd name="connsiteX62" fmla="*/ 9097701 w 9144000"/>
              <a:gd name="connsiteY62" fmla="*/ 880111 h 2176476"/>
              <a:gd name="connsiteX63" fmla="*/ 9144000 w 9144000"/>
              <a:gd name="connsiteY63" fmla="*/ 1146329 h 2176476"/>
              <a:gd name="connsiteX64" fmla="*/ 9097701 w 9144000"/>
              <a:gd name="connsiteY64" fmla="*/ 1539868 h 2176476"/>
              <a:gd name="connsiteX65" fmla="*/ 9042020 w 9144000"/>
              <a:gd name="connsiteY65" fmla="*/ 1708841 h 2176476"/>
              <a:gd name="connsiteX66" fmla="*/ 8875702 w 9144000"/>
              <a:gd name="connsiteY66" fmla="*/ 1937793 h 2176476"/>
              <a:gd name="connsiteX67" fmla="*/ 8610516 w 9144000"/>
              <a:gd name="connsiteY67"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48375 w 9144000"/>
              <a:gd name="connsiteY54" fmla="*/ 60796 h 2176476"/>
              <a:gd name="connsiteX55" fmla="*/ 8471611 w 9144000"/>
              <a:gd name="connsiteY55" fmla="*/ 116134 h 2176476"/>
              <a:gd name="connsiteX56" fmla="*/ 8632057 w 9144000"/>
              <a:gd name="connsiteY56" fmla="*/ 179056 h 2176476"/>
              <a:gd name="connsiteX57" fmla="*/ 8841905 w 9144000"/>
              <a:gd name="connsiteY57" fmla="*/ 374322 h 2176476"/>
              <a:gd name="connsiteX58" fmla="*/ 8924081 w 9144000"/>
              <a:gd name="connsiteY58" fmla="*/ 486572 h 2176476"/>
              <a:gd name="connsiteX59" fmla="*/ 9051402 w 9144000"/>
              <a:gd name="connsiteY59" fmla="*/ 741215 h 2176476"/>
              <a:gd name="connsiteX60" fmla="*/ 9074552 w 9144000"/>
              <a:gd name="connsiteY60" fmla="*/ 810663 h 2176476"/>
              <a:gd name="connsiteX61" fmla="*/ 9097701 w 9144000"/>
              <a:gd name="connsiteY61" fmla="*/ 880111 h 2176476"/>
              <a:gd name="connsiteX62" fmla="*/ 9144000 w 9144000"/>
              <a:gd name="connsiteY62" fmla="*/ 1146329 h 2176476"/>
              <a:gd name="connsiteX63" fmla="*/ 9097701 w 9144000"/>
              <a:gd name="connsiteY63" fmla="*/ 1539868 h 2176476"/>
              <a:gd name="connsiteX64" fmla="*/ 9042020 w 9144000"/>
              <a:gd name="connsiteY64" fmla="*/ 1708841 h 2176476"/>
              <a:gd name="connsiteX65" fmla="*/ 8875702 w 9144000"/>
              <a:gd name="connsiteY65" fmla="*/ 1937793 h 2176476"/>
              <a:gd name="connsiteX66" fmla="*/ 8610516 w 9144000"/>
              <a:gd name="connsiteY66"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48375 w 9144000"/>
              <a:gd name="connsiteY54" fmla="*/ 60796 h 2176476"/>
              <a:gd name="connsiteX55" fmla="*/ 8471611 w 9144000"/>
              <a:gd name="connsiteY55" fmla="*/ 116134 h 2176476"/>
              <a:gd name="connsiteX56" fmla="*/ 8632057 w 9144000"/>
              <a:gd name="connsiteY56" fmla="*/ 179056 h 2176476"/>
              <a:gd name="connsiteX57" fmla="*/ 8841905 w 9144000"/>
              <a:gd name="connsiteY57" fmla="*/ 374322 h 2176476"/>
              <a:gd name="connsiteX58" fmla="*/ 8924081 w 9144000"/>
              <a:gd name="connsiteY58" fmla="*/ 486572 h 2176476"/>
              <a:gd name="connsiteX59" fmla="*/ 9051402 w 9144000"/>
              <a:gd name="connsiteY59" fmla="*/ 741215 h 2176476"/>
              <a:gd name="connsiteX60" fmla="*/ 9097701 w 9144000"/>
              <a:gd name="connsiteY60" fmla="*/ 880111 h 2176476"/>
              <a:gd name="connsiteX61" fmla="*/ 9144000 w 9144000"/>
              <a:gd name="connsiteY61" fmla="*/ 1146329 h 2176476"/>
              <a:gd name="connsiteX62" fmla="*/ 9097701 w 9144000"/>
              <a:gd name="connsiteY62" fmla="*/ 1539868 h 2176476"/>
              <a:gd name="connsiteX63" fmla="*/ 9042020 w 9144000"/>
              <a:gd name="connsiteY63" fmla="*/ 1708841 h 2176476"/>
              <a:gd name="connsiteX64" fmla="*/ 8875702 w 9144000"/>
              <a:gd name="connsiteY64" fmla="*/ 1937793 h 2176476"/>
              <a:gd name="connsiteX65" fmla="*/ 8610516 w 9144000"/>
              <a:gd name="connsiteY65"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48375 w 9144000"/>
              <a:gd name="connsiteY54" fmla="*/ 60796 h 2176476"/>
              <a:gd name="connsiteX55" fmla="*/ 8632057 w 9144000"/>
              <a:gd name="connsiteY55" fmla="*/ 179056 h 2176476"/>
              <a:gd name="connsiteX56" fmla="*/ 8841905 w 9144000"/>
              <a:gd name="connsiteY56" fmla="*/ 374322 h 2176476"/>
              <a:gd name="connsiteX57" fmla="*/ 8924081 w 9144000"/>
              <a:gd name="connsiteY57" fmla="*/ 486572 h 2176476"/>
              <a:gd name="connsiteX58" fmla="*/ 9051402 w 9144000"/>
              <a:gd name="connsiteY58" fmla="*/ 741215 h 2176476"/>
              <a:gd name="connsiteX59" fmla="*/ 9097701 w 9144000"/>
              <a:gd name="connsiteY59" fmla="*/ 880111 h 2176476"/>
              <a:gd name="connsiteX60" fmla="*/ 9144000 w 9144000"/>
              <a:gd name="connsiteY60" fmla="*/ 1146329 h 2176476"/>
              <a:gd name="connsiteX61" fmla="*/ 9097701 w 9144000"/>
              <a:gd name="connsiteY61" fmla="*/ 1539868 h 2176476"/>
              <a:gd name="connsiteX62" fmla="*/ 9042020 w 9144000"/>
              <a:gd name="connsiteY62" fmla="*/ 1708841 h 2176476"/>
              <a:gd name="connsiteX63" fmla="*/ 8875702 w 9144000"/>
              <a:gd name="connsiteY63" fmla="*/ 1937793 h 2176476"/>
              <a:gd name="connsiteX64" fmla="*/ 8610516 w 9144000"/>
              <a:gd name="connsiteY64"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65467 w 9144000"/>
              <a:gd name="connsiteY54" fmla="*/ 103525 h 2176476"/>
              <a:gd name="connsiteX55" fmla="*/ 8632057 w 9144000"/>
              <a:gd name="connsiteY55" fmla="*/ 179056 h 2176476"/>
              <a:gd name="connsiteX56" fmla="*/ 8841905 w 9144000"/>
              <a:gd name="connsiteY56" fmla="*/ 374322 h 2176476"/>
              <a:gd name="connsiteX57" fmla="*/ 8924081 w 9144000"/>
              <a:gd name="connsiteY57" fmla="*/ 486572 h 2176476"/>
              <a:gd name="connsiteX58" fmla="*/ 9051402 w 9144000"/>
              <a:gd name="connsiteY58" fmla="*/ 741215 h 2176476"/>
              <a:gd name="connsiteX59" fmla="*/ 9097701 w 9144000"/>
              <a:gd name="connsiteY59" fmla="*/ 880111 h 2176476"/>
              <a:gd name="connsiteX60" fmla="*/ 9144000 w 9144000"/>
              <a:gd name="connsiteY60" fmla="*/ 1146329 h 2176476"/>
              <a:gd name="connsiteX61" fmla="*/ 9097701 w 9144000"/>
              <a:gd name="connsiteY61" fmla="*/ 1539868 h 2176476"/>
              <a:gd name="connsiteX62" fmla="*/ 9042020 w 9144000"/>
              <a:gd name="connsiteY62" fmla="*/ 1708841 h 2176476"/>
              <a:gd name="connsiteX63" fmla="*/ 8875702 w 9144000"/>
              <a:gd name="connsiteY63" fmla="*/ 1937793 h 2176476"/>
              <a:gd name="connsiteX64" fmla="*/ 8610516 w 9144000"/>
              <a:gd name="connsiteY64"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65467 w 9144000"/>
              <a:gd name="connsiteY54" fmla="*/ 103525 h 2176476"/>
              <a:gd name="connsiteX55" fmla="*/ 8674786 w 9144000"/>
              <a:gd name="connsiteY55" fmla="*/ 255968 h 2176476"/>
              <a:gd name="connsiteX56" fmla="*/ 8841905 w 9144000"/>
              <a:gd name="connsiteY56" fmla="*/ 374322 h 2176476"/>
              <a:gd name="connsiteX57" fmla="*/ 8924081 w 9144000"/>
              <a:gd name="connsiteY57" fmla="*/ 486572 h 2176476"/>
              <a:gd name="connsiteX58" fmla="*/ 9051402 w 9144000"/>
              <a:gd name="connsiteY58" fmla="*/ 741215 h 2176476"/>
              <a:gd name="connsiteX59" fmla="*/ 9097701 w 9144000"/>
              <a:gd name="connsiteY59" fmla="*/ 880111 h 2176476"/>
              <a:gd name="connsiteX60" fmla="*/ 9144000 w 9144000"/>
              <a:gd name="connsiteY60" fmla="*/ 1146329 h 2176476"/>
              <a:gd name="connsiteX61" fmla="*/ 9097701 w 9144000"/>
              <a:gd name="connsiteY61" fmla="*/ 1539868 h 2176476"/>
              <a:gd name="connsiteX62" fmla="*/ 9042020 w 9144000"/>
              <a:gd name="connsiteY62" fmla="*/ 1708841 h 2176476"/>
              <a:gd name="connsiteX63" fmla="*/ 8875702 w 9144000"/>
              <a:gd name="connsiteY63" fmla="*/ 1937793 h 2176476"/>
              <a:gd name="connsiteX64" fmla="*/ 8610516 w 9144000"/>
              <a:gd name="connsiteY64"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65467 w 9144000"/>
              <a:gd name="connsiteY54" fmla="*/ 103525 h 2176476"/>
              <a:gd name="connsiteX55" fmla="*/ 8674786 w 9144000"/>
              <a:gd name="connsiteY55" fmla="*/ 255968 h 2176476"/>
              <a:gd name="connsiteX56" fmla="*/ 8867542 w 9144000"/>
              <a:gd name="connsiteY56" fmla="*/ 434142 h 2176476"/>
              <a:gd name="connsiteX57" fmla="*/ 8924081 w 9144000"/>
              <a:gd name="connsiteY57" fmla="*/ 486572 h 2176476"/>
              <a:gd name="connsiteX58" fmla="*/ 9051402 w 9144000"/>
              <a:gd name="connsiteY58" fmla="*/ 741215 h 2176476"/>
              <a:gd name="connsiteX59" fmla="*/ 9097701 w 9144000"/>
              <a:gd name="connsiteY59" fmla="*/ 880111 h 2176476"/>
              <a:gd name="connsiteX60" fmla="*/ 9144000 w 9144000"/>
              <a:gd name="connsiteY60" fmla="*/ 1146329 h 2176476"/>
              <a:gd name="connsiteX61" fmla="*/ 9097701 w 9144000"/>
              <a:gd name="connsiteY61" fmla="*/ 1539868 h 2176476"/>
              <a:gd name="connsiteX62" fmla="*/ 9042020 w 9144000"/>
              <a:gd name="connsiteY62" fmla="*/ 1708841 h 2176476"/>
              <a:gd name="connsiteX63" fmla="*/ 8875702 w 9144000"/>
              <a:gd name="connsiteY63" fmla="*/ 1937793 h 2176476"/>
              <a:gd name="connsiteX64" fmla="*/ 8610516 w 9144000"/>
              <a:gd name="connsiteY64"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65467 w 9144000"/>
              <a:gd name="connsiteY54" fmla="*/ 103525 h 2176476"/>
              <a:gd name="connsiteX55" fmla="*/ 8674786 w 9144000"/>
              <a:gd name="connsiteY55" fmla="*/ 255968 h 2176476"/>
              <a:gd name="connsiteX56" fmla="*/ 8867542 w 9144000"/>
              <a:gd name="connsiteY56" fmla="*/ 434142 h 2176476"/>
              <a:gd name="connsiteX57" fmla="*/ 9051402 w 9144000"/>
              <a:gd name="connsiteY57" fmla="*/ 741215 h 2176476"/>
              <a:gd name="connsiteX58" fmla="*/ 9097701 w 9144000"/>
              <a:gd name="connsiteY58" fmla="*/ 880111 h 2176476"/>
              <a:gd name="connsiteX59" fmla="*/ 9144000 w 9144000"/>
              <a:gd name="connsiteY59" fmla="*/ 1146329 h 2176476"/>
              <a:gd name="connsiteX60" fmla="*/ 9097701 w 9144000"/>
              <a:gd name="connsiteY60" fmla="*/ 1539868 h 2176476"/>
              <a:gd name="connsiteX61" fmla="*/ 9042020 w 9144000"/>
              <a:gd name="connsiteY61" fmla="*/ 1708841 h 2176476"/>
              <a:gd name="connsiteX62" fmla="*/ 8875702 w 9144000"/>
              <a:gd name="connsiteY62" fmla="*/ 1937793 h 2176476"/>
              <a:gd name="connsiteX63" fmla="*/ 8610516 w 9144000"/>
              <a:gd name="connsiteY63"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65467 w 9144000"/>
              <a:gd name="connsiteY54" fmla="*/ 129162 h 2176476"/>
              <a:gd name="connsiteX55" fmla="*/ 8674786 w 9144000"/>
              <a:gd name="connsiteY55" fmla="*/ 255968 h 2176476"/>
              <a:gd name="connsiteX56" fmla="*/ 8867542 w 9144000"/>
              <a:gd name="connsiteY56" fmla="*/ 434142 h 2176476"/>
              <a:gd name="connsiteX57" fmla="*/ 9051402 w 9144000"/>
              <a:gd name="connsiteY57" fmla="*/ 741215 h 2176476"/>
              <a:gd name="connsiteX58" fmla="*/ 9097701 w 9144000"/>
              <a:gd name="connsiteY58" fmla="*/ 880111 h 2176476"/>
              <a:gd name="connsiteX59" fmla="*/ 9144000 w 9144000"/>
              <a:gd name="connsiteY59" fmla="*/ 1146329 h 2176476"/>
              <a:gd name="connsiteX60" fmla="*/ 9097701 w 9144000"/>
              <a:gd name="connsiteY60" fmla="*/ 1539868 h 2176476"/>
              <a:gd name="connsiteX61" fmla="*/ 9042020 w 9144000"/>
              <a:gd name="connsiteY61" fmla="*/ 1708841 h 2176476"/>
              <a:gd name="connsiteX62" fmla="*/ 8875702 w 9144000"/>
              <a:gd name="connsiteY62" fmla="*/ 1937793 h 2176476"/>
              <a:gd name="connsiteX63" fmla="*/ 8610516 w 9144000"/>
              <a:gd name="connsiteY63"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65467 w 9144000"/>
              <a:gd name="connsiteY54" fmla="*/ 129162 h 2176476"/>
              <a:gd name="connsiteX55" fmla="*/ 8700423 w 9144000"/>
              <a:gd name="connsiteY55" fmla="*/ 315788 h 2176476"/>
              <a:gd name="connsiteX56" fmla="*/ 8867542 w 9144000"/>
              <a:gd name="connsiteY56" fmla="*/ 434142 h 2176476"/>
              <a:gd name="connsiteX57" fmla="*/ 9051402 w 9144000"/>
              <a:gd name="connsiteY57" fmla="*/ 741215 h 2176476"/>
              <a:gd name="connsiteX58" fmla="*/ 9097701 w 9144000"/>
              <a:gd name="connsiteY58" fmla="*/ 880111 h 2176476"/>
              <a:gd name="connsiteX59" fmla="*/ 9144000 w 9144000"/>
              <a:gd name="connsiteY59" fmla="*/ 1146329 h 2176476"/>
              <a:gd name="connsiteX60" fmla="*/ 9097701 w 9144000"/>
              <a:gd name="connsiteY60" fmla="*/ 1539868 h 2176476"/>
              <a:gd name="connsiteX61" fmla="*/ 9042020 w 9144000"/>
              <a:gd name="connsiteY61" fmla="*/ 1708841 h 2176476"/>
              <a:gd name="connsiteX62" fmla="*/ 8875702 w 9144000"/>
              <a:gd name="connsiteY62" fmla="*/ 1937793 h 2176476"/>
              <a:gd name="connsiteX63" fmla="*/ 8610516 w 9144000"/>
              <a:gd name="connsiteY63"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65467 w 9144000"/>
              <a:gd name="connsiteY54" fmla="*/ 129162 h 2176476"/>
              <a:gd name="connsiteX55" fmla="*/ 8700423 w 9144000"/>
              <a:gd name="connsiteY55" fmla="*/ 315788 h 2176476"/>
              <a:gd name="connsiteX56" fmla="*/ 8884634 w 9144000"/>
              <a:gd name="connsiteY56" fmla="*/ 519600 h 2176476"/>
              <a:gd name="connsiteX57" fmla="*/ 9051402 w 9144000"/>
              <a:gd name="connsiteY57" fmla="*/ 741215 h 2176476"/>
              <a:gd name="connsiteX58" fmla="*/ 9097701 w 9144000"/>
              <a:gd name="connsiteY58" fmla="*/ 880111 h 2176476"/>
              <a:gd name="connsiteX59" fmla="*/ 9144000 w 9144000"/>
              <a:gd name="connsiteY59" fmla="*/ 1146329 h 2176476"/>
              <a:gd name="connsiteX60" fmla="*/ 9097701 w 9144000"/>
              <a:gd name="connsiteY60" fmla="*/ 1539868 h 2176476"/>
              <a:gd name="connsiteX61" fmla="*/ 9042020 w 9144000"/>
              <a:gd name="connsiteY61" fmla="*/ 1708841 h 2176476"/>
              <a:gd name="connsiteX62" fmla="*/ 8875702 w 9144000"/>
              <a:gd name="connsiteY62" fmla="*/ 1937793 h 2176476"/>
              <a:gd name="connsiteX63" fmla="*/ 8610516 w 9144000"/>
              <a:gd name="connsiteY63" fmla="*/ 2167333 h 2176476"/>
              <a:gd name="connsiteX0" fmla="*/ 0 w 9144000"/>
              <a:gd name="connsiteY0" fmla="*/ 2176476 h 2176476"/>
              <a:gd name="connsiteX1" fmla="*/ 104172 w 9144000"/>
              <a:gd name="connsiteY1" fmla="*/ 2153326 h 2176476"/>
              <a:gd name="connsiteX2" fmla="*/ 208344 w 9144000"/>
              <a:gd name="connsiteY2" fmla="*/ 2118602 h 2176476"/>
              <a:gd name="connsiteX3" fmla="*/ 300942 w 9144000"/>
              <a:gd name="connsiteY3" fmla="*/ 2095453 h 2176476"/>
              <a:gd name="connsiteX4" fmla="*/ 497711 w 9144000"/>
              <a:gd name="connsiteY4" fmla="*/ 2037579 h 2176476"/>
              <a:gd name="connsiteX5" fmla="*/ 601883 w 9144000"/>
              <a:gd name="connsiteY5" fmla="*/ 2002855 h 2176476"/>
              <a:gd name="connsiteX6" fmla="*/ 856526 w 9144000"/>
              <a:gd name="connsiteY6" fmla="*/ 1921833 h 2176476"/>
              <a:gd name="connsiteX7" fmla="*/ 972273 w 9144000"/>
              <a:gd name="connsiteY7" fmla="*/ 1887108 h 2176476"/>
              <a:gd name="connsiteX8" fmla="*/ 1099595 w 9144000"/>
              <a:gd name="connsiteY8" fmla="*/ 1852384 h 2176476"/>
              <a:gd name="connsiteX9" fmla="*/ 1273215 w 9144000"/>
              <a:gd name="connsiteY9" fmla="*/ 1794511 h 2176476"/>
              <a:gd name="connsiteX10" fmla="*/ 1400537 w 9144000"/>
              <a:gd name="connsiteY10" fmla="*/ 1759787 h 2176476"/>
              <a:gd name="connsiteX11" fmla="*/ 1435261 w 9144000"/>
              <a:gd name="connsiteY11" fmla="*/ 1748212 h 2176476"/>
              <a:gd name="connsiteX12" fmla="*/ 1747777 w 9144000"/>
              <a:gd name="connsiteY12" fmla="*/ 1644040 h 2176476"/>
              <a:gd name="connsiteX13" fmla="*/ 1886673 w 9144000"/>
              <a:gd name="connsiteY13" fmla="*/ 1609316 h 2176476"/>
              <a:gd name="connsiteX14" fmla="*/ 1990845 w 9144000"/>
              <a:gd name="connsiteY14" fmla="*/ 1586167 h 2176476"/>
              <a:gd name="connsiteX15" fmla="*/ 2071868 w 9144000"/>
              <a:gd name="connsiteY15" fmla="*/ 1563017 h 2176476"/>
              <a:gd name="connsiteX16" fmla="*/ 2141316 w 9144000"/>
              <a:gd name="connsiteY16" fmla="*/ 1551443 h 2176476"/>
              <a:gd name="connsiteX17" fmla="*/ 2187615 w 9144000"/>
              <a:gd name="connsiteY17" fmla="*/ 1539868 h 2176476"/>
              <a:gd name="connsiteX18" fmla="*/ 2374375 w 9144000"/>
              <a:gd name="connsiteY18" fmla="*/ 1496125 h 2176476"/>
              <a:gd name="connsiteX19" fmla="*/ 2662177 w 9144000"/>
              <a:gd name="connsiteY19" fmla="*/ 1435696 h 2176476"/>
              <a:gd name="connsiteX20" fmla="*/ 2878551 w 9144000"/>
              <a:gd name="connsiteY20" fmla="*/ 1420002 h 2176476"/>
              <a:gd name="connsiteX21" fmla="*/ 3240911 w 9144000"/>
              <a:gd name="connsiteY21" fmla="*/ 1447270 h 2176476"/>
              <a:gd name="connsiteX22" fmla="*/ 3359996 w 9144000"/>
              <a:gd name="connsiteY22" fmla="*/ 1520055 h 2176476"/>
              <a:gd name="connsiteX23" fmla="*/ 3460830 w 9144000"/>
              <a:gd name="connsiteY23" fmla="*/ 1644040 h 2176476"/>
              <a:gd name="connsiteX24" fmla="*/ 3652334 w 9144000"/>
              <a:gd name="connsiteY24" fmla="*/ 1838205 h 2176476"/>
              <a:gd name="connsiteX25" fmla="*/ 3965998 w 9144000"/>
              <a:gd name="connsiteY25" fmla="*/ 1987162 h 2176476"/>
              <a:gd name="connsiteX26" fmla="*/ 4213185 w 9144000"/>
              <a:gd name="connsiteY26" fmla="*/ 1968131 h 2176476"/>
              <a:gd name="connsiteX27" fmla="*/ 4317357 w 9144000"/>
              <a:gd name="connsiteY27" fmla="*/ 1921833 h 2176476"/>
              <a:gd name="connsiteX28" fmla="*/ 4363655 w 9144000"/>
              <a:gd name="connsiteY28" fmla="*/ 1863959 h 2176476"/>
              <a:gd name="connsiteX29" fmla="*/ 4352081 w 9144000"/>
              <a:gd name="connsiteY29" fmla="*/ 1701914 h 2176476"/>
              <a:gd name="connsiteX30" fmla="*/ 4236334 w 9144000"/>
              <a:gd name="connsiteY30" fmla="*/ 1412546 h 2176476"/>
              <a:gd name="connsiteX31" fmla="*/ 4143737 w 9144000"/>
              <a:gd name="connsiteY31" fmla="*/ 1204202 h 2176476"/>
              <a:gd name="connsiteX32" fmla="*/ 4155311 w 9144000"/>
              <a:gd name="connsiteY32" fmla="*/ 1030582 h 2176476"/>
              <a:gd name="connsiteX33" fmla="*/ 4236334 w 9144000"/>
              <a:gd name="connsiteY33" fmla="*/ 948777 h 2176476"/>
              <a:gd name="connsiteX34" fmla="*/ 4433104 w 9144000"/>
              <a:gd name="connsiteY34" fmla="*/ 868536 h 2176476"/>
              <a:gd name="connsiteX35" fmla="*/ 4745620 w 9144000"/>
              <a:gd name="connsiteY35" fmla="*/ 810663 h 2176476"/>
              <a:gd name="connsiteX36" fmla="*/ 4919240 w 9144000"/>
              <a:gd name="connsiteY36" fmla="*/ 775939 h 2176476"/>
              <a:gd name="connsiteX37" fmla="*/ 5034987 w 9144000"/>
              <a:gd name="connsiteY37" fmla="*/ 741215 h 2176476"/>
              <a:gd name="connsiteX38" fmla="*/ 5104435 w 9144000"/>
              <a:gd name="connsiteY38" fmla="*/ 718065 h 2176476"/>
              <a:gd name="connsiteX39" fmla="*/ 5254906 w 9144000"/>
              <a:gd name="connsiteY39" fmla="*/ 637043 h 2176476"/>
              <a:gd name="connsiteX40" fmla="*/ 5382228 w 9144000"/>
              <a:gd name="connsiteY40" fmla="*/ 567595 h 2176476"/>
              <a:gd name="connsiteX41" fmla="*/ 5509549 w 9144000"/>
              <a:gd name="connsiteY41" fmla="*/ 474997 h 2176476"/>
              <a:gd name="connsiteX42" fmla="*/ 5590572 w 9144000"/>
              <a:gd name="connsiteY42" fmla="*/ 417124 h 2176476"/>
              <a:gd name="connsiteX43" fmla="*/ 5625296 w 9144000"/>
              <a:gd name="connsiteY43" fmla="*/ 397311 h 2176476"/>
              <a:gd name="connsiteX44" fmla="*/ 5741043 w 9144000"/>
              <a:gd name="connsiteY44" fmla="*/ 336101 h 2176476"/>
              <a:gd name="connsiteX45" fmla="*/ 5856790 w 9144000"/>
              <a:gd name="connsiteY45" fmla="*/ 266653 h 2176476"/>
              <a:gd name="connsiteX46" fmla="*/ 6007261 w 9144000"/>
              <a:gd name="connsiteY46" fmla="*/ 185630 h 2176476"/>
              <a:gd name="connsiteX47" fmla="*/ 6076709 w 9144000"/>
              <a:gd name="connsiteY47" fmla="*/ 162481 h 2176476"/>
              <a:gd name="connsiteX48" fmla="*/ 6215605 w 9144000"/>
              <a:gd name="connsiteY48" fmla="*/ 93033 h 2176476"/>
              <a:gd name="connsiteX49" fmla="*/ 6366076 w 9144000"/>
              <a:gd name="connsiteY49" fmla="*/ 35159 h 2176476"/>
              <a:gd name="connsiteX50" fmla="*/ 6447099 w 9144000"/>
              <a:gd name="connsiteY50" fmla="*/ 12010 h 2176476"/>
              <a:gd name="connsiteX51" fmla="*/ 6570309 w 9144000"/>
              <a:gd name="connsiteY51" fmla="*/ 435 h 2176476"/>
              <a:gd name="connsiteX52" fmla="*/ 6770950 w 9144000"/>
              <a:gd name="connsiteY52" fmla="*/ 26541 h 2176476"/>
              <a:gd name="connsiteX53" fmla="*/ 7361426 w 9144000"/>
              <a:gd name="connsiteY53" fmla="*/ 48236 h 2176476"/>
              <a:gd name="connsiteX54" fmla="*/ 8365467 w 9144000"/>
              <a:gd name="connsiteY54" fmla="*/ 129162 h 2176476"/>
              <a:gd name="connsiteX55" fmla="*/ 8700423 w 9144000"/>
              <a:gd name="connsiteY55" fmla="*/ 315788 h 2176476"/>
              <a:gd name="connsiteX56" fmla="*/ 8884634 w 9144000"/>
              <a:gd name="connsiteY56" fmla="*/ 519600 h 2176476"/>
              <a:gd name="connsiteX57" fmla="*/ 9051402 w 9144000"/>
              <a:gd name="connsiteY57" fmla="*/ 783944 h 2176476"/>
              <a:gd name="connsiteX58" fmla="*/ 9097701 w 9144000"/>
              <a:gd name="connsiteY58" fmla="*/ 880111 h 2176476"/>
              <a:gd name="connsiteX59" fmla="*/ 9144000 w 9144000"/>
              <a:gd name="connsiteY59" fmla="*/ 1146329 h 2176476"/>
              <a:gd name="connsiteX60" fmla="*/ 9097701 w 9144000"/>
              <a:gd name="connsiteY60" fmla="*/ 1539868 h 2176476"/>
              <a:gd name="connsiteX61" fmla="*/ 9042020 w 9144000"/>
              <a:gd name="connsiteY61" fmla="*/ 1708841 h 2176476"/>
              <a:gd name="connsiteX62" fmla="*/ 8875702 w 9144000"/>
              <a:gd name="connsiteY62" fmla="*/ 1937793 h 2176476"/>
              <a:gd name="connsiteX63" fmla="*/ 8610516 w 9144000"/>
              <a:gd name="connsiteY63" fmla="*/ 2167333 h 2176476"/>
              <a:gd name="connsiteX0" fmla="*/ 0 w 9144061"/>
              <a:gd name="connsiteY0" fmla="*/ 2176476 h 2176476"/>
              <a:gd name="connsiteX1" fmla="*/ 104172 w 9144061"/>
              <a:gd name="connsiteY1" fmla="*/ 2153326 h 2176476"/>
              <a:gd name="connsiteX2" fmla="*/ 208344 w 9144061"/>
              <a:gd name="connsiteY2" fmla="*/ 2118602 h 2176476"/>
              <a:gd name="connsiteX3" fmla="*/ 300942 w 9144061"/>
              <a:gd name="connsiteY3" fmla="*/ 2095453 h 2176476"/>
              <a:gd name="connsiteX4" fmla="*/ 497711 w 9144061"/>
              <a:gd name="connsiteY4" fmla="*/ 2037579 h 2176476"/>
              <a:gd name="connsiteX5" fmla="*/ 601883 w 9144061"/>
              <a:gd name="connsiteY5" fmla="*/ 2002855 h 2176476"/>
              <a:gd name="connsiteX6" fmla="*/ 856526 w 9144061"/>
              <a:gd name="connsiteY6" fmla="*/ 1921833 h 2176476"/>
              <a:gd name="connsiteX7" fmla="*/ 972273 w 9144061"/>
              <a:gd name="connsiteY7" fmla="*/ 1887108 h 2176476"/>
              <a:gd name="connsiteX8" fmla="*/ 1099595 w 9144061"/>
              <a:gd name="connsiteY8" fmla="*/ 1852384 h 2176476"/>
              <a:gd name="connsiteX9" fmla="*/ 1273215 w 9144061"/>
              <a:gd name="connsiteY9" fmla="*/ 1794511 h 2176476"/>
              <a:gd name="connsiteX10" fmla="*/ 1400537 w 9144061"/>
              <a:gd name="connsiteY10" fmla="*/ 1759787 h 2176476"/>
              <a:gd name="connsiteX11" fmla="*/ 1435261 w 9144061"/>
              <a:gd name="connsiteY11" fmla="*/ 1748212 h 2176476"/>
              <a:gd name="connsiteX12" fmla="*/ 1747777 w 9144061"/>
              <a:gd name="connsiteY12" fmla="*/ 1644040 h 2176476"/>
              <a:gd name="connsiteX13" fmla="*/ 1886673 w 9144061"/>
              <a:gd name="connsiteY13" fmla="*/ 1609316 h 2176476"/>
              <a:gd name="connsiteX14" fmla="*/ 1990845 w 9144061"/>
              <a:gd name="connsiteY14" fmla="*/ 1586167 h 2176476"/>
              <a:gd name="connsiteX15" fmla="*/ 2071868 w 9144061"/>
              <a:gd name="connsiteY15" fmla="*/ 1563017 h 2176476"/>
              <a:gd name="connsiteX16" fmla="*/ 2141316 w 9144061"/>
              <a:gd name="connsiteY16" fmla="*/ 1551443 h 2176476"/>
              <a:gd name="connsiteX17" fmla="*/ 2187615 w 9144061"/>
              <a:gd name="connsiteY17" fmla="*/ 1539868 h 2176476"/>
              <a:gd name="connsiteX18" fmla="*/ 2374375 w 9144061"/>
              <a:gd name="connsiteY18" fmla="*/ 1496125 h 2176476"/>
              <a:gd name="connsiteX19" fmla="*/ 2662177 w 9144061"/>
              <a:gd name="connsiteY19" fmla="*/ 1435696 h 2176476"/>
              <a:gd name="connsiteX20" fmla="*/ 2878551 w 9144061"/>
              <a:gd name="connsiteY20" fmla="*/ 1420002 h 2176476"/>
              <a:gd name="connsiteX21" fmla="*/ 3240911 w 9144061"/>
              <a:gd name="connsiteY21" fmla="*/ 1447270 h 2176476"/>
              <a:gd name="connsiteX22" fmla="*/ 3359996 w 9144061"/>
              <a:gd name="connsiteY22" fmla="*/ 1520055 h 2176476"/>
              <a:gd name="connsiteX23" fmla="*/ 3460830 w 9144061"/>
              <a:gd name="connsiteY23" fmla="*/ 1644040 h 2176476"/>
              <a:gd name="connsiteX24" fmla="*/ 3652334 w 9144061"/>
              <a:gd name="connsiteY24" fmla="*/ 1838205 h 2176476"/>
              <a:gd name="connsiteX25" fmla="*/ 3965998 w 9144061"/>
              <a:gd name="connsiteY25" fmla="*/ 1987162 h 2176476"/>
              <a:gd name="connsiteX26" fmla="*/ 4213185 w 9144061"/>
              <a:gd name="connsiteY26" fmla="*/ 1968131 h 2176476"/>
              <a:gd name="connsiteX27" fmla="*/ 4317357 w 9144061"/>
              <a:gd name="connsiteY27" fmla="*/ 1921833 h 2176476"/>
              <a:gd name="connsiteX28" fmla="*/ 4363655 w 9144061"/>
              <a:gd name="connsiteY28" fmla="*/ 1863959 h 2176476"/>
              <a:gd name="connsiteX29" fmla="*/ 4352081 w 9144061"/>
              <a:gd name="connsiteY29" fmla="*/ 1701914 h 2176476"/>
              <a:gd name="connsiteX30" fmla="*/ 4236334 w 9144061"/>
              <a:gd name="connsiteY30" fmla="*/ 1412546 h 2176476"/>
              <a:gd name="connsiteX31" fmla="*/ 4143737 w 9144061"/>
              <a:gd name="connsiteY31" fmla="*/ 1204202 h 2176476"/>
              <a:gd name="connsiteX32" fmla="*/ 4155311 w 9144061"/>
              <a:gd name="connsiteY32" fmla="*/ 1030582 h 2176476"/>
              <a:gd name="connsiteX33" fmla="*/ 4236334 w 9144061"/>
              <a:gd name="connsiteY33" fmla="*/ 948777 h 2176476"/>
              <a:gd name="connsiteX34" fmla="*/ 4433104 w 9144061"/>
              <a:gd name="connsiteY34" fmla="*/ 868536 h 2176476"/>
              <a:gd name="connsiteX35" fmla="*/ 4745620 w 9144061"/>
              <a:gd name="connsiteY35" fmla="*/ 810663 h 2176476"/>
              <a:gd name="connsiteX36" fmla="*/ 4919240 w 9144061"/>
              <a:gd name="connsiteY36" fmla="*/ 775939 h 2176476"/>
              <a:gd name="connsiteX37" fmla="*/ 5034987 w 9144061"/>
              <a:gd name="connsiteY37" fmla="*/ 741215 h 2176476"/>
              <a:gd name="connsiteX38" fmla="*/ 5104435 w 9144061"/>
              <a:gd name="connsiteY38" fmla="*/ 718065 h 2176476"/>
              <a:gd name="connsiteX39" fmla="*/ 5254906 w 9144061"/>
              <a:gd name="connsiteY39" fmla="*/ 637043 h 2176476"/>
              <a:gd name="connsiteX40" fmla="*/ 5382228 w 9144061"/>
              <a:gd name="connsiteY40" fmla="*/ 567595 h 2176476"/>
              <a:gd name="connsiteX41" fmla="*/ 5509549 w 9144061"/>
              <a:gd name="connsiteY41" fmla="*/ 474997 h 2176476"/>
              <a:gd name="connsiteX42" fmla="*/ 5590572 w 9144061"/>
              <a:gd name="connsiteY42" fmla="*/ 417124 h 2176476"/>
              <a:gd name="connsiteX43" fmla="*/ 5625296 w 9144061"/>
              <a:gd name="connsiteY43" fmla="*/ 397311 h 2176476"/>
              <a:gd name="connsiteX44" fmla="*/ 5741043 w 9144061"/>
              <a:gd name="connsiteY44" fmla="*/ 336101 h 2176476"/>
              <a:gd name="connsiteX45" fmla="*/ 5856790 w 9144061"/>
              <a:gd name="connsiteY45" fmla="*/ 266653 h 2176476"/>
              <a:gd name="connsiteX46" fmla="*/ 6007261 w 9144061"/>
              <a:gd name="connsiteY46" fmla="*/ 185630 h 2176476"/>
              <a:gd name="connsiteX47" fmla="*/ 6076709 w 9144061"/>
              <a:gd name="connsiteY47" fmla="*/ 162481 h 2176476"/>
              <a:gd name="connsiteX48" fmla="*/ 6215605 w 9144061"/>
              <a:gd name="connsiteY48" fmla="*/ 93033 h 2176476"/>
              <a:gd name="connsiteX49" fmla="*/ 6366076 w 9144061"/>
              <a:gd name="connsiteY49" fmla="*/ 35159 h 2176476"/>
              <a:gd name="connsiteX50" fmla="*/ 6447099 w 9144061"/>
              <a:gd name="connsiteY50" fmla="*/ 12010 h 2176476"/>
              <a:gd name="connsiteX51" fmla="*/ 6570309 w 9144061"/>
              <a:gd name="connsiteY51" fmla="*/ 435 h 2176476"/>
              <a:gd name="connsiteX52" fmla="*/ 6770950 w 9144061"/>
              <a:gd name="connsiteY52" fmla="*/ 26541 h 2176476"/>
              <a:gd name="connsiteX53" fmla="*/ 7361426 w 9144061"/>
              <a:gd name="connsiteY53" fmla="*/ 48236 h 2176476"/>
              <a:gd name="connsiteX54" fmla="*/ 8365467 w 9144061"/>
              <a:gd name="connsiteY54" fmla="*/ 129162 h 2176476"/>
              <a:gd name="connsiteX55" fmla="*/ 8700423 w 9144061"/>
              <a:gd name="connsiteY55" fmla="*/ 315788 h 2176476"/>
              <a:gd name="connsiteX56" fmla="*/ 8884634 w 9144061"/>
              <a:gd name="connsiteY56" fmla="*/ 519600 h 2176476"/>
              <a:gd name="connsiteX57" fmla="*/ 9051402 w 9144061"/>
              <a:gd name="connsiteY57" fmla="*/ 783944 h 2176476"/>
              <a:gd name="connsiteX58" fmla="*/ 9106246 w 9144061"/>
              <a:gd name="connsiteY58" fmla="*/ 931386 h 2176476"/>
              <a:gd name="connsiteX59" fmla="*/ 9144000 w 9144061"/>
              <a:gd name="connsiteY59" fmla="*/ 1146329 h 2176476"/>
              <a:gd name="connsiteX60" fmla="*/ 9097701 w 9144061"/>
              <a:gd name="connsiteY60" fmla="*/ 1539868 h 2176476"/>
              <a:gd name="connsiteX61" fmla="*/ 9042020 w 9144061"/>
              <a:gd name="connsiteY61" fmla="*/ 1708841 h 2176476"/>
              <a:gd name="connsiteX62" fmla="*/ 8875702 w 9144061"/>
              <a:gd name="connsiteY62" fmla="*/ 1937793 h 2176476"/>
              <a:gd name="connsiteX63" fmla="*/ 8610516 w 9144061"/>
              <a:gd name="connsiteY63" fmla="*/ 2167333 h 2176476"/>
              <a:gd name="connsiteX0" fmla="*/ 0 w 9144061"/>
              <a:gd name="connsiteY0" fmla="*/ 2176959 h 2176959"/>
              <a:gd name="connsiteX1" fmla="*/ 104172 w 9144061"/>
              <a:gd name="connsiteY1" fmla="*/ 2153809 h 2176959"/>
              <a:gd name="connsiteX2" fmla="*/ 208344 w 9144061"/>
              <a:gd name="connsiteY2" fmla="*/ 2119085 h 2176959"/>
              <a:gd name="connsiteX3" fmla="*/ 300942 w 9144061"/>
              <a:gd name="connsiteY3" fmla="*/ 2095936 h 2176959"/>
              <a:gd name="connsiteX4" fmla="*/ 497711 w 9144061"/>
              <a:gd name="connsiteY4" fmla="*/ 2038062 h 2176959"/>
              <a:gd name="connsiteX5" fmla="*/ 601883 w 9144061"/>
              <a:gd name="connsiteY5" fmla="*/ 2003338 h 2176959"/>
              <a:gd name="connsiteX6" fmla="*/ 856526 w 9144061"/>
              <a:gd name="connsiteY6" fmla="*/ 1922316 h 2176959"/>
              <a:gd name="connsiteX7" fmla="*/ 972273 w 9144061"/>
              <a:gd name="connsiteY7" fmla="*/ 1887591 h 2176959"/>
              <a:gd name="connsiteX8" fmla="*/ 1099595 w 9144061"/>
              <a:gd name="connsiteY8" fmla="*/ 1852867 h 2176959"/>
              <a:gd name="connsiteX9" fmla="*/ 1273215 w 9144061"/>
              <a:gd name="connsiteY9" fmla="*/ 1794994 h 2176959"/>
              <a:gd name="connsiteX10" fmla="*/ 1400537 w 9144061"/>
              <a:gd name="connsiteY10" fmla="*/ 1760270 h 2176959"/>
              <a:gd name="connsiteX11" fmla="*/ 1435261 w 9144061"/>
              <a:gd name="connsiteY11" fmla="*/ 1748695 h 2176959"/>
              <a:gd name="connsiteX12" fmla="*/ 1747777 w 9144061"/>
              <a:gd name="connsiteY12" fmla="*/ 1644523 h 2176959"/>
              <a:gd name="connsiteX13" fmla="*/ 1886673 w 9144061"/>
              <a:gd name="connsiteY13" fmla="*/ 1609799 h 2176959"/>
              <a:gd name="connsiteX14" fmla="*/ 1990845 w 9144061"/>
              <a:gd name="connsiteY14" fmla="*/ 1586650 h 2176959"/>
              <a:gd name="connsiteX15" fmla="*/ 2071868 w 9144061"/>
              <a:gd name="connsiteY15" fmla="*/ 1563500 h 2176959"/>
              <a:gd name="connsiteX16" fmla="*/ 2141316 w 9144061"/>
              <a:gd name="connsiteY16" fmla="*/ 1551926 h 2176959"/>
              <a:gd name="connsiteX17" fmla="*/ 2187615 w 9144061"/>
              <a:gd name="connsiteY17" fmla="*/ 1540351 h 2176959"/>
              <a:gd name="connsiteX18" fmla="*/ 2374375 w 9144061"/>
              <a:gd name="connsiteY18" fmla="*/ 1496608 h 2176959"/>
              <a:gd name="connsiteX19" fmla="*/ 2662177 w 9144061"/>
              <a:gd name="connsiteY19" fmla="*/ 1436179 h 2176959"/>
              <a:gd name="connsiteX20" fmla="*/ 2878551 w 9144061"/>
              <a:gd name="connsiteY20" fmla="*/ 1420485 h 2176959"/>
              <a:gd name="connsiteX21" fmla="*/ 3240911 w 9144061"/>
              <a:gd name="connsiteY21" fmla="*/ 1447753 h 2176959"/>
              <a:gd name="connsiteX22" fmla="*/ 3359996 w 9144061"/>
              <a:gd name="connsiteY22" fmla="*/ 1520538 h 2176959"/>
              <a:gd name="connsiteX23" fmla="*/ 3460830 w 9144061"/>
              <a:gd name="connsiteY23" fmla="*/ 1644523 h 2176959"/>
              <a:gd name="connsiteX24" fmla="*/ 3652334 w 9144061"/>
              <a:gd name="connsiteY24" fmla="*/ 1838688 h 2176959"/>
              <a:gd name="connsiteX25" fmla="*/ 3965998 w 9144061"/>
              <a:gd name="connsiteY25" fmla="*/ 1987645 h 2176959"/>
              <a:gd name="connsiteX26" fmla="*/ 4213185 w 9144061"/>
              <a:gd name="connsiteY26" fmla="*/ 1968614 h 2176959"/>
              <a:gd name="connsiteX27" fmla="*/ 4317357 w 9144061"/>
              <a:gd name="connsiteY27" fmla="*/ 1922316 h 2176959"/>
              <a:gd name="connsiteX28" fmla="*/ 4363655 w 9144061"/>
              <a:gd name="connsiteY28" fmla="*/ 1864442 h 2176959"/>
              <a:gd name="connsiteX29" fmla="*/ 4352081 w 9144061"/>
              <a:gd name="connsiteY29" fmla="*/ 1702397 h 2176959"/>
              <a:gd name="connsiteX30" fmla="*/ 4236334 w 9144061"/>
              <a:gd name="connsiteY30" fmla="*/ 1413029 h 2176959"/>
              <a:gd name="connsiteX31" fmla="*/ 4143737 w 9144061"/>
              <a:gd name="connsiteY31" fmla="*/ 1204685 h 2176959"/>
              <a:gd name="connsiteX32" fmla="*/ 4155311 w 9144061"/>
              <a:gd name="connsiteY32" fmla="*/ 1031065 h 2176959"/>
              <a:gd name="connsiteX33" fmla="*/ 4236334 w 9144061"/>
              <a:gd name="connsiteY33" fmla="*/ 949260 h 2176959"/>
              <a:gd name="connsiteX34" fmla="*/ 4433104 w 9144061"/>
              <a:gd name="connsiteY34" fmla="*/ 869019 h 2176959"/>
              <a:gd name="connsiteX35" fmla="*/ 4745620 w 9144061"/>
              <a:gd name="connsiteY35" fmla="*/ 811146 h 2176959"/>
              <a:gd name="connsiteX36" fmla="*/ 4919240 w 9144061"/>
              <a:gd name="connsiteY36" fmla="*/ 776422 h 2176959"/>
              <a:gd name="connsiteX37" fmla="*/ 5034987 w 9144061"/>
              <a:gd name="connsiteY37" fmla="*/ 741698 h 2176959"/>
              <a:gd name="connsiteX38" fmla="*/ 5104435 w 9144061"/>
              <a:gd name="connsiteY38" fmla="*/ 718548 h 2176959"/>
              <a:gd name="connsiteX39" fmla="*/ 5254906 w 9144061"/>
              <a:gd name="connsiteY39" fmla="*/ 637526 h 2176959"/>
              <a:gd name="connsiteX40" fmla="*/ 5382228 w 9144061"/>
              <a:gd name="connsiteY40" fmla="*/ 568078 h 2176959"/>
              <a:gd name="connsiteX41" fmla="*/ 5509549 w 9144061"/>
              <a:gd name="connsiteY41" fmla="*/ 475480 h 2176959"/>
              <a:gd name="connsiteX42" fmla="*/ 5590572 w 9144061"/>
              <a:gd name="connsiteY42" fmla="*/ 417607 h 2176959"/>
              <a:gd name="connsiteX43" fmla="*/ 5625296 w 9144061"/>
              <a:gd name="connsiteY43" fmla="*/ 397794 h 2176959"/>
              <a:gd name="connsiteX44" fmla="*/ 5741043 w 9144061"/>
              <a:gd name="connsiteY44" fmla="*/ 336584 h 2176959"/>
              <a:gd name="connsiteX45" fmla="*/ 5856790 w 9144061"/>
              <a:gd name="connsiteY45" fmla="*/ 267136 h 2176959"/>
              <a:gd name="connsiteX46" fmla="*/ 6007261 w 9144061"/>
              <a:gd name="connsiteY46" fmla="*/ 186113 h 2176959"/>
              <a:gd name="connsiteX47" fmla="*/ 6076709 w 9144061"/>
              <a:gd name="connsiteY47" fmla="*/ 162964 h 2176959"/>
              <a:gd name="connsiteX48" fmla="*/ 6215605 w 9144061"/>
              <a:gd name="connsiteY48" fmla="*/ 93516 h 2176959"/>
              <a:gd name="connsiteX49" fmla="*/ 6366076 w 9144061"/>
              <a:gd name="connsiteY49" fmla="*/ 35642 h 2176959"/>
              <a:gd name="connsiteX50" fmla="*/ 6447099 w 9144061"/>
              <a:gd name="connsiteY50" fmla="*/ 12493 h 2176959"/>
              <a:gd name="connsiteX51" fmla="*/ 6570309 w 9144061"/>
              <a:gd name="connsiteY51" fmla="*/ 918 h 2176959"/>
              <a:gd name="connsiteX52" fmla="*/ 6876634 w 9144061"/>
              <a:gd name="connsiteY52" fmla="*/ 36214 h 2176959"/>
              <a:gd name="connsiteX53" fmla="*/ 7361426 w 9144061"/>
              <a:gd name="connsiteY53" fmla="*/ 48719 h 2176959"/>
              <a:gd name="connsiteX54" fmla="*/ 8365467 w 9144061"/>
              <a:gd name="connsiteY54" fmla="*/ 129645 h 2176959"/>
              <a:gd name="connsiteX55" fmla="*/ 8700423 w 9144061"/>
              <a:gd name="connsiteY55" fmla="*/ 316271 h 2176959"/>
              <a:gd name="connsiteX56" fmla="*/ 8884634 w 9144061"/>
              <a:gd name="connsiteY56" fmla="*/ 520083 h 2176959"/>
              <a:gd name="connsiteX57" fmla="*/ 9051402 w 9144061"/>
              <a:gd name="connsiteY57" fmla="*/ 784427 h 2176959"/>
              <a:gd name="connsiteX58" fmla="*/ 9106246 w 9144061"/>
              <a:gd name="connsiteY58" fmla="*/ 931869 h 2176959"/>
              <a:gd name="connsiteX59" fmla="*/ 9144000 w 9144061"/>
              <a:gd name="connsiteY59" fmla="*/ 1146812 h 2176959"/>
              <a:gd name="connsiteX60" fmla="*/ 9097701 w 9144061"/>
              <a:gd name="connsiteY60" fmla="*/ 1540351 h 2176959"/>
              <a:gd name="connsiteX61" fmla="*/ 9042020 w 9144061"/>
              <a:gd name="connsiteY61" fmla="*/ 1709324 h 2176959"/>
              <a:gd name="connsiteX62" fmla="*/ 8875702 w 9144061"/>
              <a:gd name="connsiteY62" fmla="*/ 1938276 h 2176959"/>
              <a:gd name="connsiteX63" fmla="*/ 8610516 w 9144061"/>
              <a:gd name="connsiteY63" fmla="*/ 2167816 h 2176959"/>
              <a:gd name="connsiteX0" fmla="*/ 0 w 9144061"/>
              <a:gd name="connsiteY0" fmla="*/ 2176477 h 2176477"/>
              <a:gd name="connsiteX1" fmla="*/ 104172 w 9144061"/>
              <a:gd name="connsiteY1" fmla="*/ 2153327 h 2176477"/>
              <a:gd name="connsiteX2" fmla="*/ 208344 w 9144061"/>
              <a:gd name="connsiteY2" fmla="*/ 2118603 h 2176477"/>
              <a:gd name="connsiteX3" fmla="*/ 300942 w 9144061"/>
              <a:gd name="connsiteY3" fmla="*/ 2095454 h 2176477"/>
              <a:gd name="connsiteX4" fmla="*/ 497711 w 9144061"/>
              <a:gd name="connsiteY4" fmla="*/ 2037580 h 2176477"/>
              <a:gd name="connsiteX5" fmla="*/ 601883 w 9144061"/>
              <a:gd name="connsiteY5" fmla="*/ 2002856 h 2176477"/>
              <a:gd name="connsiteX6" fmla="*/ 856526 w 9144061"/>
              <a:gd name="connsiteY6" fmla="*/ 1921834 h 2176477"/>
              <a:gd name="connsiteX7" fmla="*/ 972273 w 9144061"/>
              <a:gd name="connsiteY7" fmla="*/ 1887109 h 2176477"/>
              <a:gd name="connsiteX8" fmla="*/ 1099595 w 9144061"/>
              <a:gd name="connsiteY8" fmla="*/ 1852385 h 2176477"/>
              <a:gd name="connsiteX9" fmla="*/ 1273215 w 9144061"/>
              <a:gd name="connsiteY9" fmla="*/ 1794512 h 2176477"/>
              <a:gd name="connsiteX10" fmla="*/ 1400537 w 9144061"/>
              <a:gd name="connsiteY10" fmla="*/ 1759788 h 2176477"/>
              <a:gd name="connsiteX11" fmla="*/ 1435261 w 9144061"/>
              <a:gd name="connsiteY11" fmla="*/ 1748213 h 2176477"/>
              <a:gd name="connsiteX12" fmla="*/ 1747777 w 9144061"/>
              <a:gd name="connsiteY12" fmla="*/ 1644041 h 2176477"/>
              <a:gd name="connsiteX13" fmla="*/ 1886673 w 9144061"/>
              <a:gd name="connsiteY13" fmla="*/ 1609317 h 2176477"/>
              <a:gd name="connsiteX14" fmla="*/ 1990845 w 9144061"/>
              <a:gd name="connsiteY14" fmla="*/ 1586168 h 2176477"/>
              <a:gd name="connsiteX15" fmla="*/ 2071868 w 9144061"/>
              <a:gd name="connsiteY15" fmla="*/ 1563018 h 2176477"/>
              <a:gd name="connsiteX16" fmla="*/ 2141316 w 9144061"/>
              <a:gd name="connsiteY16" fmla="*/ 1551444 h 2176477"/>
              <a:gd name="connsiteX17" fmla="*/ 2187615 w 9144061"/>
              <a:gd name="connsiteY17" fmla="*/ 1539869 h 2176477"/>
              <a:gd name="connsiteX18" fmla="*/ 2374375 w 9144061"/>
              <a:gd name="connsiteY18" fmla="*/ 1496126 h 2176477"/>
              <a:gd name="connsiteX19" fmla="*/ 2662177 w 9144061"/>
              <a:gd name="connsiteY19" fmla="*/ 1435697 h 2176477"/>
              <a:gd name="connsiteX20" fmla="*/ 2878551 w 9144061"/>
              <a:gd name="connsiteY20" fmla="*/ 1420003 h 2176477"/>
              <a:gd name="connsiteX21" fmla="*/ 3240911 w 9144061"/>
              <a:gd name="connsiteY21" fmla="*/ 1447271 h 2176477"/>
              <a:gd name="connsiteX22" fmla="*/ 3359996 w 9144061"/>
              <a:gd name="connsiteY22" fmla="*/ 1520056 h 2176477"/>
              <a:gd name="connsiteX23" fmla="*/ 3460830 w 9144061"/>
              <a:gd name="connsiteY23" fmla="*/ 1644041 h 2176477"/>
              <a:gd name="connsiteX24" fmla="*/ 3652334 w 9144061"/>
              <a:gd name="connsiteY24" fmla="*/ 1838206 h 2176477"/>
              <a:gd name="connsiteX25" fmla="*/ 3965998 w 9144061"/>
              <a:gd name="connsiteY25" fmla="*/ 1987163 h 2176477"/>
              <a:gd name="connsiteX26" fmla="*/ 4213185 w 9144061"/>
              <a:gd name="connsiteY26" fmla="*/ 1968132 h 2176477"/>
              <a:gd name="connsiteX27" fmla="*/ 4317357 w 9144061"/>
              <a:gd name="connsiteY27" fmla="*/ 1921834 h 2176477"/>
              <a:gd name="connsiteX28" fmla="*/ 4363655 w 9144061"/>
              <a:gd name="connsiteY28" fmla="*/ 1863960 h 2176477"/>
              <a:gd name="connsiteX29" fmla="*/ 4352081 w 9144061"/>
              <a:gd name="connsiteY29" fmla="*/ 1701915 h 2176477"/>
              <a:gd name="connsiteX30" fmla="*/ 4236334 w 9144061"/>
              <a:gd name="connsiteY30" fmla="*/ 1412547 h 2176477"/>
              <a:gd name="connsiteX31" fmla="*/ 4143737 w 9144061"/>
              <a:gd name="connsiteY31" fmla="*/ 1204203 h 2176477"/>
              <a:gd name="connsiteX32" fmla="*/ 4155311 w 9144061"/>
              <a:gd name="connsiteY32" fmla="*/ 1030583 h 2176477"/>
              <a:gd name="connsiteX33" fmla="*/ 4236334 w 9144061"/>
              <a:gd name="connsiteY33" fmla="*/ 948778 h 2176477"/>
              <a:gd name="connsiteX34" fmla="*/ 4433104 w 9144061"/>
              <a:gd name="connsiteY34" fmla="*/ 868537 h 2176477"/>
              <a:gd name="connsiteX35" fmla="*/ 4745620 w 9144061"/>
              <a:gd name="connsiteY35" fmla="*/ 810664 h 2176477"/>
              <a:gd name="connsiteX36" fmla="*/ 4919240 w 9144061"/>
              <a:gd name="connsiteY36" fmla="*/ 775940 h 2176477"/>
              <a:gd name="connsiteX37" fmla="*/ 5034987 w 9144061"/>
              <a:gd name="connsiteY37" fmla="*/ 741216 h 2176477"/>
              <a:gd name="connsiteX38" fmla="*/ 5104435 w 9144061"/>
              <a:gd name="connsiteY38" fmla="*/ 718066 h 2176477"/>
              <a:gd name="connsiteX39" fmla="*/ 5254906 w 9144061"/>
              <a:gd name="connsiteY39" fmla="*/ 637044 h 2176477"/>
              <a:gd name="connsiteX40" fmla="*/ 5382228 w 9144061"/>
              <a:gd name="connsiteY40" fmla="*/ 567596 h 2176477"/>
              <a:gd name="connsiteX41" fmla="*/ 5509549 w 9144061"/>
              <a:gd name="connsiteY41" fmla="*/ 474998 h 2176477"/>
              <a:gd name="connsiteX42" fmla="*/ 5590572 w 9144061"/>
              <a:gd name="connsiteY42" fmla="*/ 417125 h 2176477"/>
              <a:gd name="connsiteX43" fmla="*/ 5625296 w 9144061"/>
              <a:gd name="connsiteY43" fmla="*/ 397312 h 2176477"/>
              <a:gd name="connsiteX44" fmla="*/ 5741043 w 9144061"/>
              <a:gd name="connsiteY44" fmla="*/ 336102 h 2176477"/>
              <a:gd name="connsiteX45" fmla="*/ 5856790 w 9144061"/>
              <a:gd name="connsiteY45" fmla="*/ 266654 h 2176477"/>
              <a:gd name="connsiteX46" fmla="*/ 6007261 w 9144061"/>
              <a:gd name="connsiteY46" fmla="*/ 185631 h 2176477"/>
              <a:gd name="connsiteX47" fmla="*/ 6076709 w 9144061"/>
              <a:gd name="connsiteY47" fmla="*/ 162482 h 2176477"/>
              <a:gd name="connsiteX48" fmla="*/ 6215605 w 9144061"/>
              <a:gd name="connsiteY48" fmla="*/ 93034 h 2176477"/>
              <a:gd name="connsiteX49" fmla="*/ 6366076 w 9144061"/>
              <a:gd name="connsiteY49" fmla="*/ 35160 h 2176477"/>
              <a:gd name="connsiteX50" fmla="*/ 6447099 w 9144061"/>
              <a:gd name="connsiteY50" fmla="*/ 12011 h 2176477"/>
              <a:gd name="connsiteX51" fmla="*/ 6570309 w 9144061"/>
              <a:gd name="connsiteY51" fmla="*/ 436 h 2176477"/>
              <a:gd name="connsiteX52" fmla="*/ 6954749 w 9144061"/>
              <a:gd name="connsiteY52" fmla="*/ 26542 h 2176477"/>
              <a:gd name="connsiteX53" fmla="*/ 7361426 w 9144061"/>
              <a:gd name="connsiteY53" fmla="*/ 48237 h 2176477"/>
              <a:gd name="connsiteX54" fmla="*/ 8365467 w 9144061"/>
              <a:gd name="connsiteY54" fmla="*/ 129163 h 2176477"/>
              <a:gd name="connsiteX55" fmla="*/ 8700423 w 9144061"/>
              <a:gd name="connsiteY55" fmla="*/ 315789 h 2176477"/>
              <a:gd name="connsiteX56" fmla="*/ 8884634 w 9144061"/>
              <a:gd name="connsiteY56" fmla="*/ 519601 h 2176477"/>
              <a:gd name="connsiteX57" fmla="*/ 9051402 w 9144061"/>
              <a:gd name="connsiteY57" fmla="*/ 783945 h 2176477"/>
              <a:gd name="connsiteX58" fmla="*/ 9106246 w 9144061"/>
              <a:gd name="connsiteY58" fmla="*/ 931387 h 2176477"/>
              <a:gd name="connsiteX59" fmla="*/ 9144000 w 9144061"/>
              <a:gd name="connsiteY59" fmla="*/ 1146330 h 2176477"/>
              <a:gd name="connsiteX60" fmla="*/ 9097701 w 9144061"/>
              <a:gd name="connsiteY60" fmla="*/ 1539869 h 2176477"/>
              <a:gd name="connsiteX61" fmla="*/ 9042020 w 9144061"/>
              <a:gd name="connsiteY61" fmla="*/ 1708842 h 2176477"/>
              <a:gd name="connsiteX62" fmla="*/ 8875702 w 9144061"/>
              <a:gd name="connsiteY62" fmla="*/ 1937794 h 2176477"/>
              <a:gd name="connsiteX63" fmla="*/ 8610516 w 9144061"/>
              <a:gd name="connsiteY63" fmla="*/ 2167334 h 2176477"/>
              <a:gd name="connsiteX0" fmla="*/ 0 w 9144061"/>
              <a:gd name="connsiteY0" fmla="*/ 2180953 h 2180953"/>
              <a:gd name="connsiteX1" fmla="*/ 104172 w 9144061"/>
              <a:gd name="connsiteY1" fmla="*/ 2157803 h 2180953"/>
              <a:gd name="connsiteX2" fmla="*/ 208344 w 9144061"/>
              <a:gd name="connsiteY2" fmla="*/ 2123079 h 2180953"/>
              <a:gd name="connsiteX3" fmla="*/ 300942 w 9144061"/>
              <a:gd name="connsiteY3" fmla="*/ 2099930 h 2180953"/>
              <a:gd name="connsiteX4" fmla="*/ 497711 w 9144061"/>
              <a:gd name="connsiteY4" fmla="*/ 2042056 h 2180953"/>
              <a:gd name="connsiteX5" fmla="*/ 601883 w 9144061"/>
              <a:gd name="connsiteY5" fmla="*/ 2007332 h 2180953"/>
              <a:gd name="connsiteX6" fmla="*/ 856526 w 9144061"/>
              <a:gd name="connsiteY6" fmla="*/ 1926310 h 2180953"/>
              <a:gd name="connsiteX7" fmla="*/ 972273 w 9144061"/>
              <a:gd name="connsiteY7" fmla="*/ 1891585 h 2180953"/>
              <a:gd name="connsiteX8" fmla="*/ 1099595 w 9144061"/>
              <a:gd name="connsiteY8" fmla="*/ 1856861 h 2180953"/>
              <a:gd name="connsiteX9" fmla="*/ 1273215 w 9144061"/>
              <a:gd name="connsiteY9" fmla="*/ 1798988 h 2180953"/>
              <a:gd name="connsiteX10" fmla="*/ 1400537 w 9144061"/>
              <a:gd name="connsiteY10" fmla="*/ 1764264 h 2180953"/>
              <a:gd name="connsiteX11" fmla="*/ 1435261 w 9144061"/>
              <a:gd name="connsiteY11" fmla="*/ 1752689 h 2180953"/>
              <a:gd name="connsiteX12" fmla="*/ 1747777 w 9144061"/>
              <a:gd name="connsiteY12" fmla="*/ 1648517 h 2180953"/>
              <a:gd name="connsiteX13" fmla="*/ 1886673 w 9144061"/>
              <a:gd name="connsiteY13" fmla="*/ 1613793 h 2180953"/>
              <a:gd name="connsiteX14" fmla="*/ 1990845 w 9144061"/>
              <a:gd name="connsiteY14" fmla="*/ 1590644 h 2180953"/>
              <a:gd name="connsiteX15" fmla="*/ 2071868 w 9144061"/>
              <a:gd name="connsiteY15" fmla="*/ 1567494 h 2180953"/>
              <a:gd name="connsiteX16" fmla="*/ 2141316 w 9144061"/>
              <a:gd name="connsiteY16" fmla="*/ 1555920 h 2180953"/>
              <a:gd name="connsiteX17" fmla="*/ 2187615 w 9144061"/>
              <a:gd name="connsiteY17" fmla="*/ 1544345 h 2180953"/>
              <a:gd name="connsiteX18" fmla="*/ 2374375 w 9144061"/>
              <a:gd name="connsiteY18" fmla="*/ 1500602 h 2180953"/>
              <a:gd name="connsiteX19" fmla="*/ 2662177 w 9144061"/>
              <a:gd name="connsiteY19" fmla="*/ 1440173 h 2180953"/>
              <a:gd name="connsiteX20" fmla="*/ 2878551 w 9144061"/>
              <a:gd name="connsiteY20" fmla="*/ 1424479 h 2180953"/>
              <a:gd name="connsiteX21" fmla="*/ 3240911 w 9144061"/>
              <a:gd name="connsiteY21" fmla="*/ 1451747 h 2180953"/>
              <a:gd name="connsiteX22" fmla="*/ 3359996 w 9144061"/>
              <a:gd name="connsiteY22" fmla="*/ 1524532 h 2180953"/>
              <a:gd name="connsiteX23" fmla="*/ 3460830 w 9144061"/>
              <a:gd name="connsiteY23" fmla="*/ 1648517 h 2180953"/>
              <a:gd name="connsiteX24" fmla="*/ 3652334 w 9144061"/>
              <a:gd name="connsiteY24" fmla="*/ 1842682 h 2180953"/>
              <a:gd name="connsiteX25" fmla="*/ 3965998 w 9144061"/>
              <a:gd name="connsiteY25" fmla="*/ 1991639 h 2180953"/>
              <a:gd name="connsiteX26" fmla="*/ 4213185 w 9144061"/>
              <a:gd name="connsiteY26" fmla="*/ 1972608 h 2180953"/>
              <a:gd name="connsiteX27" fmla="*/ 4317357 w 9144061"/>
              <a:gd name="connsiteY27" fmla="*/ 1926310 h 2180953"/>
              <a:gd name="connsiteX28" fmla="*/ 4363655 w 9144061"/>
              <a:gd name="connsiteY28" fmla="*/ 1868436 h 2180953"/>
              <a:gd name="connsiteX29" fmla="*/ 4352081 w 9144061"/>
              <a:gd name="connsiteY29" fmla="*/ 1706391 h 2180953"/>
              <a:gd name="connsiteX30" fmla="*/ 4236334 w 9144061"/>
              <a:gd name="connsiteY30" fmla="*/ 1417023 h 2180953"/>
              <a:gd name="connsiteX31" fmla="*/ 4143737 w 9144061"/>
              <a:gd name="connsiteY31" fmla="*/ 1208679 h 2180953"/>
              <a:gd name="connsiteX32" fmla="*/ 4155311 w 9144061"/>
              <a:gd name="connsiteY32" fmla="*/ 1035059 h 2180953"/>
              <a:gd name="connsiteX33" fmla="*/ 4236334 w 9144061"/>
              <a:gd name="connsiteY33" fmla="*/ 953254 h 2180953"/>
              <a:gd name="connsiteX34" fmla="*/ 4433104 w 9144061"/>
              <a:gd name="connsiteY34" fmla="*/ 873013 h 2180953"/>
              <a:gd name="connsiteX35" fmla="*/ 4745620 w 9144061"/>
              <a:gd name="connsiteY35" fmla="*/ 815140 h 2180953"/>
              <a:gd name="connsiteX36" fmla="*/ 4919240 w 9144061"/>
              <a:gd name="connsiteY36" fmla="*/ 780416 h 2180953"/>
              <a:gd name="connsiteX37" fmla="*/ 5034987 w 9144061"/>
              <a:gd name="connsiteY37" fmla="*/ 745692 h 2180953"/>
              <a:gd name="connsiteX38" fmla="*/ 5104435 w 9144061"/>
              <a:gd name="connsiteY38" fmla="*/ 722542 h 2180953"/>
              <a:gd name="connsiteX39" fmla="*/ 5254906 w 9144061"/>
              <a:gd name="connsiteY39" fmla="*/ 641520 h 2180953"/>
              <a:gd name="connsiteX40" fmla="*/ 5382228 w 9144061"/>
              <a:gd name="connsiteY40" fmla="*/ 572072 h 2180953"/>
              <a:gd name="connsiteX41" fmla="*/ 5509549 w 9144061"/>
              <a:gd name="connsiteY41" fmla="*/ 479474 h 2180953"/>
              <a:gd name="connsiteX42" fmla="*/ 5590572 w 9144061"/>
              <a:gd name="connsiteY42" fmla="*/ 421601 h 2180953"/>
              <a:gd name="connsiteX43" fmla="*/ 5625296 w 9144061"/>
              <a:gd name="connsiteY43" fmla="*/ 401788 h 2180953"/>
              <a:gd name="connsiteX44" fmla="*/ 5741043 w 9144061"/>
              <a:gd name="connsiteY44" fmla="*/ 340578 h 2180953"/>
              <a:gd name="connsiteX45" fmla="*/ 5856790 w 9144061"/>
              <a:gd name="connsiteY45" fmla="*/ 271130 h 2180953"/>
              <a:gd name="connsiteX46" fmla="*/ 6007261 w 9144061"/>
              <a:gd name="connsiteY46" fmla="*/ 190107 h 2180953"/>
              <a:gd name="connsiteX47" fmla="*/ 6076709 w 9144061"/>
              <a:gd name="connsiteY47" fmla="*/ 166958 h 2180953"/>
              <a:gd name="connsiteX48" fmla="*/ 6215605 w 9144061"/>
              <a:gd name="connsiteY48" fmla="*/ 97510 h 2180953"/>
              <a:gd name="connsiteX49" fmla="*/ 6366076 w 9144061"/>
              <a:gd name="connsiteY49" fmla="*/ 39636 h 2180953"/>
              <a:gd name="connsiteX50" fmla="*/ 6447099 w 9144061"/>
              <a:gd name="connsiteY50" fmla="*/ 16487 h 2180953"/>
              <a:gd name="connsiteX51" fmla="*/ 6602474 w 9144061"/>
              <a:gd name="connsiteY51" fmla="*/ 317 h 2180953"/>
              <a:gd name="connsiteX52" fmla="*/ 6954749 w 9144061"/>
              <a:gd name="connsiteY52" fmla="*/ 31018 h 2180953"/>
              <a:gd name="connsiteX53" fmla="*/ 7361426 w 9144061"/>
              <a:gd name="connsiteY53" fmla="*/ 52713 h 2180953"/>
              <a:gd name="connsiteX54" fmla="*/ 8365467 w 9144061"/>
              <a:gd name="connsiteY54" fmla="*/ 133639 h 2180953"/>
              <a:gd name="connsiteX55" fmla="*/ 8700423 w 9144061"/>
              <a:gd name="connsiteY55" fmla="*/ 320265 h 2180953"/>
              <a:gd name="connsiteX56" fmla="*/ 8884634 w 9144061"/>
              <a:gd name="connsiteY56" fmla="*/ 524077 h 2180953"/>
              <a:gd name="connsiteX57" fmla="*/ 9051402 w 9144061"/>
              <a:gd name="connsiteY57" fmla="*/ 788421 h 2180953"/>
              <a:gd name="connsiteX58" fmla="*/ 9106246 w 9144061"/>
              <a:gd name="connsiteY58" fmla="*/ 935863 h 2180953"/>
              <a:gd name="connsiteX59" fmla="*/ 9144000 w 9144061"/>
              <a:gd name="connsiteY59" fmla="*/ 1150806 h 2180953"/>
              <a:gd name="connsiteX60" fmla="*/ 9097701 w 9144061"/>
              <a:gd name="connsiteY60" fmla="*/ 1544345 h 2180953"/>
              <a:gd name="connsiteX61" fmla="*/ 9042020 w 9144061"/>
              <a:gd name="connsiteY61" fmla="*/ 1713318 h 2180953"/>
              <a:gd name="connsiteX62" fmla="*/ 8875702 w 9144061"/>
              <a:gd name="connsiteY62" fmla="*/ 1942270 h 2180953"/>
              <a:gd name="connsiteX63" fmla="*/ 8610516 w 9144061"/>
              <a:gd name="connsiteY63" fmla="*/ 2171810 h 2180953"/>
              <a:gd name="connsiteX0" fmla="*/ 0 w 9144061"/>
              <a:gd name="connsiteY0" fmla="*/ 2180953 h 2180953"/>
              <a:gd name="connsiteX1" fmla="*/ 104172 w 9144061"/>
              <a:gd name="connsiteY1" fmla="*/ 2157803 h 2180953"/>
              <a:gd name="connsiteX2" fmla="*/ 208344 w 9144061"/>
              <a:gd name="connsiteY2" fmla="*/ 2123079 h 2180953"/>
              <a:gd name="connsiteX3" fmla="*/ 300942 w 9144061"/>
              <a:gd name="connsiteY3" fmla="*/ 2099930 h 2180953"/>
              <a:gd name="connsiteX4" fmla="*/ 497711 w 9144061"/>
              <a:gd name="connsiteY4" fmla="*/ 2042056 h 2180953"/>
              <a:gd name="connsiteX5" fmla="*/ 601883 w 9144061"/>
              <a:gd name="connsiteY5" fmla="*/ 2007332 h 2180953"/>
              <a:gd name="connsiteX6" fmla="*/ 856526 w 9144061"/>
              <a:gd name="connsiteY6" fmla="*/ 1926310 h 2180953"/>
              <a:gd name="connsiteX7" fmla="*/ 972273 w 9144061"/>
              <a:gd name="connsiteY7" fmla="*/ 1891585 h 2180953"/>
              <a:gd name="connsiteX8" fmla="*/ 1099595 w 9144061"/>
              <a:gd name="connsiteY8" fmla="*/ 1856861 h 2180953"/>
              <a:gd name="connsiteX9" fmla="*/ 1273215 w 9144061"/>
              <a:gd name="connsiteY9" fmla="*/ 1798988 h 2180953"/>
              <a:gd name="connsiteX10" fmla="*/ 1400537 w 9144061"/>
              <a:gd name="connsiteY10" fmla="*/ 1764264 h 2180953"/>
              <a:gd name="connsiteX11" fmla="*/ 1435261 w 9144061"/>
              <a:gd name="connsiteY11" fmla="*/ 1752689 h 2180953"/>
              <a:gd name="connsiteX12" fmla="*/ 1747777 w 9144061"/>
              <a:gd name="connsiteY12" fmla="*/ 1648517 h 2180953"/>
              <a:gd name="connsiteX13" fmla="*/ 1886673 w 9144061"/>
              <a:gd name="connsiteY13" fmla="*/ 1613793 h 2180953"/>
              <a:gd name="connsiteX14" fmla="*/ 1990845 w 9144061"/>
              <a:gd name="connsiteY14" fmla="*/ 1590644 h 2180953"/>
              <a:gd name="connsiteX15" fmla="*/ 2071868 w 9144061"/>
              <a:gd name="connsiteY15" fmla="*/ 1567494 h 2180953"/>
              <a:gd name="connsiteX16" fmla="*/ 2141316 w 9144061"/>
              <a:gd name="connsiteY16" fmla="*/ 1555920 h 2180953"/>
              <a:gd name="connsiteX17" fmla="*/ 2187615 w 9144061"/>
              <a:gd name="connsiteY17" fmla="*/ 1544345 h 2180953"/>
              <a:gd name="connsiteX18" fmla="*/ 2374375 w 9144061"/>
              <a:gd name="connsiteY18" fmla="*/ 1500602 h 2180953"/>
              <a:gd name="connsiteX19" fmla="*/ 2662177 w 9144061"/>
              <a:gd name="connsiteY19" fmla="*/ 1440173 h 2180953"/>
              <a:gd name="connsiteX20" fmla="*/ 2878551 w 9144061"/>
              <a:gd name="connsiteY20" fmla="*/ 1424479 h 2180953"/>
              <a:gd name="connsiteX21" fmla="*/ 3240911 w 9144061"/>
              <a:gd name="connsiteY21" fmla="*/ 1451747 h 2180953"/>
              <a:gd name="connsiteX22" fmla="*/ 3359996 w 9144061"/>
              <a:gd name="connsiteY22" fmla="*/ 1524532 h 2180953"/>
              <a:gd name="connsiteX23" fmla="*/ 3460830 w 9144061"/>
              <a:gd name="connsiteY23" fmla="*/ 1648517 h 2180953"/>
              <a:gd name="connsiteX24" fmla="*/ 3652334 w 9144061"/>
              <a:gd name="connsiteY24" fmla="*/ 1842682 h 2180953"/>
              <a:gd name="connsiteX25" fmla="*/ 3965998 w 9144061"/>
              <a:gd name="connsiteY25" fmla="*/ 1991639 h 2180953"/>
              <a:gd name="connsiteX26" fmla="*/ 4213185 w 9144061"/>
              <a:gd name="connsiteY26" fmla="*/ 1972608 h 2180953"/>
              <a:gd name="connsiteX27" fmla="*/ 4317357 w 9144061"/>
              <a:gd name="connsiteY27" fmla="*/ 1926310 h 2180953"/>
              <a:gd name="connsiteX28" fmla="*/ 4363655 w 9144061"/>
              <a:gd name="connsiteY28" fmla="*/ 1868436 h 2180953"/>
              <a:gd name="connsiteX29" fmla="*/ 4352081 w 9144061"/>
              <a:gd name="connsiteY29" fmla="*/ 1706391 h 2180953"/>
              <a:gd name="connsiteX30" fmla="*/ 4236334 w 9144061"/>
              <a:gd name="connsiteY30" fmla="*/ 1417023 h 2180953"/>
              <a:gd name="connsiteX31" fmla="*/ 4143737 w 9144061"/>
              <a:gd name="connsiteY31" fmla="*/ 1208679 h 2180953"/>
              <a:gd name="connsiteX32" fmla="*/ 4155311 w 9144061"/>
              <a:gd name="connsiteY32" fmla="*/ 1035059 h 2180953"/>
              <a:gd name="connsiteX33" fmla="*/ 4236334 w 9144061"/>
              <a:gd name="connsiteY33" fmla="*/ 953254 h 2180953"/>
              <a:gd name="connsiteX34" fmla="*/ 4433104 w 9144061"/>
              <a:gd name="connsiteY34" fmla="*/ 873013 h 2180953"/>
              <a:gd name="connsiteX35" fmla="*/ 4745620 w 9144061"/>
              <a:gd name="connsiteY35" fmla="*/ 815140 h 2180953"/>
              <a:gd name="connsiteX36" fmla="*/ 4919240 w 9144061"/>
              <a:gd name="connsiteY36" fmla="*/ 780416 h 2180953"/>
              <a:gd name="connsiteX37" fmla="*/ 5034987 w 9144061"/>
              <a:gd name="connsiteY37" fmla="*/ 745692 h 2180953"/>
              <a:gd name="connsiteX38" fmla="*/ 5104435 w 9144061"/>
              <a:gd name="connsiteY38" fmla="*/ 722542 h 2180953"/>
              <a:gd name="connsiteX39" fmla="*/ 5254906 w 9144061"/>
              <a:gd name="connsiteY39" fmla="*/ 641520 h 2180953"/>
              <a:gd name="connsiteX40" fmla="*/ 5382228 w 9144061"/>
              <a:gd name="connsiteY40" fmla="*/ 572072 h 2180953"/>
              <a:gd name="connsiteX41" fmla="*/ 5509549 w 9144061"/>
              <a:gd name="connsiteY41" fmla="*/ 479474 h 2180953"/>
              <a:gd name="connsiteX42" fmla="*/ 5590572 w 9144061"/>
              <a:gd name="connsiteY42" fmla="*/ 421601 h 2180953"/>
              <a:gd name="connsiteX43" fmla="*/ 5625296 w 9144061"/>
              <a:gd name="connsiteY43" fmla="*/ 401788 h 2180953"/>
              <a:gd name="connsiteX44" fmla="*/ 5741043 w 9144061"/>
              <a:gd name="connsiteY44" fmla="*/ 340578 h 2180953"/>
              <a:gd name="connsiteX45" fmla="*/ 5856790 w 9144061"/>
              <a:gd name="connsiteY45" fmla="*/ 271130 h 2180953"/>
              <a:gd name="connsiteX46" fmla="*/ 6007261 w 9144061"/>
              <a:gd name="connsiteY46" fmla="*/ 190107 h 2180953"/>
              <a:gd name="connsiteX47" fmla="*/ 6076709 w 9144061"/>
              <a:gd name="connsiteY47" fmla="*/ 166958 h 2180953"/>
              <a:gd name="connsiteX48" fmla="*/ 6215605 w 9144061"/>
              <a:gd name="connsiteY48" fmla="*/ 97510 h 2180953"/>
              <a:gd name="connsiteX49" fmla="*/ 6366076 w 9144061"/>
              <a:gd name="connsiteY49" fmla="*/ 39636 h 2180953"/>
              <a:gd name="connsiteX50" fmla="*/ 6447099 w 9144061"/>
              <a:gd name="connsiteY50" fmla="*/ 16487 h 2180953"/>
              <a:gd name="connsiteX51" fmla="*/ 6602474 w 9144061"/>
              <a:gd name="connsiteY51" fmla="*/ 317 h 2180953"/>
              <a:gd name="connsiteX52" fmla="*/ 6954749 w 9144061"/>
              <a:gd name="connsiteY52" fmla="*/ 31018 h 2180953"/>
              <a:gd name="connsiteX53" fmla="*/ 7361426 w 9144061"/>
              <a:gd name="connsiteY53" fmla="*/ 52713 h 2180953"/>
              <a:gd name="connsiteX54" fmla="*/ 8365467 w 9144061"/>
              <a:gd name="connsiteY54" fmla="*/ 133639 h 2180953"/>
              <a:gd name="connsiteX55" fmla="*/ 8700423 w 9144061"/>
              <a:gd name="connsiteY55" fmla="*/ 320265 h 2180953"/>
              <a:gd name="connsiteX56" fmla="*/ 8884634 w 9144061"/>
              <a:gd name="connsiteY56" fmla="*/ 524077 h 2180953"/>
              <a:gd name="connsiteX57" fmla="*/ 9051402 w 9144061"/>
              <a:gd name="connsiteY57" fmla="*/ 788421 h 2180953"/>
              <a:gd name="connsiteX58" fmla="*/ 9106246 w 9144061"/>
              <a:gd name="connsiteY58" fmla="*/ 935863 h 2180953"/>
              <a:gd name="connsiteX59" fmla="*/ 9144000 w 9144061"/>
              <a:gd name="connsiteY59" fmla="*/ 1150806 h 2180953"/>
              <a:gd name="connsiteX60" fmla="*/ 9097701 w 9144061"/>
              <a:gd name="connsiteY60" fmla="*/ 1544345 h 2180953"/>
              <a:gd name="connsiteX61" fmla="*/ 9042020 w 9144061"/>
              <a:gd name="connsiteY61" fmla="*/ 1713318 h 2180953"/>
              <a:gd name="connsiteX62" fmla="*/ 8875702 w 9144061"/>
              <a:gd name="connsiteY62" fmla="*/ 1942270 h 2180953"/>
              <a:gd name="connsiteX63" fmla="*/ 8610516 w 9144061"/>
              <a:gd name="connsiteY63" fmla="*/ 2171810 h 2180953"/>
              <a:gd name="connsiteX0" fmla="*/ 0 w 9144061"/>
              <a:gd name="connsiteY0" fmla="*/ 2180953 h 2180953"/>
              <a:gd name="connsiteX1" fmla="*/ 104172 w 9144061"/>
              <a:gd name="connsiteY1" fmla="*/ 2157803 h 2180953"/>
              <a:gd name="connsiteX2" fmla="*/ 208344 w 9144061"/>
              <a:gd name="connsiteY2" fmla="*/ 2123079 h 2180953"/>
              <a:gd name="connsiteX3" fmla="*/ 300942 w 9144061"/>
              <a:gd name="connsiteY3" fmla="*/ 2099930 h 2180953"/>
              <a:gd name="connsiteX4" fmla="*/ 497711 w 9144061"/>
              <a:gd name="connsiteY4" fmla="*/ 2042056 h 2180953"/>
              <a:gd name="connsiteX5" fmla="*/ 601883 w 9144061"/>
              <a:gd name="connsiteY5" fmla="*/ 2007332 h 2180953"/>
              <a:gd name="connsiteX6" fmla="*/ 856526 w 9144061"/>
              <a:gd name="connsiteY6" fmla="*/ 1926310 h 2180953"/>
              <a:gd name="connsiteX7" fmla="*/ 972273 w 9144061"/>
              <a:gd name="connsiteY7" fmla="*/ 1891585 h 2180953"/>
              <a:gd name="connsiteX8" fmla="*/ 1099595 w 9144061"/>
              <a:gd name="connsiteY8" fmla="*/ 1856861 h 2180953"/>
              <a:gd name="connsiteX9" fmla="*/ 1273215 w 9144061"/>
              <a:gd name="connsiteY9" fmla="*/ 1798988 h 2180953"/>
              <a:gd name="connsiteX10" fmla="*/ 1400537 w 9144061"/>
              <a:gd name="connsiteY10" fmla="*/ 1764264 h 2180953"/>
              <a:gd name="connsiteX11" fmla="*/ 1435261 w 9144061"/>
              <a:gd name="connsiteY11" fmla="*/ 1752689 h 2180953"/>
              <a:gd name="connsiteX12" fmla="*/ 1747777 w 9144061"/>
              <a:gd name="connsiteY12" fmla="*/ 1648517 h 2180953"/>
              <a:gd name="connsiteX13" fmla="*/ 1886673 w 9144061"/>
              <a:gd name="connsiteY13" fmla="*/ 1613793 h 2180953"/>
              <a:gd name="connsiteX14" fmla="*/ 1990845 w 9144061"/>
              <a:gd name="connsiteY14" fmla="*/ 1590644 h 2180953"/>
              <a:gd name="connsiteX15" fmla="*/ 2071868 w 9144061"/>
              <a:gd name="connsiteY15" fmla="*/ 1567494 h 2180953"/>
              <a:gd name="connsiteX16" fmla="*/ 2141316 w 9144061"/>
              <a:gd name="connsiteY16" fmla="*/ 1555920 h 2180953"/>
              <a:gd name="connsiteX17" fmla="*/ 2187615 w 9144061"/>
              <a:gd name="connsiteY17" fmla="*/ 1544345 h 2180953"/>
              <a:gd name="connsiteX18" fmla="*/ 2374375 w 9144061"/>
              <a:gd name="connsiteY18" fmla="*/ 1500602 h 2180953"/>
              <a:gd name="connsiteX19" fmla="*/ 2662177 w 9144061"/>
              <a:gd name="connsiteY19" fmla="*/ 1440173 h 2180953"/>
              <a:gd name="connsiteX20" fmla="*/ 2878551 w 9144061"/>
              <a:gd name="connsiteY20" fmla="*/ 1424479 h 2180953"/>
              <a:gd name="connsiteX21" fmla="*/ 3240911 w 9144061"/>
              <a:gd name="connsiteY21" fmla="*/ 1451747 h 2180953"/>
              <a:gd name="connsiteX22" fmla="*/ 3359996 w 9144061"/>
              <a:gd name="connsiteY22" fmla="*/ 1524532 h 2180953"/>
              <a:gd name="connsiteX23" fmla="*/ 3460830 w 9144061"/>
              <a:gd name="connsiteY23" fmla="*/ 1648517 h 2180953"/>
              <a:gd name="connsiteX24" fmla="*/ 3652334 w 9144061"/>
              <a:gd name="connsiteY24" fmla="*/ 1842682 h 2180953"/>
              <a:gd name="connsiteX25" fmla="*/ 3965998 w 9144061"/>
              <a:gd name="connsiteY25" fmla="*/ 1991639 h 2180953"/>
              <a:gd name="connsiteX26" fmla="*/ 4213185 w 9144061"/>
              <a:gd name="connsiteY26" fmla="*/ 1972608 h 2180953"/>
              <a:gd name="connsiteX27" fmla="*/ 4317357 w 9144061"/>
              <a:gd name="connsiteY27" fmla="*/ 1926310 h 2180953"/>
              <a:gd name="connsiteX28" fmla="*/ 4363655 w 9144061"/>
              <a:gd name="connsiteY28" fmla="*/ 1868436 h 2180953"/>
              <a:gd name="connsiteX29" fmla="*/ 4352081 w 9144061"/>
              <a:gd name="connsiteY29" fmla="*/ 1706391 h 2180953"/>
              <a:gd name="connsiteX30" fmla="*/ 4236334 w 9144061"/>
              <a:gd name="connsiteY30" fmla="*/ 1417023 h 2180953"/>
              <a:gd name="connsiteX31" fmla="*/ 4143737 w 9144061"/>
              <a:gd name="connsiteY31" fmla="*/ 1208679 h 2180953"/>
              <a:gd name="connsiteX32" fmla="*/ 4155311 w 9144061"/>
              <a:gd name="connsiteY32" fmla="*/ 1035059 h 2180953"/>
              <a:gd name="connsiteX33" fmla="*/ 4236334 w 9144061"/>
              <a:gd name="connsiteY33" fmla="*/ 953254 h 2180953"/>
              <a:gd name="connsiteX34" fmla="*/ 4433104 w 9144061"/>
              <a:gd name="connsiteY34" fmla="*/ 873013 h 2180953"/>
              <a:gd name="connsiteX35" fmla="*/ 4745620 w 9144061"/>
              <a:gd name="connsiteY35" fmla="*/ 815140 h 2180953"/>
              <a:gd name="connsiteX36" fmla="*/ 4919240 w 9144061"/>
              <a:gd name="connsiteY36" fmla="*/ 780416 h 2180953"/>
              <a:gd name="connsiteX37" fmla="*/ 5034987 w 9144061"/>
              <a:gd name="connsiteY37" fmla="*/ 745692 h 2180953"/>
              <a:gd name="connsiteX38" fmla="*/ 5104435 w 9144061"/>
              <a:gd name="connsiteY38" fmla="*/ 722542 h 2180953"/>
              <a:gd name="connsiteX39" fmla="*/ 5254906 w 9144061"/>
              <a:gd name="connsiteY39" fmla="*/ 641520 h 2180953"/>
              <a:gd name="connsiteX40" fmla="*/ 5382228 w 9144061"/>
              <a:gd name="connsiteY40" fmla="*/ 572072 h 2180953"/>
              <a:gd name="connsiteX41" fmla="*/ 5509549 w 9144061"/>
              <a:gd name="connsiteY41" fmla="*/ 479474 h 2180953"/>
              <a:gd name="connsiteX42" fmla="*/ 5625296 w 9144061"/>
              <a:gd name="connsiteY42" fmla="*/ 401788 h 2180953"/>
              <a:gd name="connsiteX43" fmla="*/ 5741043 w 9144061"/>
              <a:gd name="connsiteY43" fmla="*/ 340578 h 2180953"/>
              <a:gd name="connsiteX44" fmla="*/ 5856790 w 9144061"/>
              <a:gd name="connsiteY44" fmla="*/ 271130 h 2180953"/>
              <a:gd name="connsiteX45" fmla="*/ 6007261 w 9144061"/>
              <a:gd name="connsiteY45" fmla="*/ 190107 h 2180953"/>
              <a:gd name="connsiteX46" fmla="*/ 6076709 w 9144061"/>
              <a:gd name="connsiteY46" fmla="*/ 166958 h 2180953"/>
              <a:gd name="connsiteX47" fmla="*/ 6215605 w 9144061"/>
              <a:gd name="connsiteY47" fmla="*/ 97510 h 2180953"/>
              <a:gd name="connsiteX48" fmla="*/ 6366076 w 9144061"/>
              <a:gd name="connsiteY48" fmla="*/ 39636 h 2180953"/>
              <a:gd name="connsiteX49" fmla="*/ 6447099 w 9144061"/>
              <a:gd name="connsiteY49" fmla="*/ 16487 h 2180953"/>
              <a:gd name="connsiteX50" fmla="*/ 6602474 w 9144061"/>
              <a:gd name="connsiteY50" fmla="*/ 317 h 2180953"/>
              <a:gd name="connsiteX51" fmla="*/ 6954749 w 9144061"/>
              <a:gd name="connsiteY51" fmla="*/ 31018 h 2180953"/>
              <a:gd name="connsiteX52" fmla="*/ 7361426 w 9144061"/>
              <a:gd name="connsiteY52" fmla="*/ 52713 h 2180953"/>
              <a:gd name="connsiteX53" fmla="*/ 8365467 w 9144061"/>
              <a:gd name="connsiteY53" fmla="*/ 133639 h 2180953"/>
              <a:gd name="connsiteX54" fmla="*/ 8700423 w 9144061"/>
              <a:gd name="connsiteY54" fmla="*/ 320265 h 2180953"/>
              <a:gd name="connsiteX55" fmla="*/ 8884634 w 9144061"/>
              <a:gd name="connsiteY55" fmla="*/ 524077 h 2180953"/>
              <a:gd name="connsiteX56" fmla="*/ 9051402 w 9144061"/>
              <a:gd name="connsiteY56" fmla="*/ 788421 h 2180953"/>
              <a:gd name="connsiteX57" fmla="*/ 9106246 w 9144061"/>
              <a:gd name="connsiteY57" fmla="*/ 935863 h 2180953"/>
              <a:gd name="connsiteX58" fmla="*/ 9144000 w 9144061"/>
              <a:gd name="connsiteY58" fmla="*/ 1150806 h 2180953"/>
              <a:gd name="connsiteX59" fmla="*/ 9097701 w 9144061"/>
              <a:gd name="connsiteY59" fmla="*/ 1544345 h 2180953"/>
              <a:gd name="connsiteX60" fmla="*/ 9042020 w 9144061"/>
              <a:gd name="connsiteY60" fmla="*/ 1713318 h 2180953"/>
              <a:gd name="connsiteX61" fmla="*/ 8875702 w 9144061"/>
              <a:gd name="connsiteY61" fmla="*/ 1942270 h 2180953"/>
              <a:gd name="connsiteX62" fmla="*/ 8610516 w 9144061"/>
              <a:gd name="connsiteY62" fmla="*/ 2171810 h 2180953"/>
              <a:gd name="connsiteX0" fmla="*/ 0 w 9144061"/>
              <a:gd name="connsiteY0" fmla="*/ 2180953 h 2180953"/>
              <a:gd name="connsiteX1" fmla="*/ 104172 w 9144061"/>
              <a:gd name="connsiteY1" fmla="*/ 2157803 h 2180953"/>
              <a:gd name="connsiteX2" fmla="*/ 208344 w 9144061"/>
              <a:gd name="connsiteY2" fmla="*/ 2123079 h 2180953"/>
              <a:gd name="connsiteX3" fmla="*/ 300942 w 9144061"/>
              <a:gd name="connsiteY3" fmla="*/ 2099930 h 2180953"/>
              <a:gd name="connsiteX4" fmla="*/ 497711 w 9144061"/>
              <a:gd name="connsiteY4" fmla="*/ 2042056 h 2180953"/>
              <a:gd name="connsiteX5" fmla="*/ 601883 w 9144061"/>
              <a:gd name="connsiteY5" fmla="*/ 2007332 h 2180953"/>
              <a:gd name="connsiteX6" fmla="*/ 856526 w 9144061"/>
              <a:gd name="connsiteY6" fmla="*/ 1926310 h 2180953"/>
              <a:gd name="connsiteX7" fmla="*/ 972273 w 9144061"/>
              <a:gd name="connsiteY7" fmla="*/ 1891585 h 2180953"/>
              <a:gd name="connsiteX8" fmla="*/ 1099595 w 9144061"/>
              <a:gd name="connsiteY8" fmla="*/ 1856861 h 2180953"/>
              <a:gd name="connsiteX9" fmla="*/ 1273215 w 9144061"/>
              <a:gd name="connsiteY9" fmla="*/ 1798988 h 2180953"/>
              <a:gd name="connsiteX10" fmla="*/ 1400537 w 9144061"/>
              <a:gd name="connsiteY10" fmla="*/ 1764264 h 2180953"/>
              <a:gd name="connsiteX11" fmla="*/ 1435261 w 9144061"/>
              <a:gd name="connsiteY11" fmla="*/ 1752689 h 2180953"/>
              <a:gd name="connsiteX12" fmla="*/ 1747777 w 9144061"/>
              <a:gd name="connsiteY12" fmla="*/ 1648517 h 2180953"/>
              <a:gd name="connsiteX13" fmla="*/ 1886673 w 9144061"/>
              <a:gd name="connsiteY13" fmla="*/ 1613793 h 2180953"/>
              <a:gd name="connsiteX14" fmla="*/ 1990845 w 9144061"/>
              <a:gd name="connsiteY14" fmla="*/ 1590644 h 2180953"/>
              <a:gd name="connsiteX15" fmla="*/ 2071868 w 9144061"/>
              <a:gd name="connsiteY15" fmla="*/ 1567494 h 2180953"/>
              <a:gd name="connsiteX16" fmla="*/ 2141316 w 9144061"/>
              <a:gd name="connsiteY16" fmla="*/ 1555920 h 2180953"/>
              <a:gd name="connsiteX17" fmla="*/ 2187615 w 9144061"/>
              <a:gd name="connsiteY17" fmla="*/ 1544345 h 2180953"/>
              <a:gd name="connsiteX18" fmla="*/ 2374375 w 9144061"/>
              <a:gd name="connsiteY18" fmla="*/ 1500602 h 2180953"/>
              <a:gd name="connsiteX19" fmla="*/ 2662177 w 9144061"/>
              <a:gd name="connsiteY19" fmla="*/ 1440173 h 2180953"/>
              <a:gd name="connsiteX20" fmla="*/ 2878551 w 9144061"/>
              <a:gd name="connsiteY20" fmla="*/ 1424479 h 2180953"/>
              <a:gd name="connsiteX21" fmla="*/ 3240911 w 9144061"/>
              <a:gd name="connsiteY21" fmla="*/ 1451747 h 2180953"/>
              <a:gd name="connsiteX22" fmla="*/ 3359996 w 9144061"/>
              <a:gd name="connsiteY22" fmla="*/ 1524532 h 2180953"/>
              <a:gd name="connsiteX23" fmla="*/ 3460830 w 9144061"/>
              <a:gd name="connsiteY23" fmla="*/ 1648517 h 2180953"/>
              <a:gd name="connsiteX24" fmla="*/ 3652334 w 9144061"/>
              <a:gd name="connsiteY24" fmla="*/ 1842682 h 2180953"/>
              <a:gd name="connsiteX25" fmla="*/ 3965998 w 9144061"/>
              <a:gd name="connsiteY25" fmla="*/ 1991639 h 2180953"/>
              <a:gd name="connsiteX26" fmla="*/ 4213185 w 9144061"/>
              <a:gd name="connsiteY26" fmla="*/ 1972608 h 2180953"/>
              <a:gd name="connsiteX27" fmla="*/ 4317357 w 9144061"/>
              <a:gd name="connsiteY27" fmla="*/ 1926310 h 2180953"/>
              <a:gd name="connsiteX28" fmla="*/ 4363655 w 9144061"/>
              <a:gd name="connsiteY28" fmla="*/ 1868436 h 2180953"/>
              <a:gd name="connsiteX29" fmla="*/ 4352081 w 9144061"/>
              <a:gd name="connsiteY29" fmla="*/ 1706391 h 2180953"/>
              <a:gd name="connsiteX30" fmla="*/ 4236334 w 9144061"/>
              <a:gd name="connsiteY30" fmla="*/ 1417023 h 2180953"/>
              <a:gd name="connsiteX31" fmla="*/ 4143737 w 9144061"/>
              <a:gd name="connsiteY31" fmla="*/ 1208679 h 2180953"/>
              <a:gd name="connsiteX32" fmla="*/ 4155311 w 9144061"/>
              <a:gd name="connsiteY32" fmla="*/ 1035059 h 2180953"/>
              <a:gd name="connsiteX33" fmla="*/ 4236334 w 9144061"/>
              <a:gd name="connsiteY33" fmla="*/ 953254 h 2180953"/>
              <a:gd name="connsiteX34" fmla="*/ 4433104 w 9144061"/>
              <a:gd name="connsiteY34" fmla="*/ 873013 h 2180953"/>
              <a:gd name="connsiteX35" fmla="*/ 4745620 w 9144061"/>
              <a:gd name="connsiteY35" fmla="*/ 815140 h 2180953"/>
              <a:gd name="connsiteX36" fmla="*/ 4919240 w 9144061"/>
              <a:gd name="connsiteY36" fmla="*/ 780416 h 2180953"/>
              <a:gd name="connsiteX37" fmla="*/ 5034987 w 9144061"/>
              <a:gd name="connsiteY37" fmla="*/ 745692 h 2180953"/>
              <a:gd name="connsiteX38" fmla="*/ 5104435 w 9144061"/>
              <a:gd name="connsiteY38" fmla="*/ 722542 h 2180953"/>
              <a:gd name="connsiteX39" fmla="*/ 5254906 w 9144061"/>
              <a:gd name="connsiteY39" fmla="*/ 641520 h 2180953"/>
              <a:gd name="connsiteX40" fmla="*/ 5382228 w 9144061"/>
              <a:gd name="connsiteY40" fmla="*/ 572072 h 2180953"/>
              <a:gd name="connsiteX41" fmla="*/ 5509549 w 9144061"/>
              <a:gd name="connsiteY41" fmla="*/ 479474 h 2180953"/>
              <a:gd name="connsiteX42" fmla="*/ 5625296 w 9144061"/>
              <a:gd name="connsiteY42" fmla="*/ 401788 h 2180953"/>
              <a:gd name="connsiteX43" fmla="*/ 5741043 w 9144061"/>
              <a:gd name="connsiteY43" fmla="*/ 340578 h 2180953"/>
              <a:gd name="connsiteX44" fmla="*/ 5856790 w 9144061"/>
              <a:gd name="connsiteY44" fmla="*/ 271130 h 2180953"/>
              <a:gd name="connsiteX45" fmla="*/ 6007261 w 9144061"/>
              <a:gd name="connsiteY45" fmla="*/ 190107 h 2180953"/>
              <a:gd name="connsiteX46" fmla="*/ 6072114 w 9144061"/>
              <a:gd name="connsiteY46" fmla="*/ 148578 h 2180953"/>
              <a:gd name="connsiteX47" fmla="*/ 6215605 w 9144061"/>
              <a:gd name="connsiteY47" fmla="*/ 97510 h 2180953"/>
              <a:gd name="connsiteX48" fmla="*/ 6366076 w 9144061"/>
              <a:gd name="connsiteY48" fmla="*/ 39636 h 2180953"/>
              <a:gd name="connsiteX49" fmla="*/ 6447099 w 9144061"/>
              <a:gd name="connsiteY49" fmla="*/ 16487 h 2180953"/>
              <a:gd name="connsiteX50" fmla="*/ 6602474 w 9144061"/>
              <a:gd name="connsiteY50" fmla="*/ 317 h 2180953"/>
              <a:gd name="connsiteX51" fmla="*/ 6954749 w 9144061"/>
              <a:gd name="connsiteY51" fmla="*/ 31018 h 2180953"/>
              <a:gd name="connsiteX52" fmla="*/ 7361426 w 9144061"/>
              <a:gd name="connsiteY52" fmla="*/ 52713 h 2180953"/>
              <a:gd name="connsiteX53" fmla="*/ 8365467 w 9144061"/>
              <a:gd name="connsiteY53" fmla="*/ 133639 h 2180953"/>
              <a:gd name="connsiteX54" fmla="*/ 8700423 w 9144061"/>
              <a:gd name="connsiteY54" fmla="*/ 320265 h 2180953"/>
              <a:gd name="connsiteX55" fmla="*/ 8884634 w 9144061"/>
              <a:gd name="connsiteY55" fmla="*/ 524077 h 2180953"/>
              <a:gd name="connsiteX56" fmla="*/ 9051402 w 9144061"/>
              <a:gd name="connsiteY56" fmla="*/ 788421 h 2180953"/>
              <a:gd name="connsiteX57" fmla="*/ 9106246 w 9144061"/>
              <a:gd name="connsiteY57" fmla="*/ 935863 h 2180953"/>
              <a:gd name="connsiteX58" fmla="*/ 9144000 w 9144061"/>
              <a:gd name="connsiteY58" fmla="*/ 1150806 h 2180953"/>
              <a:gd name="connsiteX59" fmla="*/ 9097701 w 9144061"/>
              <a:gd name="connsiteY59" fmla="*/ 1544345 h 2180953"/>
              <a:gd name="connsiteX60" fmla="*/ 9042020 w 9144061"/>
              <a:gd name="connsiteY60" fmla="*/ 1713318 h 2180953"/>
              <a:gd name="connsiteX61" fmla="*/ 8875702 w 9144061"/>
              <a:gd name="connsiteY61" fmla="*/ 1942270 h 2180953"/>
              <a:gd name="connsiteX62" fmla="*/ 8610516 w 9144061"/>
              <a:gd name="connsiteY62" fmla="*/ 2171810 h 2180953"/>
              <a:gd name="connsiteX0" fmla="*/ 0 w 9144061"/>
              <a:gd name="connsiteY0" fmla="*/ 2180953 h 2180953"/>
              <a:gd name="connsiteX1" fmla="*/ 104172 w 9144061"/>
              <a:gd name="connsiteY1" fmla="*/ 2157803 h 2180953"/>
              <a:gd name="connsiteX2" fmla="*/ 208344 w 9144061"/>
              <a:gd name="connsiteY2" fmla="*/ 2123079 h 2180953"/>
              <a:gd name="connsiteX3" fmla="*/ 300942 w 9144061"/>
              <a:gd name="connsiteY3" fmla="*/ 2099930 h 2180953"/>
              <a:gd name="connsiteX4" fmla="*/ 497711 w 9144061"/>
              <a:gd name="connsiteY4" fmla="*/ 2042056 h 2180953"/>
              <a:gd name="connsiteX5" fmla="*/ 601883 w 9144061"/>
              <a:gd name="connsiteY5" fmla="*/ 2007332 h 2180953"/>
              <a:gd name="connsiteX6" fmla="*/ 856526 w 9144061"/>
              <a:gd name="connsiteY6" fmla="*/ 1926310 h 2180953"/>
              <a:gd name="connsiteX7" fmla="*/ 972273 w 9144061"/>
              <a:gd name="connsiteY7" fmla="*/ 1891585 h 2180953"/>
              <a:gd name="connsiteX8" fmla="*/ 1099595 w 9144061"/>
              <a:gd name="connsiteY8" fmla="*/ 1856861 h 2180953"/>
              <a:gd name="connsiteX9" fmla="*/ 1273215 w 9144061"/>
              <a:gd name="connsiteY9" fmla="*/ 1798988 h 2180953"/>
              <a:gd name="connsiteX10" fmla="*/ 1400537 w 9144061"/>
              <a:gd name="connsiteY10" fmla="*/ 1764264 h 2180953"/>
              <a:gd name="connsiteX11" fmla="*/ 1435261 w 9144061"/>
              <a:gd name="connsiteY11" fmla="*/ 1752689 h 2180953"/>
              <a:gd name="connsiteX12" fmla="*/ 1747777 w 9144061"/>
              <a:gd name="connsiteY12" fmla="*/ 1648517 h 2180953"/>
              <a:gd name="connsiteX13" fmla="*/ 1886673 w 9144061"/>
              <a:gd name="connsiteY13" fmla="*/ 1613793 h 2180953"/>
              <a:gd name="connsiteX14" fmla="*/ 1990845 w 9144061"/>
              <a:gd name="connsiteY14" fmla="*/ 1590644 h 2180953"/>
              <a:gd name="connsiteX15" fmla="*/ 2071868 w 9144061"/>
              <a:gd name="connsiteY15" fmla="*/ 1567494 h 2180953"/>
              <a:gd name="connsiteX16" fmla="*/ 2141316 w 9144061"/>
              <a:gd name="connsiteY16" fmla="*/ 1555920 h 2180953"/>
              <a:gd name="connsiteX17" fmla="*/ 2187615 w 9144061"/>
              <a:gd name="connsiteY17" fmla="*/ 1544345 h 2180953"/>
              <a:gd name="connsiteX18" fmla="*/ 2374375 w 9144061"/>
              <a:gd name="connsiteY18" fmla="*/ 1500602 h 2180953"/>
              <a:gd name="connsiteX19" fmla="*/ 2662177 w 9144061"/>
              <a:gd name="connsiteY19" fmla="*/ 1440173 h 2180953"/>
              <a:gd name="connsiteX20" fmla="*/ 2878551 w 9144061"/>
              <a:gd name="connsiteY20" fmla="*/ 1424479 h 2180953"/>
              <a:gd name="connsiteX21" fmla="*/ 3240911 w 9144061"/>
              <a:gd name="connsiteY21" fmla="*/ 1451747 h 2180953"/>
              <a:gd name="connsiteX22" fmla="*/ 3359996 w 9144061"/>
              <a:gd name="connsiteY22" fmla="*/ 1524532 h 2180953"/>
              <a:gd name="connsiteX23" fmla="*/ 3460830 w 9144061"/>
              <a:gd name="connsiteY23" fmla="*/ 1648517 h 2180953"/>
              <a:gd name="connsiteX24" fmla="*/ 3652334 w 9144061"/>
              <a:gd name="connsiteY24" fmla="*/ 1842682 h 2180953"/>
              <a:gd name="connsiteX25" fmla="*/ 3965998 w 9144061"/>
              <a:gd name="connsiteY25" fmla="*/ 1991639 h 2180953"/>
              <a:gd name="connsiteX26" fmla="*/ 4213185 w 9144061"/>
              <a:gd name="connsiteY26" fmla="*/ 1972608 h 2180953"/>
              <a:gd name="connsiteX27" fmla="*/ 4317357 w 9144061"/>
              <a:gd name="connsiteY27" fmla="*/ 1926310 h 2180953"/>
              <a:gd name="connsiteX28" fmla="*/ 4363655 w 9144061"/>
              <a:gd name="connsiteY28" fmla="*/ 1868436 h 2180953"/>
              <a:gd name="connsiteX29" fmla="*/ 4352081 w 9144061"/>
              <a:gd name="connsiteY29" fmla="*/ 1706391 h 2180953"/>
              <a:gd name="connsiteX30" fmla="*/ 4236334 w 9144061"/>
              <a:gd name="connsiteY30" fmla="*/ 1417023 h 2180953"/>
              <a:gd name="connsiteX31" fmla="*/ 4143737 w 9144061"/>
              <a:gd name="connsiteY31" fmla="*/ 1208679 h 2180953"/>
              <a:gd name="connsiteX32" fmla="*/ 4155311 w 9144061"/>
              <a:gd name="connsiteY32" fmla="*/ 1035059 h 2180953"/>
              <a:gd name="connsiteX33" fmla="*/ 4236334 w 9144061"/>
              <a:gd name="connsiteY33" fmla="*/ 953254 h 2180953"/>
              <a:gd name="connsiteX34" fmla="*/ 4433104 w 9144061"/>
              <a:gd name="connsiteY34" fmla="*/ 873013 h 2180953"/>
              <a:gd name="connsiteX35" fmla="*/ 4745620 w 9144061"/>
              <a:gd name="connsiteY35" fmla="*/ 815140 h 2180953"/>
              <a:gd name="connsiteX36" fmla="*/ 4919240 w 9144061"/>
              <a:gd name="connsiteY36" fmla="*/ 780416 h 2180953"/>
              <a:gd name="connsiteX37" fmla="*/ 5034987 w 9144061"/>
              <a:gd name="connsiteY37" fmla="*/ 745692 h 2180953"/>
              <a:gd name="connsiteX38" fmla="*/ 5104435 w 9144061"/>
              <a:gd name="connsiteY38" fmla="*/ 722542 h 2180953"/>
              <a:gd name="connsiteX39" fmla="*/ 5254906 w 9144061"/>
              <a:gd name="connsiteY39" fmla="*/ 641520 h 2180953"/>
              <a:gd name="connsiteX40" fmla="*/ 5382228 w 9144061"/>
              <a:gd name="connsiteY40" fmla="*/ 572072 h 2180953"/>
              <a:gd name="connsiteX41" fmla="*/ 5509549 w 9144061"/>
              <a:gd name="connsiteY41" fmla="*/ 479474 h 2180953"/>
              <a:gd name="connsiteX42" fmla="*/ 5625296 w 9144061"/>
              <a:gd name="connsiteY42" fmla="*/ 401788 h 2180953"/>
              <a:gd name="connsiteX43" fmla="*/ 5741043 w 9144061"/>
              <a:gd name="connsiteY43" fmla="*/ 340578 h 2180953"/>
              <a:gd name="connsiteX44" fmla="*/ 5856790 w 9144061"/>
              <a:gd name="connsiteY44" fmla="*/ 271130 h 2180953"/>
              <a:gd name="connsiteX45" fmla="*/ 5993476 w 9144061"/>
              <a:gd name="connsiteY45" fmla="*/ 190107 h 2180953"/>
              <a:gd name="connsiteX46" fmla="*/ 6072114 w 9144061"/>
              <a:gd name="connsiteY46" fmla="*/ 148578 h 2180953"/>
              <a:gd name="connsiteX47" fmla="*/ 6215605 w 9144061"/>
              <a:gd name="connsiteY47" fmla="*/ 97510 h 2180953"/>
              <a:gd name="connsiteX48" fmla="*/ 6366076 w 9144061"/>
              <a:gd name="connsiteY48" fmla="*/ 39636 h 2180953"/>
              <a:gd name="connsiteX49" fmla="*/ 6447099 w 9144061"/>
              <a:gd name="connsiteY49" fmla="*/ 16487 h 2180953"/>
              <a:gd name="connsiteX50" fmla="*/ 6602474 w 9144061"/>
              <a:gd name="connsiteY50" fmla="*/ 317 h 2180953"/>
              <a:gd name="connsiteX51" fmla="*/ 6954749 w 9144061"/>
              <a:gd name="connsiteY51" fmla="*/ 31018 h 2180953"/>
              <a:gd name="connsiteX52" fmla="*/ 7361426 w 9144061"/>
              <a:gd name="connsiteY52" fmla="*/ 52713 h 2180953"/>
              <a:gd name="connsiteX53" fmla="*/ 8365467 w 9144061"/>
              <a:gd name="connsiteY53" fmla="*/ 133639 h 2180953"/>
              <a:gd name="connsiteX54" fmla="*/ 8700423 w 9144061"/>
              <a:gd name="connsiteY54" fmla="*/ 320265 h 2180953"/>
              <a:gd name="connsiteX55" fmla="*/ 8884634 w 9144061"/>
              <a:gd name="connsiteY55" fmla="*/ 524077 h 2180953"/>
              <a:gd name="connsiteX56" fmla="*/ 9051402 w 9144061"/>
              <a:gd name="connsiteY56" fmla="*/ 788421 h 2180953"/>
              <a:gd name="connsiteX57" fmla="*/ 9106246 w 9144061"/>
              <a:gd name="connsiteY57" fmla="*/ 935863 h 2180953"/>
              <a:gd name="connsiteX58" fmla="*/ 9144000 w 9144061"/>
              <a:gd name="connsiteY58" fmla="*/ 1150806 h 2180953"/>
              <a:gd name="connsiteX59" fmla="*/ 9097701 w 9144061"/>
              <a:gd name="connsiteY59" fmla="*/ 1544345 h 2180953"/>
              <a:gd name="connsiteX60" fmla="*/ 9042020 w 9144061"/>
              <a:gd name="connsiteY60" fmla="*/ 1713318 h 2180953"/>
              <a:gd name="connsiteX61" fmla="*/ 8875702 w 9144061"/>
              <a:gd name="connsiteY61" fmla="*/ 1942270 h 2180953"/>
              <a:gd name="connsiteX62" fmla="*/ 8610516 w 9144061"/>
              <a:gd name="connsiteY62" fmla="*/ 2171810 h 2180953"/>
              <a:gd name="connsiteX0" fmla="*/ 0 w 9144061"/>
              <a:gd name="connsiteY0" fmla="*/ 2180953 h 2180953"/>
              <a:gd name="connsiteX1" fmla="*/ 104172 w 9144061"/>
              <a:gd name="connsiteY1" fmla="*/ 2157803 h 2180953"/>
              <a:gd name="connsiteX2" fmla="*/ 208344 w 9144061"/>
              <a:gd name="connsiteY2" fmla="*/ 2123079 h 2180953"/>
              <a:gd name="connsiteX3" fmla="*/ 300942 w 9144061"/>
              <a:gd name="connsiteY3" fmla="*/ 2099930 h 2180953"/>
              <a:gd name="connsiteX4" fmla="*/ 497711 w 9144061"/>
              <a:gd name="connsiteY4" fmla="*/ 2042056 h 2180953"/>
              <a:gd name="connsiteX5" fmla="*/ 601883 w 9144061"/>
              <a:gd name="connsiteY5" fmla="*/ 2007332 h 2180953"/>
              <a:gd name="connsiteX6" fmla="*/ 856526 w 9144061"/>
              <a:gd name="connsiteY6" fmla="*/ 1926310 h 2180953"/>
              <a:gd name="connsiteX7" fmla="*/ 972273 w 9144061"/>
              <a:gd name="connsiteY7" fmla="*/ 1891585 h 2180953"/>
              <a:gd name="connsiteX8" fmla="*/ 1099595 w 9144061"/>
              <a:gd name="connsiteY8" fmla="*/ 1856861 h 2180953"/>
              <a:gd name="connsiteX9" fmla="*/ 1273215 w 9144061"/>
              <a:gd name="connsiteY9" fmla="*/ 1798988 h 2180953"/>
              <a:gd name="connsiteX10" fmla="*/ 1400537 w 9144061"/>
              <a:gd name="connsiteY10" fmla="*/ 1764264 h 2180953"/>
              <a:gd name="connsiteX11" fmla="*/ 1435261 w 9144061"/>
              <a:gd name="connsiteY11" fmla="*/ 1752689 h 2180953"/>
              <a:gd name="connsiteX12" fmla="*/ 1747777 w 9144061"/>
              <a:gd name="connsiteY12" fmla="*/ 1648517 h 2180953"/>
              <a:gd name="connsiteX13" fmla="*/ 1886673 w 9144061"/>
              <a:gd name="connsiteY13" fmla="*/ 1613793 h 2180953"/>
              <a:gd name="connsiteX14" fmla="*/ 1990845 w 9144061"/>
              <a:gd name="connsiteY14" fmla="*/ 1590644 h 2180953"/>
              <a:gd name="connsiteX15" fmla="*/ 2071868 w 9144061"/>
              <a:gd name="connsiteY15" fmla="*/ 1567494 h 2180953"/>
              <a:gd name="connsiteX16" fmla="*/ 2141316 w 9144061"/>
              <a:gd name="connsiteY16" fmla="*/ 1555920 h 2180953"/>
              <a:gd name="connsiteX17" fmla="*/ 2187615 w 9144061"/>
              <a:gd name="connsiteY17" fmla="*/ 1544345 h 2180953"/>
              <a:gd name="connsiteX18" fmla="*/ 2374375 w 9144061"/>
              <a:gd name="connsiteY18" fmla="*/ 1500602 h 2180953"/>
              <a:gd name="connsiteX19" fmla="*/ 2662177 w 9144061"/>
              <a:gd name="connsiteY19" fmla="*/ 1440173 h 2180953"/>
              <a:gd name="connsiteX20" fmla="*/ 2878551 w 9144061"/>
              <a:gd name="connsiteY20" fmla="*/ 1424479 h 2180953"/>
              <a:gd name="connsiteX21" fmla="*/ 3240911 w 9144061"/>
              <a:gd name="connsiteY21" fmla="*/ 1451747 h 2180953"/>
              <a:gd name="connsiteX22" fmla="*/ 3359996 w 9144061"/>
              <a:gd name="connsiteY22" fmla="*/ 1524532 h 2180953"/>
              <a:gd name="connsiteX23" fmla="*/ 3460830 w 9144061"/>
              <a:gd name="connsiteY23" fmla="*/ 1648517 h 2180953"/>
              <a:gd name="connsiteX24" fmla="*/ 3652334 w 9144061"/>
              <a:gd name="connsiteY24" fmla="*/ 1842682 h 2180953"/>
              <a:gd name="connsiteX25" fmla="*/ 3965998 w 9144061"/>
              <a:gd name="connsiteY25" fmla="*/ 1991639 h 2180953"/>
              <a:gd name="connsiteX26" fmla="*/ 4213185 w 9144061"/>
              <a:gd name="connsiteY26" fmla="*/ 1972608 h 2180953"/>
              <a:gd name="connsiteX27" fmla="*/ 4317357 w 9144061"/>
              <a:gd name="connsiteY27" fmla="*/ 1926310 h 2180953"/>
              <a:gd name="connsiteX28" fmla="*/ 4363655 w 9144061"/>
              <a:gd name="connsiteY28" fmla="*/ 1868436 h 2180953"/>
              <a:gd name="connsiteX29" fmla="*/ 4352081 w 9144061"/>
              <a:gd name="connsiteY29" fmla="*/ 1706391 h 2180953"/>
              <a:gd name="connsiteX30" fmla="*/ 4236334 w 9144061"/>
              <a:gd name="connsiteY30" fmla="*/ 1417023 h 2180953"/>
              <a:gd name="connsiteX31" fmla="*/ 4143737 w 9144061"/>
              <a:gd name="connsiteY31" fmla="*/ 1208679 h 2180953"/>
              <a:gd name="connsiteX32" fmla="*/ 4155311 w 9144061"/>
              <a:gd name="connsiteY32" fmla="*/ 1035059 h 2180953"/>
              <a:gd name="connsiteX33" fmla="*/ 4236334 w 9144061"/>
              <a:gd name="connsiteY33" fmla="*/ 953254 h 2180953"/>
              <a:gd name="connsiteX34" fmla="*/ 4433104 w 9144061"/>
              <a:gd name="connsiteY34" fmla="*/ 873013 h 2180953"/>
              <a:gd name="connsiteX35" fmla="*/ 4745620 w 9144061"/>
              <a:gd name="connsiteY35" fmla="*/ 815140 h 2180953"/>
              <a:gd name="connsiteX36" fmla="*/ 4919240 w 9144061"/>
              <a:gd name="connsiteY36" fmla="*/ 780416 h 2180953"/>
              <a:gd name="connsiteX37" fmla="*/ 5034987 w 9144061"/>
              <a:gd name="connsiteY37" fmla="*/ 745692 h 2180953"/>
              <a:gd name="connsiteX38" fmla="*/ 5104435 w 9144061"/>
              <a:gd name="connsiteY38" fmla="*/ 722542 h 2180953"/>
              <a:gd name="connsiteX39" fmla="*/ 5254906 w 9144061"/>
              <a:gd name="connsiteY39" fmla="*/ 641520 h 2180953"/>
              <a:gd name="connsiteX40" fmla="*/ 5382228 w 9144061"/>
              <a:gd name="connsiteY40" fmla="*/ 572072 h 2180953"/>
              <a:gd name="connsiteX41" fmla="*/ 5509549 w 9144061"/>
              <a:gd name="connsiteY41" fmla="*/ 479474 h 2180953"/>
              <a:gd name="connsiteX42" fmla="*/ 5625296 w 9144061"/>
              <a:gd name="connsiteY42" fmla="*/ 401788 h 2180953"/>
              <a:gd name="connsiteX43" fmla="*/ 5741043 w 9144061"/>
              <a:gd name="connsiteY43" fmla="*/ 340578 h 2180953"/>
              <a:gd name="connsiteX44" fmla="*/ 5856790 w 9144061"/>
              <a:gd name="connsiteY44" fmla="*/ 271130 h 2180953"/>
              <a:gd name="connsiteX45" fmla="*/ 5993476 w 9144061"/>
              <a:gd name="connsiteY45" fmla="*/ 190107 h 2180953"/>
              <a:gd name="connsiteX46" fmla="*/ 6072114 w 9144061"/>
              <a:gd name="connsiteY46" fmla="*/ 148578 h 2180953"/>
              <a:gd name="connsiteX47" fmla="*/ 6215605 w 9144061"/>
              <a:gd name="connsiteY47" fmla="*/ 69940 h 2180953"/>
              <a:gd name="connsiteX48" fmla="*/ 6366076 w 9144061"/>
              <a:gd name="connsiteY48" fmla="*/ 39636 h 2180953"/>
              <a:gd name="connsiteX49" fmla="*/ 6447099 w 9144061"/>
              <a:gd name="connsiteY49" fmla="*/ 16487 h 2180953"/>
              <a:gd name="connsiteX50" fmla="*/ 6602474 w 9144061"/>
              <a:gd name="connsiteY50" fmla="*/ 317 h 2180953"/>
              <a:gd name="connsiteX51" fmla="*/ 6954749 w 9144061"/>
              <a:gd name="connsiteY51" fmla="*/ 31018 h 2180953"/>
              <a:gd name="connsiteX52" fmla="*/ 7361426 w 9144061"/>
              <a:gd name="connsiteY52" fmla="*/ 52713 h 2180953"/>
              <a:gd name="connsiteX53" fmla="*/ 8365467 w 9144061"/>
              <a:gd name="connsiteY53" fmla="*/ 133639 h 2180953"/>
              <a:gd name="connsiteX54" fmla="*/ 8700423 w 9144061"/>
              <a:gd name="connsiteY54" fmla="*/ 320265 h 2180953"/>
              <a:gd name="connsiteX55" fmla="*/ 8884634 w 9144061"/>
              <a:gd name="connsiteY55" fmla="*/ 524077 h 2180953"/>
              <a:gd name="connsiteX56" fmla="*/ 9051402 w 9144061"/>
              <a:gd name="connsiteY56" fmla="*/ 788421 h 2180953"/>
              <a:gd name="connsiteX57" fmla="*/ 9106246 w 9144061"/>
              <a:gd name="connsiteY57" fmla="*/ 935863 h 2180953"/>
              <a:gd name="connsiteX58" fmla="*/ 9144000 w 9144061"/>
              <a:gd name="connsiteY58" fmla="*/ 1150806 h 2180953"/>
              <a:gd name="connsiteX59" fmla="*/ 9097701 w 9144061"/>
              <a:gd name="connsiteY59" fmla="*/ 1544345 h 2180953"/>
              <a:gd name="connsiteX60" fmla="*/ 9042020 w 9144061"/>
              <a:gd name="connsiteY60" fmla="*/ 1713318 h 2180953"/>
              <a:gd name="connsiteX61" fmla="*/ 8875702 w 9144061"/>
              <a:gd name="connsiteY61" fmla="*/ 1942270 h 2180953"/>
              <a:gd name="connsiteX62" fmla="*/ 8610516 w 9144061"/>
              <a:gd name="connsiteY62" fmla="*/ 2171810 h 2180953"/>
              <a:gd name="connsiteX0" fmla="*/ 0 w 9144061"/>
              <a:gd name="connsiteY0" fmla="*/ 2180887 h 2180887"/>
              <a:gd name="connsiteX1" fmla="*/ 104172 w 9144061"/>
              <a:gd name="connsiteY1" fmla="*/ 2157737 h 2180887"/>
              <a:gd name="connsiteX2" fmla="*/ 208344 w 9144061"/>
              <a:gd name="connsiteY2" fmla="*/ 2123013 h 2180887"/>
              <a:gd name="connsiteX3" fmla="*/ 300942 w 9144061"/>
              <a:gd name="connsiteY3" fmla="*/ 2099864 h 2180887"/>
              <a:gd name="connsiteX4" fmla="*/ 497711 w 9144061"/>
              <a:gd name="connsiteY4" fmla="*/ 2041990 h 2180887"/>
              <a:gd name="connsiteX5" fmla="*/ 601883 w 9144061"/>
              <a:gd name="connsiteY5" fmla="*/ 2007266 h 2180887"/>
              <a:gd name="connsiteX6" fmla="*/ 856526 w 9144061"/>
              <a:gd name="connsiteY6" fmla="*/ 1926244 h 2180887"/>
              <a:gd name="connsiteX7" fmla="*/ 972273 w 9144061"/>
              <a:gd name="connsiteY7" fmla="*/ 1891519 h 2180887"/>
              <a:gd name="connsiteX8" fmla="*/ 1099595 w 9144061"/>
              <a:gd name="connsiteY8" fmla="*/ 1856795 h 2180887"/>
              <a:gd name="connsiteX9" fmla="*/ 1273215 w 9144061"/>
              <a:gd name="connsiteY9" fmla="*/ 1798922 h 2180887"/>
              <a:gd name="connsiteX10" fmla="*/ 1400537 w 9144061"/>
              <a:gd name="connsiteY10" fmla="*/ 1764198 h 2180887"/>
              <a:gd name="connsiteX11" fmla="*/ 1435261 w 9144061"/>
              <a:gd name="connsiteY11" fmla="*/ 1752623 h 2180887"/>
              <a:gd name="connsiteX12" fmla="*/ 1747777 w 9144061"/>
              <a:gd name="connsiteY12" fmla="*/ 1648451 h 2180887"/>
              <a:gd name="connsiteX13" fmla="*/ 1886673 w 9144061"/>
              <a:gd name="connsiteY13" fmla="*/ 1613727 h 2180887"/>
              <a:gd name="connsiteX14" fmla="*/ 1990845 w 9144061"/>
              <a:gd name="connsiteY14" fmla="*/ 1590578 h 2180887"/>
              <a:gd name="connsiteX15" fmla="*/ 2071868 w 9144061"/>
              <a:gd name="connsiteY15" fmla="*/ 1567428 h 2180887"/>
              <a:gd name="connsiteX16" fmla="*/ 2141316 w 9144061"/>
              <a:gd name="connsiteY16" fmla="*/ 1555854 h 2180887"/>
              <a:gd name="connsiteX17" fmla="*/ 2187615 w 9144061"/>
              <a:gd name="connsiteY17" fmla="*/ 1544279 h 2180887"/>
              <a:gd name="connsiteX18" fmla="*/ 2374375 w 9144061"/>
              <a:gd name="connsiteY18" fmla="*/ 1500536 h 2180887"/>
              <a:gd name="connsiteX19" fmla="*/ 2662177 w 9144061"/>
              <a:gd name="connsiteY19" fmla="*/ 1440107 h 2180887"/>
              <a:gd name="connsiteX20" fmla="*/ 2878551 w 9144061"/>
              <a:gd name="connsiteY20" fmla="*/ 1424413 h 2180887"/>
              <a:gd name="connsiteX21" fmla="*/ 3240911 w 9144061"/>
              <a:gd name="connsiteY21" fmla="*/ 1451681 h 2180887"/>
              <a:gd name="connsiteX22" fmla="*/ 3359996 w 9144061"/>
              <a:gd name="connsiteY22" fmla="*/ 1524466 h 2180887"/>
              <a:gd name="connsiteX23" fmla="*/ 3460830 w 9144061"/>
              <a:gd name="connsiteY23" fmla="*/ 1648451 h 2180887"/>
              <a:gd name="connsiteX24" fmla="*/ 3652334 w 9144061"/>
              <a:gd name="connsiteY24" fmla="*/ 1842616 h 2180887"/>
              <a:gd name="connsiteX25" fmla="*/ 3965998 w 9144061"/>
              <a:gd name="connsiteY25" fmla="*/ 1991573 h 2180887"/>
              <a:gd name="connsiteX26" fmla="*/ 4213185 w 9144061"/>
              <a:gd name="connsiteY26" fmla="*/ 1972542 h 2180887"/>
              <a:gd name="connsiteX27" fmla="*/ 4317357 w 9144061"/>
              <a:gd name="connsiteY27" fmla="*/ 1926244 h 2180887"/>
              <a:gd name="connsiteX28" fmla="*/ 4363655 w 9144061"/>
              <a:gd name="connsiteY28" fmla="*/ 1868370 h 2180887"/>
              <a:gd name="connsiteX29" fmla="*/ 4352081 w 9144061"/>
              <a:gd name="connsiteY29" fmla="*/ 1706325 h 2180887"/>
              <a:gd name="connsiteX30" fmla="*/ 4236334 w 9144061"/>
              <a:gd name="connsiteY30" fmla="*/ 1416957 h 2180887"/>
              <a:gd name="connsiteX31" fmla="*/ 4143737 w 9144061"/>
              <a:gd name="connsiteY31" fmla="*/ 1208613 h 2180887"/>
              <a:gd name="connsiteX32" fmla="*/ 4155311 w 9144061"/>
              <a:gd name="connsiteY32" fmla="*/ 1034993 h 2180887"/>
              <a:gd name="connsiteX33" fmla="*/ 4236334 w 9144061"/>
              <a:gd name="connsiteY33" fmla="*/ 953188 h 2180887"/>
              <a:gd name="connsiteX34" fmla="*/ 4433104 w 9144061"/>
              <a:gd name="connsiteY34" fmla="*/ 872947 h 2180887"/>
              <a:gd name="connsiteX35" fmla="*/ 4745620 w 9144061"/>
              <a:gd name="connsiteY35" fmla="*/ 815074 h 2180887"/>
              <a:gd name="connsiteX36" fmla="*/ 4919240 w 9144061"/>
              <a:gd name="connsiteY36" fmla="*/ 780350 h 2180887"/>
              <a:gd name="connsiteX37" fmla="*/ 5034987 w 9144061"/>
              <a:gd name="connsiteY37" fmla="*/ 745626 h 2180887"/>
              <a:gd name="connsiteX38" fmla="*/ 5104435 w 9144061"/>
              <a:gd name="connsiteY38" fmla="*/ 722476 h 2180887"/>
              <a:gd name="connsiteX39" fmla="*/ 5254906 w 9144061"/>
              <a:gd name="connsiteY39" fmla="*/ 641454 h 2180887"/>
              <a:gd name="connsiteX40" fmla="*/ 5382228 w 9144061"/>
              <a:gd name="connsiteY40" fmla="*/ 572006 h 2180887"/>
              <a:gd name="connsiteX41" fmla="*/ 5509549 w 9144061"/>
              <a:gd name="connsiteY41" fmla="*/ 479408 h 2180887"/>
              <a:gd name="connsiteX42" fmla="*/ 5625296 w 9144061"/>
              <a:gd name="connsiteY42" fmla="*/ 401722 h 2180887"/>
              <a:gd name="connsiteX43" fmla="*/ 5741043 w 9144061"/>
              <a:gd name="connsiteY43" fmla="*/ 340512 h 2180887"/>
              <a:gd name="connsiteX44" fmla="*/ 5856790 w 9144061"/>
              <a:gd name="connsiteY44" fmla="*/ 271064 h 2180887"/>
              <a:gd name="connsiteX45" fmla="*/ 5993476 w 9144061"/>
              <a:gd name="connsiteY45" fmla="*/ 190041 h 2180887"/>
              <a:gd name="connsiteX46" fmla="*/ 6072114 w 9144061"/>
              <a:gd name="connsiteY46" fmla="*/ 148512 h 2180887"/>
              <a:gd name="connsiteX47" fmla="*/ 6215605 w 9144061"/>
              <a:gd name="connsiteY47" fmla="*/ 69874 h 2180887"/>
              <a:gd name="connsiteX48" fmla="*/ 6366076 w 9144061"/>
              <a:gd name="connsiteY48" fmla="*/ 16596 h 2180887"/>
              <a:gd name="connsiteX49" fmla="*/ 6447099 w 9144061"/>
              <a:gd name="connsiteY49" fmla="*/ 16421 h 2180887"/>
              <a:gd name="connsiteX50" fmla="*/ 6602474 w 9144061"/>
              <a:gd name="connsiteY50" fmla="*/ 251 h 2180887"/>
              <a:gd name="connsiteX51" fmla="*/ 6954749 w 9144061"/>
              <a:gd name="connsiteY51" fmla="*/ 30952 h 2180887"/>
              <a:gd name="connsiteX52" fmla="*/ 7361426 w 9144061"/>
              <a:gd name="connsiteY52" fmla="*/ 52647 h 2180887"/>
              <a:gd name="connsiteX53" fmla="*/ 8365467 w 9144061"/>
              <a:gd name="connsiteY53" fmla="*/ 133573 h 2180887"/>
              <a:gd name="connsiteX54" fmla="*/ 8700423 w 9144061"/>
              <a:gd name="connsiteY54" fmla="*/ 320199 h 2180887"/>
              <a:gd name="connsiteX55" fmla="*/ 8884634 w 9144061"/>
              <a:gd name="connsiteY55" fmla="*/ 524011 h 2180887"/>
              <a:gd name="connsiteX56" fmla="*/ 9051402 w 9144061"/>
              <a:gd name="connsiteY56" fmla="*/ 788355 h 2180887"/>
              <a:gd name="connsiteX57" fmla="*/ 9106246 w 9144061"/>
              <a:gd name="connsiteY57" fmla="*/ 935797 h 2180887"/>
              <a:gd name="connsiteX58" fmla="*/ 9144000 w 9144061"/>
              <a:gd name="connsiteY58" fmla="*/ 1150740 h 2180887"/>
              <a:gd name="connsiteX59" fmla="*/ 9097701 w 9144061"/>
              <a:gd name="connsiteY59" fmla="*/ 1544279 h 2180887"/>
              <a:gd name="connsiteX60" fmla="*/ 9042020 w 9144061"/>
              <a:gd name="connsiteY60" fmla="*/ 1713252 h 2180887"/>
              <a:gd name="connsiteX61" fmla="*/ 8875702 w 9144061"/>
              <a:gd name="connsiteY61" fmla="*/ 1942204 h 2180887"/>
              <a:gd name="connsiteX62" fmla="*/ 8610516 w 9144061"/>
              <a:gd name="connsiteY62" fmla="*/ 2171744 h 2180887"/>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213185 w 9144061"/>
              <a:gd name="connsiteY26" fmla="*/ 197437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41043 w 9144061"/>
              <a:gd name="connsiteY43" fmla="*/ 342348 h 2182723"/>
              <a:gd name="connsiteX44" fmla="*/ 5856790 w 9144061"/>
              <a:gd name="connsiteY44" fmla="*/ 272900 h 2182723"/>
              <a:gd name="connsiteX45" fmla="*/ 5993476 w 9144061"/>
              <a:gd name="connsiteY45" fmla="*/ 191877 h 2182723"/>
              <a:gd name="connsiteX46" fmla="*/ 6072114 w 9144061"/>
              <a:gd name="connsiteY46" fmla="*/ 150348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213185 w 9144061"/>
              <a:gd name="connsiteY26" fmla="*/ 197437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41043 w 9144061"/>
              <a:gd name="connsiteY43" fmla="*/ 342348 h 2182723"/>
              <a:gd name="connsiteX44" fmla="*/ 5856790 w 9144061"/>
              <a:gd name="connsiteY44" fmla="*/ 272900 h 2182723"/>
              <a:gd name="connsiteX45" fmla="*/ 5993476 w 9144061"/>
              <a:gd name="connsiteY45" fmla="*/ 173497 h 2182723"/>
              <a:gd name="connsiteX46" fmla="*/ 6072114 w 9144061"/>
              <a:gd name="connsiteY46" fmla="*/ 150348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213185 w 9144061"/>
              <a:gd name="connsiteY26" fmla="*/ 197437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41043 w 9144061"/>
              <a:gd name="connsiteY43" fmla="*/ 342348 h 2182723"/>
              <a:gd name="connsiteX44" fmla="*/ 5843005 w 9144061"/>
              <a:gd name="connsiteY44" fmla="*/ 268305 h 2182723"/>
              <a:gd name="connsiteX45" fmla="*/ 5993476 w 9144061"/>
              <a:gd name="connsiteY45" fmla="*/ 173497 h 2182723"/>
              <a:gd name="connsiteX46" fmla="*/ 6072114 w 9144061"/>
              <a:gd name="connsiteY46" fmla="*/ 150348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213185 w 9144061"/>
              <a:gd name="connsiteY26" fmla="*/ 197437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41043 w 9144061"/>
              <a:gd name="connsiteY43" fmla="*/ 342348 h 2182723"/>
              <a:gd name="connsiteX44" fmla="*/ 5843005 w 9144061"/>
              <a:gd name="connsiteY44" fmla="*/ 268305 h 2182723"/>
              <a:gd name="connsiteX45" fmla="*/ 5993476 w 9144061"/>
              <a:gd name="connsiteY45" fmla="*/ 173497 h 2182723"/>
              <a:gd name="connsiteX46" fmla="*/ 6108873 w 9144061"/>
              <a:gd name="connsiteY46" fmla="*/ 11818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213185 w 9144061"/>
              <a:gd name="connsiteY26" fmla="*/ 197437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36448 w 9144061"/>
              <a:gd name="connsiteY43" fmla="*/ 342348 h 2182723"/>
              <a:gd name="connsiteX44" fmla="*/ 5843005 w 9144061"/>
              <a:gd name="connsiteY44" fmla="*/ 268305 h 2182723"/>
              <a:gd name="connsiteX45" fmla="*/ 5993476 w 9144061"/>
              <a:gd name="connsiteY45" fmla="*/ 173497 h 2182723"/>
              <a:gd name="connsiteX46" fmla="*/ 6108873 w 9144061"/>
              <a:gd name="connsiteY46" fmla="*/ 11818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9275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36448 w 9144061"/>
              <a:gd name="connsiteY43" fmla="*/ 342348 h 2182723"/>
              <a:gd name="connsiteX44" fmla="*/ 5843005 w 9144061"/>
              <a:gd name="connsiteY44" fmla="*/ 268305 h 2182723"/>
              <a:gd name="connsiteX45" fmla="*/ 5993476 w 9144061"/>
              <a:gd name="connsiteY45" fmla="*/ 173497 h 2182723"/>
              <a:gd name="connsiteX46" fmla="*/ 6108873 w 9144061"/>
              <a:gd name="connsiteY46" fmla="*/ 11818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8356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36448 w 9144061"/>
              <a:gd name="connsiteY43" fmla="*/ 342348 h 2182723"/>
              <a:gd name="connsiteX44" fmla="*/ 5843005 w 9144061"/>
              <a:gd name="connsiteY44" fmla="*/ 268305 h 2182723"/>
              <a:gd name="connsiteX45" fmla="*/ 5993476 w 9144061"/>
              <a:gd name="connsiteY45" fmla="*/ 173497 h 2182723"/>
              <a:gd name="connsiteX46" fmla="*/ 6108873 w 9144061"/>
              <a:gd name="connsiteY46" fmla="*/ 11818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8356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36448 w 9144061"/>
              <a:gd name="connsiteY43" fmla="*/ 342348 h 2182723"/>
              <a:gd name="connsiteX44" fmla="*/ 5843005 w 9144061"/>
              <a:gd name="connsiteY44" fmla="*/ 268305 h 2182723"/>
              <a:gd name="connsiteX45" fmla="*/ 5993476 w 9144061"/>
              <a:gd name="connsiteY45" fmla="*/ 173497 h 2182723"/>
              <a:gd name="connsiteX46" fmla="*/ 6108873 w 9144061"/>
              <a:gd name="connsiteY46" fmla="*/ 11818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8356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36448 w 9144061"/>
              <a:gd name="connsiteY43" fmla="*/ 342348 h 2182723"/>
              <a:gd name="connsiteX44" fmla="*/ 5843005 w 9144061"/>
              <a:gd name="connsiteY44" fmla="*/ 268305 h 2182723"/>
              <a:gd name="connsiteX45" fmla="*/ 5993476 w 9144061"/>
              <a:gd name="connsiteY45" fmla="*/ 173497 h 2182723"/>
              <a:gd name="connsiteX46" fmla="*/ 6108873 w 9144061"/>
              <a:gd name="connsiteY46" fmla="*/ 11818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8356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36448 w 9144061"/>
              <a:gd name="connsiteY43" fmla="*/ 342348 h 2182723"/>
              <a:gd name="connsiteX44" fmla="*/ 5843005 w 9144061"/>
              <a:gd name="connsiteY44" fmla="*/ 268305 h 2182723"/>
              <a:gd name="connsiteX45" fmla="*/ 5993476 w 9144061"/>
              <a:gd name="connsiteY45" fmla="*/ 173497 h 2182723"/>
              <a:gd name="connsiteX46" fmla="*/ 6108873 w 9144061"/>
              <a:gd name="connsiteY46" fmla="*/ 11818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8356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22663 w 9144061"/>
              <a:gd name="connsiteY43" fmla="*/ 323968 h 2182723"/>
              <a:gd name="connsiteX44" fmla="*/ 5843005 w 9144061"/>
              <a:gd name="connsiteY44" fmla="*/ 268305 h 2182723"/>
              <a:gd name="connsiteX45" fmla="*/ 5993476 w 9144061"/>
              <a:gd name="connsiteY45" fmla="*/ 173497 h 2182723"/>
              <a:gd name="connsiteX46" fmla="*/ 6108873 w 9144061"/>
              <a:gd name="connsiteY46" fmla="*/ 11818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8356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22663 w 9144061"/>
              <a:gd name="connsiteY43" fmla="*/ 323968 h 2182723"/>
              <a:gd name="connsiteX44" fmla="*/ 5833815 w 9144061"/>
              <a:gd name="connsiteY44" fmla="*/ 249925 h 2182723"/>
              <a:gd name="connsiteX45" fmla="*/ 5993476 w 9144061"/>
              <a:gd name="connsiteY45" fmla="*/ 173497 h 2182723"/>
              <a:gd name="connsiteX46" fmla="*/ 6108873 w 9144061"/>
              <a:gd name="connsiteY46" fmla="*/ 11818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8356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22663 w 9144061"/>
              <a:gd name="connsiteY43" fmla="*/ 323968 h 2182723"/>
              <a:gd name="connsiteX44" fmla="*/ 5833815 w 9144061"/>
              <a:gd name="connsiteY44" fmla="*/ 249925 h 2182723"/>
              <a:gd name="connsiteX45" fmla="*/ 5984286 w 9144061"/>
              <a:gd name="connsiteY45" fmla="*/ 145927 h 2182723"/>
              <a:gd name="connsiteX46" fmla="*/ 6108873 w 9144061"/>
              <a:gd name="connsiteY46" fmla="*/ 11818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8356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22663 w 9144061"/>
              <a:gd name="connsiteY43" fmla="*/ 323968 h 2182723"/>
              <a:gd name="connsiteX44" fmla="*/ 5833815 w 9144061"/>
              <a:gd name="connsiteY44" fmla="*/ 249925 h 2182723"/>
              <a:gd name="connsiteX45" fmla="*/ 5984286 w 9144061"/>
              <a:gd name="connsiteY45" fmla="*/ 145927 h 2182723"/>
              <a:gd name="connsiteX46" fmla="*/ 6113468 w 9144061"/>
              <a:gd name="connsiteY46" fmla="*/ 90613 h 2182723"/>
              <a:gd name="connsiteX47" fmla="*/ 6215605 w 9144061"/>
              <a:gd name="connsiteY47" fmla="*/ 71710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8356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22663 w 9144061"/>
              <a:gd name="connsiteY43" fmla="*/ 323968 h 2182723"/>
              <a:gd name="connsiteX44" fmla="*/ 5833815 w 9144061"/>
              <a:gd name="connsiteY44" fmla="*/ 249925 h 2182723"/>
              <a:gd name="connsiteX45" fmla="*/ 5984286 w 9144061"/>
              <a:gd name="connsiteY45" fmla="*/ 145927 h 2182723"/>
              <a:gd name="connsiteX46" fmla="*/ 6113468 w 9144061"/>
              <a:gd name="connsiteY46" fmla="*/ 90613 h 2182723"/>
              <a:gd name="connsiteX47" fmla="*/ 6220200 w 9144061"/>
              <a:gd name="connsiteY47" fmla="*/ 34951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723 h 2182723"/>
              <a:gd name="connsiteX1" fmla="*/ 104172 w 9144061"/>
              <a:gd name="connsiteY1" fmla="*/ 2159573 h 2182723"/>
              <a:gd name="connsiteX2" fmla="*/ 208344 w 9144061"/>
              <a:gd name="connsiteY2" fmla="*/ 2124849 h 2182723"/>
              <a:gd name="connsiteX3" fmla="*/ 300942 w 9144061"/>
              <a:gd name="connsiteY3" fmla="*/ 2101700 h 2182723"/>
              <a:gd name="connsiteX4" fmla="*/ 497711 w 9144061"/>
              <a:gd name="connsiteY4" fmla="*/ 2043826 h 2182723"/>
              <a:gd name="connsiteX5" fmla="*/ 601883 w 9144061"/>
              <a:gd name="connsiteY5" fmla="*/ 2009102 h 2182723"/>
              <a:gd name="connsiteX6" fmla="*/ 856526 w 9144061"/>
              <a:gd name="connsiteY6" fmla="*/ 1928080 h 2182723"/>
              <a:gd name="connsiteX7" fmla="*/ 972273 w 9144061"/>
              <a:gd name="connsiteY7" fmla="*/ 1893355 h 2182723"/>
              <a:gd name="connsiteX8" fmla="*/ 1099595 w 9144061"/>
              <a:gd name="connsiteY8" fmla="*/ 1858631 h 2182723"/>
              <a:gd name="connsiteX9" fmla="*/ 1273215 w 9144061"/>
              <a:gd name="connsiteY9" fmla="*/ 1800758 h 2182723"/>
              <a:gd name="connsiteX10" fmla="*/ 1400537 w 9144061"/>
              <a:gd name="connsiteY10" fmla="*/ 1766034 h 2182723"/>
              <a:gd name="connsiteX11" fmla="*/ 1435261 w 9144061"/>
              <a:gd name="connsiteY11" fmla="*/ 1754459 h 2182723"/>
              <a:gd name="connsiteX12" fmla="*/ 1747777 w 9144061"/>
              <a:gd name="connsiteY12" fmla="*/ 1650287 h 2182723"/>
              <a:gd name="connsiteX13" fmla="*/ 1886673 w 9144061"/>
              <a:gd name="connsiteY13" fmla="*/ 1615563 h 2182723"/>
              <a:gd name="connsiteX14" fmla="*/ 1990845 w 9144061"/>
              <a:gd name="connsiteY14" fmla="*/ 1592414 h 2182723"/>
              <a:gd name="connsiteX15" fmla="*/ 2071868 w 9144061"/>
              <a:gd name="connsiteY15" fmla="*/ 1569264 h 2182723"/>
              <a:gd name="connsiteX16" fmla="*/ 2141316 w 9144061"/>
              <a:gd name="connsiteY16" fmla="*/ 1557690 h 2182723"/>
              <a:gd name="connsiteX17" fmla="*/ 2187615 w 9144061"/>
              <a:gd name="connsiteY17" fmla="*/ 1546115 h 2182723"/>
              <a:gd name="connsiteX18" fmla="*/ 2374375 w 9144061"/>
              <a:gd name="connsiteY18" fmla="*/ 1502372 h 2182723"/>
              <a:gd name="connsiteX19" fmla="*/ 2662177 w 9144061"/>
              <a:gd name="connsiteY19" fmla="*/ 1441943 h 2182723"/>
              <a:gd name="connsiteX20" fmla="*/ 2878551 w 9144061"/>
              <a:gd name="connsiteY20" fmla="*/ 1426249 h 2182723"/>
              <a:gd name="connsiteX21" fmla="*/ 3240911 w 9144061"/>
              <a:gd name="connsiteY21" fmla="*/ 1453517 h 2182723"/>
              <a:gd name="connsiteX22" fmla="*/ 3359996 w 9144061"/>
              <a:gd name="connsiteY22" fmla="*/ 1526302 h 2182723"/>
              <a:gd name="connsiteX23" fmla="*/ 3460830 w 9144061"/>
              <a:gd name="connsiteY23" fmla="*/ 1650287 h 2182723"/>
              <a:gd name="connsiteX24" fmla="*/ 3652334 w 9144061"/>
              <a:gd name="connsiteY24" fmla="*/ 1844452 h 2182723"/>
              <a:gd name="connsiteX25" fmla="*/ 3965998 w 9144061"/>
              <a:gd name="connsiteY25" fmla="*/ 1993409 h 2182723"/>
              <a:gd name="connsiteX26" fmla="*/ 4185615 w 9144061"/>
              <a:gd name="connsiteY26" fmla="*/ 1983568 h 2182723"/>
              <a:gd name="connsiteX27" fmla="*/ 4317357 w 9144061"/>
              <a:gd name="connsiteY27" fmla="*/ 1928080 h 2182723"/>
              <a:gd name="connsiteX28" fmla="*/ 4363655 w 9144061"/>
              <a:gd name="connsiteY28" fmla="*/ 1870206 h 2182723"/>
              <a:gd name="connsiteX29" fmla="*/ 4352081 w 9144061"/>
              <a:gd name="connsiteY29" fmla="*/ 1708161 h 2182723"/>
              <a:gd name="connsiteX30" fmla="*/ 4236334 w 9144061"/>
              <a:gd name="connsiteY30" fmla="*/ 1418793 h 2182723"/>
              <a:gd name="connsiteX31" fmla="*/ 4143737 w 9144061"/>
              <a:gd name="connsiteY31" fmla="*/ 1210449 h 2182723"/>
              <a:gd name="connsiteX32" fmla="*/ 4155311 w 9144061"/>
              <a:gd name="connsiteY32" fmla="*/ 1036829 h 2182723"/>
              <a:gd name="connsiteX33" fmla="*/ 4236334 w 9144061"/>
              <a:gd name="connsiteY33" fmla="*/ 955024 h 2182723"/>
              <a:gd name="connsiteX34" fmla="*/ 4433104 w 9144061"/>
              <a:gd name="connsiteY34" fmla="*/ 874783 h 2182723"/>
              <a:gd name="connsiteX35" fmla="*/ 4745620 w 9144061"/>
              <a:gd name="connsiteY35" fmla="*/ 816910 h 2182723"/>
              <a:gd name="connsiteX36" fmla="*/ 4919240 w 9144061"/>
              <a:gd name="connsiteY36" fmla="*/ 782186 h 2182723"/>
              <a:gd name="connsiteX37" fmla="*/ 5034987 w 9144061"/>
              <a:gd name="connsiteY37" fmla="*/ 747462 h 2182723"/>
              <a:gd name="connsiteX38" fmla="*/ 5104435 w 9144061"/>
              <a:gd name="connsiteY38" fmla="*/ 724312 h 2182723"/>
              <a:gd name="connsiteX39" fmla="*/ 5254906 w 9144061"/>
              <a:gd name="connsiteY39" fmla="*/ 643290 h 2182723"/>
              <a:gd name="connsiteX40" fmla="*/ 5382228 w 9144061"/>
              <a:gd name="connsiteY40" fmla="*/ 573842 h 2182723"/>
              <a:gd name="connsiteX41" fmla="*/ 5509549 w 9144061"/>
              <a:gd name="connsiteY41" fmla="*/ 481244 h 2182723"/>
              <a:gd name="connsiteX42" fmla="*/ 5625296 w 9144061"/>
              <a:gd name="connsiteY42" fmla="*/ 403558 h 2182723"/>
              <a:gd name="connsiteX43" fmla="*/ 5722663 w 9144061"/>
              <a:gd name="connsiteY43" fmla="*/ 323968 h 2182723"/>
              <a:gd name="connsiteX44" fmla="*/ 5833815 w 9144061"/>
              <a:gd name="connsiteY44" fmla="*/ 249925 h 2182723"/>
              <a:gd name="connsiteX45" fmla="*/ 5984286 w 9144061"/>
              <a:gd name="connsiteY45" fmla="*/ 145927 h 2182723"/>
              <a:gd name="connsiteX46" fmla="*/ 6104278 w 9144061"/>
              <a:gd name="connsiteY46" fmla="*/ 90613 h 2182723"/>
              <a:gd name="connsiteX47" fmla="*/ 6220200 w 9144061"/>
              <a:gd name="connsiteY47" fmla="*/ 34951 h 2182723"/>
              <a:gd name="connsiteX48" fmla="*/ 6366076 w 9144061"/>
              <a:gd name="connsiteY48" fmla="*/ 18432 h 2182723"/>
              <a:gd name="connsiteX49" fmla="*/ 6456289 w 9144061"/>
              <a:gd name="connsiteY49" fmla="*/ 4472 h 2182723"/>
              <a:gd name="connsiteX50" fmla="*/ 6602474 w 9144061"/>
              <a:gd name="connsiteY50" fmla="*/ 2087 h 2182723"/>
              <a:gd name="connsiteX51" fmla="*/ 6954749 w 9144061"/>
              <a:gd name="connsiteY51" fmla="*/ 32788 h 2182723"/>
              <a:gd name="connsiteX52" fmla="*/ 7361426 w 9144061"/>
              <a:gd name="connsiteY52" fmla="*/ 54483 h 2182723"/>
              <a:gd name="connsiteX53" fmla="*/ 8365467 w 9144061"/>
              <a:gd name="connsiteY53" fmla="*/ 135409 h 2182723"/>
              <a:gd name="connsiteX54" fmla="*/ 8700423 w 9144061"/>
              <a:gd name="connsiteY54" fmla="*/ 322035 h 2182723"/>
              <a:gd name="connsiteX55" fmla="*/ 8884634 w 9144061"/>
              <a:gd name="connsiteY55" fmla="*/ 525847 h 2182723"/>
              <a:gd name="connsiteX56" fmla="*/ 9051402 w 9144061"/>
              <a:gd name="connsiteY56" fmla="*/ 790191 h 2182723"/>
              <a:gd name="connsiteX57" fmla="*/ 9106246 w 9144061"/>
              <a:gd name="connsiteY57" fmla="*/ 937633 h 2182723"/>
              <a:gd name="connsiteX58" fmla="*/ 9144000 w 9144061"/>
              <a:gd name="connsiteY58" fmla="*/ 1152576 h 2182723"/>
              <a:gd name="connsiteX59" fmla="*/ 9097701 w 9144061"/>
              <a:gd name="connsiteY59" fmla="*/ 1546115 h 2182723"/>
              <a:gd name="connsiteX60" fmla="*/ 9042020 w 9144061"/>
              <a:gd name="connsiteY60" fmla="*/ 1715088 h 2182723"/>
              <a:gd name="connsiteX61" fmla="*/ 8875702 w 9144061"/>
              <a:gd name="connsiteY61" fmla="*/ 1944040 h 2182723"/>
              <a:gd name="connsiteX62" fmla="*/ 8610516 w 9144061"/>
              <a:gd name="connsiteY62" fmla="*/ 2173580 h 2182723"/>
              <a:gd name="connsiteX0" fmla="*/ 0 w 9144061"/>
              <a:gd name="connsiteY0" fmla="*/ 2182316 h 2182316"/>
              <a:gd name="connsiteX1" fmla="*/ 104172 w 9144061"/>
              <a:gd name="connsiteY1" fmla="*/ 2159166 h 2182316"/>
              <a:gd name="connsiteX2" fmla="*/ 208344 w 9144061"/>
              <a:gd name="connsiteY2" fmla="*/ 2124442 h 2182316"/>
              <a:gd name="connsiteX3" fmla="*/ 300942 w 9144061"/>
              <a:gd name="connsiteY3" fmla="*/ 2101293 h 2182316"/>
              <a:gd name="connsiteX4" fmla="*/ 497711 w 9144061"/>
              <a:gd name="connsiteY4" fmla="*/ 2043419 h 2182316"/>
              <a:gd name="connsiteX5" fmla="*/ 601883 w 9144061"/>
              <a:gd name="connsiteY5" fmla="*/ 2008695 h 2182316"/>
              <a:gd name="connsiteX6" fmla="*/ 856526 w 9144061"/>
              <a:gd name="connsiteY6" fmla="*/ 1927673 h 2182316"/>
              <a:gd name="connsiteX7" fmla="*/ 972273 w 9144061"/>
              <a:gd name="connsiteY7" fmla="*/ 1892948 h 2182316"/>
              <a:gd name="connsiteX8" fmla="*/ 1099595 w 9144061"/>
              <a:gd name="connsiteY8" fmla="*/ 1858224 h 2182316"/>
              <a:gd name="connsiteX9" fmla="*/ 1273215 w 9144061"/>
              <a:gd name="connsiteY9" fmla="*/ 1800351 h 2182316"/>
              <a:gd name="connsiteX10" fmla="*/ 1400537 w 9144061"/>
              <a:gd name="connsiteY10" fmla="*/ 1765627 h 2182316"/>
              <a:gd name="connsiteX11" fmla="*/ 1435261 w 9144061"/>
              <a:gd name="connsiteY11" fmla="*/ 1754052 h 2182316"/>
              <a:gd name="connsiteX12" fmla="*/ 1747777 w 9144061"/>
              <a:gd name="connsiteY12" fmla="*/ 1649880 h 2182316"/>
              <a:gd name="connsiteX13" fmla="*/ 1886673 w 9144061"/>
              <a:gd name="connsiteY13" fmla="*/ 1615156 h 2182316"/>
              <a:gd name="connsiteX14" fmla="*/ 1990845 w 9144061"/>
              <a:gd name="connsiteY14" fmla="*/ 1592007 h 2182316"/>
              <a:gd name="connsiteX15" fmla="*/ 2071868 w 9144061"/>
              <a:gd name="connsiteY15" fmla="*/ 1568857 h 2182316"/>
              <a:gd name="connsiteX16" fmla="*/ 2141316 w 9144061"/>
              <a:gd name="connsiteY16" fmla="*/ 1557283 h 2182316"/>
              <a:gd name="connsiteX17" fmla="*/ 2187615 w 9144061"/>
              <a:gd name="connsiteY17" fmla="*/ 1545708 h 2182316"/>
              <a:gd name="connsiteX18" fmla="*/ 2374375 w 9144061"/>
              <a:gd name="connsiteY18" fmla="*/ 1501965 h 2182316"/>
              <a:gd name="connsiteX19" fmla="*/ 2662177 w 9144061"/>
              <a:gd name="connsiteY19" fmla="*/ 1441536 h 2182316"/>
              <a:gd name="connsiteX20" fmla="*/ 2878551 w 9144061"/>
              <a:gd name="connsiteY20" fmla="*/ 1425842 h 2182316"/>
              <a:gd name="connsiteX21" fmla="*/ 3240911 w 9144061"/>
              <a:gd name="connsiteY21" fmla="*/ 1453110 h 2182316"/>
              <a:gd name="connsiteX22" fmla="*/ 3359996 w 9144061"/>
              <a:gd name="connsiteY22" fmla="*/ 1525895 h 2182316"/>
              <a:gd name="connsiteX23" fmla="*/ 3460830 w 9144061"/>
              <a:gd name="connsiteY23" fmla="*/ 1649880 h 2182316"/>
              <a:gd name="connsiteX24" fmla="*/ 3652334 w 9144061"/>
              <a:gd name="connsiteY24" fmla="*/ 1844045 h 2182316"/>
              <a:gd name="connsiteX25" fmla="*/ 3965998 w 9144061"/>
              <a:gd name="connsiteY25" fmla="*/ 1993002 h 2182316"/>
              <a:gd name="connsiteX26" fmla="*/ 4185615 w 9144061"/>
              <a:gd name="connsiteY26" fmla="*/ 1983161 h 2182316"/>
              <a:gd name="connsiteX27" fmla="*/ 4317357 w 9144061"/>
              <a:gd name="connsiteY27" fmla="*/ 1927673 h 2182316"/>
              <a:gd name="connsiteX28" fmla="*/ 4363655 w 9144061"/>
              <a:gd name="connsiteY28" fmla="*/ 1869799 h 2182316"/>
              <a:gd name="connsiteX29" fmla="*/ 4352081 w 9144061"/>
              <a:gd name="connsiteY29" fmla="*/ 1707754 h 2182316"/>
              <a:gd name="connsiteX30" fmla="*/ 4236334 w 9144061"/>
              <a:gd name="connsiteY30" fmla="*/ 1418386 h 2182316"/>
              <a:gd name="connsiteX31" fmla="*/ 4143737 w 9144061"/>
              <a:gd name="connsiteY31" fmla="*/ 1210042 h 2182316"/>
              <a:gd name="connsiteX32" fmla="*/ 4155311 w 9144061"/>
              <a:gd name="connsiteY32" fmla="*/ 1036422 h 2182316"/>
              <a:gd name="connsiteX33" fmla="*/ 4236334 w 9144061"/>
              <a:gd name="connsiteY33" fmla="*/ 954617 h 2182316"/>
              <a:gd name="connsiteX34" fmla="*/ 4433104 w 9144061"/>
              <a:gd name="connsiteY34" fmla="*/ 874376 h 2182316"/>
              <a:gd name="connsiteX35" fmla="*/ 4745620 w 9144061"/>
              <a:gd name="connsiteY35" fmla="*/ 816503 h 2182316"/>
              <a:gd name="connsiteX36" fmla="*/ 4919240 w 9144061"/>
              <a:gd name="connsiteY36" fmla="*/ 781779 h 2182316"/>
              <a:gd name="connsiteX37" fmla="*/ 5034987 w 9144061"/>
              <a:gd name="connsiteY37" fmla="*/ 747055 h 2182316"/>
              <a:gd name="connsiteX38" fmla="*/ 5104435 w 9144061"/>
              <a:gd name="connsiteY38" fmla="*/ 723905 h 2182316"/>
              <a:gd name="connsiteX39" fmla="*/ 5254906 w 9144061"/>
              <a:gd name="connsiteY39" fmla="*/ 642883 h 2182316"/>
              <a:gd name="connsiteX40" fmla="*/ 5382228 w 9144061"/>
              <a:gd name="connsiteY40" fmla="*/ 573435 h 2182316"/>
              <a:gd name="connsiteX41" fmla="*/ 5509549 w 9144061"/>
              <a:gd name="connsiteY41" fmla="*/ 480837 h 2182316"/>
              <a:gd name="connsiteX42" fmla="*/ 5625296 w 9144061"/>
              <a:gd name="connsiteY42" fmla="*/ 403151 h 2182316"/>
              <a:gd name="connsiteX43" fmla="*/ 5722663 w 9144061"/>
              <a:gd name="connsiteY43" fmla="*/ 323561 h 2182316"/>
              <a:gd name="connsiteX44" fmla="*/ 5833815 w 9144061"/>
              <a:gd name="connsiteY44" fmla="*/ 249518 h 2182316"/>
              <a:gd name="connsiteX45" fmla="*/ 5984286 w 9144061"/>
              <a:gd name="connsiteY45" fmla="*/ 145520 h 2182316"/>
              <a:gd name="connsiteX46" fmla="*/ 6104278 w 9144061"/>
              <a:gd name="connsiteY46" fmla="*/ 90206 h 2182316"/>
              <a:gd name="connsiteX47" fmla="*/ 6220200 w 9144061"/>
              <a:gd name="connsiteY47" fmla="*/ 34544 h 2182316"/>
              <a:gd name="connsiteX48" fmla="*/ 6352291 w 9144061"/>
              <a:gd name="connsiteY48" fmla="*/ 4240 h 2182316"/>
              <a:gd name="connsiteX49" fmla="*/ 6456289 w 9144061"/>
              <a:gd name="connsiteY49" fmla="*/ 4065 h 2182316"/>
              <a:gd name="connsiteX50" fmla="*/ 6602474 w 9144061"/>
              <a:gd name="connsiteY50" fmla="*/ 1680 h 2182316"/>
              <a:gd name="connsiteX51" fmla="*/ 6954749 w 9144061"/>
              <a:gd name="connsiteY51" fmla="*/ 32381 h 2182316"/>
              <a:gd name="connsiteX52" fmla="*/ 7361426 w 9144061"/>
              <a:gd name="connsiteY52" fmla="*/ 54076 h 2182316"/>
              <a:gd name="connsiteX53" fmla="*/ 8365467 w 9144061"/>
              <a:gd name="connsiteY53" fmla="*/ 135002 h 2182316"/>
              <a:gd name="connsiteX54" fmla="*/ 8700423 w 9144061"/>
              <a:gd name="connsiteY54" fmla="*/ 321628 h 2182316"/>
              <a:gd name="connsiteX55" fmla="*/ 8884634 w 9144061"/>
              <a:gd name="connsiteY55" fmla="*/ 525440 h 2182316"/>
              <a:gd name="connsiteX56" fmla="*/ 9051402 w 9144061"/>
              <a:gd name="connsiteY56" fmla="*/ 789784 h 2182316"/>
              <a:gd name="connsiteX57" fmla="*/ 9106246 w 9144061"/>
              <a:gd name="connsiteY57" fmla="*/ 937226 h 2182316"/>
              <a:gd name="connsiteX58" fmla="*/ 9144000 w 9144061"/>
              <a:gd name="connsiteY58" fmla="*/ 1152169 h 2182316"/>
              <a:gd name="connsiteX59" fmla="*/ 9097701 w 9144061"/>
              <a:gd name="connsiteY59" fmla="*/ 1545708 h 2182316"/>
              <a:gd name="connsiteX60" fmla="*/ 9042020 w 9144061"/>
              <a:gd name="connsiteY60" fmla="*/ 1714681 h 2182316"/>
              <a:gd name="connsiteX61" fmla="*/ 8875702 w 9144061"/>
              <a:gd name="connsiteY61" fmla="*/ 1943633 h 2182316"/>
              <a:gd name="connsiteX62" fmla="*/ 8610516 w 9144061"/>
              <a:gd name="connsiteY62" fmla="*/ 2173173 h 2182316"/>
              <a:gd name="connsiteX0" fmla="*/ 0 w 9144061"/>
              <a:gd name="connsiteY0" fmla="*/ 2180461 h 2180461"/>
              <a:gd name="connsiteX1" fmla="*/ 104172 w 9144061"/>
              <a:gd name="connsiteY1" fmla="*/ 2157311 h 2180461"/>
              <a:gd name="connsiteX2" fmla="*/ 208344 w 9144061"/>
              <a:gd name="connsiteY2" fmla="*/ 2122587 h 2180461"/>
              <a:gd name="connsiteX3" fmla="*/ 300942 w 9144061"/>
              <a:gd name="connsiteY3" fmla="*/ 2099438 h 2180461"/>
              <a:gd name="connsiteX4" fmla="*/ 497711 w 9144061"/>
              <a:gd name="connsiteY4" fmla="*/ 2041564 h 2180461"/>
              <a:gd name="connsiteX5" fmla="*/ 601883 w 9144061"/>
              <a:gd name="connsiteY5" fmla="*/ 2006840 h 2180461"/>
              <a:gd name="connsiteX6" fmla="*/ 856526 w 9144061"/>
              <a:gd name="connsiteY6" fmla="*/ 1925818 h 2180461"/>
              <a:gd name="connsiteX7" fmla="*/ 972273 w 9144061"/>
              <a:gd name="connsiteY7" fmla="*/ 1891093 h 2180461"/>
              <a:gd name="connsiteX8" fmla="*/ 1099595 w 9144061"/>
              <a:gd name="connsiteY8" fmla="*/ 1856369 h 2180461"/>
              <a:gd name="connsiteX9" fmla="*/ 1273215 w 9144061"/>
              <a:gd name="connsiteY9" fmla="*/ 1798496 h 2180461"/>
              <a:gd name="connsiteX10" fmla="*/ 1400537 w 9144061"/>
              <a:gd name="connsiteY10" fmla="*/ 1763772 h 2180461"/>
              <a:gd name="connsiteX11" fmla="*/ 1435261 w 9144061"/>
              <a:gd name="connsiteY11" fmla="*/ 1752197 h 2180461"/>
              <a:gd name="connsiteX12" fmla="*/ 1747777 w 9144061"/>
              <a:gd name="connsiteY12" fmla="*/ 1648025 h 2180461"/>
              <a:gd name="connsiteX13" fmla="*/ 1886673 w 9144061"/>
              <a:gd name="connsiteY13" fmla="*/ 1613301 h 2180461"/>
              <a:gd name="connsiteX14" fmla="*/ 1990845 w 9144061"/>
              <a:gd name="connsiteY14" fmla="*/ 1590152 h 2180461"/>
              <a:gd name="connsiteX15" fmla="*/ 2071868 w 9144061"/>
              <a:gd name="connsiteY15" fmla="*/ 1567002 h 2180461"/>
              <a:gd name="connsiteX16" fmla="*/ 2141316 w 9144061"/>
              <a:gd name="connsiteY16" fmla="*/ 1555428 h 2180461"/>
              <a:gd name="connsiteX17" fmla="*/ 2187615 w 9144061"/>
              <a:gd name="connsiteY17" fmla="*/ 1543853 h 2180461"/>
              <a:gd name="connsiteX18" fmla="*/ 2374375 w 9144061"/>
              <a:gd name="connsiteY18" fmla="*/ 1500110 h 2180461"/>
              <a:gd name="connsiteX19" fmla="*/ 2662177 w 9144061"/>
              <a:gd name="connsiteY19" fmla="*/ 1439681 h 2180461"/>
              <a:gd name="connsiteX20" fmla="*/ 2878551 w 9144061"/>
              <a:gd name="connsiteY20" fmla="*/ 1423987 h 2180461"/>
              <a:gd name="connsiteX21" fmla="*/ 3240911 w 9144061"/>
              <a:gd name="connsiteY21" fmla="*/ 1451255 h 2180461"/>
              <a:gd name="connsiteX22" fmla="*/ 3359996 w 9144061"/>
              <a:gd name="connsiteY22" fmla="*/ 1524040 h 2180461"/>
              <a:gd name="connsiteX23" fmla="*/ 3460830 w 9144061"/>
              <a:gd name="connsiteY23" fmla="*/ 1648025 h 2180461"/>
              <a:gd name="connsiteX24" fmla="*/ 3652334 w 9144061"/>
              <a:gd name="connsiteY24" fmla="*/ 1842190 h 2180461"/>
              <a:gd name="connsiteX25" fmla="*/ 3965998 w 9144061"/>
              <a:gd name="connsiteY25" fmla="*/ 1991147 h 2180461"/>
              <a:gd name="connsiteX26" fmla="*/ 4185615 w 9144061"/>
              <a:gd name="connsiteY26" fmla="*/ 1981306 h 2180461"/>
              <a:gd name="connsiteX27" fmla="*/ 4317357 w 9144061"/>
              <a:gd name="connsiteY27" fmla="*/ 1925818 h 2180461"/>
              <a:gd name="connsiteX28" fmla="*/ 4363655 w 9144061"/>
              <a:gd name="connsiteY28" fmla="*/ 1867944 h 2180461"/>
              <a:gd name="connsiteX29" fmla="*/ 4352081 w 9144061"/>
              <a:gd name="connsiteY29" fmla="*/ 1705899 h 2180461"/>
              <a:gd name="connsiteX30" fmla="*/ 4236334 w 9144061"/>
              <a:gd name="connsiteY30" fmla="*/ 1416531 h 2180461"/>
              <a:gd name="connsiteX31" fmla="*/ 4143737 w 9144061"/>
              <a:gd name="connsiteY31" fmla="*/ 1208187 h 2180461"/>
              <a:gd name="connsiteX32" fmla="*/ 4155311 w 9144061"/>
              <a:gd name="connsiteY32" fmla="*/ 1034567 h 2180461"/>
              <a:gd name="connsiteX33" fmla="*/ 4236334 w 9144061"/>
              <a:gd name="connsiteY33" fmla="*/ 952762 h 2180461"/>
              <a:gd name="connsiteX34" fmla="*/ 4433104 w 9144061"/>
              <a:gd name="connsiteY34" fmla="*/ 872521 h 2180461"/>
              <a:gd name="connsiteX35" fmla="*/ 4745620 w 9144061"/>
              <a:gd name="connsiteY35" fmla="*/ 814648 h 2180461"/>
              <a:gd name="connsiteX36" fmla="*/ 4919240 w 9144061"/>
              <a:gd name="connsiteY36" fmla="*/ 779924 h 2180461"/>
              <a:gd name="connsiteX37" fmla="*/ 5034987 w 9144061"/>
              <a:gd name="connsiteY37" fmla="*/ 745200 h 2180461"/>
              <a:gd name="connsiteX38" fmla="*/ 5104435 w 9144061"/>
              <a:gd name="connsiteY38" fmla="*/ 722050 h 2180461"/>
              <a:gd name="connsiteX39" fmla="*/ 5254906 w 9144061"/>
              <a:gd name="connsiteY39" fmla="*/ 641028 h 2180461"/>
              <a:gd name="connsiteX40" fmla="*/ 5382228 w 9144061"/>
              <a:gd name="connsiteY40" fmla="*/ 571580 h 2180461"/>
              <a:gd name="connsiteX41" fmla="*/ 5509549 w 9144061"/>
              <a:gd name="connsiteY41" fmla="*/ 478982 h 2180461"/>
              <a:gd name="connsiteX42" fmla="*/ 5625296 w 9144061"/>
              <a:gd name="connsiteY42" fmla="*/ 401296 h 2180461"/>
              <a:gd name="connsiteX43" fmla="*/ 5722663 w 9144061"/>
              <a:gd name="connsiteY43" fmla="*/ 321706 h 2180461"/>
              <a:gd name="connsiteX44" fmla="*/ 5833815 w 9144061"/>
              <a:gd name="connsiteY44" fmla="*/ 247663 h 2180461"/>
              <a:gd name="connsiteX45" fmla="*/ 5984286 w 9144061"/>
              <a:gd name="connsiteY45" fmla="*/ 143665 h 2180461"/>
              <a:gd name="connsiteX46" fmla="*/ 6104278 w 9144061"/>
              <a:gd name="connsiteY46" fmla="*/ 88351 h 2180461"/>
              <a:gd name="connsiteX47" fmla="*/ 6220200 w 9144061"/>
              <a:gd name="connsiteY47" fmla="*/ 32689 h 2180461"/>
              <a:gd name="connsiteX48" fmla="*/ 6352291 w 9144061"/>
              <a:gd name="connsiteY48" fmla="*/ 2385 h 2180461"/>
              <a:gd name="connsiteX49" fmla="*/ 6456289 w 9144061"/>
              <a:gd name="connsiteY49" fmla="*/ 2210 h 2180461"/>
              <a:gd name="connsiteX50" fmla="*/ 6639233 w 9144061"/>
              <a:gd name="connsiteY50" fmla="*/ 4420 h 2180461"/>
              <a:gd name="connsiteX51" fmla="*/ 6954749 w 9144061"/>
              <a:gd name="connsiteY51" fmla="*/ 30526 h 2180461"/>
              <a:gd name="connsiteX52" fmla="*/ 7361426 w 9144061"/>
              <a:gd name="connsiteY52" fmla="*/ 52221 h 2180461"/>
              <a:gd name="connsiteX53" fmla="*/ 8365467 w 9144061"/>
              <a:gd name="connsiteY53" fmla="*/ 133147 h 2180461"/>
              <a:gd name="connsiteX54" fmla="*/ 8700423 w 9144061"/>
              <a:gd name="connsiteY54" fmla="*/ 319773 h 2180461"/>
              <a:gd name="connsiteX55" fmla="*/ 8884634 w 9144061"/>
              <a:gd name="connsiteY55" fmla="*/ 523585 h 2180461"/>
              <a:gd name="connsiteX56" fmla="*/ 9051402 w 9144061"/>
              <a:gd name="connsiteY56" fmla="*/ 787929 h 2180461"/>
              <a:gd name="connsiteX57" fmla="*/ 9106246 w 9144061"/>
              <a:gd name="connsiteY57" fmla="*/ 935371 h 2180461"/>
              <a:gd name="connsiteX58" fmla="*/ 9144000 w 9144061"/>
              <a:gd name="connsiteY58" fmla="*/ 1150314 h 2180461"/>
              <a:gd name="connsiteX59" fmla="*/ 9097701 w 9144061"/>
              <a:gd name="connsiteY59" fmla="*/ 1543853 h 2180461"/>
              <a:gd name="connsiteX60" fmla="*/ 9042020 w 9144061"/>
              <a:gd name="connsiteY60" fmla="*/ 1712826 h 2180461"/>
              <a:gd name="connsiteX61" fmla="*/ 8875702 w 9144061"/>
              <a:gd name="connsiteY61" fmla="*/ 1941778 h 2180461"/>
              <a:gd name="connsiteX62" fmla="*/ 8610516 w 9144061"/>
              <a:gd name="connsiteY62" fmla="*/ 2171318 h 2180461"/>
              <a:gd name="connsiteX0" fmla="*/ 0 w 9144061"/>
              <a:gd name="connsiteY0" fmla="*/ 2180461 h 2180461"/>
              <a:gd name="connsiteX1" fmla="*/ 104172 w 9144061"/>
              <a:gd name="connsiteY1" fmla="*/ 2157311 h 2180461"/>
              <a:gd name="connsiteX2" fmla="*/ 208344 w 9144061"/>
              <a:gd name="connsiteY2" fmla="*/ 2122587 h 2180461"/>
              <a:gd name="connsiteX3" fmla="*/ 300942 w 9144061"/>
              <a:gd name="connsiteY3" fmla="*/ 2099438 h 2180461"/>
              <a:gd name="connsiteX4" fmla="*/ 497711 w 9144061"/>
              <a:gd name="connsiteY4" fmla="*/ 2041564 h 2180461"/>
              <a:gd name="connsiteX5" fmla="*/ 601883 w 9144061"/>
              <a:gd name="connsiteY5" fmla="*/ 2006840 h 2180461"/>
              <a:gd name="connsiteX6" fmla="*/ 856526 w 9144061"/>
              <a:gd name="connsiteY6" fmla="*/ 1925818 h 2180461"/>
              <a:gd name="connsiteX7" fmla="*/ 972273 w 9144061"/>
              <a:gd name="connsiteY7" fmla="*/ 1891093 h 2180461"/>
              <a:gd name="connsiteX8" fmla="*/ 1099595 w 9144061"/>
              <a:gd name="connsiteY8" fmla="*/ 1856369 h 2180461"/>
              <a:gd name="connsiteX9" fmla="*/ 1273215 w 9144061"/>
              <a:gd name="connsiteY9" fmla="*/ 1798496 h 2180461"/>
              <a:gd name="connsiteX10" fmla="*/ 1400537 w 9144061"/>
              <a:gd name="connsiteY10" fmla="*/ 1763772 h 2180461"/>
              <a:gd name="connsiteX11" fmla="*/ 1435261 w 9144061"/>
              <a:gd name="connsiteY11" fmla="*/ 1752197 h 2180461"/>
              <a:gd name="connsiteX12" fmla="*/ 1747777 w 9144061"/>
              <a:gd name="connsiteY12" fmla="*/ 1648025 h 2180461"/>
              <a:gd name="connsiteX13" fmla="*/ 1886673 w 9144061"/>
              <a:gd name="connsiteY13" fmla="*/ 1613301 h 2180461"/>
              <a:gd name="connsiteX14" fmla="*/ 1990845 w 9144061"/>
              <a:gd name="connsiteY14" fmla="*/ 1590152 h 2180461"/>
              <a:gd name="connsiteX15" fmla="*/ 2071868 w 9144061"/>
              <a:gd name="connsiteY15" fmla="*/ 1567002 h 2180461"/>
              <a:gd name="connsiteX16" fmla="*/ 2141316 w 9144061"/>
              <a:gd name="connsiteY16" fmla="*/ 1555428 h 2180461"/>
              <a:gd name="connsiteX17" fmla="*/ 2187615 w 9144061"/>
              <a:gd name="connsiteY17" fmla="*/ 1543853 h 2180461"/>
              <a:gd name="connsiteX18" fmla="*/ 2374375 w 9144061"/>
              <a:gd name="connsiteY18" fmla="*/ 1500110 h 2180461"/>
              <a:gd name="connsiteX19" fmla="*/ 2662177 w 9144061"/>
              <a:gd name="connsiteY19" fmla="*/ 1439681 h 2180461"/>
              <a:gd name="connsiteX20" fmla="*/ 2878551 w 9144061"/>
              <a:gd name="connsiteY20" fmla="*/ 1423987 h 2180461"/>
              <a:gd name="connsiteX21" fmla="*/ 3240911 w 9144061"/>
              <a:gd name="connsiteY21" fmla="*/ 1451255 h 2180461"/>
              <a:gd name="connsiteX22" fmla="*/ 3359996 w 9144061"/>
              <a:gd name="connsiteY22" fmla="*/ 1524040 h 2180461"/>
              <a:gd name="connsiteX23" fmla="*/ 3460830 w 9144061"/>
              <a:gd name="connsiteY23" fmla="*/ 1648025 h 2180461"/>
              <a:gd name="connsiteX24" fmla="*/ 3652334 w 9144061"/>
              <a:gd name="connsiteY24" fmla="*/ 1842190 h 2180461"/>
              <a:gd name="connsiteX25" fmla="*/ 3965998 w 9144061"/>
              <a:gd name="connsiteY25" fmla="*/ 1991147 h 2180461"/>
              <a:gd name="connsiteX26" fmla="*/ 4185615 w 9144061"/>
              <a:gd name="connsiteY26" fmla="*/ 1981306 h 2180461"/>
              <a:gd name="connsiteX27" fmla="*/ 4317357 w 9144061"/>
              <a:gd name="connsiteY27" fmla="*/ 1925818 h 2180461"/>
              <a:gd name="connsiteX28" fmla="*/ 4363655 w 9144061"/>
              <a:gd name="connsiteY28" fmla="*/ 1867944 h 2180461"/>
              <a:gd name="connsiteX29" fmla="*/ 4352081 w 9144061"/>
              <a:gd name="connsiteY29" fmla="*/ 1705899 h 2180461"/>
              <a:gd name="connsiteX30" fmla="*/ 4236334 w 9144061"/>
              <a:gd name="connsiteY30" fmla="*/ 1416531 h 2180461"/>
              <a:gd name="connsiteX31" fmla="*/ 4143737 w 9144061"/>
              <a:gd name="connsiteY31" fmla="*/ 1208187 h 2180461"/>
              <a:gd name="connsiteX32" fmla="*/ 4155311 w 9144061"/>
              <a:gd name="connsiteY32" fmla="*/ 1034567 h 2180461"/>
              <a:gd name="connsiteX33" fmla="*/ 4236334 w 9144061"/>
              <a:gd name="connsiteY33" fmla="*/ 952762 h 2180461"/>
              <a:gd name="connsiteX34" fmla="*/ 4433104 w 9144061"/>
              <a:gd name="connsiteY34" fmla="*/ 872521 h 2180461"/>
              <a:gd name="connsiteX35" fmla="*/ 4745620 w 9144061"/>
              <a:gd name="connsiteY35" fmla="*/ 814648 h 2180461"/>
              <a:gd name="connsiteX36" fmla="*/ 4919240 w 9144061"/>
              <a:gd name="connsiteY36" fmla="*/ 779924 h 2180461"/>
              <a:gd name="connsiteX37" fmla="*/ 5034987 w 9144061"/>
              <a:gd name="connsiteY37" fmla="*/ 745200 h 2180461"/>
              <a:gd name="connsiteX38" fmla="*/ 5104435 w 9144061"/>
              <a:gd name="connsiteY38" fmla="*/ 722050 h 2180461"/>
              <a:gd name="connsiteX39" fmla="*/ 5254906 w 9144061"/>
              <a:gd name="connsiteY39" fmla="*/ 641028 h 2180461"/>
              <a:gd name="connsiteX40" fmla="*/ 5382228 w 9144061"/>
              <a:gd name="connsiteY40" fmla="*/ 571580 h 2180461"/>
              <a:gd name="connsiteX41" fmla="*/ 5509549 w 9144061"/>
              <a:gd name="connsiteY41" fmla="*/ 478982 h 2180461"/>
              <a:gd name="connsiteX42" fmla="*/ 5625296 w 9144061"/>
              <a:gd name="connsiteY42" fmla="*/ 401296 h 2180461"/>
              <a:gd name="connsiteX43" fmla="*/ 5722663 w 9144061"/>
              <a:gd name="connsiteY43" fmla="*/ 321706 h 2180461"/>
              <a:gd name="connsiteX44" fmla="*/ 5833815 w 9144061"/>
              <a:gd name="connsiteY44" fmla="*/ 247663 h 2180461"/>
              <a:gd name="connsiteX45" fmla="*/ 5984286 w 9144061"/>
              <a:gd name="connsiteY45" fmla="*/ 143665 h 2180461"/>
              <a:gd name="connsiteX46" fmla="*/ 6104278 w 9144061"/>
              <a:gd name="connsiteY46" fmla="*/ 88351 h 2180461"/>
              <a:gd name="connsiteX47" fmla="*/ 6220200 w 9144061"/>
              <a:gd name="connsiteY47" fmla="*/ 32689 h 2180461"/>
              <a:gd name="connsiteX48" fmla="*/ 6352291 w 9144061"/>
              <a:gd name="connsiteY48" fmla="*/ 2385 h 2180461"/>
              <a:gd name="connsiteX49" fmla="*/ 6456289 w 9144061"/>
              <a:gd name="connsiteY49" fmla="*/ 2210 h 2180461"/>
              <a:gd name="connsiteX50" fmla="*/ 6639233 w 9144061"/>
              <a:gd name="connsiteY50" fmla="*/ 4420 h 2180461"/>
              <a:gd name="connsiteX51" fmla="*/ 6954749 w 9144061"/>
              <a:gd name="connsiteY51" fmla="*/ 16741 h 2180461"/>
              <a:gd name="connsiteX52" fmla="*/ 7361426 w 9144061"/>
              <a:gd name="connsiteY52" fmla="*/ 52221 h 2180461"/>
              <a:gd name="connsiteX53" fmla="*/ 8365467 w 9144061"/>
              <a:gd name="connsiteY53" fmla="*/ 133147 h 2180461"/>
              <a:gd name="connsiteX54" fmla="*/ 8700423 w 9144061"/>
              <a:gd name="connsiteY54" fmla="*/ 319773 h 2180461"/>
              <a:gd name="connsiteX55" fmla="*/ 8884634 w 9144061"/>
              <a:gd name="connsiteY55" fmla="*/ 523585 h 2180461"/>
              <a:gd name="connsiteX56" fmla="*/ 9051402 w 9144061"/>
              <a:gd name="connsiteY56" fmla="*/ 787929 h 2180461"/>
              <a:gd name="connsiteX57" fmla="*/ 9106246 w 9144061"/>
              <a:gd name="connsiteY57" fmla="*/ 935371 h 2180461"/>
              <a:gd name="connsiteX58" fmla="*/ 9144000 w 9144061"/>
              <a:gd name="connsiteY58" fmla="*/ 1150314 h 2180461"/>
              <a:gd name="connsiteX59" fmla="*/ 9097701 w 9144061"/>
              <a:gd name="connsiteY59" fmla="*/ 1543853 h 2180461"/>
              <a:gd name="connsiteX60" fmla="*/ 9042020 w 9144061"/>
              <a:gd name="connsiteY60" fmla="*/ 1712826 h 2180461"/>
              <a:gd name="connsiteX61" fmla="*/ 8875702 w 9144061"/>
              <a:gd name="connsiteY61" fmla="*/ 1941778 h 2180461"/>
              <a:gd name="connsiteX62" fmla="*/ 8610516 w 9144061"/>
              <a:gd name="connsiteY62" fmla="*/ 2171318 h 2180461"/>
              <a:gd name="connsiteX0" fmla="*/ 0 w 9144061"/>
              <a:gd name="connsiteY0" fmla="*/ 2180461 h 2180461"/>
              <a:gd name="connsiteX1" fmla="*/ 104172 w 9144061"/>
              <a:gd name="connsiteY1" fmla="*/ 2157311 h 2180461"/>
              <a:gd name="connsiteX2" fmla="*/ 208344 w 9144061"/>
              <a:gd name="connsiteY2" fmla="*/ 2122587 h 2180461"/>
              <a:gd name="connsiteX3" fmla="*/ 300942 w 9144061"/>
              <a:gd name="connsiteY3" fmla="*/ 2099438 h 2180461"/>
              <a:gd name="connsiteX4" fmla="*/ 497711 w 9144061"/>
              <a:gd name="connsiteY4" fmla="*/ 2041564 h 2180461"/>
              <a:gd name="connsiteX5" fmla="*/ 601883 w 9144061"/>
              <a:gd name="connsiteY5" fmla="*/ 2006840 h 2180461"/>
              <a:gd name="connsiteX6" fmla="*/ 856526 w 9144061"/>
              <a:gd name="connsiteY6" fmla="*/ 1925818 h 2180461"/>
              <a:gd name="connsiteX7" fmla="*/ 972273 w 9144061"/>
              <a:gd name="connsiteY7" fmla="*/ 1891093 h 2180461"/>
              <a:gd name="connsiteX8" fmla="*/ 1099595 w 9144061"/>
              <a:gd name="connsiteY8" fmla="*/ 1856369 h 2180461"/>
              <a:gd name="connsiteX9" fmla="*/ 1273215 w 9144061"/>
              <a:gd name="connsiteY9" fmla="*/ 1798496 h 2180461"/>
              <a:gd name="connsiteX10" fmla="*/ 1400537 w 9144061"/>
              <a:gd name="connsiteY10" fmla="*/ 1763772 h 2180461"/>
              <a:gd name="connsiteX11" fmla="*/ 1435261 w 9144061"/>
              <a:gd name="connsiteY11" fmla="*/ 1752197 h 2180461"/>
              <a:gd name="connsiteX12" fmla="*/ 1747777 w 9144061"/>
              <a:gd name="connsiteY12" fmla="*/ 1648025 h 2180461"/>
              <a:gd name="connsiteX13" fmla="*/ 1886673 w 9144061"/>
              <a:gd name="connsiteY13" fmla="*/ 1613301 h 2180461"/>
              <a:gd name="connsiteX14" fmla="*/ 1990845 w 9144061"/>
              <a:gd name="connsiteY14" fmla="*/ 1590152 h 2180461"/>
              <a:gd name="connsiteX15" fmla="*/ 2071868 w 9144061"/>
              <a:gd name="connsiteY15" fmla="*/ 1567002 h 2180461"/>
              <a:gd name="connsiteX16" fmla="*/ 2141316 w 9144061"/>
              <a:gd name="connsiteY16" fmla="*/ 1555428 h 2180461"/>
              <a:gd name="connsiteX17" fmla="*/ 2187615 w 9144061"/>
              <a:gd name="connsiteY17" fmla="*/ 1543853 h 2180461"/>
              <a:gd name="connsiteX18" fmla="*/ 2374375 w 9144061"/>
              <a:gd name="connsiteY18" fmla="*/ 1500110 h 2180461"/>
              <a:gd name="connsiteX19" fmla="*/ 2662177 w 9144061"/>
              <a:gd name="connsiteY19" fmla="*/ 1439681 h 2180461"/>
              <a:gd name="connsiteX20" fmla="*/ 2878551 w 9144061"/>
              <a:gd name="connsiteY20" fmla="*/ 1423987 h 2180461"/>
              <a:gd name="connsiteX21" fmla="*/ 3240911 w 9144061"/>
              <a:gd name="connsiteY21" fmla="*/ 1451255 h 2180461"/>
              <a:gd name="connsiteX22" fmla="*/ 3359996 w 9144061"/>
              <a:gd name="connsiteY22" fmla="*/ 1524040 h 2180461"/>
              <a:gd name="connsiteX23" fmla="*/ 3460830 w 9144061"/>
              <a:gd name="connsiteY23" fmla="*/ 1648025 h 2180461"/>
              <a:gd name="connsiteX24" fmla="*/ 3652334 w 9144061"/>
              <a:gd name="connsiteY24" fmla="*/ 1842190 h 2180461"/>
              <a:gd name="connsiteX25" fmla="*/ 3965998 w 9144061"/>
              <a:gd name="connsiteY25" fmla="*/ 1991147 h 2180461"/>
              <a:gd name="connsiteX26" fmla="*/ 4185615 w 9144061"/>
              <a:gd name="connsiteY26" fmla="*/ 1981306 h 2180461"/>
              <a:gd name="connsiteX27" fmla="*/ 4317357 w 9144061"/>
              <a:gd name="connsiteY27" fmla="*/ 1925818 h 2180461"/>
              <a:gd name="connsiteX28" fmla="*/ 4363655 w 9144061"/>
              <a:gd name="connsiteY28" fmla="*/ 1867944 h 2180461"/>
              <a:gd name="connsiteX29" fmla="*/ 4352081 w 9144061"/>
              <a:gd name="connsiteY29" fmla="*/ 1705899 h 2180461"/>
              <a:gd name="connsiteX30" fmla="*/ 4236334 w 9144061"/>
              <a:gd name="connsiteY30" fmla="*/ 1416531 h 2180461"/>
              <a:gd name="connsiteX31" fmla="*/ 4143737 w 9144061"/>
              <a:gd name="connsiteY31" fmla="*/ 1208187 h 2180461"/>
              <a:gd name="connsiteX32" fmla="*/ 4155311 w 9144061"/>
              <a:gd name="connsiteY32" fmla="*/ 1034567 h 2180461"/>
              <a:gd name="connsiteX33" fmla="*/ 4236334 w 9144061"/>
              <a:gd name="connsiteY33" fmla="*/ 952762 h 2180461"/>
              <a:gd name="connsiteX34" fmla="*/ 4433104 w 9144061"/>
              <a:gd name="connsiteY34" fmla="*/ 872521 h 2180461"/>
              <a:gd name="connsiteX35" fmla="*/ 4745620 w 9144061"/>
              <a:gd name="connsiteY35" fmla="*/ 814648 h 2180461"/>
              <a:gd name="connsiteX36" fmla="*/ 4919240 w 9144061"/>
              <a:gd name="connsiteY36" fmla="*/ 779924 h 2180461"/>
              <a:gd name="connsiteX37" fmla="*/ 5034987 w 9144061"/>
              <a:gd name="connsiteY37" fmla="*/ 745200 h 2180461"/>
              <a:gd name="connsiteX38" fmla="*/ 5104435 w 9144061"/>
              <a:gd name="connsiteY38" fmla="*/ 722050 h 2180461"/>
              <a:gd name="connsiteX39" fmla="*/ 5254906 w 9144061"/>
              <a:gd name="connsiteY39" fmla="*/ 641028 h 2180461"/>
              <a:gd name="connsiteX40" fmla="*/ 5382228 w 9144061"/>
              <a:gd name="connsiteY40" fmla="*/ 571580 h 2180461"/>
              <a:gd name="connsiteX41" fmla="*/ 5509549 w 9144061"/>
              <a:gd name="connsiteY41" fmla="*/ 478982 h 2180461"/>
              <a:gd name="connsiteX42" fmla="*/ 5625296 w 9144061"/>
              <a:gd name="connsiteY42" fmla="*/ 401296 h 2180461"/>
              <a:gd name="connsiteX43" fmla="*/ 5722663 w 9144061"/>
              <a:gd name="connsiteY43" fmla="*/ 321706 h 2180461"/>
              <a:gd name="connsiteX44" fmla="*/ 5833815 w 9144061"/>
              <a:gd name="connsiteY44" fmla="*/ 247663 h 2180461"/>
              <a:gd name="connsiteX45" fmla="*/ 5984286 w 9144061"/>
              <a:gd name="connsiteY45" fmla="*/ 143665 h 2180461"/>
              <a:gd name="connsiteX46" fmla="*/ 6104278 w 9144061"/>
              <a:gd name="connsiteY46" fmla="*/ 88351 h 2180461"/>
              <a:gd name="connsiteX47" fmla="*/ 6220200 w 9144061"/>
              <a:gd name="connsiteY47" fmla="*/ 32689 h 2180461"/>
              <a:gd name="connsiteX48" fmla="*/ 6352291 w 9144061"/>
              <a:gd name="connsiteY48" fmla="*/ 2385 h 2180461"/>
              <a:gd name="connsiteX49" fmla="*/ 6456289 w 9144061"/>
              <a:gd name="connsiteY49" fmla="*/ 2210 h 2180461"/>
              <a:gd name="connsiteX50" fmla="*/ 6639233 w 9144061"/>
              <a:gd name="connsiteY50" fmla="*/ 4420 h 2180461"/>
              <a:gd name="connsiteX51" fmla="*/ 6954749 w 9144061"/>
              <a:gd name="connsiteY51" fmla="*/ 16741 h 2180461"/>
              <a:gd name="connsiteX52" fmla="*/ 7641719 w 9144061"/>
              <a:gd name="connsiteY52" fmla="*/ 56816 h 2180461"/>
              <a:gd name="connsiteX53" fmla="*/ 8365467 w 9144061"/>
              <a:gd name="connsiteY53" fmla="*/ 133147 h 2180461"/>
              <a:gd name="connsiteX54" fmla="*/ 8700423 w 9144061"/>
              <a:gd name="connsiteY54" fmla="*/ 319773 h 2180461"/>
              <a:gd name="connsiteX55" fmla="*/ 8884634 w 9144061"/>
              <a:gd name="connsiteY55" fmla="*/ 523585 h 2180461"/>
              <a:gd name="connsiteX56" fmla="*/ 9051402 w 9144061"/>
              <a:gd name="connsiteY56" fmla="*/ 787929 h 2180461"/>
              <a:gd name="connsiteX57" fmla="*/ 9106246 w 9144061"/>
              <a:gd name="connsiteY57" fmla="*/ 935371 h 2180461"/>
              <a:gd name="connsiteX58" fmla="*/ 9144000 w 9144061"/>
              <a:gd name="connsiteY58" fmla="*/ 1150314 h 2180461"/>
              <a:gd name="connsiteX59" fmla="*/ 9097701 w 9144061"/>
              <a:gd name="connsiteY59" fmla="*/ 1543853 h 2180461"/>
              <a:gd name="connsiteX60" fmla="*/ 9042020 w 9144061"/>
              <a:gd name="connsiteY60" fmla="*/ 1712826 h 2180461"/>
              <a:gd name="connsiteX61" fmla="*/ 8875702 w 9144061"/>
              <a:gd name="connsiteY61" fmla="*/ 1941778 h 2180461"/>
              <a:gd name="connsiteX62" fmla="*/ 8610516 w 9144061"/>
              <a:gd name="connsiteY62" fmla="*/ 2171318 h 2180461"/>
              <a:gd name="connsiteX0" fmla="*/ 0 w 9144061"/>
              <a:gd name="connsiteY0" fmla="*/ 2180461 h 2180461"/>
              <a:gd name="connsiteX1" fmla="*/ 104172 w 9144061"/>
              <a:gd name="connsiteY1" fmla="*/ 2157311 h 2180461"/>
              <a:gd name="connsiteX2" fmla="*/ 208344 w 9144061"/>
              <a:gd name="connsiteY2" fmla="*/ 2122587 h 2180461"/>
              <a:gd name="connsiteX3" fmla="*/ 300942 w 9144061"/>
              <a:gd name="connsiteY3" fmla="*/ 2099438 h 2180461"/>
              <a:gd name="connsiteX4" fmla="*/ 497711 w 9144061"/>
              <a:gd name="connsiteY4" fmla="*/ 2041564 h 2180461"/>
              <a:gd name="connsiteX5" fmla="*/ 601883 w 9144061"/>
              <a:gd name="connsiteY5" fmla="*/ 2006840 h 2180461"/>
              <a:gd name="connsiteX6" fmla="*/ 856526 w 9144061"/>
              <a:gd name="connsiteY6" fmla="*/ 1925818 h 2180461"/>
              <a:gd name="connsiteX7" fmla="*/ 972273 w 9144061"/>
              <a:gd name="connsiteY7" fmla="*/ 1891093 h 2180461"/>
              <a:gd name="connsiteX8" fmla="*/ 1099595 w 9144061"/>
              <a:gd name="connsiteY8" fmla="*/ 1856369 h 2180461"/>
              <a:gd name="connsiteX9" fmla="*/ 1273215 w 9144061"/>
              <a:gd name="connsiteY9" fmla="*/ 1798496 h 2180461"/>
              <a:gd name="connsiteX10" fmla="*/ 1400537 w 9144061"/>
              <a:gd name="connsiteY10" fmla="*/ 1763772 h 2180461"/>
              <a:gd name="connsiteX11" fmla="*/ 1435261 w 9144061"/>
              <a:gd name="connsiteY11" fmla="*/ 1752197 h 2180461"/>
              <a:gd name="connsiteX12" fmla="*/ 1747777 w 9144061"/>
              <a:gd name="connsiteY12" fmla="*/ 1648025 h 2180461"/>
              <a:gd name="connsiteX13" fmla="*/ 1886673 w 9144061"/>
              <a:gd name="connsiteY13" fmla="*/ 1613301 h 2180461"/>
              <a:gd name="connsiteX14" fmla="*/ 1990845 w 9144061"/>
              <a:gd name="connsiteY14" fmla="*/ 1590152 h 2180461"/>
              <a:gd name="connsiteX15" fmla="*/ 2071868 w 9144061"/>
              <a:gd name="connsiteY15" fmla="*/ 1567002 h 2180461"/>
              <a:gd name="connsiteX16" fmla="*/ 2141316 w 9144061"/>
              <a:gd name="connsiteY16" fmla="*/ 1555428 h 2180461"/>
              <a:gd name="connsiteX17" fmla="*/ 2187615 w 9144061"/>
              <a:gd name="connsiteY17" fmla="*/ 1543853 h 2180461"/>
              <a:gd name="connsiteX18" fmla="*/ 2374375 w 9144061"/>
              <a:gd name="connsiteY18" fmla="*/ 1500110 h 2180461"/>
              <a:gd name="connsiteX19" fmla="*/ 2662177 w 9144061"/>
              <a:gd name="connsiteY19" fmla="*/ 1439681 h 2180461"/>
              <a:gd name="connsiteX20" fmla="*/ 2878551 w 9144061"/>
              <a:gd name="connsiteY20" fmla="*/ 1423987 h 2180461"/>
              <a:gd name="connsiteX21" fmla="*/ 3240911 w 9144061"/>
              <a:gd name="connsiteY21" fmla="*/ 1451255 h 2180461"/>
              <a:gd name="connsiteX22" fmla="*/ 3359996 w 9144061"/>
              <a:gd name="connsiteY22" fmla="*/ 1524040 h 2180461"/>
              <a:gd name="connsiteX23" fmla="*/ 3460830 w 9144061"/>
              <a:gd name="connsiteY23" fmla="*/ 1648025 h 2180461"/>
              <a:gd name="connsiteX24" fmla="*/ 3652334 w 9144061"/>
              <a:gd name="connsiteY24" fmla="*/ 1842190 h 2180461"/>
              <a:gd name="connsiteX25" fmla="*/ 3965998 w 9144061"/>
              <a:gd name="connsiteY25" fmla="*/ 1991147 h 2180461"/>
              <a:gd name="connsiteX26" fmla="*/ 4185615 w 9144061"/>
              <a:gd name="connsiteY26" fmla="*/ 1981306 h 2180461"/>
              <a:gd name="connsiteX27" fmla="*/ 4317357 w 9144061"/>
              <a:gd name="connsiteY27" fmla="*/ 1925818 h 2180461"/>
              <a:gd name="connsiteX28" fmla="*/ 4363655 w 9144061"/>
              <a:gd name="connsiteY28" fmla="*/ 1867944 h 2180461"/>
              <a:gd name="connsiteX29" fmla="*/ 4352081 w 9144061"/>
              <a:gd name="connsiteY29" fmla="*/ 1705899 h 2180461"/>
              <a:gd name="connsiteX30" fmla="*/ 4236334 w 9144061"/>
              <a:gd name="connsiteY30" fmla="*/ 1416531 h 2180461"/>
              <a:gd name="connsiteX31" fmla="*/ 4143737 w 9144061"/>
              <a:gd name="connsiteY31" fmla="*/ 1208187 h 2180461"/>
              <a:gd name="connsiteX32" fmla="*/ 4155311 w 9144061"/>
              <a:gd name="connsiteY32" fmla="*/ 1034567 h 2180461"/>
              <a:gd name="connsiteX33" fmla="*/ 4236334 w 9144061"/>
              <a:gd name="connsiteY33" fmla="*/ 952762 h 2180461"/>
              <a:gd name="connsiteX34" fmla="*/ 4433104 w 9144061"/>
              <a:gd name="connsiteY34" fmla="*/ 872521 h 2180461"/>
              <a:gd name="connsiteX35" fmla="*/ 4745620 w 9144061"/>
              <a:gd name="connsiteY35" fmla="*/ 814648 h 2180461"/>
              <a:gd name="connsiteX36" fmla="*/ 4919240 w 9144061"/>
              <a:gd name="connsiteY36" fmla="*/ 779924 h 2180461"/>
              <a:gd name="connsiteX37" fmla="*/ 5034987 w 9144061"/>
              <a:gd name="connsiteY37" fmla="*/ 745200 h 2180461"/>
              <a:gd name="connsiteX38" fmla="*/ 5104435 w 9144061"/>
              <a:gd name="connsiteY38" fmla="*/ 722050 h 2180461"/>
              <a:gd name="connsiteX39" fmla="*/ 5254906 w 9144061"/>
              <a:gd name="connsiteY39" fmla="*/ 641028 h 2180461"/>
              <a:gd name="connsiteX40" fmla="*/ 5382228 w 9144061"/>
              <a:gd name="connsiteY40" fmla="*/ 571580 h 2180461"/>
              <a:gd name="connsiteX41" fmla="*/ 5509549 w 9144061"/>
              <a:gd name="connsiteY41" fmla="*/ 478982 h 2180461"/>
              <a:gd name="connsiteX42" fmla="*/ 5625296 w 9144061"/>
              <a:gd name="connsiteY42" fmla="*/ 401296 h 2180461"/>
              <a:gd name="connsiteX43" fmla="*/ 5722663 w 9144061"/>
              <a:gd name="connsiteY43" fmla="*/ 321706 h 2180461"/>
              <a:gd name="connsiteX44" fmla="*/ 5833815 w 9144061"/>
              <a:gd name="connsiteY44" fmla="*/ 247663 h 2180461"/>
              <a:gd name="connsiteX45" fmla="*/ 5984286 w 9144061"/>
              <a:gd name="connsiteY45" fmla="*/ 143665 h 2180461"/>
              <a:gd name="connsiteX46" fmla="*/ 6104278 w 9144061"/>
              <a:gd name="connsiteY46" fmla="*/ 88351 h 2180461"/>
              <a:gd name="connsiteX47" fmla="*/ 6220200 w 9144061"/>
              <a:gd name="connsiteY47" fmla="*/ 32689 h 2180461"/>
              <a:gd name="connsiteX48" fmla="*/ 6352291 w 9144061"/>
              <a:gd name="connsiteY48" fmla="*/ 2385 h 2180461"/>
              <a:gd name="connsiteX49" fmla="*/ 6456289 w 9144061"/>
              <a:gd name="connsiteY49" fmla="*/ 2210 h 2180461"/>
              <a:gd name="connsiteX50" fmla="*/ 6639233 w 9144061"/>
              <a:gd name="connsiteY50" fmla="*/ 4420 h 2180461"/>
              <a:gd name="connsiteX51" fmla="*/ 6954749 w 9144061"/>
              <a:gd name="connsiteY51" fmla="*/ 16741 h 2180461"/>
              <a:gd name="connsiteX52" fmla="*/ 7641719 w 9144061"/>
              <a:gd name="connsiteY52" fmla="*/ 56816 h 2180461"/>
              <a:gd name="connsiteX53" fmla="*/ 8324112 w 9144061"/>
              <a:gd name="connsiteY53" fmla="*/ 133147 h 2180461"/>
              <a:gd name="connsiteX54" fmla="*/ 8700423 w 9144061"/>
              <a:gd name="connsiteY54" fmla="*/ 319773 h 2180461"/>
              <a:gd name="connsiteX55" fmla="*/ 8884634 w 9144061"/>
              <a:gd name="connsiteY55" fmla="*/ 523585 h 2180461"/>
              <a:gd name="connsiteX56" fmla="*/ 9051402 w 9144061"/>
              <a:gd name="connsiteY56" fmla="*/ 787929 h 2180461"/>
              <a:gd name="connsiteX57" fmla="*/ 9106246 w 9144061"/>
              <a:gd name="connsiteY57" fmla="*/ 935371 h 2180461"/>
              <a:gd name="connsiteX58" fmla="*/ 9144000 w 9144061"/>
              <a:gd name="connsiteY58" fmla="*/ 1150314 h 2180461"/>
              <a:gd name="connsiteX59" fmla="*/ 9097701 w 9144061"/>
              <a:gd name="connsiteY59" fmla="*/ 1543853 h 2180461"/>
              <a:gd name="connsiteX60" fmla="*/ 9042020 w 9144061"/>
              <a:gd name="connsiteY60" fmla="*/ 1712826 h 2180461"/>
              <a:gd name="connsiteX61" fmla="*/ 8875702 w 9144061"/>
              <a:gd name="connsiteY61" fmla="*/ 1941778 h 2180461"/>
              <a:gd name="connsiteX62" fmla="*/ 8610516 w 9144061"/>
              <a:gd name="connsiteY62" fmla="*/ 2171318 h 2180461"/>
              <a:gd name="connsiteX0" fmla="*/ 0 w 9144061"/>
              <a:gd name="connsiteY0" fmla="*/ 2180461 h 2180461"/>
              <a:gd name="connsiteX1" fmla="*/ 104172 w 9144061"/>
              <a:gd name="connsiteY1" fmla="*/ 2157311 h 2180461"/>
              <a:gd name="connsiteX2" fmla="*/ 208344 w 9144061"/>
              <a:gd name="connsiteY2" fmla="*/ 2122587 h 2180461"/>
              <a:gd name="connsiteX3" fmla="*/ 300942 w 9144061"/>
              <a:gd name="connsiteY3" fmla="*/ 2099438 h 2180461"/>
              <a:gd name="connsiteX4" fmla="*/ 497711 w 9144061"/>
              <a:gd name="connsiteY4" fmla="*/ 2041564 h 2180461"/>
              <a:gd name="connsiteX5" fmla="*/ 601883 w 9144061"/>
              <a:gd name="connsiteY5" fmla="*/ 2006840 h 2180461"/>
              <a:gd name="connsiteX6" fmla="*/ 856526 w 9144061"/>
              <a:gd name="connsiteY6" fmla="*/ 1925818 h 2180461"/>
              <a:gd name="connsiteX7" fmla="*/ 972273 w 9144061"/>
              <a:gd name="connsiteY7" fmla="*/ 1891093 h 2180461"/>
              <a:gd name="connsiteX8" fmla="*/ 1099595 w 9144061"/>
              <a:gd name="connsiteY8" fmla="*/ 1856369 h 2180461"/>
              <a:gd name="connsiteX9" fmla="*/ 1273215 w 9144061"/>
              <a:gd name="connsiteY9" fmla="*/ 1798496 h 2180461"/>
              <a:gd name="connsiteX10" fmla="*/ 1400537 w 9144061"/>
              <a:gd name="connsiteY10" fmla="*/ 1763772 h 2180461"/>
              <a:gd name="connsiteX11" fmla="*/ 1435261 w 9144061"/>
              <a:gd name="connsiteY11" fmla="*/ 1752197 h 2180461"/>
              <a:gd name="connsiteX12" fmla="*/ 1747777 w 9144061"/>
              <a:gd name="connsiteY12" fmla="*/ 1648025 h 2180461"/>
              <a:gd name="connsiteX13" fmla="*/ 1886673 w 9144061"/>
              <a:gd name="connsiteY13" fmla="*/ 1613301 h 2180461"/>
              <a:gd name="connsiteX14" fmla="*/ 1990845 w 9144061"/>
              <a:gd name="connsiteY14" fmla="*/ 1590152 h 2180461"/>
              <a:gd name="connsiteX15" fmla="*/ 2071868 w 9144061"/>
              <a:gd name="connsiteY15" fmla="*/ 1567002 h 2180461"/>
              <a:gd name="connsiteX16" fmla="*/ 2141316 w 9144061"/>
              <a:gd name="connsiteY16" fmla="*/ 1555428 h 2180461"/>
              <a:gd name="connsiteX17" fmla="*/ 2187615 w 9144061"/>
              <a:gd name="connsiteY17" fmla="*/ 1543853 h 2180461"/>
              <a:gd name="connsiteX18" fmla="*/ 2374375 w 9144061"/>
              <a:gd name="connsiteY18" fmla="*/ 1500110 h 2180461"/>
              <a:gd name="connsiteX19" fmla="*/ 2662177 w 9144061"/>
              <a:gd name="connsiteY19" fmla="*/ 1439681 h 2180461"/>
              <a:gd name="connsiteX20" fmla="*/ 2878551 w 9144061"/>
              <a:gd name="connsiteY20" fmla="*/ 1423987 h 2180461"/>
              <a:gd name="connsiteX21" fmla="*/ 3240911 w 9144061"/>
              <a:gd name="connsiteY21" fmla="*/ 1451255 h 2180461"/>
              <a:gd name="connsiteX22" fmla="*/ 3359996 w 9144061"/>
              <a:gd name="connsiteY22" fmla="*/ 1524040 h 2180461"/>
              <a:gd name="connsiteX23" fmla="*/ 3460830 w 9144061"/>
              <a:gd name="connsiteY23" fmla="*/ 1648025 h 2180461"/>
              <a:gd name="connsiteX24" fmla="*/ 3652334 w 9144061"/>
              <a:gd name="connsiteY24" fmla="*/ 1842190 h 2180461"/>
              <a:gd name="connsiteX25" fmla="*/ 3965998 w 9144061"/>
              <a:gd name="connsiteY25" fmla="*/ 1991147 h 2180461"/>
              <a:gd name="connsiteX26" fmla="*/ 4185615 w 9144061"/>
              <a:gd name="connsiteY26" fmla="*/ 1981306 h 2180461"/>
              <a:gd name="connsiteX27" fmla="*/ 4317357 w 9144061"/>
              <a:gd name="connsiteY27" fmla="*/ 1925818 h 2180461"/>
              <a:gd name="connsiteX28" fmla="*/ 4363655 w 9144061"/>
              <a:gd name="connsiteY28" fmla="*/ 1867944 h 2180461"/>
              <a:gd name="connsiteX29" fmla="*/ 4352081 w 9144061"/>
              <a:gd name="connsiteY29" fmla="*/ 1705899 h 2180461"/>
              <a:gd name="connsiteX30" fmla="*/ 4236334 w 9144061"/>
              <a:gd name="connsiteY30" fmla="*/ 1416531 h 2180461"/>
              <a:gd name="connsiteX31" fmla="*/ 4143737 w 9144061"/>
              <a:gd name="connsiteY31" fmla="*/ 1208187 h 2180461"/>
              <a:gd name="connsiteX32" fmla="*/ 4155311 w 9144061"/>
              <a:gd name="connsiteY32" fmla="*/ 1034567 h 2180461"/>
              <a:gd name="connsiteX33" fmla="*/ 4236334 w 9144061"/>
              <a:gd name="connsiteY33" fmla="*/ 952762 h 2180461"/>
              <a:gd name="connsiteX34" fmla="*/ 4433104 w 9144061"/>
              <a:gd name="connsiteY34" fmla="*/ 872521 h 2180461"/>
              <a:gd name="connsiteX35" fmla="*/ 4745620 w 9144061"/>
              <a:gd name="connsiteY35" fmla="*/ 814648 h 2180461"/>
              <a:gd name="connsiteX36" fmla="*/ 4919240 w 9144061"/>
              <a:gd name="connsiteY36" fmla="*/ 779924 h 2180461"/>
              <a:gd name="connsiteX37" fmla="*/ 5034987 w 9144061"/>
              <a:gd name="connsiteY37" fmla="*/ 745200 h 2180461"/>
              <a:gd name="connsiteX38" fmla="*/ 5104435 w 9144061"/>
              <a:gd name="connsiteY38" fmla="*/ 722050 h 2180461"/>
              <a:gd name="connsiteX39" fmla="*/ 5254906 w 9144061"/>
              <a:gd name="connsiteY39" fmla="*/ 641028 h 2180461"/>
              <a:gd name="connsiteX40" fmla="*/ 5382228 w 9144061"/>
              <a:gd name="connsiteY40" fmla="*/ 571580 h 2180461"/>
              <a:gd name="connsiteX41" fmla="*/ 5509549 w 9144061"/>
              <a:gd name="connsiteY41" fmla="*/ 478982 h 2180461"/>
              <a:gd name="connsiteX42" fmla="*/ 5625296 w 9144061"/>
              <a:gd name="connsiteY42" fmla="*/ 401296 h 2180461"/>
              <a:gd name="connsiteX43" fmla="*/ 5722663 w 9144061"/>
              <a:gd name="connsiteY43" fmla="*/ 321706 h 2180461"/>
              <a:gd name="connsiteX44" fmla="*/ 5833815 w 9144061"/>
              <a:gd name="connsiteY44" fmla="*/ 247663 h 2180461"/>
              <a:gd name="connsiteX45" fmla="*/ 5984286 w 9144061"/>
              <a:gd name="connsiteY45" fmla="*/ 143665 h 2180461"/>
              <a:gd name="connsiteX46" fmla="*/ 6104278 w 9144061"/>
              <a:gd name="connsiteY46" fmla="*/ 88351 h 2180461"/>
              <a:gd name="connsiteX47" fmla="*/ 6220200 w 9144061"/>
              <a:gd name="connsiteY47" fmla="*/ 32689 h 2180461"/>
              <a:gd name="connsiteX48" fmla="*/ 6352291 w 9144061"/>
              <a:gd name="connsiteY48" fmla="*/ 2385 h 2180461"/>
              <a:gd name="connsiteX49" fmla="*/ 6456289 w 9144061"/>
              <a:gd name="connsiteY49" fmla="*/ 2210 h 2180461"/>
              <a:gd name="connsiteX50" fmla="*/ 6639233 w 9144061"/>
              <a:gd name="connsiteY50" fmla="*/ 4420 h 2180461"/>
              <a:gd name="connsiteX51" fmla="*/ 6954749 w 9144061"/>
              <a:gd name="connsiteY51" fmla="*/ 16741 h 2180461"/>
              <a:gd name="connsiteX52" fmla="*/ 7641719 w 9144061"/>
              <a:gd name="connsiteY52" fmla="*/ 56816 h 2180461"/>
              <a:gd name="connsiteX53" fmla="*/ 8324112 w 9144061"/>
              <a:gd name="connsiteY53" fmla="*/ 133147 h 2180461"/>
              <a:gd name="connsiteX54" fmla="*/ 8700423 w 9144061"/>
              <a:gd name="connsiteY54" fmla="*/ 319773 h 2180461"/>
              <a:gd name="connsiteX55" fmla="*/ 8884634 w 9144061"/>
              <a:gd name="connsiteY55" fmla="*/ 523585 h 2180461"/>
              <a:gd name="connsiteX56" fmla="*/ 9051402 w 9144061"/>
              <a:gd name="connsiteY56" fmla="*/ 787929 h 2180461"/>
              <a:gd name="connsiteX57" fmla="*/ 9106246 w 9144061"/>
              <a:gd name="connsiteY57" fmla="*/ 935371 h 2180461"/>
              <a:gd name="connsiteX58" fmla="*/ 9144000 w 9144061"/>
              <a:gd name="connsiteY58" fmla="*/ 1150314 h 2180461"/>
              <a:gd name="connsiteX59" fmla="*/ 9097701 w 9144061"/>
              <a:gd name="connsiteY59" fmla="*/ 1543853 h 2180461"/>
              <a:gd name="connsiteX60" fmla="*/ 9042020 w 9144061"/>
              <a:gd name="connsiteY60" fmla="*/ 1712826 h 2180461"/>
              <a:gd name="connsiteX61" fmla="*/ 8875702 w 9144061"/>
              <a:gd name="connsiteY61" fmla="*/ 1941778 h 2180461"/>
              <a:gd name="connsiteX62" fmla="*/ 8610516 w 9144061"/>
              <a:gd name="connsiteY62" fmla="*/ 2171318 h 2180461"/>
              <a:gd name="connsiteX0" fmla="*/ 0 w 9144061"/>
              <a:gd name="connsiteY0" fmla="*/ 2180461 h 2180461"/>
              <a:gd name="connsiteX1" fmla="*/ 104172 w 9144061"/>
              <a:gd name="connsiteY1" fmla="*/ 2157311 h 2180461"/>
              <a:gd name="connsiteX2" fmla="*/ 208344 w 9144061"/>
              <a:gd name="connsiteY2" fmla="*/ 2122587 h 2180461"/>
              <a:gd name="connsiteX3" fmla="*/ 300942 w 9144061"/>
              <a:gd name="connsiteY3" fmla="*/ 2099438 h 2180461"/>
              <a:gd name="connsiteX4" fmla="*/ 497711 w 9144061"/>
              <a:gd name="connsiteY4" fmla="*/ 2041564 h 2180461"/>
              <a:gd name="connsiteX5" fmla="*/ 601883 w 9144061"/>
              <a:gd name="connsiteY5" fmla="*/ 2006840 h 2180461"/>
              <a:gd name="connsiteX6" fmla="*/ 856526 w 9144061"/>
              <a:gd name="connsiteY6" fmla="*/ 1925818 h 2180461"/>
              <a:gd name="connsiteX7" fmla="*/ 972273 w 9144061"/>
              <a:gd name="connsiteY7" fmla="*/ 1891093 h 2180461"/>
              <a:gd name="connsiteX8" fmla="*/ 1099595 w 9144061"/>
              <a:gd name="connsiteY8" fmla="*/ 1856369 h 2180461"/>
              <a:gd name="connsiteX9" fmla="*/ 1273215 w 9144061"/>
              <a:gd name="connsiteY9" fmla="*/ 1798496 h 2180461"/>
              <a:gd name="connsiteX10" fmla="*/ 1400537 w 9144061"/>
              <a:gd name="connsiteY10" fmla="*/ 1763772 h 2180461"/>
              <a:gd name="connsiteX11" fmla="*/ 1435261 w 9144061"/>
              <a:gd name="connsiteY11" fmla="*/ 1752197 h 2180461"/>
              <a:gd name="connsiteX12" fmla="*/ 1747777 w 9144061"/>
              <a:gd name="connsiteY12" fmla="*/ 1648025 h 2180461"/>
              <a:gd name="connsiteX13" fmla="*/ 1886673 w 9144061"/>
              <a:gd name="connsiteY13" fmla="*/ 1613301 h 2180461"/>
              <a:gd name="connsiteX14" fmla="*/ 1990845 w 9144061"/>
              <a:gd name="connsiteY14" fmla="*/ 1590152 h 2180461"/>
              <a:gd name="connsiteX15" fmla="*/ 2071868 w 9144061"/>
              <a:gd name="connsiteY15" fmla="*/ 1567002 h 2180461"/>
              <a:gd name="connsiteX16" fmla="*/ 2141316 w 9144061"/>
              <a:gd name="connsiteY16" fmla="*/ 1555428 h 2180461"/>
              <a:gd name="connsiteX17" fmla="*/ 2187615 w 9144061"/>
              <a:gd name="connsiteY17" fmla="*/ 1543853 h 2180461"/>
              <a:gd name="connsiteX18" fmla="*/ 2374375 w 9144061"/>
              <a:gd name="connsiteY18" fmla="*/ 1500110 h 2180461"/>
              <a:gd name="connsiteX19" fmla="*/ 2662177 w 9144061"/>
              <a:gd name="connsiteY19" fmla="*/ 1439681 h 2180461"/>
              <a:gd name="connsiteX20" fmla="*/ 2878551 w 9144061"/>
              <a:gd name="connsiteY20" fmla="*/ 1423987 h 2180461"/>
              <a:gd name="connsiteX21" fmla="*/ 3240911 w 9144061"/>
              <a:gd name="connsiteY21" fmla="*/ 1451255 h 2180461"/>
              <a:gd name="connsiteX22" fmla="*/ 3359996 w 9144061"/>
              <a:gd name="connsiteY22" fmla="*/ 1524040 h 2180461"/>
              <a:gd name="connsiteX23" fmla="*/ 3460830 w 9144061"/>
              <a:gd name="connsiteY23" fmla="*/ 1648025 h 2180461"/>
              <a:gd name="connsiteX24" fmla="*/ 3652334 w 9144061"/>
              <a:gd name="connsiteY24" fmla="*/ 1842190 h 2180461"/>
              <a:gd name="connsiteX25" fmla="*/ 3965998 w 9144061"/>
              <a:gd name="connsiteY25" fmla="*/ 1991147 h 2180461"/>
              <a:gd name="connsiteX26" fmla="*/ 4185615 w 9144061"/>
              <a:gd name="connsiteY26" fmla="*/ 1981306 h 2180461"/>
              <a:gd name="connsiteX27" fmla="*/ 4317357 w 9144061"/>
              <a:gd name="connsiteY27" fmla="*/ 1925818 h 2180461"/>
              <a:gd name="connsiteX28" fmla="*/ 4363655 w 9144061"/>
              <a:gd name="connsiteY28" fmla="*/ 1867944 h 2180461"/>
              <a:gd name="connsiteX29" fmla="*/ 4352081 w 9144061"/>
              <a:gd name="connsiteY29" fmla="*/ 1705899 h 2180461"/>
              <a:gd name="connsiteX30" fmla="*/ 4236334 w 9144061"/>
              <a:gd name="connsiteY30" fmla="*/ 1416531 h 2180461"/>
              <a:gd name="connsiteX31" fmla="*/ 4143737 w 9144061"/>
              <a:gd name="connsiteY31" fmla="*/ 1208187 h 2180461"/>
              <a:gd name="connsiteX32" fmla="*/ 4155311 w 9144061"/>
              <a:gd name="connsiteY32" fmla="*/ 1034567 h 2180461"/>
              <a:gd name="connsiteX33" fmla="*/ 4236334 w 9144061"/>
              <a:gd name="connsiteY33" fmla="*/ 952762 h 2180461"/>
              <a:gd name="connsiteX34" fmla="*/ 4433104 w 9144061"/>
              <a:gd name="connsiteY34" fmla="*/ 872521 h 2180461"/>
              <a:gd name="connsiteX35" fmla="*/ 4745620 w 9144061"/>
              <a:gd name="connsiteY35" fmla="*/ 814648 h 2180461"/>
              <a:gd name="connsiteX36" fmla="*/ 4919240 w 9144061"/>
              <a:gd name="connsiteY36" fmla="*/ 779924 h 2180461"/>
              <a:gd name="connsiteX37" fmla="*/ 5034987 w 9144061"/>
              <a:gd name="connsiteY37" fmla="*/ 745200 h 2180461"/>
              <a:gd name="connsiteX38" fmla="*/ 5104435 w 9144061"/>
              <a:gd name="connsiteY38" fmla="*/ 722050 h 2180461"/>
              <a:gd name="connsiteX39" fmla="*/ 5254906 w 9144061"/>
              <a:gd name="connsiteY39" fmla="*/ 641028 h 2180461"/>
              <a:gd name="connsiteX40" fmla="*/ 5382228 w 9144061"/>
              <a:gd name="connsiteY40" fmla="*/ 571580 h 2180461"/>
              <a:gd name="connsiteX41" fmla="*/ 5509549 w 9144061"/>
              <a:gd name="connsiteY41" fmla="*/ 478982 h 2180461"/>
              <a:gd name="connsiteX42" fmla="*/ 5625296 w 9144061"/>
              <a:gd name="connsiteY42" fmla="*/ 401296 h 2180461"/>
              <a:gd name="connsiteX43" fmla="*/ 5722663 w 9144061"/>
              <a:gd name="connsiteY43" fmla="*/ 321706 h 2180461"/>
              <a:gd name="connsiteX44" fmla="*/ 5833815 w 9144061"/>
              <a:gd name="connsiteY44" fmla="*/ 247663 h 2180461"/>
              <a:gd name="connsiteX45" fmla="*/ 5984286 w 9144061"/>
              <a:gd name="connsiteY45" fmla="*/ 143665 h 2180461"/>
              <a:gd name="connsiteX46" fmla="*/ 6104278 w 9144061"/>
              <a:gd name="connsiteY46" fmla="*/ 88351 h 2180461"/>
              <a:gd name="connsiteX47" fmla="*/ 6220200 w 9144061"/>
              <a:gd name="connsiteY47" fmla="*/ 32689 h 2180461"/>
              <a:gd name="connsiteX48" fmla="*/ 6352291 w 9144061"/>
              <a:gd name="connsiteY48" fmla="*/ 2385 h 2180461"/>
              <a:gd name="connsiteX49" fmla="*/ 6456289 w 9144061"/>
              <a:gd name="connsiteY49" fmla="*/ 2210 h 2180461"/>
              <a:gd name="connsiteX50" fmla="*/ 6639233 w 9144061"/>
              <a:gd name="connsiteY50" fmla="*/ 4420 h 2180461"/>
              <a:gd name="connsiteX51" fmla="*/ 6954749 w 9144061"/>
              <a:gd name="connsiteY51" fmla="*/ 16741 h 2180461"/>
              <a:gd name="connsiteX52" fmla="*/ 7641719 w 9144061"/>
              <a:gd name="connsiteY52" fmla="*/ 56816 h 2180461"/>
              <a:gd name="connsiteX53" fmla="*/ 8324112 w 9144061"/>
              <a:gd name="connsiteY53" fmla="*/ 133147 h 2180461"/>
              <a:gd name="connsiteX54" fmla="*/ 8700423 w 9144061"/>
              <a:gd name="connsiteY54" fmla="*/ 319773 h 2180461"/>
              <a:gd name="connsiteX55" fmla="*/ 8884634 w 9144061"/>
              <a:gd name="connsiteY55" fmla="*/ 523585 h 2180461"/>
              <a:gd name="connsiteX56" fmla="*/ 9051402 w 9144061"/>
              <a:gd name="connsiteY56" fmla="*/ 787929 h 2180461"/>
              <a:gd name="connsiteX57" fmla="*/ 9106246 w 9144061"/>
              <a:gd name="connsiteY57" fmla="*/ 935371 h 2180461"/>
              <a:gd name="connsiteX58" fmla="*/ 9144000 w 9144061"/>
              <a:gd name="connsiteY58" fmla="*/ 1150314 h 2180461"/>
              <a:gd name="connsiteX59" fmla="*/ 9097701 w 9144061"/>
              <a:gd name="connsiteY59" fmla="*/ 1543853 h 2180461"/>
              <a:gd name="connsiteX60" fmla="*/ 9042020 w 9144061"/>
              <a:gd name="connsiteY60" fmla="*/ 1712826 h 2180461"/>
              <a:gd name="connsiteX61" fmla="*/ 8875702 w 9144061"/>
              <a:gd name="connsiteY61" fmla="*/ 1941778 h 2180461"/>
              <a:gd name="connsiteX62" fmla="*/ 8610516 w 9144061"/>
              <a:gd name="connsiteY62" fmla="*/ 2171318 h 2180461"/>
              <a:gd name="connsiteX0" fmla="*/ 0 w 9144061"/>
              <a:gd name="connsiteY0" fmla="*/ 2180461 h 2180461"/>
              <a:gd name="connsiteX1" fmla="*/ 104172 w 9144061"/>
              <a:gd name="connsiteY1" fmla="*/ 2157311 h 2180461"/>
              <a:gd name="connsiteX2" fmla="*/ 208344 w 9144061"/>
              <a:gd name="connsiteY2" fmla="*/ 2122587 h 2180461"/>
              <a:gd name="connsiteX3" fmla="*/ 300942 w 9144061"/>
              <a:gd name="connsiteY3" fmla="*/ 2099438 h 2180461"/>
              <a:gd name="connsiteX4" fmla="*/ 497711 w 9144061"/>
              <a:gd name="connsiteY4" fmla="*/ 2041564 h 2180461"/>
              <a:gd name="connsiteX5" fmla="*/ 601883 w 9144061"/>
              <a:gd name="connsiteY5" fmla="*/ 2006840 h 2180461"/>
              <a:gd name="connsiteX6" fmla="*/ 856526 w 9144061"/>
              <a:gd name="connsiteY6" fmla="*/ 1925818 h 2180461"/>
              <a:gd name="connsiteX7" fmla="*/ 972273 w 9144061"/>
              <a:gd name="connsiteY7" fmla="*/ 1891093 h 2180461"/>
              <a:gd name="connsiteX8" fmla="*/ 1099595 w 9144061"/>
              <a:gd name="connsiteY8" fmla="*/ 1856369 h 2180461"/>
              <a:gd name="connsiteX9" fmla="*/ 1273215 w 9144061"/>
              <a:gd name="connsiteY9" fmla="*/ 1798496 h 2180461"/>
              <a:gd name="connsiteX10" fmla="*/ 1400537 w 9144061"/>
              <a:gd name="connsiteY10" fmla="*/ 1763772 h 2180461"/>
              <a:gd name="connsiteX11" fmla="*/ 1435261 w 9144061"/>
              <a:gd name="connsiteY11" fmla="*/ 1752197 h 2180461"/>
              <a:gd name="connsiteX12" fmla="*/ 1747777 w 9144061"/>
              <a:gd name="connsiteY12" fmla="*/ 1648025 h 2180461"/>
              <a:gd name="connsiteX13" fmla="*/ 1886673 w 9144061"/>
              <a:gd name="connsiteY13" fmla="*/ 1613301 h 2180461"/>
              <a:gd name="connsiteX14" fmla="*/ 1990845 w 9144061"/>
              <a:gd name="connsiteY14" fmla="*/ 1590152 h 2180461"/>
              <a:gd name="connsiteX15" fmla="*/ 2071868 w 9144061"/>
              <a:gd name="connsiteY15" fmla="*/ 1567002 h 2180461"/>
              <a:gd name="connsiteX16" fmla="*/ 2141316 w 9144061"/>
              <a:gd name="connsiteY16" fmla="*/ 1555428 h 2180461"/>
              <a:gd name="connsiteX17" fmla="*/ 2187615 w 9144061"/>
              <a:gd name="connsiteY17" fmla="*/ 1543853 h 2180461"/>
              <a:gd name="connsiteX18" fmla="*/ 2374375 w 9144061"/>
              <a:gd name="connsiteY18" fmla="*/ 1500110 h 2180461"/>
              <a:gd name="connsiteX19" fmla="*/ 2662177 w 9144061"/>
              <a:gd name="connsiteY19" fmla="*/ 1439681 h 2180461"/>
              <a:gd name="connsiteX20" fmla="*/ 2878551 w 9144061"/>
              <a:gd name="connsiteY20" fmla="*/ 1423987 h 2180461"/>
              <a:gd name="connsiteX21" fmla="*/ 3240911 w 9144061"/>
              <a:gd name="connsiteY21" fmla="*/ 1451255 h 2180461"/>
              <a:gd name="connsiteX22" fmla="*/ 3359996 w 9144061"/>
              <a:gd name="connsiteY22" fmla="*/ 1524040 h 2180461"/>
              <a:gd name="connsiteX23" fmla="*/ 3460830 w 9144061"/>
              <a:gd name="connsiteY23" fmla="*/ 1648025 h 2180461"/>
              <a:gd name="connsiteX24" fmla="*/ 3652334 w 9144061"/>
              <a:gd name="connsiteY24" fmla="*/ 1842190 h 2180461"/>
              <a:gd name="connsiteX25" fmla="*/ 3965998 w 9144061"/>
              <a:gd name="connsiteY25" fmla="*/ 1991147 h 2180461"/>
              <a:gd name="connsiteX26" fmla="*/ 4185615 w 9144061"/>
              <a:gd name="connsiteY26" fmla="*/ 1981306 h 2180461"/>
              <a:gd name="connsiteX27" fmla="*/ 4317357 w 9144061"/>
              <a:gd name="connsiteY27" fmla="*/ 1925818 h 2180461"/>
              <a:gd name="connsiteX28" fmla="*/ 4363655 w 9144061"/>
              <a:gd name="connsiteY28" fmla="*/ 1867944 h 2180461"/>
              <a:gd name="connsiteX29" fmla="*/ 4352081 w 9144061"/>
              <a:gd name="connsiteY29" fmla="*/ 1705899 h 2180461"/>
              <a:gd name="connsiteX30" fmla="*/ 4236334 w 9144061"/>
              <a:gd name="connsiteY30" fmla="*/ 1416531 h 2180461"/>
              <a:gd name="connsiteX31" fmla="*/ 4143737 w 9144061"/>
              <a:gd name="connsiteY31" fmla="*/ 1208187 h 2180461"/>
              <a:gd name="connsiteX32" fmla="*/ 4155311 w 9144061"/>
              <a:gd name="connsiteY32" fmla="*/ 1034567 h 2180461"/>
              <a:gd name="connsiteX33" fmla="*/ 4236334 w 9144061"/>
              <a:gd name="connsiteY33" fmla="*/ 952762 h 2180461"/>
              <a:gd name="connsiteX34" fmla="*/ 4433104 w 9144061"/>
              <a:gd name="connsiteY34" fmla="*/ 872521 h 2180461"/>
              <a:gd name="connsiteX35" fmla="*/ 4745620 w 9144061"/>
              <a:gd name="connsiteY35" fmla="*/ 814648 h 2180461"/>
              <a:gd name="connsiteX36" fmla="*/ 4919240 w 9144061"/>
              <a:gd name="connsiteY36" fmla="*/ 779924 h 2180461"/>
              <a:gd name="connsiteX37" fmla="*/ 5034987 w 9144061"/>
              <a:gd name="connsiteY37" fmla="*/ 745200 h 2180461"/>
              <a:gd name="connsiteX38" fmla="*/ 5104435 w 9144061"/>
              <a:gd name="connsiteY38" fmla="*/ 722050 h 2180461"/>
              <a:gd name="connsiteX39" fmla="*/ 5254906 w 9144061"/>
              <a:gd name="connsiteY39" fmla="*/ 641028 h 2180461"/>
              <a:gd name="connsiteX40" fmla="*/ 5382228 w 9144061"/>
              <a:gd name="connsiteY40" fmla="*/ 571580 h 2180461"/>
              <a:gd name="connsiteX41" fmla="*/ 5509549 w 9144061"/>
              <a:gd name="connsiteY41" fmla="*/ 478982 h 2180461"/>
              <a:gd name="connsiteX42" fmla="*/ 5625296 w 9144061"/>
              <a:gd name="connsiteY42" fmla="*/ 401296 h 2180461"/>
              <a:gd name="connsiteX43" fmla="*/ 5722663 w 9144061"/>
              <a:gd name="connsiteY43" fmla="*/ 321706 h 2180461"/>
              <a:gd name="connsiteX44" fmla="*/ 5833815 w 9144061"/>
              <a:gd name="connsiteY44" fmla="*/ 247663 h 2180461"/>
              <a:gd name="connsiteX45" fmla="*/ 5984286 w 9144061"/>
              <a:gd name="connsiteY45" fmla="*/ 143665 h 2180461"/>
              <a:gd name="connsiteX46" fmla="*/ 6104278 w 9144061"/>
              <a:gd name="connsiteY46" fmla="*/ 88351 h 2180461"/>
              <a:gd name="connsiteX47" fmla="*/ 6220200 w 9144061"/>
              <a:gd name="connsiteY47" fmla="*/ 32689 h 2180461"/>
              <a:gd name="connsiteX48" fmla="*/ 6352291 w 9144061"/>
              <a:gd name="connsiteY48" fmla="*/ 2385 h 2180461"/>
              <a:gd name="connsiteX49" fmla="*/ 6456289 w 9144061"/>
              <a:gd name="connsiteY49" fmla="*/ 2210 h 2180461"/>
              <a:gd name="connsiteX50" fmla="*/ 6639233 w 9144061"/>
              <a:gd name="connsiteY50" fmla="*/ 4420 h 2180461"/>
              <a:gd name="connsiteX51" fmla="*/ 6954749 w 9144061"/>
              <a:gd name="connsiteY51" fmla="*/ 16741 h 2180461"/>
              <a:gd name="connsiteX52" fmla="*/ 7641719 w 9144061"/>
              <a:gd name="connsiteY52" fmla="*/ 56816 h 2180461"/>
              <a:gd name="connsiteX53" fmla="*/ 8324112 w 9144061"/>
              <a:gd name="connsiteY53" fmla="*/ 133147 h 2180461"/>
              <a:gd name="connsiteX54" fmla="*/ 8700423 w 9144061"/>
              <a:gd name="connsiteY54" fmla="*/ 296798 h 2180461"/>
              <a:gd name="connsiteX55" fmla="*/ 8884634 w 9144061"/>
              <a:gd name="connsiteY55" fmla="*/ 523585 h 2180461"/>
              <a:gd name="connsiteX56" fmla="*/ 9051402 w 9144061"/>
              <a:gd name="connsiteY56" fmla="*/ 787929 h 2180461"/>
              <a:gd name="connsiteX57" fmla="*/ 9106246 w 9144061"/>
              <a:gd name="connsiteY57" fmla="*/ 935371 h 2180461"/>
              <a:gd name="connsiteX58" fmla="*/ 9144000 w 9144061"/>
              <a:gd name="connsiteY58" fmla="*/ 1150314 h 2180461"/>
              <a:gd name="connsiteX59" fmla="*/ 9097701 w 9144061"/>
              <a:gd name="connsiteY59" fmla="*/ 1543853 h 2180461"/>
              <a:gd name="connsiteX60" fmla="*/ 9042020 w 9144061"/>
              <a:gd name="connsiteY60" fmla="*/ 1712826 h 2180461"/>
              <a:gd name="connsiteX61" fmla="*/ 8875702 w 9144061"/>
              <a:gd name="connsiteY61" fmla="*/ 1941778 h 2180461"/>
              <a:gd name="connsiteX62" fmla="*/ 8610516 w 9144061"/>
              <a:gd name="connsiteY62" fmla="*/ 2171318 h 2180461"/>
              <a:gd name="connsiteX0" fmla="*/ 0 w 9144061"/>
              <a:gd name="connsiteY0" fmla="*/ 2180461 h 2180461"/>
              <a:gd name="connsiteX1" fmla="*/ 104172 w 9144061"/>
              <a:gd name="connsiteY1" fmla="*/ 2157311 h 2180461"/>
              <a:gd name="connsiteX2" fmla="*/ 208344 w 9144061"/>
              <a:gd name="connsiteY2" fmla="*/ 2122587 h 2180461"/>
              <a:gd name="connsiteX3" fmla="*/ 300942 w 9144061"/>
              <a:gd name="connsiteY3" fmla="*/ 2099438 h 2180461"/>
              <a:gd name="connsiteX4" fmla="*/ 497711 w 9144061"/>
              <a:gd name="connsiteY4" fmla="*/ 2041564 h 2180461"/>
              <a:gd name="connsiteX5" fmla="*/ 601883 w 9144061"/>
              <a:gd name="connsiteY5" fmla="*/ 2006840 h 2180461"/>
              <a:gd name="connsiteX6" fmla="*/ 856526 w 9144061"/>
              <a:gd name="connsiteY6" fmla="*/ 1925818 h 2180461"/>
              <a:gd name="connsiteX7" fmla="*/ 972273 w 9144061"/>
              <a:gd name="connsiteY7" fmla="*/ 1891093 h 2180461"/>
              <a:gd name="connsiteX8" fmla="*/ 1099595 w 9144061"/>
              <a:gd name="connsiteY8" fmla="*/ 1856369 h 2180461"/>
              <a:gd name="connsiteX9" fmla="*/ 1273215 w 9144061"/>
              <a:gd name="connsiteY9" fmla="*/ 1798496 h 2180461"/>
              <a:gd name="connsiteX10" fmla="*/ 1400537 w 9144061"/>
              <a:gd name="connsiteY10" fmla="*/ 1763772 h 2180461"/>
              <a:gd name="connsiteX11" fmla="*/ 1435261 w 9144061"/>
              <a:gd name="connsiteY11" fmla="*/ 1752197 h 2180461"/>
              <a:gd name="connsiteX12" fmla="*/ 1747777 w 9144061"/>
              <a:gd name="connsiteY12" fmla="*/ 1648025 h 2180461"/>
              <a:gd name="connsiteX13" fmla="*/ 1886673 w 9144061"/>
              <a:gd name="connsiteY13" fmla="*/ 1613301 h 2180461"/>
              <a:gd name="connsiteX14" fmla="*/ 1990845 w 9144061"/>
              <a:gd name="connsiteY14" fmla="*/ 1590152 h 2180461"/>
              <a:gd name="connsiteX15" fmla="*/ 2071868 w 9144061"/>
              <a:gd name="connsiteY15" fmla="*/ 1567002 h 2180461"/>
              <a:gd name="connsiteX16" fmla="*/ 2141316 w 9144061"/>
              <a:gd name="connsiteY16" fmla="*/ 1555428 h 2180461"/>
              <a:gd name="connsiteX17" fmla="*/ 2187615 w 9144061"/>
              <a:gd name="connsiteY17" fmla="*/ 1543853 h 2180461"/>
              <a:gd name="connsiteX18" fmla="*/ 2374375 w 9144061"/>
              <a:gd name="connsiteY18" fmla="*/ 1500110 h 2180461"/>
              <a:gd name="connsiteX19" fmla="*/ 2662177 w 9144061"/>
              <a:gd name="connsiteY19" fmla="*/ 1439681 h 2180461"/>
              <a:gd name="connsiteX20" fmla="*/ 2878551 w 9144061"/>
              <a:gd name="connsiteY20" fmla="*/ 1423987 h 2180461"/>
              <a:gd name="connsiteX21" fmla="*/ 3240911 w 9144061"/>
              <a:gd name="connsiteY21" fmla="*/ 1451255 h 2180461"/>
              <a:gd name="connsiteX22" fmla="*/ 3359996 w 9144061"/>
              <a:gd name="connsiteY22" fmla="*/ 1524040 h 2180461"/>
              <a:gd name="connsiteX23" fmla="*/ 3460830 w 9144061"/>
              <a:gd name="connsiteY23" fmla="*/ 1648025 h 2180461"/>
              <a:gd name="connsiteX24" fmla="*/ 3652334 w 9144061"/>
              <a:gd name="connsiteY24" fmla="*/ 1842190 h 2180461"/>
              <a:gd name="connsiteX25" fmla="*/ 3965998 w 9144061"/>
              <a:gd name="connsiteY25" fmla="*/ 1991147 h 2180461"/>
              <a:gd name="connsiteX26" fmla="*/ 4185615 w 9144061"/>
              <a:gd name="connsiteY26" fmla="*/ 1981306 h 2180461"/>
              <a:gd name="connsiteX27" fmla="*/ 4317357 w 9144061"/>
              <a:gd name="connsiteY27" fmla="*/ 1925818 h 2180461"/>
              <a:gd name="connsiteX28" fmla="*/ 4363655 w 9144061"/>
              <a:gd name="connsiteY28" fmla="*/ 1867944 h 2180461"/>
              <a:gd name="connsiteX29" fmla="*/ 4352081 w 9144061"/>
              <a:gd name="connsiteY29" fmla="*/ 1705899 h 2180461"/>
              <a:gd name="connsiteX30" fmla="*/ 4236334 w 9144061"/>
              <a:gd name="connsiteY30" fmla="*/ 1416531 h 2180461"/>
              <a:gd name="connsiteX31" fmla="*/ 4143737 w 9144061"/>
              <a:gd name="connsiteY31" fmla="*/ 1208187 h 2180461"/>
              <a:gd name="connsiteX32" fmla="*/ 4155311 w 9144061"/>
              <a:gd name="connsiteY32" fmla="*/ 1034567 h 2180461"/>
              <a:gd name="connsiteX33" fmla="*/ 4236334 w 9144061"/>
              <a:gd name="connsiteY33" fmla="*/ 952762 h 2180461"/>
              <a:gd name="connsiteX34" fmla="*/ 4433104 w 9144061"/>
              <a:gd name="connsiteY34" fmla="*/ 872521 h 2180461"/>
              <a:gd name="connsiteX35" fmla="*/ 4745620 w 9144061"/>
              <a:gd name="connsiteY35" fmla="*/ 814648 h 2180461"/>
              <a:gd name="connsiteX36" fmla="*/ 4919240 w 9144061"/>
              <a:gd name="connsiteY36" fmla="*/ 779924 h 2180461"/>
              <a:gd name="connsiteX37" fmla="*/ 5034987 w 9144061"/>
              <a:gd name="connsiteY37" fmla="*/ 745200 h 2180461"/>
              <a:gd name="connsiteX38" fmla="*/ 5104435 w 9144061"/>
              <a:gd name="connsiteY38" fmla="*/ 722050 h 2180461"/>
              <a:gd name="connsiteX39" fmla="*/ 5254906 w 9144061"/>
              <a:gd name="connsiteY39" fmla="*/ 641028 h 2180461"/>
              <a:gd name="connsiteX40" fmla="*/ 5382228 w 9144061"/>
              <a:gd name="connsiteY40" fmla="*/ 571580 h 2180461"/>
              <a:gd name="connsiteX41" fmla="*/ 5509549 w 9144061"/>
              <a:gd name="connsiteY41" fmla="*/ 478982 h 2180461"/>
              <a:gd name="connsiteX42" fmla="*/ 5625296 w 9144061"/>
              <a:gd name="connsiteY42" fmla="*/ 401296 h 2180461"/>
              <a:gd name="connsiteX43" fmla="*/ 5722663 w 9144061"/>
              <a:gd name="connsiteY43" fmla="*/ 321706 h 2180461"/>
              <a:gd name="connsiteX44" fmla="*/ 5833815 w 9144061"/>
              <a:gd name="connsiteY44" fmla="*/ 247663 h 2180461"/>
              <a:gd name="connsiteX45" fmla="*/ 5984286 w 9144061"/>
              <a:gd name="connsiteY45" fmla="*/ 143665 h 2180461"/>
              <a:gd name="connsiteX46" fmla="*/ 6104278 w 9144061"/>
              <a:gd name="connsiteY46" fmla="*/ 88351 h 2180461"/>
              <a:gd name="connsiteX47" fmla="*/ 6220200 w 9144061"/>
              <a:gd name="connsiteY47" fmla="*/ 32689 h 2180461"/>
              <a:gd name="connsiteX48" fmla="*/ 6352291 w 9144061"/>
              <a:gd name="connsiteY48" fmla="*/ 2385 h 2180461"/>
              <a:gd name="connsiteX49" fmla="*/ 6456289 w 9144061"/>
              <a:gd name="connsiteY49" fmla="*/ 2210 h 2180461"/>
              <a:gd name="connsiteX50" fmla="*/ 6639233 w 9144061"/>
              <a:gd name="connsiteY50" fmla="*/ 4420 h 2180461"/>
              <a:gd name="connsiteX51" fmla="*/ 6954749 w 9144061"/>
              <a:gd name="connsiteY51" fmla="*/ 16741 h 2180461"/>
              <a:gd name="connsiteX52" fmla="*/ 7641719 w 9144061"/>
              <a:gd name="connsiteY52" fmla="*/ 56816 h 2180461"/>
              <a:gd name="connsiteX53" fmla="*/ 8324112 w 9144061"/>
              <a:gd name="connsiteY53" fmla="*/ 133147 h 2180461"/>
              <a:gd name="connsiteX54" fmla="*/ 8700423 w 9144061"/>
              <a:gd name="connsiteY54" fmla="*/ 296798 h 2180461"/>
              <a:gd name="connsiteX55" fmla="*/ 8884634 w 9144061"/>
              <a:gd name="connsiteY55" fmla="*/ 523585 h 2180461"/>
              <a:gd name="connsiteX56" fmla="*/ 9051402 w 9144061"/>
              <a:gd name="connsiteY56" fmla="*/ 787929 h 2180461"/>
              <a:gd name="connsiteX57" fmla="*/ 9106246 w 9144061"/>
              <a:gd name="connsiteY57" fmla="*/ 935371 h 2180461"/>
              <a:gd name="connsiteX58" fmla="*/ 9144000 w 9144061"/>
              <a:gd name="connsiteY58" fmla="*/ 1150314 h 2180461"/>
              <a:gd name="connsiteX59" fmla="*/ 9097701 w 9144061"/>
              <a:gd name="connsiteY59" fmla="*/ 1543853 h 2180461"/>
              <a:gd name="connsiteX60" fmla="*/ 9042020 w 9144061"/>
              <a:gd name="connsiteY60" fmla="*/ 1712826 h 2180461"/>
              <a:gd name="connsiteX61" fmla="*/ 8875702 w 9144061"/>
              <a:gd name="connsiteY61" fmla="*/ 1941778 h 2180461"/>
              <a:gd name="connsiteX62" fmla="*/ 8610516 w 9144061"/>
              <a:gd name="connsiteY62" fmla="*/ 2171318 h 2180461"/>
              <a:gd name="connsiteX0" fmla="*/ 0 w 9144061"/>
              <a:gd name="connsiteY0" fmla="*/ 2180461 h 2180461"/>
              <a:gd name="connsiteX1" fmla="*/ 104172 w 9144061"/>
              <a:gd name="connsiteY1" fmla="*/ 2157311 h 2180461"/>
              <a:gd name="connsiteX2" fmla="*/ 208344 w 9144061"/>
              <a:gd name="connsiteY2" fmla="*/ 2122587 h 2180461"/>
              <a:gd name="connsiteX3" fmla="*/ 300942 w 9144061"/>
              <a:gd name="connsiteY3" fmla="*/ 2099438 h 2180461"/>
              <a:gd name="connsiteX4" fmla="*/ 497711 w 9144061"/>
              <a:gd name="connsiteY4" fmla="*/ 2041564 h 2180461"/>
              <a:gd name="connsiteX5" fmla="*/ 601883 w 9144061"/>
              <a:gd name="connsiteY5" fmla="*/ 2006840 h 2180461"/>
              <a:gd name="connsiteX6" fmla="*/ 856526 w 9144061"/>
              <a:gd name="connsiteY6" fmla="*/ 1925818 h 2180461"/>
              <a:gd name="connsiteX7" fmla="*/ 972273 w 9144061"/>
              <a:gd name="connsiteY7" fmla="*/ 1891093 h 2180461"/>
              <a:gd name="connsiteX8" fmla="*/ 1099595 w 9144061"/>
              <a:gd name="connsiteY8" fmla="*/ 1856369 h 2180461"/>
              <a:gd name="connsiteX9" fmla="*/ 1273215 w 9144061"/>
              <a:gd name="connsiteY9" fmla="*/ 1798496 h 2180461"/>
              <a:gd name="connsiteX10" fmla="*/ 1400537 w 9144061"/>
              <a:gd name="connsiteY10" fmla="*/ 1763772 h 2180461"/>
              <a:gd name="connsiteX11" fmla="*/ 1435261 w 9144061"/>
              <a:gd name="connsiteY11" fmla="*/ 1752197 h 2180461"/>
              <a:gd name="connsiteX12" fmla="*/ 1747777 w 9144061"/>
              <a:gd name="connsiteY12" fmla="*/ 1648025 h 2180461"/>
              <a:gd name="connsiteX13" fmla="*/ 1886673 w 9144061"/>
              <a:gd name="connsiteY13" fmla="*/ 1613301 h 2180461"/>
              <a:gd name="connsiteX14" fmla="*/ 1990845 w 9144061"/>
              <a:gd name="connsiteY14" fmla="*/ 1590152 h 2180461"/>
              <a:gd name="connsiteX15" fmla="*/ 2071868 w 9144061"/>
              <a:gd name="connsiteY15" fmla="*/ 1567002 h 2180461"/>
              <a:gd name="connsiteX16" fmla="*/ 2141316 w 9144061"/>
              <a:gd name="connsiteY16" fmla="*/ 1555428 h 2180461"/>
              <a:gd name="connsiteX17" fmla="*/ 2187615 w 9144061"/>
              <a:gd name="connsiteY17" fmla="*/ 1543853 h 2180461"/>
              <a:gd name="connsiteX18" fmla="*/ 2374375 w 9144061"/>
              <a:gd name="connsiteY18" fmla="*/ 1500110 h 2180461"/>
              <a:gd name="connsiteX19" fmla="*/ 2662177 w 9144061"/>
              <a:gd name="connsiteY19" fmla="*/ 1439681 h 2180461"/>
              <a:gd name="connsiteX20" fmla="*/ 2878551 w 9144061"/>
              <a:gd name="connsiteY20" fmla="*/ 1423987 h 2180461"/>
              <a:gd name="connsiteX21" fmla="*/ 3240911 w 9144061"/>
              <a:gd name="connsiteY21" fmla="*/ 1451255 h 2180461"/>
              <a:gd name="connsiteX22" fmla="*/ 3359996 w 9144061"/>
              <a:gd name="connsiteY22" fmla="*/ 1524040 h 2180461"/>
              <a:gd name="connsiteX23" fmla="*/ 3460830 w 9144061"/>
              <a:gd name="connsiteY23" fmla="*/ 1648025 h 2180461"/>
              <a:gd name="connsiteX24" fmla="*/ 3652334 w 9144061"/>
              <a:gd name="connsiteY24" fmla="*/ 1842190 h 2180461"/>
              <a:gd name="connsiteX25" fmla="*/ 3965998 w 9144061"/>
              <a:gd name="connsiteY25" fmla="*/ 1991147 h 2180461"/>
              <a:gd name="connsiteX26" fmla="*/ 4185615 w 9144061"/>
              <a:gd name="connsiteY26" fmla="*/ 1981306 h 2180461"/>
              <a:gd name="connsiteX27" fmla="*/ 4317357 w 9144061"/>
              <a:gd name="connsiteY27" fmla="*/ 1925818 h 2180461"/>
              <a:gd name="connsiteX28" fmla="*/ 4363655 w 9144061"/>
              <a:gd name="connsiteY28" fmla="*/ 1867944 h 2180461"/>
              <a:gd name="connsiteX29" fmla="*/ 4352081 w 9144061"/>
              <a:gd name="connsiteY29" fmla="*/ 1705899 h 2180461"/>
              <a:gd name="connsiteX30" fmla="*/ 4236334 w 9144061"/>
              <a:gd name="connsiteY30" fmla="*/ 1416531 h 2180461"/>
              <a:gd name="connsiteX31" fmla="*/ 4143737 w 9144061"/>
              <a:gd name="connsiteY31" fmla="*/ 1208187 h 2180461"/>
              <a:gd name="connsiteX32" fmla="*/ 4155311 w 9144061"/>
              <a:gd name="connsiteY32" fmla="*/ 1034567 h 2180461"/>
              <a:gd name="connsiteX33" fmla="*/ 4236334 w 9144061"/>
              <a:gd name="connsiteY33" fmla="*/ 952762 h 2180461"/>
              <a:gd name="connsiteX34" fmla="*/ 4433104 w 9144061"/>
              <a:gd name="connsiteY34" fmla="*/ 872521 h 2180461"/>
              <a:gd name="connsiteX35" fmla="*/ 4745620 w 9144061"/>
              <a:gd name="connsiteY35" fmla="*/ 814648 h 2180461"/>
              <a:gd name="connsiteX36" fmla="*/ 4919240 w 9144061"/>
              <a:gd name="connsiteY36" fmla="*/ 779924 h 2180461"/>
              <a:gd name="connsiteX37" fmla="*/ 5034987 w 9144061"/>
              <a:gd name="connsiteY37" fmla="*/ 745200 h 2180461"/>
              <a:gd name="connsiteX38" fmla="*/ 5104435 w 9144061"/>
              <a:gd name="connsiteY38" fmla="*/ 722050 h 2180461"/>
              <a:gd name="connsiteX39" fmla="*/ 5254906 w 9144061"/>
              <a:gd name="connsiteY39" fmla="*/ 641028 h 2180461"/>
              <a:gd name="connsiteX40" fmla="*/ 5382228 w 9144061"/>
              <a:gd name="connsiteY40" fmla="*/ 571580 h 2180461"/>
              <a:gd name="connsiteX41" fmla="*/ 5509549 w 9144061"/>
              <a:gd name="connsiteY41" fmla="*/ 478982 h 2180461"/>
              <a:gd name="connsiteX42" fmla="*/ 5625296 w 9144061"/>
              <a:gd name="connsiteY42" fmla="*/ 401296 h 2180461"/>
              <a:gd name="connsiteX43" fmla="*/ 5722663 w 9144061"/>
              <a:gd name="connsiteY43" fmla="*/ 321706 h 2180461"/>
              <a:gd name="connsiteX44" fmla="*/ 5833815 w 9144061"/>
              <a:gd name="connsiteY44" fmla="*/ 247663 h 2180461"/>
              <a:gd name="connsiteX45" fmla="*/ 5984286 w 9144061"/>
              <a:gd name="connsiteY45" fmla="*/ 143665 h 2180461"/>
              <a:gd name="connsiteX46" fmla="*/ 6104278 w 9144061"/>
              <a:gd name="connsiteY46" fmla="*/ 88351 h 2180461"/>
              <a:gd name="connsiteX47" fmla="*/ 6220200 w 9144061"/>
              <a:gd name="connsiteY47" fmla="*/ 32689 h 2180461"/>
              <a:gd name="connsiteX48" fmla="*/ 6352291 w 9144061"/>
              <a:gd name="connsiteY48" fmla="*/ 2385 h 2180461"/>
              <a:gd name="connsiteX49" fmla="*/ 6456289 w 9144061"/>
              <a:gd name="connsiteY49" fmla="*/ 2210 h 2180461"/>
              <a:gd name="connsiteX50" fmla="*/ 6639233 w 9144061"/>
              <a:gd name="connsiteY50" fmla="*/ 4420 h 2180461"/>
              <a:gd name="connsiteX51" fmla="*/ 6954749 w 9144061"/>
              <a:gd name="connsiteY51" fmla="*/ 16741 h 2180461"/>
              <a:gd name="connsiteX52" fmla="*/ 7641719 w 9144061"/>
              <a:gd name="connsiteY52" fmla="*/ 56816 h 2180461"/>
              <a:gd name="connsiteX53" fmla="*/ 8324112 w 9144061"/>
              <a:gd name="connsiteY53" fmla="*/ 133147 h 2180461"/>
              <a:gd name="connsiteX54" fmla="*/ 8700423 w 9144061"/>
              <a:gd name="connsiteY54" fmla="*/ 296798 h 2180461"/>
              <a:gd name="connsiteX55" fmla="*/ 8884634 w 9144061"/>
              <a:gd name="connsiteY55" fmla="*/ 523585 h 2180461"/>
              <a:gd name="connsiteX56" fmla="*/ 9051402 w 9144061"/>
              <a:gd name="connsiteY56" fmla="*/ 787929 h 2180461"/>
              <a:gd name="connsiteX57" fmla="*/ 9106246 w 9144061"/>
              <a:gd name="connsiteY57" fmla="*/ 935371 h 2180461"/>
              <a:gd name="connsiteX58" fmla="*/ 9144000 w 9144061"/>
              <a:gd name="connsiteY58" fmla="*/ 1150314 h 2180461"/>
              <a:gd name="connsiteX59" fmla="*/ 9097701 w 9144061"/>
              <a:gd name="connsiteY59" fmla="*/ 1543853 h 2180461"/>
              <a:gd name="connsiteX60" fmla="*/ 9042020 w 9144061"/>
              <a:gd name="connsiteY60" fmla="*/ 1712826 h 2180461"/>
              <a:gd name="connsiteX61" fmla="*/ 8875702 w 9144061"/>
              <a:gd name="connsiteY61" fmla="*/ 1941778 h 2180461"/>
              <a:gd name="connsiteX62" fmla="*/ 8610516 w 9144061"/>
              <a:gd name="connsiteY62" fmla="*/ 2171318 h 2180461"/>
              <a:gd name="connsiteX0" fmla="*/ 0 w 9144074"/>
              <a:gd name="connsiteY0" fmla="*/ 2180461 h 2180461"/>
              <a:gd name="connsiteX1" fmla="*/ 104172 w 9144074"/>
              <a:gd name="connsiteY1" fmla="*/ 2157311 h 2180461"/>
              <a:gd name="connsiteX2" fmla="*/ 208344 w 9144074"/>
              <a:gd name="connsiteY2" fmla="*/ 2122587 h 2180461"/>
              <a:gd name="connsiteX3" fmla="*/ 300942 w 9144074"/>
              <a:gd name="connsiteY3" fmla="*/ 2099438 h 2180461"/>
              <a:gd name="connsiteX4" fmla="*/ 497711 w 9144074"/>
              <a:gd name="connsiteY4" fmla="*/ 2041564 h 2180461"/>
              <a:gd name="connsiteX5" fmla="*/ 601883 w 9144074"/>
              <a:gd name="connsiteY5" fmla="*/ 2006840 h 2180461"/>
              <a:gd name="connsiteX6" fmla="*/ 856526 w 9144074"/>
              <a:gd name="connsiteY6" fmla="*/ 1925818 h 2180461"/>
              <a:gd name="connsiteX7" fmla="*/ 972273 w 9144074"/>
              <a:gd name="connsiteY7" fmla="*/ 1891093 h 2180461"/>
              <a:gd name="connsiteX8" fmla="*/ 1099595 w 9144074"/>
              <a:gd name="connsiteY8" fmla="*/ 1856369 h 2180461"/>
              <a:gd name="connsiteX9" fmla="*/ 1273215 w 9144074"/>
              <a:gd name="connsiteY9" fmla="*/ 1798496 h 2180461"/>
              <a:gd name="connsiteX10" fmla="*/ 1400537 w 9144074"/>
              <a:gd name="connsiteY10" fmla="*/ 1763772 h 2180461"/>
              <a:gd name="connsiteX11" fmla="*/ 1435261 w 9144074"/>
              <a:gd name="connsiteY11" fmla="*/ 1752197 h 2180461"/>
              <a:gd name="connsiteX12" fmla="*/ 1747777 w 9144074"/>
              <a:gd name="connsiteY12" fmla="*/ 1648025 h 2180461"/>
              <a:gd name="connsiteX13" fmla="*/ 1886673 w 9144074"/>
              <a:gd name="connsiteY13" fmla="*/ 1613301 h 2180461"/>
              <a:gd name="connsiteX14" fmla="*/ 1990845 w 9144074"/>
              <a:gd name="connsiteY14" fmla="*/ 1590152 h 2180461"/>
              <a:gd name="connsiteX15" fmla="*/ 2071868 w 9144074"/>
              <a:gd name="connsiteY15" fmla="*/ 1567002 h 2180461"/>
              <a:gd name="connsiteX16" fmla="*/ 2141316 w 9144074"/>
              <a:gd name="connsiteY16" fmla="*/ 1555428 h 2180461"/>
              <a:gd name="connsiteX17" fmla="*/ 2187615 w 9144074"/>
              <a:gd name="connsiteY17" fmla="*/ 1543853 h 2180461"/>
              <a:gd name="connsiteX18" fmla="*/ 2374375 w 9144074"/>
              <a:gd name="connsiteY18" fmla="*/ 1500110 h 2180461"/>
              <a:gd name="connsiteX19" fmla="*/ 2662177 w 9144074"/>
              <a:gd name="connsiteY19" fmla="*/ 1439681 h 2180461"/>
              <a:gd name="connsiteX20" fmla="*/ 2878551 w 9144074"/>
              <a:gd name="connsiteY20" fmla="*/ 1423987 h 2180461"/>
              <a:gd name="connsiteX21" fmla="*/ 3240911 w 9144074"/>
              <a:gd name="connsiteY21" fmla="*/ 1451255 h 2180461"/>
              <a:gd name="connsiteX22" fmla="*/ 3359996 w 9144074"/>
              <a:gd name="connsiteY22" fmla="*/ 1524040 h 2180461"/>
              <a:gd name="connsiteX23" fmla="*/ 3460830 w 9144074"/>
              <a:gd name="connsiteY23" fmla="*/ 1648025 h 2180461"/>
              <a:gd name="connsiteX24" fmla="*/ 3652334 w 9144074"/>
              <a:gd name="connsiteY24" fmla="*/ 1842190 h 2180461"/>
              <a:gd name="connsiteX25" fmla="*/ 3965998 w 9144074"/>
              <a:gd name="connsiteY25" fmla="*/ 1991147 h 2180461"/>
              <a:gd name="connsiteX26" fmla="*/ 4185615 w 9144074"/>
              <a:gd name="connsiteY26" fmla="*/ 1981306 h 2180461"/>
              <a:gd name="connsiteX27" fmla="*/ 4317357 w 9144074"/>
              <a:gd name="connsiteY27" fmla="*/ 1925818 h 2180461"/>
              <a:gd name="connsiteX28" fmla="*/ 4363655 w 9144074"/>
              <a:gd name="connsiteY28" fmla="*/ 1867944 h 2180461"/>
              <a:gd name="connsiteX29" fmla="*/ 4352081 w 9144074"/>
              <a:gd name="connsiteY29" fmla="*/ 1705899 h 2180461"/>
              <a:gd name="connsiteX30" fmla="*/ 4236334 w 9144074"/>
              <a:gd name="connsiteY30" fmla="*/ 1416531 h 2180461"/>
              <a:gd name="connsiteX31" fmla="*/ 4143737 w 9144074"/>
              <a:gd name="connsiteY31" fmla="*/ 1208187 h 2180461"/>
              <a:gd name="connsiteX32" fmla="*/ 4155311 w 9144074"/>
              <a:gd name="connsiteY32" fmla="*/ 1034567 h 2180461"/>
              <a:gd name="connsiteX33" fmla="*/ 4236334 w 9144074"/>
              <a:gd name="connsiteY33" fmla="*/ 952762 h 2180461"/>
              <a:gd name="connsiteX34" fmla="*/ 4433104 w 9144074"/>
              <a:gd name="connsiteY34" fmla="*/ 872521 h 2180461"/>
              <a:gd name="connsiteX35" fmla="*/ 4745620 w 9144074"/>
              <a:gd name="connsiteY35" fmla="*/ 814648 h 2180461"/>
              <a:gd name="connsiteX36" fmla="*/ 4919240 w 9144074"/>
              <a:gd name="connsiteY36" fmla="*/ 779924 h 2180461"/>
              <a:gd name="connsiteX37" fmla="*/ 5034987 w 9144074"/>
              <a:gd name="connsiteY37" fmla="*/ 745200 h 2180461"/>
              <a:gd name="connsiteX38" fmla="*/ 5104435 w 9144074"/>
              <a:gd name="connsiteY38" fmla="*/ 722050 h 2180461"/>
              <a:gd name="connsiteX39" fmla="*/ 5254906 w 9144074"/>
              <a:gd name="connsiteY39" fmla="*/ 641028 h 2180461"/>
              <a:gd name="connsiteX40" fmla="*/ 5382228 w 9144074"/>
              <a:gd name="connsiteY40" fmla="*/ 571580 h 2180461"/>
              <a:gd name="connsiteX41" fmla="*/ 5509549 w 9144074"/>
              <a:gd name="connsiteY41" fmla="*/ 478982 h 2180461"/>
              <a:gd name="connsiteX42" fmla="*/ 5625296 w 9144074"/>
              <a:gd name="connsiteY42" fmla="*/ 401296 h 2180461"/>
              <a:gd name="connsiteX43" fmla="*/ 5722663 w 9144074"/>
              <a:gd name="connsiteY43" fmla="*/ 321706 h 2180461"/>
              <a:gd name="connsiteX44" fmla="*/ 5833815 w 9144074"/>
              <a:gd name="connsiteY44" fmla="*/ 247663 h 2180461"/>
              <a:gd name="connsiteX45" fmla="*/ 5984286 w 9144074"/>
              <a:gd name="connsiteY45" fmla="*/ 143665 h 2180461"/>
              <a:gd name="connsiteX46" fmla="*/ 6104278 w 9144074"/>
              <a:gd name="connsiteY46" fmla="*/ 88351 h 2180461"/>
              <a:gd name="connsiteX47" fmla="*/ 6220200 w 9144074"/>
              <a:gd name="connsiteY47" fmla="*/ 32689 h 2180461"/>
              <a:gd name="connsiteX48" fmla="*/ 6352291 w 9144074"/>
              <a:gd name="connsiteY48" fmla="*/ 2385 h 2180461"/>
              <a:gd name="connsiteX49" fmla="*/ 6456289 w 9144074"/>
              <a:gd name="connsiteY49" fmla="*/ 2210 h 2180461"/>
              <a:gd name="connsiteX50" fmla="*/ 6639233 w 9144074"/>
              <a:gd name="connsiteY50" fmla="*/ 4420 h 2180461"/>
              <a:gd name="connsiteX51" fmla="*/ 6954749 w 9144074"/>
              <a:gd name="connsiteY51" fmla="*/ 16741 h 2180461"/>
              <a:gd name="connsiteX52" fmla="*/ 7641719 w 9144074"/>
              <a:gd name="connsiteY52" fmla="*/ 56816 h 2180461"/>
              <a:gd name="connsiteX53" fmla="*/ 8324112 w 9144074"/>
              <a:gd name="connsiteY53" fmla="*/ 133147 h 2180461"/>
              <a:gd name="connsiteX54" fmla="*/ 8700423 w 9144074"/>
              <a:gd name="connsiteY54" fmla="*/ 296798 h 2180461"/>
              <a:gd name="connsiteX55" fmla="*/ 8884634 w 9144074"/>
              <a:gd name="connsiteY55" fmla="*/ 523585 h 2180461"/>
              <a:gd name="connsiteX56" fmla="*/ 9051402 w 9144074"/>
              <a:gd name="connsiteY56" fmla="*/ 787929 h 2180461"/>
              <a:gd name="connsiteX57" fmla="*/ 9106246 w 9144074"/>
              <a:gd name="connsiteY57" fmla="*/ 935371 h 2180461"/>
              <a:gd name="connsiteX58" fmla="*/ 9144000 w 9144074"/>
              <a:gd name="connsiteY58" fmla="*/ 1150314 h 2180461"/>
              <a:gd name="connsiteX59" fmla="*/ 9097701 w 9144074"/>
              <a:gd name="connsiteY59" fmla="*/ 1543853 h 2180461"/>
              <a:gd name="connsiteX60" fmla="*/ 9042020 w 9144074"/>
              <a:gd name="connsiteY60" fmla="*/ 1712826 h 2180461"/>
              <a:gd name="connsiteX61" fmla="*/ 8875702 w 9144074"/>
              <a:gd name="connsiteY61" fmla="*/ 1941778 h 2180461"/>
              <a:gd name="connsiteX62" fmla="*/ 8610516 w 9144074"/>
              <a:gd name="connsiteY62" fmla="*/ 2171318 h 2180461"/>
              <a:gd name="connsiteX0" fmla="*/ 0 w 9139477"/>
              <a:gd name="connsiteY0" fmla="*/ 2180461 h 2180461"/>
              <a:gd name="connsiteX1" fmla="*/ 104172 w 9139477"/>
              <a:gd name="connsiteY1" fmla="*/ 2157311 h 2180461"/>
              <a:gd name="connsiteX2" fmla="*/ 208344 w 9139477"/>
              <a:gd name="connsiteY2" fmla="*/ 2122587 h 2180461"/>
              <a:gd name="connsiteX3" fmla="*/ 300942 w 9139477"/>
              <a:gd name="connsiteY3" fmla="*/ 2099438 h 2180461"/>
              <a:gd name="connsiteX4" fmla="*/ 497711 w 9139477"/>
              <a:gd name="connsiteY4" fmla="*/ 2041564 h 2180461"/>
              <a:gd name="connsiteX5" fmla="*/ 601883 w 9139477"/>
              <a:gd name="connsiteY5" fmla="*/ 2006840 h 2180461"/>
              <a:gd name="connsiteX6" fmla="*/ 856526 w 9139477"/>
              <a:gd name="connsiteY6" fmla="*/ 1925818 h 2180461"/>
              <a:gd name="connsiteX7" fmla="*/ 972273 w 9139477"/>
              <a:gd name="connsiteY7" fmla="*/ 1891093 h 2180461"/>
              <a:gd name="connsiteX8" fmla="*/ 1099595 w 9139477"/>
              <a:gd name="connsiteY8" fmla="*/ 1856369 h 2180461"/>
              <a:gd name="connsiteX9" fmla="*/ 1273215 w 9139477"/>
              <a:gd name="connsiteY9" fmla="*/ 1798496 h 2180461"/>
              <a:gd name="connsiteX10" fmla="*/ 1400537 w 9139477"/>
              <a:gd name="connsiteY10" fmla="*/ 1763772 h 2180461"/>
              <a:gd name="connsiteX11" fmla="*/ 1435261 w 9139477"/>
              <a:gd name="connsiteY11" fmla="*/ 1752197 h 2180461"/>
              <a:gd name="connsiteX12" fmla="*/ 1747777 w 9139477"/>
              <a:gd name="connsiteY12" fmla="*/ 1648025 h 2180461"/>
              <a:gd name="connsiteX13" fmla="*/ 1886673 w 9139477"/>
              <a:gd name="connsiteY13" fmla="*/ 1613301 h 2180461"/>
              <a:gd name="connsiteX14" fmla="*/ 1990845 w 9139477"/>
              <a:gd name="connsiteY14" fmla="*/ 1590152 h 2180461"/>
              <a:gd name="connsiteX15" fmla="*/ 2071868 w 9139477"/>
              <a:gd name="connsiteY15" fmla="*/ 1567002 h 2180461"/>
              <a:gd name="connsiteX16" fmla="*/ 2141316 w 9139477"/>
              <a:gd name="connsiteY16" fmla="*/ 1555428 h 2180461"/>
              <a:gd name="connsiteX17" fmla="*/ 2187615 w 9139477"/>
              <a:gd name="connsiteY17" fmla="*/ 1543853 h 2180461"/>
              <a:gd name="connsiteX18" fmla="*/ 2374375 w 9139477"/>
              <a:gd name="connsiteY18" fmla="*/ 1500110 h 2180461"/>
              <a:gd name="connsiteX19" fmla="*/ 2662177 w 9139477"/>
              <a:gd name="connsiteY19" fmla="*/ 1439681 h 2180461"/>
              <a:gd name="connsiteX20" fmla="*/ 2878551 w 9139477"/>
              <a:gd name="connsiteY20" fmla="*/ 1423987 h 2180461"/>
              <a:gd name="connsiteX21" fmla="*/ 3240911 w 9139477"/>
              <a:gd name="connsiteY21" fmla="*/ 1451255 h 2180461"/>
              <a:gd name="connsiteX22" fmla="*/ 3359996 w 9139477"/>
              <a:gd name="connsiteY22" fmla="*/ 1524040 h 2180461"/>
              <a:gd name="connsiteX23" fmla="*/ 3460830 w 9139477"/>
              <a:gd name="connsiteY23" fmla="*/ 1648025 h 2180461"/>
              <a:gd name="connsiteX24" fmla="*/ 3652334 w 9139477"/>
              <a:gd name="connsiteY24" fmla="*/ 1842190 h 2180461"/>
              <a:gd name="connsiteX25" fmla="*/ 3965998 w 9139477"/>
              <a:gd name="connsiteY25" fmla="*/ 1991147 h 2180461"/>
              <a:gd name="connsiteX26" fmla="*/ 4185615 w 9139477"/>
              <a:gd name="connsiteY26" fmla="*/ 1981306 h 2180461"/>
              <a:gd name="connsiteX27" fmla="*/ 4317357 w 9139477"/>
              <a:gd name="connsiteY27" fmla="*/ 1925818 h 2180461"/>
              <a:gd name="connsiteX28" fmla="*/ 4363655 w 9139477"/>
              <a:gd name="connsiteY28" fmla="*/ 1867944 h 2180461"/>
              <a:gd name="connsiteX29" fmla="*/ 4352081 w 9139477"/>
              <a:gd name="connsiteY29" fmla="*/ 1705899 h 2180461"/>
              <a:gd name="connsiteX30" fmla="*/ 4236334 w 9139477"/>
              <a:gd name="connsiteY30" fmla="*/ 1416531 h 2180461"/>
              <a:gd name="connsiteX31" fmla="*/ 4143737 w 9139477"/>
              <a:gd name="connsiteY31" fmla="*/ 1208187 h 2180461"/>
              <a:gd name="connsiteX32" fmla="*/ 4155311 w 9139477"/>
              <a:gd name="connsiteY32" fmla="*/ 1034567 h 2180461"/>
              <a:gd name="connsiteX33" fmla="*/ 4236334 w 9139477"/>
              <a:gd name="connsiteY33" fmla="*/ 952762 h 2180461"/>
              <a:gd name="connsiteX34" fmla="*/ 4433104 w 9139477"/>
              <a:gd name="connsiteY34" fmla="*/ 872521 h 2180461"/>
              <a:gd name="connsiteX35" fmla="*/ 4745620 w 9139477"/>
              <a:gd name="connsiteY35" fmla="*/ 814648 h 2180461"/>
              <a:gd name="connsiteX36" fmla="*/ 4919240 w 9139477"/>
              <a:gd name="connsiteY36" fmla="*/ 779924 h 2180461"/>
              <a:gd name="connsiteX37" fmla="*/ 5034987 w 9139477"/>
              <a:gd name="connsiteY37" fmla="*/ 745200 h 2180461"/>
              <a:gd name="connsiteX38" fmla="*/ 5104435 w 9139477"/>
              <a:gd name="connsiteY38" fmla="*/ 722050 h 2180461"/>
              <a:gd name="connsiteX39" fmla="*/ 5254906 w 9139477"/>
              <a:gd name="connsiteY39" fmla="*/ 641028 h 2180461"/>
              <a:gd name="connsiteX40" fmla="*/ 5382228 w 9139477"/>
              <a:gd name="connsiteY40" fmla="*/ 571580 h 2180461"/>
              <a:gd name="connsiteX41" fmla="*/ 5509549 w 9139477"/>
              <a:gd name="connsiteY41" fmla="*/ 478982 h 2180461"/>
              <a:gd name="connsiteX42" fmla="*/ 5625296 w 9139477"/>
              <a:gd name="connsiteY42" fmla="*/ 401296 h 2180461"/>
              <a:gd name="connsiteX43" fmla="*/ 5722663 w 9139477"/>
              <a:gd name="connsiteY43" fmla="*/ 321706 h 2180461"/>
              <a:gd name="connsiteX44" fmla="*/ 5833815 w 9139477"/>
              <a:gd name="connsiteY44" fmla="*/ 247663 h 2180461"/>
              <a:gd name="connsiteX45" fmla="*/ 5984286 w 9139477"/>
              <a:gd name="connsiteY45" fmla="*/ 143665 h 2180461"/>
              <a:gd name="connsiteX46" fmla="*/ 6104278 w 9139477"/>
              <a:gd name="connsiteY46" fmla="*/ 88351 h 2180461"/>
              <a:gd name="connsiteX47" fmla="*/ 6220200 w 9139477"/>
              <a:gd name="connsiteY47" fmla="*/ 32689 h 2180461"/>
              <a:gd name="connsiteX48" fmla="*/ 6352291 w 9139477"/>
              <a:gd name="connsiteY48" fmla="*/ 2385 h 2180461"/>
              <a:gd name="connsiteX49" fmla="*/ 6456289 w 9139477"/>
              <a:gd name="connsiteY49" fmla="*/ 2210 h 2180461"/>
              <a:gd name="connsiteX50" fmla="*/ 6639233 w 9139477"/>
              <a:gd name="connsiteY50" fmla="*/ 4420 h 2180461"/>
              <a:gd name="connsiteX51" fmla="*/ 6954749 w 9139477"/>
              <a:gd name="connsiteY51" fmla="*/ 16741 h 2180461"/>
              <a:gd name="connsiteX52" fmla="*/ 7641719 w 9139477"/>
              <a:gd name="connsiteY52" fmla="*/ 56816 h 2180461"/>
              <a:gd name="connsiteX53" fmla="*/ 8324112 w 9139477"/>
              <a:gd name="connsiteY53" fmla="*/ 133147 h 2180461"/>
              <a:gd name="connsiteX54" fmla="*/ 8700423 w 9139477"/>
              <a:gd name="connsiteY54" fmla="*/ 296798 h 2180461"/>
              <a:gd name="connsiteX55" fmla="*/ 8884634 w 9139477"/>
              <a:gd name="connsiteY55" fmla="*/ 523585 h 2180461"/>
              <a:gd name="connsiteX56" fmla="*/ 9051402 w 9139477"/>
              <a:gd name="connsiteY56" fmla="*/ 787929 h 2180461"/>
              <a:gd name="connsiteX57" fmla="*/ 9106246 w 9139477"/>
              <a:gd name="connsiteY57" fmla="*/ 935371 h 2180461"/>
              <a:gd name="connsiteX58" fmla="*/ 9139405 w 9139477"/>
              <a:gd name="connsiteY58" fmla="*/ 1228429 h 2180461"/>
              <a:gd name="connsiteX59" fmla="*/ 9097701 w 9139477"/>
              <a:gd name="connsiteY59" fmla="*/ 1543853 h 2180461"/>
              <a:gd name="connsiteX60" fmla="*/ 9042020 w 9139477"/>
              <a:gd name="connsiteY60" fmla="*/ 1712826 h 2180461"/>
              <a:gd name="connsiteX61" fmla="*/ 8875702 w 9139477"/>
              <a:gd name="connsiteY61" fmla="*/ 1941778 h 2180461"/>
              <a:gd name="connsiteX62" fmla="*/ 8610516 w 9139477"/>
              <a:gd name="connsiteY62" fmla="*/ 2171318 h 2180461"/>
              <a:gd name="connsiteX0" fmla="*/ 0 w 9139477"/>
              <a:gd name="connsiteY0" fmla="*/ 2180461 h 2180461"/>
              <a:gd name="connsiteX1" fmla="*/ 104172 w 9139477"/>
              <a:gd name="connsiteY1" fmla="*/ 2157311 h 2180461"/>
              <a:gd name="connsiteX2" fmla="*/ 208344 w 9139477"/>
              <a:gd name="connsiteY2" fmla="*/ 2122587 h 2180461"/>
              <a:gd name="connsiteX3" fmla="*/ 300942 w 9139477"/>
              <a:gd name="connsiteY3" fmla="*/ 2099438 h 2180461"/>
              <a:gd name="connsiteX4" fmla="*/ 497711 w 9139477"/>
              <a:gd name="connsiteY4" fmla="*/ 2041564 h 2180461"/>
              <a:gd name="connsiteX5" fmla="*/ 601883 w 9139477"/>
              <a:gd name="connsiteY5" fmla="*/ 2006840 h 2180461"/>
              <a:gd name="connsiteX6" fmla="*/ 856526 w 9139477"/>
              <a:gd name="connsiteY6" fmla="*/ 1925818 h 2180461"/>
              <a:gd name="connsiteX7" fmla="*/ 972273 w 9139477"/>
              <a:gd name="connsiteY7" fmla="*/ 1891093 h 2180461"/>
              <a:gd name="connsiteX8" fmla="*/ 1099595 w 9139477"/>
              <a:gd name="connsiteY8" fmla="*/ 1856369 h 2180461"/>
              <a:gd name="connsiteX9" fmla="*/ 1273215 w 9139477"/>
              <a:gd name="connsiteY9" fmla="*/ 1798496 h 2180461"/>
              <a:gd name="connsiteX10" fmla="*/ 1400537 w 9139477"/>
              <a:gd name="connsiteY10" fmla="*/ 1763772 h 2180461"/>
              <a:gd name="connsiteX11" fmla="*/ 1435261 w 9139477"/>
              <a:gd name="connsiteY11" fmla="*/ 1752197 h 2180461"/>
              <a:gd name="connsiteX12" fmla="*/ 1747777 w 9139477"/>
              <a:gd name="connsiteY12" fmla="*/ 1648025 h 2180461"/>
              <a:gd name="connsiteX13" fmla="*/ 1886673 w 9139477"/>
              <a:gd name="connsiteY13" fmla="*/ 1613301 h 2180461"/>
              <a:gd name="connsiteX14" fmla="*/ 1990845 w 9139477"/>
              <a:gd name="connsiteY14" fmla="*/ 1590152 h 2180461"/>
              <a:gd name="connsiteX15" fmla="*/ 2071868 w 9139477"/>
              <a:gd name="connsiteY15" fmla="*/ 1567002 h 2180461"/>
              <a:gd name="connsiteX16" fmla="*/ 2141316 w 9139477"/>
              <a:gd name="connsiteY16" fmla="*/ 1555428 h 2180461"/>
              <a:gd name="connsiteX17" fmla="*/ 2187615 w 9139477"/>
              <a:gd name="connsiteY17" fmla="*/ 1543853 h 2180461"/>
              <a:gd name="connsiteX18" fmla="*/ 2374375 w 9139477"/>
              <a:gd name="connsiteY18" fmla="*/ 1500110 h 2180461"/>
              <a:gd name="connsiteX19" fmla="*/ 2662177 w 9139477"/>
              <a:gd name="connsiteY19" fmla="*/ 1439681 h 2180461"/>
              <a:gd name="connsiteX20" fmla="*/ 2878551 w 9139477"/>
              <a:gd name="connsiteY20" fmla="*/ 1423987 h 2180461"/>
              <a:gd name="connsiteX21" fmla="*/ 3240911 w 9139477"/>
              <a:gd name="connsiteY21" fmla="*/ 1451255 h 2180461"/>
              <a:gd name="connsiteX22" fmla="*/ 3359996 w 9139477"/>
              <a:gd name="connsiteY22" fmla="*/ 1524040 h 2180461"/>
              <a:gd name="connsiteX23" fmla="*/ 3460830 w 9139477"/>
              <a:gd name="connsiteY23" fmla="*/ 1648025 h 2180461"/>
              <a:gd name="connsiteX24" fmla="*/ 3652334 w 9139477"/>
              <a:gd name="connsiteY24" fmla="*/ 1842190 h 2180461"/>
              <a:gd name="connsiteX25" fmla="*/ 3965998 w 9139477"/>
              <a:gd name="connsiteY25" fmla="*/ 1991147 h 2180461"/>
              <a:gd name="connsiteX26" fmla="*/ 4185615 w 9139477"/>
              <a:gd name="connsiteY26" fmla="*/ 1981306 h 2180461"/>
              <a:gd name="connsiteX27" fmla="*/ 4317357 w 9139477"/>
              <a:gd name="connsiteY27" fmla="*/ 1925818 h 2180461"/>
              <a:gd name="connsiteX28" fmla="*/ 4363655 w 9139477"/>
              <a:gd name="connsiteY28" fmla="*/ 1867944 h 2180461"/>
              <a:gd name="connsiteX29" fmla="*/ 4352081 w 9139477"/>
              <a:gd name="connsiteY29" fmla="*/ 1705899 h 2180461"/>
              <a:gd name="connsiteX30" fmla="*/ 4236334 w 9139477"/>
              <a:gd name="connsiteY30" fmla="*/ 1416531 h 2180461"/>
              <a:gd name="connsiteX31" fmla="*/ 4143737 w 9139477"/>
              <a:gd name="connsiteY31" fmla="*/ 1208187 h 2180461"/>
              <a:gd name="connsiteX32" fmla="*/ 4155311 w 9139477"/>
              <a:gd name="connsiteY32" fmla="*/ 1034567 h 2180461"/>
              <a:gd name="connsiteX33" fmla="*/ 4236334 w 9139477"/>
              <a:gd name="connsiteY33" fmla="*/ 952762 h 2180461"/>
              <a:gd name="connsiteX34" fmla="*/ 4433104 w 9139477"/>
              <a:gd name="connsiteY34" fmla="*/ 872521 h 2180461"/>
              <a:gd name="connsiteX35" fmla="*/ 4745620 w 9139477"/>
              <a:gd name="connsiteY35" fmla="*/ 814648 h 2180461"/>
              <a:gd name="connsiteX36" fmla="*/ 4919240 w 9139477"/>
              <a:gd name="connsiteY36" fmla="*/ 779924 h 2180461"/>
              <a:gd name="connsiteX37" fmla="*/ 5034987 w 9139477"/>
              <a:gd name="connsiteY37" fmla="*/ 745200 h 2180461"/>
              <a:gd name="connsiteX38" fmla="*/ 5104435 w 9139477"/>
              <a:gd name="connsiteY38" fmla="*/ 722050 h 2180461"/>
              <a:gd name="connsiteX39" fmla="*/ 5254906 w 9139477"/>
              <a:gd name="connsiteY39" fmla="*/ 641028 h 2180461"/>
              <a:gd name="connsiteX40" fmla="*/ 5382228 w 9139477"/>
              <a:gd name="connsiteY40" fmla="*/ 571580 h 2180461"/>
              <a:gd name="connsiteX41" fmla="*/ 5509549 w 9139477"/>
              <a:gd name="connsiteY41" fmla="*/ 478982 h 2180461"/>
              <a:gd name="connsiteX42" fmla="*/ 5625296 w 9139477"/>
              <a:gd name="connsiteY42" fmla="*/ 401296 h 2180461"/>
              <a:gd name="connsiteX43" fmla="*/ 5722663 w 9139477"/>
              <a:gd name="connsiteY43" fmla="*/ 321706 h 2180461"/>
              <a:gd name="connsiteX44" fmla="*/ 5833815 w 9139477"/>
              <a:gd name="connsiteY44" fmla="*/ 247663 h 2180461"/>
              <a:gd name="connsiteX45" fmla="*/ 5984286 w 9139477"/>
              <a:gd name="connsiteY45" fmla="*/ 143665 h 2180461"/>
              <a:gd name="connsiteX46" fmla="*/ 6104278 w 9139477"/>
              <a:gd name="connsiteY46" fmla="*/ 88351 h 2180461"/>
              <a:gd name="connsiteX47" fmla="*/ 6220200 w 9139477"/>
              <a:gd name="connsiteY47" fmla="*/ 32689 h 2180461"/>
              <a:gd name="connsiteX48" fmla="*/ 6352291 w 9139477"/>
              <a:gd name="connsiteY48" fmla="*/ 2385 h 2180461"/>
              <a:gd name="connsiteX49" fmla="*/ 6456289 w 9139477"/>
              <a:gd name="connsiteY49" fmla="*/ 2210 h 2180461"/>
              <a:gd name="connsiteX50" fmla="*/ 6639233 w 9139477"/>
              <a:gd name="connsiteY50" fmla="*/ 4420 h 2180461"/>
              <a:gd name="connsiteX51" fmla="*/ 6954749 w 9139477"/>
              <a:gd name="connsiteY51" fmla="*/ 16741 h 2180461"/>
              <a:gd name="connsiteX52" fmla="*/ 7641719 w 9139477"/>
              <a:gd name="connsiteY52" fmla="*/ 56816 h 2180461"/>
              <a:gd name="connsiteX53" fmla="*/ 8324112 w 9139477"/>
              <a:gd name="connsiteY53" fmla="*/ 133147 h 2180461"/>
              <a:gd name="connsiteX54" fmla="*/ 8700423 w 9139477"/>
              <a:gd name="connsiteY54" fmla="*/ 296798 h 2180461"/>
              <a:gd name="connsiteX55" fmla="*/ 8884634 w 9139477"/>
              <a:gd name="connsiteY55" fmla="*/ 523585 h 2180461"/>
              <a:gd name="connsiteX56" fmla="*/ 9051402 w 9139477"/>
              <a:gd name="connsiteY56" fmla="*/ 787929 h 2180461"/>
              <a:gd name="connsiteX57" fmla="*/ 9106246 w 9139477"/>
              <a:gd name="connsiteY57" fmla="*/ 935371 h 2180461"/>
              <a:gd name="connsiteX58" fmla="*/ 9139405 w 9139477"/>
              <a:gd name="connsiteY58" fmla="*/ 1228429 h 2180461"/>
              <a:gd name="connsiteX59" fmla="*/ 9097701 w 9139477"/>
              <a:gd name="connsiteY59" fmla="*/ 1543853 h 2180461"/>
              <a:gd name="connsiteX60" fmla="*/ 9042020 w 9139477"/>
              <a:gd name="connsiteY60" fmla="*/ 1712826 h 2180461"/>
              <a:gd name="connsiteX61" fmla="*/ 8875702 w 9139477"/>
              <a:gd name="connsiteY61" fmla="*/ 1941778 h 2180461"/>
              <a:gd name="connsiteX62" fmla="*/ 8610516 w 9139477"/>
              <a:gd name="connsiteY62" fmla="*/ 2171318 h 2180461"/>
              <a:gd name="connsiteX0" fmla="*/ 0 w 9139477"/>
              <a:gd name="connsiteY0" fmla="*/ 2180461 h 2180461"/>
              <a:gd name="connsiteX1" fmla="*/ 104172 w 9139477"/>
              <a:gd name="connsiteY1" fmla="*/ 2157311 h 2180461"/>
              <a:gd name="connsiteX2" fmla="*/ 208344 w 9139477"/>
              <a:gd name="connsiteY2" fmla="*/ 2122587 h 2180461"/>
              <a:gd name="connsiteX3" fmla="*/ 300942 w 9139477"/>
              <a:gd name="connsiteY3" fmla="*/ 2099438 h 2180461"/>
              <a:gd name="connsiteX4" fmla="*/ 497711 w 9139477"/>
              <a:gd name="connsiteY4" fmla="*/ 2041564 h 2180461"/>
              <a:gd name="connsiteX5" fmla="*/ 601883 w 9139477"/>
              <a:gd name="connsiteY5" fmla="*/ 2006840 h 2180461"/>
              <a:gd name="connsiteX6" fmla="*/ 856526 w 9139477"/>
              <a:gd name="connsiteY6" fmla="*/ 1925818 h 2180461"/>
              <a:gd name="connsiteX7" fmla="*/ 972273 w 9139477"/>
              <a:gd name="connsiteY7" fmla="*/ 1891093 h 2180461"/>
              <a:gd name="connsiteX8" fmla="*/ 1099595 w 9139477"/>
              <a:gd name="connsiteY8" fmla="*/ 1856369 h 2180461"/>
              <a:gd name="connsiteX9" fmla="*/ 1273215 w 9139477"/>
              <a:gd name="connsiteY9" fmla="*/ 1798496 h 2180461"/>
              <a:gd name="connsiteX10" fmla="*/ 1400537 w 9139477"/>
              <a:gd name="connsiteY10" fmla="*/ 1763772 h 2180461"/>
              <a:gd name="connsiteX11" fmla="*/ 1435261 w 9139477"/>
              <a:gd name="connsiteY11" fmla="*/ 1752197 h 2180461"/>
              <a:gd name="connsiteX12" fmla="*/ 1747777 w 9139477"/>
              <a:gd name="connsiteY12" fmla="*/ 1648025 h 2180461"/>
              <a:gd name="connsiteX13" fmla="*/ 1886673 w 9139477"/>
              <a:gd name="connsiteY13" fmla="*/ 1613301 h 2180461"/>
              <a:gd name="connsiteX14" fmla="*/ 1990845 w 9139477"/>
              <a:gd name="connsiteY14" fmla="*/ 1590152 h 2180461"/>
              <a:gd name="connsiteX15" fmla="*/ 2071868 w 9139477"/>
              <a:gd name="connsiteY15" fmla="*/ 1567002 h 2180461"/>
              <a:gd name="connsiteX16" fmla="*/ 2141316 w 9139477"/>
              <a:gd name="connsiteY16" fmla="*/ 1555428 h 2180461"/>
              <a:gd name="connsiteX17" fmla="*/ 2187615 w 9139477"/>
              <a:gd name="connsiteY17" fmla="*/ 1543853 h 2180461"/>
              <a:gd name="connsiteX18" fmla="*/ 2374375 w 9139477"/>
              <a:gd name="connsiteY18" fmla="*/ 1500110 h 2180461"/>
              <a:gd name="connsiteX19" fmla="*/ 2662177 w 9139477"/>
              <a:gd name="connsiteY19" fmla="*/ 1439681 h 2180461"/>
              <a:gd name="connsiteX20" fmla="*/ 2878551 w 9139477"/>
              <a:gd name="connsiteY20" fmla="*/ 1423987 h 2180461"/>
              <a:gd name="connsiteX21" fmla="*/ 3240911 w 9139477"/>
              <a:gd name="connsiteY21" fmla="*/ 1451255 h 2180461"/>
              <a:gd name="connsiteX22" fmla="*/ 3359996 w 9139477"/>
              <a:gd name="connsiteY22" fmla="*/ 1524040 h 2180461"/>
              <a:gd name="connsiteX23" fmla="*/ 3460830 w 9139477"/>
              <a:gd name="connsiteY23" fmla="*/ 1648025 h 2180461"/>
              <a:gd name="connsiteX24" fmla="*/ 3652334 w 9139477"/>
              <a:gd name="connsiteY24" fmla="*/ 1842190 h 2180461"/>
              <a:gd name="connsiteX25" fmla="*/ 3965998 w 9139477"/>
              <a:gd name="connsiteY25" fmla="*/ 1991147 h 2180461"/>
              <a:gd name="connsiteX26" fmla="*/ 4185615 w 9139477"/>
              <a:gd name="connsiteY26" fmla="*/ 1981306 h 2180461"/>
              <a:gd name="connsiteX27" fmla="*/ 4317357 w 9139477"/>
              <a:gd name="connsiteY27" fmla="*/ 1925818 h 2180461"/>
              <a:gd name="connsiteX28" fmla="*/ 4363655 w 9139477"/>
              <a:gd name="connsiteY28" fmla="*/ 1867944 h 2180461"/>
              <a:gd name="connsiteX29" fmla="*/ 4352081 w 9139477"/>
              <a:gd name="connsiteY29" fmla="*/ 1705899 h 2180461"/>
              <a:gd name="connsiteX30" fmla="*/ 4236334 w 9139477"/>
              <a:gd name="connsiteY30" fmla="*/ 1416531 h 2180461"/>
              <a:gd name="connsiteX31" fmla="*/ 4143737 w 9139477"/>
              <a:gd name="connsiteY31" fmla="*/ 1208187 h 2180461"/>
              <a:gd name="connsiteX32" fmla="*/ 4155311 w 9139477"/>
              <a:gd name="connsiteY32" fmla="*/ 1034567 h 2180461"/>
              <a:gd name="connsiteX33" fmla="*/ 4236334 w 9139477"/>
              <a:gd name="connsiteY33" fmla="*/ 952762 h 2180461"/>
              <a:gd name="connsiteX34" fmla="*/ 4433104 w 9139477"/>
              <a:gd name="connsiteY34" fmla="*/ 872521 h 2180461"/>
              <a:gd name="connsiteX35" fmla="*/ 4745620 w 9139477"/>
              <a:gd name="connsiteY35" fmla="*/ 814648 h 2180461"/>
              <a:gd name="connsiteX36" fmla="*/ 4919240 w 9139477"/>
              <a:gd name="connsiteY36" fmla="*/ 779924 h 2180461"/>
              <a:gd name="connsiteX37" fmla="*/ 5034987 w 9139477"/>
              <a:gd name="connsiteY37" fmla="*/ 745200 h 2180461"/>
              <a:gd name="connsiteX38" fmla="*/ 5104435 w 9139477"/>
              <a:gd name="connsiteY38" fmla="*/ 722050 h 2180461"/>
              <a:gd name="connsiteX39" fmla="*/ 5254906 w 9139477"/>
              <a:gd name="connsiteY39" fmla="*/ 641028 h 2180461"/>
              <a:gd name="connsiteX40" fmla="*/ 5382228 w 9139477"/>
              <a:gd name="connsiteY40" fmla="*/ 571580 h 2180461"/>
              <a:gd name="connsiteX41" fmla="*/ 5509549 w 9139477"/>
              <a:gd name="connsiteY41" fmla="*/ 478982 h 2180461"/>
              <a:gd name="connsiteX42" fmla="*/ 5625296 w 9139477"/>
              <a:gd name="connsiteY42" fmla="*/ 401296 h 2180461"/>
              <a:gd name="connsiteX43" fmla="*/ 5722663 w 9139477"/>
              <a:gd name="connsiteY43" fmla="*/ 321706 h 2180461"/>
              <a:gd name="connsiteX44" fmla="*/ 5833815 w 9139477"/>
              <a:gd name="connsiteY44" fmla="*/ 247663 h 2180461"/>
              <a:gd name="connsiteX45" fmla="*/ 5984286 w 9139477"/>
              <a:gd name="connsiteY45" fmla="*/ 143665 h 2180461"/>
              <a:gd name="connsiteX46" fmla="*/ 6104278 w 9139477"/>
              <a:gd name="connsiteY46" fmla="*/ 88351 h 2180461"/>
              <a:gd name="connsiteX47" fmla="*/ 6220200 w 9139477"/>
              <a:gd name="connsiteY47" fmla="*/ 32689 h 2180461"/>
              <a:gd name="connsiteX48" fmla="*/ 6352291 w 9139477"/>
              <a:gd name="connsiteY48" fmla="*/ 2385 h 2180461"/>
              <a:gd name="connsiteX49" fmla="*/ 6456289 w 9139477"/>
              <a:gd name="connsiteY49" fmla="*/ 2210 h 2180461"/>
              <a:gd name="connsiteX50" fmla="*/ 6639233 w 9139477"/>
              <a:gd name="connsiteY50" fmla="*/ 4420 h 2180461"/>
              <a:gd name="connsiteX51" fmla="*/ 6954749 w 9139477"/>
              <a:gd name="connsiteY51" fmla="*/ 16741 h 2180461"/>
              <a:gd name="connsiteX52" fmla="*/ 7641719 w 9139477"/>
              <a:gd name="connsiteY52" fmla="*/ 56816 h 2180461"/>
              <a:gd name="connsiteX53" fmla="*/ 8324112 w 9139477"/>
              <a:gd name="connsiteY53" fmla="*/ 133147 h 2180461"/>
              <a:gd name="connsiteX54" fmla="*/ 8700423 w 9139477"/>
              <a:gd name="connsiteY54" fmla="*/ 296798 h 2180461"/>
              <a:gd name="connsiteX55" fmla="*/ 8884634 w 9139477"/>
              <a:gd name="connsiteY55" fmla="*/ 523585 h 2180461"/>
              <a:gd name="connsiteX56" fmla="*/ 9051402 w 9139477"/>
              <a:gd name="connsiteY56" fmla="*/ 787929 h 2180461"/>
              <a:gd name="connsiteX57" fmla="*/ 9106246 w 9139477"/>
              <a:gd name="connsiteY57" fmla="*/ 935371 h 2180461"/>
              <a:gd name="connsiteX58" fmla="*/ 9139405 w 9139477"/>
              <a:gd name="connsiteY58" fmla="*/ 1228429 h 2180461"/>
              <a:gd name="connsiteX59" fmla="*/ 9097701 w 9139477"/>
              <a:gd name="connsiteY59" fmla="*/ 1543853 h 2180461"/>
              <a:gd name="connsiteX60" fmla="*/ 9042020 w 9139477"/>
              <a:gd name="connsiteY60" fmla="*/ 1712826 h 2180461"/>
              <a:gd name="connsiteX61" fmla="*/ 8875702 w 9139477"/>
              <a:gd name="connsiteY61" fmla="*/ 1941778 h 2180461"/>
              <a:gd name="connsiteX62" fmla="*/ 8610516 w 9139477"/>
              <a:gd name="connsiteY62" fmla="*/ 2171318 h 2180461"/>
              <a:gd name="connsiteX0" fmla="*/ 0 w 9139477"/>
              <a:gd name="connsiteY0" fmla="*/ 2180461 h 2180461"/>
              <a:gd name="connsiteX1" fmla="*/ 104172 w 9139477"/>
              <a:gd name="connsiteY1" fmla="*/ 2157311 h 2180461"/>
              <a:gd name="connsiteX2" fmla="*/ 208344 w 9139477"/>
              <a:gd name="connsiteY2" fmla="*/ 2122587 h 2180461"/>
              <a:gd name="connsiteX3" fmla="*/ 300942 w 9139477"/>
              <a:gd name="connsiteY3" fmla="*/ 2099438 h 2180461"/>
              <a:gd name="connsiteX4" fmla="*/ 497711 w 9139477"/>
              <a:gd name="connsiteY4" fmla="*/ 2041564 h 2180461"/>
              <a:gd name="connsiteX5" fmla="*/ 601883 w 9139477"/>
              <a:gd name="connsiteY5" fmla="*/ 2006840 h 2180461"/>
              <a:gd name="connsiteX6" fmla="*/ 856526 w 9139477"/>
              <a:gd name="connsiteY6" fmla="*/ 1925818 h 2180461"/>
              <a:gd name="connsiteX7" fmla="*/ 972273 w 9139477"/>
              <a:gd name="connsiteY7" fmla="*/ 1891093 h 2180461"/>
              <a:gd name="connsiteX8" fmla="*/ 1099595 w 9139477"/>
              <a:gd name="connsiteY8" fmla="*/ 1856369 h 2180461"/>
              <a:gd name="connsiteX9" fmla="*/ 1273215 w 9139477"/>
              <a:gd name="connsiteY9" fmla="*/ 1798496 h 2180461"/>
              <a:gd name="connsiteX10" fmla="*/ 1400537 w 9139477"/>
              <a:gd name="connsiteY10" fmla="*/ 1763772 h 2180461"/>
              <a:gd name="connsiteX11" fmla="*/ 1435261 w 9139477"/>
              <a:gd name="connsiteY11" fmla="*/ 1752197 h 2180461"/>
              <a:gd name="connsiteX12" fmla="*/ 1747777 w 9139477"/>
              <a:gd name="connsiteY12" fmla="*/ 1648025 h 2180461"/>
              <a:gd name="connsiteX13" fmla="*/ 1886673 w 9139477"/>
              <a:gd name="connsiteY13" fmla="*/ 1613301 h 2180461"/>
              <a:gd name="connsiteX14" fmla="*/ 1990845 w 9139477"/>
              <a:gd name="connsiteY14" fmla="*/ 1590152 h 2180461"/>
              <a:gd name="connsiteX15" fmla="*/ 2071868 w 9139477"/>
              <a:gd name="connsiteY15" fmla="*/ 1567002 h 2180461"/>
              <a:gd name="connsiteX16" fmla="*/ 2141316 w 9139477"/>
              <a:gd name="connsiteY16" fmla="*/ 1555428 h 2180461"/>
              <a:gd name="connsiteX17" fmla="*/ 2187615 w 9139477"/>
              <a:gd name="connsiteY17" fmla="*/ 1543853 h 2180461"/>
              <a:gd name="connsiteX18" fmla="*/ 2374375 w 9139477"/>
              <a:gd name="connsiteY18" fmla="*/ 1500110 h 2180461"/>
              <a:gd name="connsiteX19" fmla="*/ 2662177 w 9139477"/>
              <a:gd name="connsiteY19" fmla="*/ 1439681 h 2180461"/>
              <a:gd name="connsiteX20" fmla="*/ 2878551 w 9139477"/>
              <a:gd name="connsiteY20" fmla="*/ 1423987 h 2180461"/>
              <a:gd name="connsiteX21" fmla="*/ 3240911 w 9139477"/>
              <a:gd name="connsiteY21" fmla="*/ 1451255 h 2180461"/>
              <a:gd name="connsiteX22" fmla="*/ 3359996 w 9139477"/>
              <a:gd name="connsiteY22" fmla="*/ 1524040 h 2180461"/>
              <a:gd name="connsiteX23" fmla="*/ 3460830 w 9139477"/>
              <a:gd name="connsiteY23" fmla="*/ 1648025 h 2180461"/>
              <a:gd name="connsiteX24" fmla="*/ 3652334 w 9139477"/>
              <a:gd name="connsiteY24" fmla="*/ 1842190 h 2180461"/>
              <a:gd name="connsiteX25" fmla="*/ 3965998 w 9139477"/>
              <a:gd name="connsiteY25" fmla="*/ 1991147 h 2180461"/>
              <a:gd name="connsiteX26" fmla="*/ 4185615 w 9139477"/>
              <a:gd name="connsiteY26" fmla="*/ 1981306 h 2180461"/>
              <a:gd name="connsiteX27" fmla="*/ 4317357 w 9139477"/>
              <a:gd name="connsiteY27" fmla="*/ 1925818 h 2180461"/>
              <a:gd name="connsiteX28" fmla="*/ 4363655 w 9139477"/>
              <a:gd name="connsiteY28" fmla="*/ 1867944 h 2180461"/>
              <a:gd name="connsiteX29" fmla="*/ 4352081 w 9139477"/>
              <a:gd name="connsiteY29" fmla="*/ 1705899 h 2180461"/>
              <a:gd name="connsiteX30" fmla="*/ 4236334 w 9139477"/>
              <a:gd name="connsiteY30" fmla="*/ 1416531 h 2180461"/>
              <a:gd name="connsiteX31" fmla="*/ 4143737 w 9139477"/>
              <a:gd name="connsiteY31" fmla="*/ 1208187 h 2180461"/>
              <a:gd name="connsiteX32" fmla="*/ 4155311 w 9139477"/>
              <a:gd name="connsiteY32" fmla="*/ 1034567 h 2180461"/>
              <a:gd name="connsiteX33" fmla="*/ 4236334 w 9139477"/>
              <a:gd name="connsiteY33" fmla="*/ 952762 h 2180461"/>
              <a:gd name="connsiteX34" fmla="*/ 4433104 w 9139477"/>
              <a:gd name="connsiteY34" fmla="*/ 872521 h 2180461"/>
              <a:gd name="connsiteX35" fmla="*/ 4745620 w 9139477"/>
              <a:gd name="connsiteY35" fmla="*/ 814648 h 2180461"/>
              <a:gd name="connsiteX36" fmla="*/ 4919240 w 9139477"/>
              <a:gd name="connsiteY36" fmla="*/ 779924 h 2180461"/>
              <a:gd name="connsiteX37" fmla="*/ 5034987 w 9139477"/>
              <a:gd name="connsiteY37" fmla="*/ 745200 h 2180461"/>
              <a:gd name="connsiteX38" fmla="*/ 5104435 w 9139477"/>
              <a:gd name="connsiteY38" fmla="*/ 722050 h 2180461"/>
              <a:gd name="connsiteX39" fmla="*/ 5254906 w 9139477"/>
              <a:gd name="connsiteY39" fmla="*/ 641028 h 2180461"/>
              <a:gd name="connsiteX40" fmla="*/ 5382228 w 9139477"/>
              <a:gd name="connsiteY40" fmla="*/ 571580 h 2180461"/>
              <a:gd name="connsiteX41" fmla="*/ 5509549 w 9139477"/>
              <a:gd name="connsiteY41" fmla="*/ 478982 h 2180461"/>
              <a:gd name="connsiteX42" fmla="*/ 5625296 w 9139477"/>
              <a:gd name="connsiteY42" fmla="*/ 401296 h 2180461"/>
              <a:gd name="connsiteX43" fmla="*/ 5722663 w 9139477"/>
              <a:gd name="connsiteY43" fmla="*/ 321706 h 2180461"/>
              <a:gd name="connsiteX44" fmla="*/ 5833815 w 9139477"/>
              <a:gd name="connsiteY44" fmla="*/ 247663 h 2180461"/>
              <a:gd name="connsiteX45" fmla="*/ 5984286 w 9139477"/>
              <a:gd name="connsiteY45" fmla="*/ 143665 h 2180461"/>
              <a:gd name="connsiteX46" fmla="*/ 6104278 w 9139477"/>
              <a:gd name="connsiteY46" fmla="*/ 88351 h 2180461"/>
              <a:gd name="connsiteX47" fmla="*/ 6220200 w 9139477"/>
              <a:gd name="connsiteY47" fmla="*/ 32689 h 2180461"/>
              <a:gd name="connsiteX48" fmla="*/ 6352291 w 9139477"/>
              <a:gd name="connsiteY48" fmla="*/ 2385 h 2180461"/>
              <a:gd name="connsiteX49" fmla="*/ 6456289 w 9139477"/>
              <a:gd name="connsiteY49" fmla="*/ 2210 h 2180461"/>
              <a:gd name="connsiteX50" fmla="*/ 6639233 w 9139477"/>
              <a:gd name="connsiteY50" fmla="*/ 4420 h 2180461"/>
              <a:gd name="connsiteX51" fmla="*/ 6954749 w 9139477"/>
              <a:gd name="connsiteY51" fmla="*/ 16741 h 2180461"/>
              <a:gd name="connsiteX52" fmla="*/ 7641719 w 9139477"/>
              <a:gd name="connsiteY52" fmla="*/ 56816 h 2180461"/>
              <a:gd name="connsiteX53" fmla="*/ 8324112 w 9139477"/>
              <a:gd name="connsiteY53" fmla="*/ 133147 h 2180461"/>
              <a:gd name="connsiteX54" fmla="*/ 8700423 w 9139477"/>
              <a:gd name="connsiteY54" fmla="*/ 296798 h 2180461"/>
              <a:gd name="connsiteX55" fmla="*/ 8884634 w 9139477"/>
              <a:gd name="connsiteY55" fmla="*/ 523585 h 2180461"/>
              <a:gd name="connsiteX56" fmla="*/ 9051402 w 9139477"/>
              <a:gd name="connsiteY56" fmla="*/ 787929 h 2180461"/>
              <a:gd name="connsiteX57" fmla="*/ 9106246 w 9139477"/>
              <a:gd name="connsiteY57" fmla="*/ 935371 h 2180461"/>
              <a:gd name="connsiteX58" fmla="*/ 9139405 w 9139477"/>
              <a:gd name="connsiteY58" fmla="*/ 1228429 h 2180461"/>
              <a:gd name="connsiteX59" fmla="*/ 9097701 w 9139477"/>
              <a:gd name="connsiteY59" fmla="*/ 1543853 h 2180461"/>
              <a:gd name="connsiteX60" fmla="*/ 9042020 w 9139477"/>
              <a:gd name="connsiteY60" fmla="*/ 1712826 h 2180461"/>
              <a:gd name="connsiteX61" fmla="*/ 8875702 w 9139477"/>
              <a:gd name="connsiteY61" fmla="*/ 1941778 h 2180461"/>
              <a:gd name="connsiteX62" fmla="*/ 8610516 w 9139477"/>
              <a:gd name="connsiteY62" fmla="*/ 2171318 h 2180461"/>
              <a:gd name="connsiteX0" fmla="*/ 0 w 9139477"/>
              <a:gd name="connsiteY0" fmla="*/ 2180461 h 2180461"/>
              <a:gd name="connsiteX1" fmla="*/ 104172 w 9139477"/>
              <a:gd name="connsiteY1" fmla="*/ 2157311 h 2180461"/>
              <a:gd name="connsiteX2" fmla="*/ 208344 w 9139477"/>
              <a:gd name="connsiteY2" fmla="*/ 2122587 h 2180461"/>
              <a:gd name="connsiteX3" fmla="*/ 300942 w 9139477"/>
              <a:gd name="connsiteY3" fmla="*/ 2099438 h 2180461"/>
              <a:gd name="connsiteX4" fmla="*/ 497711 w 9139477"/>
              <a:gd name="connsiteY4" fmla="*/ 2041564 h 2180461"/>
              <a:gd name="connsiteX5" fmla="*/ 601883 w 9139477"/>
              <a:gd name="connsiteY5" fmla="*/ 2006840 h 2180461"/>
              <a:gd name="connsiteX6" fmla="*/ 856526 w 9139477"/>
              <a:gd name="connsiteY6" fmla="*/ 1925818 h 2180461"/>
              <a:gd name="connsiteX7" fmla="*/ 972273 w 9139477"/>
              <a:gd name="connsiteY7" fmla="*/ 1891093 h 2180461"/>
              <a:gd name="connsiteX8" fmla="*/ 1099595 w 9139477"/>
              <a:gd name="connsiteY8" fmla="*/ 1856369 h 2180461"/>
              <a:gd name="connsiteX9" fmla="*/ 1273215 w 9139477"/>
              <a:gd name="connsiteY9" fmla="*/ 1798496 h 2180461"/>
              <a:gd name="connsiteX10" fmla="*/ 1400537 w 9139477"/>
              <a:gd name="connsiteY10" fmla="*/ 1763772 h 2180461"/>
              <a:gd name="connsiteX11" fmla="*/ 1435261 w 9139477"/>
              <a:gd name="connsiteY11" fmla="*/ 1752197 h 2180461"/>
              <a:gd name="connsiteX12" fmla="*/ 1747777 w 9139477"/>
              <a:gd name="connsiteY12" fmla="*/ 1648025 h 2180461"/>
              <a:gd name="connsiteX13" fmla="*/ 1886673 w 9139477"/>
              <a:gd name="connsiteY13" fmla="*/ 1613301 h 2180461"/>
              <a:gd name="connsiteX14" fmla="*/ 1990845 w 9139477"/>
              <a:gd name="connsiteY14" fmla="*/ 1590152 h 2180461"/>
              <a:gd name="connsiteX15" fmla="*/ 2071868 w 9139477"/>
              <a:gd name="connsiteY15" fmla="*/ 1567002 h 2180461"/>
              <a:gd name="connsiteX16" fmla="*/ 2141316 w 9139477"/>
              <a:gd name="connsiteY16" fmla="*/ 1555428 h 2180461"/>
              <a:gd name="connsiteX17" fmla="*/ 2187615 w 9139477"/>
              <a:gd name="connsiteY17" fmla="*/ 1543853 h 2180461"/>
              <a:gd name="connsiteX18" fmla="*/ 2374375 w 9139477"/>
              <a:gd name="connsiteY18" fmla="*/ 1500110 h 2180461"/>
              <a:gd name="connsiteX19" fmla="*/ 2662177 w 9139477"/>
              <a:gd name="connsiteY19" fmla="*/ 1439681 h 2180461"/>
              <a:gd name="connsiteX20" fmla="*/ 2878551 w 9139477"/>
              <a:gd name="connsiteY20" fmla="*/ 1423987 h 2180461"/>
              <a:gd name="connsiteX21" fmla="*/ 3240911 w 9139477"/>
              <a:gd name="connsiteY21" fmla="*/ 1451255 h 2180461"/>
              <a:gd name="connsiteX22" fmla="*/ 3359996 w 9139477"/>
              <a:gd name="connsiteY22" fmla="*/ 1524040 h 2180461"/>
              <a:gd name="connsiteX23" fmla="*/ 3460830 w 9139477"/>
              <a:gd name="connsiteY23" fmla="*/ 1648025 h 2180461"/>
              <a:gd name="connsiteX24" fmla="*/ 3652334 w 9139477"/>
              <a:gd name="connsiteY24" fmla="*/ 1842190 h 2180461"/>
              <a:gd name="connsiteX25" fmla="*/ 3965998 w 9139477"/>
              <a:gd name="connsiteY25" fmla="*/ 1991147 h 2180461"/>
              <a:gd name="connsiteX26" fmla="*/ 4185615 w 9139477"/>
              <a:gd name="connsiteY26" fmla="*/ 1981306 h 2180461"/>
              <a:gd name="connsiteX27" fmla="*/ 4317357 w 9139477"/>
              <a:gd name="connsiteY27" fmla="*/ 1925818 h 2180461"/>
              <a:gd name="connsiteX28" fmla="*/ 4363655 w 9139477"/>
              <a:gd name="connsiteY28" fmla="*/ 1867944 h 2180461"/>
              <a:gd name="connsiteX29" fmla="*/ 4352081 w 9139477"/>
              <a:gd name="connsiteY29" fmla="*/ 1705899 h 2180461"/>
              <a:gd name="connsiteX30" fmla="*/ 4236334 w 9139477"/>
              <a:gd name="connsiteY30" fmla="*/ 1416531 h 2180461"/>
              <a:gd name="connsiteX31" fmla="*/ 4143737 w 9139477"/>
              <a:gd name="connsiteY31" fmla="*/ 1208187 h 2180461"/>
              <a:gd name="connsiteX32" fmla="*/ 4155311 w 9139477"/>
              <a:gd name="connsiteY32" fmla="*/ 1034567 h 2180461"/>
              <a:gd name="connsiteX33" fmla="*/ 4236334 w 9139477"/>
              <a:gd name="connsiteY33" fmla="*/ 952762 h 2180461"/>
              <a:gd name="connsiteX34" fmla="*/ 4433104 w 9139477"/>
              <a:gd name="connsiteY34" fmla="*/ 872521 h 2180461"/>
              <a:gd name="connsiteX35" fmla="*/ 4745620 w 9139477"/>
              <a:gd name="connsiteY35" fmla="*/ 814648 h 2180461"/>
              <a:gd name="connsiteX36" fmla="*/ 4919240 w 9139477"/>
              <a:gd name="connsiteY36" fmla="*/ 779924 h 2180461"/>
              <a:gd name="connsiteX37" fmla="*/ 5034987 w 9139477"/>
              <a:gd name="connsiteY37" fmla="*/ 745200 h 2180461"/>
              <a:gd name="connsiteX38" fmla="*/ 5104435 w 9139477"/>
              <a:gd name="connsiteY38" fmla="*/ 722050 h 2180461"/>
              <a:gd name="connsiteX39" fmla="*/ 5254906 w 9139477"/>
              <a:gd name="connsiteY39" fmla="*/ 641028 h 2180461"/>
              <a:gd name="connsiteX40" fmla="*/ 5382228 w 9139477"/>
              <a:gd name="connsiteY40" fmla="*/ 571580 h 2180461"/>
              <a:gd name="connsiteX41" fmla="*/ 5509549 w 9139477"/>
              <a:gd name="connsiteY41" fmla="*/ 478982 h 2180461"/>
              <a:gd name="connsiteX42" fmla="*/ 5625296 w 9139477"/>
              <a:gd name="connsiteY42" fmla="*/ 401296 h 2180461"/>
              <a:gd name="connsiteX43" fmla="*/ 5722663 w 9139477"/>
              <a:gd name="connsiteY43" fmla="*/ 321706 h 2180461"/>
              <a:gd name="connsiteX44" fmla="*/ 5833815 w 9139477"/>
              <a:gd name="connsiteY44" fmla="*/ 247663 h 2180461"/>
              <a:gd name="connsiteX45" fmla="*/ 5984286 w 9139477"/>
              <a:gd name="connsiteY45" fmla="*/ 143665 h 2180461"/>
              <a:gd name="connsiteX46" fmla="*/ 6104278 w 9139477"/>
              <a:gd name="connsiteY46" fmla="*/ 88351 h 2180461"/>
              <a:gd name="connsiteX47" fmla="*/ 6220200 w 9139477"/>
              <a:gd name="connsiteY47" fmla="*/ 32689 h 2180461"/>
              <a:gd name="connsiteX48" fmla="*/ 6352291 w 9139477"/>
              <a:gd name="connsiteY48" fmla="*/ 2385 h 2180461"/>
              <a:gd name="connsiteX49" fmla="*/ 6456289 w 9139477"/>
              <a:gd name="connsiteY49" fmla="*/ 2210 h 2180461"/>
              <a:gd name="connsiteX50" fmla="*/ 6639233 w 9139477"/>
              <a:gd name="connsiteY50" fmla="*/ 4420 h 2180461"/>
              <a:gd name="connsiteX51" fmla="*/ 6954749 w 9139477"/>
              <a:gd name="connsiteY51" fmla="*/ 16741 h 2180461"/>
              <a:gd name="connsiteX52" fmla="*/ 7641719 w 9139477"/>
              <a:gd name="connsiteY52" fmla="*/ 56816 h 2180461"/>
              <a:gd name="connsiteX53" fmla="*/ 8324112 w 9139477"/>
              <a:gd name="connsiteY53" fmla="*/ 133147 h 2180461"/>
              <a:gd name="connsiteX54" fmla="*/ 8700423 w 9139477"/>
              <a:gd name="connsiteY54" fmla="*/ 296798 h 2180461"/>
              <a:gd name="connsiteX55" fmla="*/ 8884634 w 9139477"/>
              <a:gd name="connsiteY55" fmla="*/ 523585 h 2180461"/>
              <a:gd name="connsiteX56" fmla="*/ 9051402 w 9139477"/>
              <a:gd name="connsiteY56" fmla="*/ 787929 h 2180461"/>
              <a:gd name="connsiteX57" fmla="*/ 9106246 w 9139477"/>
              <a:gd name="connsiteY57" fmla="*/ 935371 h 2180461"/>
              <a:gd name="connsiteX58" fmla="*/ 9139405 w 9139477"/>
              <a:gd name="connsiteY58" fmla="*/ 1228429 h 2180461"/>
              <a:gd name="connsiteX59" fmla="*/ 9097701 w 9139477"/>
              <a:gd name="connsiteY59" fmla="*/ 1543853 h 2180461"/>
              <a:gd name="connsiteX60" fmla="*/ 9042020 w 9139477"/>
              <a:gd name="connsiteY60" fmla="*/ 1712826 h 2180461"/>
              <a:gd name="connsiteX61" fmla="*/ 8906438 w 9139477"/>
              <a:gd name="connsiteY61" fmla="*/ 1980198 h 2180461"/>
              <a:gd name="connsiteX62" fmla="*/ 8610516 w 9139477"/>
              <a:gd name="connsiteY62" fmla="*/ 2171318 h 2180461"/>
              <a:gd name="connsiteX0" fmla="*/ 0 w 9139477"/>
              <a:gd name="connsiteY0" fmla="*/ 2180461 h 2232790"/>
              <a:gd name="connsiteX1" fmla="*/ 104172 w 9139477"/>
              <a:gd name="connsiteY1" fmla="*/ 2157311 h 2232790"/>
              <a:gd name="connsiteX2" fmla="*/ 208344 w 9139477"/>
              <a:gd name="connsiteY2" fmla="*/ 2122587 h 2232790"/>
              <a:gd name="connsiteX3" fmla="*/ 300942 w 9139477"/>
              <a:gd name="connsiteY3" fmla="*/ 2099438 h 2232790"/>
              <a:gd name="connsiteX4" fmla="*/ 497711 w 9139477"/>
              <a:gd name="connsiteY4" fmla="*/ 2041564 h 2232790"/>
              <a:gd name="connsiteX5" fmla="*/ 601883 w 9139477"/>
              <a:gd name="connsiteY5" fmla="*/ 2006840 h 2232790"/>
              <a:gd name="connsiteX6" fmla="*/ 856526 w 9139477"/>
              <a:gd name="connsiteY6" fmla="*/ 1925818 h 2232790"/>
              <a:gd name="connsiteX7" fmla="*/ 972273 w 9139477"/>
              <a:gd name="connsiteY7" fmla="*/ 1891093 h 2232790"/>
              <a:gd name="connsiteX8" fmla="*/ 1099595 w 9139477"/>
              <a:gd name="connsiteY8" fmla="*/ 1856369 h 2232790"/>
              <a:gd name="connsiteX9" fmla="*/ 1273215 w 9139477"/>
              <a:gd name="connsiteY9" fmla="*/ 1798496 h 2232790"/>
              <a:gd name="connsiteX10" fmla="*/ 1400537 w 9139477"/>
              <a:gd name="connsiteY10" fmla="*/ 1763772 h 2232790"/>
              <a:gd name="connsiteX11" fmla="*/ 1435261 w 9139477"/>
              <a:gd name="connsiteY11" fmla="*/ 1752197 h 2232790"/>
              <a:gd name="connsiteX12" fmla="*/ 1747777 w 9139477"/>
              <a:gd name="connsiteY12" fmla="*/ 1648025 h 2232790"/>
              <a:gd name="connsiteX13" fmla="*/ 1886673 w 9139477"/>
              <a:gd name="connsiteY13" fmla="*/ 1613301 h 2232790"/>
              <a:gd name="connsiteX14" fmla="*/ 1990845 w 9139477"/>
              <a:gd name="connsiteY14" fmla="*/ 1590152 h 2232790"/>
              <a:gd name="connsiteX15" fmla="*/ 2071868 w 9139477"/>
              <a:gd name="connsiteY15" fmla="*/ 1567002 h 2232790"/>
              <a:gd name="connsiteX16" fmla="*/ 2141316 w 9139477"/>
              <a:gd name="connsiteY16" fmla="*/ 1555428 h 2232790"/>
              <a:gd name="connsiteX17" fmla="*/ 2187615 w 9139477"/>
              <a:gd name="connsiteY17" fmla="*/ 1543853 h 2232790"/>
              <a:gd name="connsiteX18" fmla="*/ 2374375 w 9139477"/>
              <a:gd name="connsiteY18" fmla="*/ 1500110 h 2232790"/>
              <a:gd name="connsiteX19" fmla="*/ 2662177 w 9139477"/>
              <a:gd name="connsiteY19" fmla="*/ 1439681 h 2232790"/>
              <a:gd name="connsiteX20" fmla="*/ 2878551 w 9139477"/>
              <a:gd name="connsiteY20" fmla="*/ 1423987 h 2232790"/>
              <a:gd name="connsiteX21" fmla="*/ 3240911 w 9139477"/>
              <a:gd name="connsiteY21" fmla="*/ 1451255 h 2232790"/>
              <a:gd name="connsiteX22" fmla="*/ 3359996 w 9139477"/>
              <a:gd name="connsiteY22" fmla="*/ 1524040 h 2232790"/>
              <a:gd name="connsiteX23" fmla="*/ 3460830 w 9139477"/>
              <a:gd name="connsiteY23" fmla="*/ 1648025 h 2232790"/>
              <a:gd name="connsiteX24" fmla="*/ 3652334 w 9139477"/>
              <a:gd name="connsiteY24" fmla="*/ 1842190 h 2232790"/>
              <a:gd name="connsiteX25" fmla="*/ 3965998 w 9139477"/>
              <a:gd name="connsiteY25" fmla="*/ 1991147 h 2232790"/>
              <a:gd name="connsiteX26" fmla="*/ 4185615 w 9139477"/>
              <a:gd name="connsiteY26" fmla="*/ 1981306 h 2232790"/>
              <a:gd name="connsiteX27" fmla="*/ 4317357 w 9139477"/>
              <a:gd name="connsiteY27" fmla="*/ 1925818 h 2232790"/>
              <a:gd name="connsiteX28" fmla="*/ 4363655 w 9139477"/>
              <a:gd name="connsiteY28" fmla="*/ 1867944 h 2232790"/>
              <a:gd name="connsiteX29" fmla="*/ 4352081 w 9139477"/>
              <a:gd name="connsiteY29" fmla="*/ 1705899 h 2232790"/>
              <a:gd name="connsiteX30" fmla="*/ 4236334 w 9139477"/>
              <a:gd name="connsiteY30" fmla="*/ 1416531 h 2232790"/>
              <a:gd name="connsiteX31" fmla="*/ 4143737 w 9139477"/>
              <a:gd name="connsiteY31" fmla="*/ 1208187 h 2232790"/>
              <a:gd name="connsiteX32" fmla="*/ 4155311 w 9139477"/>
              <a:gd name="connsiteY32" fmla="*/ 1034567 h 2232790"/>
              <a:gd name="connsiteX33" fmla="*/ 4236334 w 9139477"/>
              <a:gd name="connsiteY33" fmla="*/ 952762 h 2232790"/>
              <a:gd name="connsiteX34" fmla="*/ 4433104 w 9139477"/>
              <a:gd name="connsiteY34" fmla="*/ 872521 h 2232790"/>
              <a:gd name="connsiteX35" fmla="*/ 4745620 w 9139477"/>
              <a:gd name="connsiteY35" fmla="*/ 814648 h 2232790"/>
              <a:gd name="connsiteX36" fmla="*/ 4919240 w 9139477"/>
              <a:gd name="connsiteY36" fmla="*/ 779924 h 2232790"/>
              <a:gd name="connsiteX37" fmla="*/ 5034987 w 9139477"/>
              <a:gd name="connsiteY37" fmla="*/ 745200 h 2232790"/>
              <a:gd name="connsiteX38" fmla="*/ 5104435 w 9139477"/>
              <a:gd name="connsiteY38" fmla="*/ 722050 h 2232790"/>
              <a:gd name="connsiteX39" fmla="*/ 5254906 w 9139477"/>
              <a:gd name="connsiteY39" fmla="*/ 641028 h 2232790"/>
              <a:gd name="connsiteX40" fmla="*/ 5382228 w 9139477"/>
              <a:gd name="connsiteY40" fmla="*/ 571580 h 2232790"/>
              <a:gd name="connsiteX41" fmla="*/ 5509549 w 9139477"/>
              <a:gd name="connsiteY41" fmla="*/ 478982 h 2232790"/>
              <a:gd name="connsiteX42" fmla="*/ 5625296 w 9139477"/>
              <a:gd name="connsiteY42" fmla="*/ 401296 h 2232790"/>
              <a:gd name="connsiteX43" fmla="*/ 5722663 w 9139477"/>
              <a:gd name="connsiteY43" fmla="*/ 321706 h 2232790"/>
              <a:gd name="connsiteX44" fmla="*/ 5833815 w 9139477"/>
              <a:gd name="connsiteY44" fmla="*/ 247663 h 2232790"/>
              <a:gd name="connsiteX45" fmla="*/ 5984286 w 9139477"/>
              <a:gd name="connsiteY45" fmla="*/ 143665 h 2232790"/>
              <a:gd name="connsiteX46" fmla="*/ 6104278 w 9139477"/>
              <a:gd name="connsiteY46" fmla="*/ 88351 h 2232790"/>
              <a:gd name="connsiteX47" fmla="*/ 6220200 w 9139477"/>
              <a:gd name="connsiteY47" fmla="*/ 32689 h 2232790"/>
              <a:gd name="connsiteX48" fmla="*/ 6352291 w 9139477"/>
              <a:gd name="connsiteY48" fmla="*/ 2385 h 2232790"/>
              <a:gd name="connsiteX49" fmla="*/ 6456289 w 9139477"/>
              <a:gd name="connsiteY49" fmla="*/ 2210 h 2232790"/>
              <a:gd name="connsiteX50" fmla="*/ 6639233 w 9139477"/>
              <a:gd name="connsiteY50" fmla="*/ 4420 h 2232790"/>
              <a:gd name="connsiteX51" fmla="*/ 6954749 w 9139477"/>
              <a:gd name="connsiteY51" fmla="*/ 16741 h 2232790"/>
              <a:gd name="connsiteX52" fmla="*/ 7641719 w 9139477"/>
              <a:gd name="connsiteY52" fmla="*/ 56816 h 2232790"/>
              <a:gd name="connsiteX53" fmla="*/ 8324112 w 9139477"/>
              <a:gd name="connsiteY53" fmla="*/ 133147 h 2232790"/>
              <a:gd name="connsiteX54" fmla="*/ 8700423 w 9139477"/>
              <a:gd name="connsiteY54" fmla="*/ 296798 h 2232790"/>
              <a:gd name="connsiteX55" fmla="*/ 8884634 w 9139477"/>
              <a:gd name="connsiteY55" fmla="*/ 523585 h 2232790"/>
              <a:gd name="connsiteX56" fmla="*/ 9051402 w 9139477"/>
              <a:gd name="connsiteY56" fmla="*/ 787929 h 2232790"/>
              <a:gd name="connsiteX57" fmla="*/ 9106246 w 9139477"/>
              <a:gd name="connsiteY57" fmla="*/ 935371 h 2232790"/>
              <a:gd name="connsiteX58" fmla="*/ 9139405 w 9139477"/>
              <a:gd name="connsiteY58" fmla="*/ 1228429 h 2232790"/>
              <a:gd name="connsiteX59" fmla="*/ 9097701 w 9139477"/>
              <a:gd name="connsiteY59" fmla="*/ 1543853 h 2232790"/>
              <a:gd name="connsiteX60" fmla="*/ 9042020 w 9139477"/>
              <a:gd name="connsiteY60" fmla="*/ 1712826 h 2232790"/>
              <a:gd name="connsiteX61" fmla="*/ 8906438 w 9139477"/>
              <a:gd name="connsiteY61" fmla="*/ 1980198 h 2232790"/>
              <a:gd name="connsiteX62" fmla="*/ 8633568 w 9139477"/>
              <a:gd name="connsiteY62" fmla="*/ 2232790 h 2232790"/>
              <a:gd name="connsiteX0" fmla="*/ 0 w 9139477"/>
              <a:gd name="connsiteY0" fmla="*/ 2180461 h 2232790"/>
              <a:gd name="connsiteX1" fmla="*/ 104172 w 9139477"/>
              <a:gd name="connsiteY1" fmla="*/ 2157311 h 2232790"/>
              <a:gd name="connsiteX2" fmla="*/ 208344 w 9139477"/>
              <a:gd name="connsiteY2" fmla="*/ 2122587 h 2232790"/>
              <a:gd name="connsiteX3" fmla="*/ 300942 w 9139477"/>
              <a:gd name="connsiteY3" fmla="*/ 2099438 h 2232790"/>
              <a:gd name="connsiteX4" fmla="*/ 497711 w 9139477"/>
              <a:gd name="connsiteY4" fmla="*/ 2041564 h 2232790"/>
              <a:gd name="connsiteX5" fmla="*/ 601883 w 9139477"/>
              <a:gd name="connsiteY5" fmla="*/ 2006840 h 2232790"/>
              <a:gd name="connsiteX6" fmla="*/ 856526 w 9139477"/>
              <a:gd name="connsiteY6" fmla="*/ 1925818 h 2232790"/>
              <a:gd name="connsiteX7" fmla="*/ 972273 w 9139477"/>
              <a:gd name="connsiteY7" fmla="*/ 1891093 h 2232790"/>
              <a:gd name="connsiteX8" fmla="*/ 1099595 w 9139477"/>
              <a:gd name="connsiteY8" fmla="*/ 1856369 h 2232790"/>
              <a:gd name="connsiteX9" fmla="*/ 1273215 w 9139477"/>
              <a:gd name="connsiteY9" fmla="*/ 1798496 h 2232790"/>
              <a:gd name="connsiteX10" fmla="*/ 1400537 w 9139477"/>
              <a:gd name="connsiteY10" fmla="*/ 1763772 h 2232790"/>
              <a:gd name="connsiteX11" fmla="*/ 1435261 w 9139477"/>
              <a:gd name="connsiteY11" fmla="*/ 1752197 h 2232790"/>
              <a:gd name="connsiteX12" fmla="*/ 1747777 w 9139477"/>
              <a:gd name="connsiteY12" fmla="*/ 1648025 h 2232790"/>
              <a:gd name="connsiteX13" fmla="*/ 1886673 w 9139477"/>
              <a:gd name="connsiteY13" fmla="*/ 1613301 h 2232790"/>
              <a:gd name="connsiteX14" fmla="*/ 1990845 w 9139477"/>
              <a:gd name="connsiteY14" fmla="*/ 1590152 h 2232790"/>
              <a:gd name="connsiteX15" fmla="*/ 2071868 w 9139477"/>
              <a:gd name="connsiteY15" fmla="*/ 1567002 h 2232790"/>
              <a:gd name="connsiteX16" fmla="*/ 2141316 w 9139477"/>
              <a:gd name="connsiteY16" fmla="*/ 1555428 h 2232790"/>
              <a:gd name="connsiteX17" fmla="*/ 2187615 w 9139477"/>
              <a:gd name="connsiteY17" fmla="*/ 1543853 h 2232790"/>
              <a:gd name="connsiteX18" fmla="*/ 2374375 w 9139477"/>
              <a:gd name="connsiteY18" fmla="*/ 1500110 h 2232790"/>
              <a:gd name="connsiteX19" fmla="*/ 2662177 w 9139477"/>
              <a:gd name="connsiteY19" fmla="*/ 1439681 h 2232790"/>
              <a:gd name="connsiteX20" fmla="*/ 2878551 w 9139477"/>
              <a:gd name="connsiteY20" fmla="*/ 1423987 h 2232790"/>
              <a:gd name="connsiteX21" fmla="*/ 3240911 w 9139477"/>
              <a:gd name="connsiteY21" fmla="*/ 1451255 h 2232790"/>
              <a:gd name="connsiteX22" fmla="*/ 3359996 w 9139477"/>
              <a:gd name="connsiteY22" fmla="*/ 1524040 h 2232790"/>
              <a:gd name="connsiteX23" fmla="*/ 3460830 w 9139477"/>
              <a:gd name="connsiteY23" fmla="*/ 1648025 h 2232790"/>
              <a:gd name="connsiteX24" fmla="*/ 3652334 w 9139477"/>
              <a:gd name="connsiteY24" fmla="*/ 1842190 h 2232790"/>
              <a:gd name="connsiteX25" fmla="*/ 3965998 w 9139477"/>
              <a:gd name="connsiteY25" fmla="*/ 1991147 h 2232790"/>
              <a:gd name="connsiteX26" fmla="*/ 4185615 w 9139477"/>
              <a:gd name="connsiteY26" fmla="*/ 1981306 h 2232790"/>
              <a:gd name="connsiteX27" fmla="*/ 4317357 w 9139477"/>
              <a:gd name="connsiteY27" fmla="*/ 1925818 h 2232790"/>
              <a:gd name="connsiteX28" fmla="*/ 4363655 w 9139477"/>
              <a:gd name="connsiteY28" fmla="*/ 1867944 h 2232790"/>
              <a:gd name="connsiteX29" fmla="*/ 4352081 w 9139477"/>
              <a:gd name="connsiteY29" fmla="*/ 1705899 h 2232790"/>
              <a:gd name="connsiteX30" fmla="*/ 4236334 w 9139477"/>
              <a:gd name="connsiteY30" fmla="*/ 1416531 h 2232790"/>
              <a:gd name="connsiteX31" fmla="*/ 4143737 w 9139477"/>
              <a:gd name="connsiteY31" fmla="*/ 1208187 h 2232790"/>
              <a:gd name="connsiteX32" fmla="*/ 4155311 w 9139477"/>
              <a:gd name="connsiteY32" fmla="*/ 1034567 h 2232790"/>
              <a:gd name="connsiteX33" fmla="*/ 4236334 w 9139477"/>
              <a:gd name="connsiteY33" fmla="*/ 952762 h 2232790"/>
              <a:gd name="connsiteX34" fmla="*/ 4433104 w 9139477"/>
              <a:gd name="connsiteY34" fmla="*/ 872521 h 2232790"/>
              <a:gd name="connsiteX35" fmla="*/ 4745620 w 9139477"/>
              <a:gd name="connsiteY35" fmla="*/ 814648 h 2232790"/>
              <a:gd name="connsiteX36" fmla="*/ 4919240 w 9139477"/>
              <a:gd name="connsiteY36" fmla="*/ 779924 h 2232790"/>
              <a:gd name="connsiteX37" fmla="*/ 5034987 w 9139477"/>
              <a:gd name="connsiteY37" fmla="*/ 745200 h 2232790"/>
              <a:gd name="connsiteX38" fmla="*/ 5104435 w 9139477"/>
              <a:gd name="connsiteY38" fmla="*/ 722050 h 2232790"/>
              <a:gd name="connsiteX39" fmla="*/ 5254906 w 9139477"/>
              <a:gd name="connsiteY39" fmla="*/ 641028 h 2232790"/>
              <a:gd name="connsiteX40" fmla="*/ 5382228 w 9139477"/>
              <a:gd name="connsiteY40" fmla="*/ 571580 h 2232790"/>
              <a:gd name="connsiteX41" fmla="*/ 5509549 w 9139477"/>
              <a:gd name="connsiteY41" fmla="*/ 478982 h 2232790"/>
              <a:gd name="connsiteX42" fmla="*/ 5625296 w 9139477"/>
              <a:gd name="connsiteY42" fmla="*/ 401296 h 2232790"/>
              <a:gd name="connsiteX43" fmla="*/ 5722663 w 9139477"/>
              <a:gd name="connsiteY43" fmla="*/ 321706 h 2232790"/>
              <a:gd name="connsiteX44" fmla="*/ 5833815 w 9139477"/>
              <a:gd name="connsiteY44" fmla="*/ 247663 h 2232790"/>
              <a:gd name="connsiteX45" fmla="*/ 5984286 w 9139477"/>
              <a:gd name="connsiteY45" fmla="*/ 143665 h 2232790"/>
              <a:gd name="connsiteX46" fmla="*/ 6104278 w 9139477"/>
              <a:gd name="connsiteY46" fmla="*/ 88351 h 2232790"/>
              <a:gd name="connsiteX47" fmla="*/ 6220200 w 9139477"/>
              <a:gd name="connsiteY47" fmla="*/ 32689 h 2232790"/>
              <a:gd name="connsiteX48" fmla="*/ 6352291 w 9139477"/>
              <a:gd name="connsiteY48" fmla="*/ 2385 h 2232790"/>
              <a:gd name="connsiteX49" fmla="*/ 6456289 w 9139477"/>
              <a:gd name="connsiteY49" fmla="*/ 2210 h 2232790"/>
              <a:gd name="connsiteX50" fmla="*/ 6639233 w 9139477"/>
              <a:gd name="connsiteY50" fmla="*/ 4420 h 2232790"/>
              <a:gd name="connsiteX51" fmla="*/ 6954749 w 9139477"/>
              <a:gd name="connsiteY51" fmla="*/ 16741 h 2232790"/>
              <a:gd name="connsiteX52" fmla="*/ 7641719 w 9139477"/>
              <a:gd name="connsiteY52" fmla="*/ 56816 h 2232790"/>
              <a:gd name="connsiteX53" fmla="*/ 8324112 w 9139477"/>
              <a:gd name="connsiteY53" fmla="*/ 133147 h 2232790"/>
              <a:gd name="connsiteX54" fmla="*/ 8700423 w 9139477"/>
              <a:gd name="connsiteY54" fmla="*/ 296798 h 2232790"/>
              <a:gd name="connsiteX55" fmla="*/ 8884634 w 9139477"/>
              <a:gd name="connsiteY55" fmla="*/ 523585 h 2232790"/>
              <a:gd name="connsiteX56" fmla="*/ 9051402 w 9139477"/>
              <a:gd name="connsiteY56" fmla="*/ 787929 h 2232790"/>
              <a:gd name="connsiteX57" fmla="*/ 9106246 w 9139477"/>
              <a:gd name="connsiteY57" fmla="*/ 935371 h 2232790"/>
              <a:gd name="connsiteX58" fmla="*/ 9139405 w 9139477"/>
              <a:gd name="connsiteY58" fmla="*/ 1228429 h 2232790"/>
              <a:gd name="connsiteX59" fmla="*/ 9097701 w 9139477"/>
              <a:gd name="connsiteY59" fmla="*/ 1543853 h 2232790"/>
              <a:gd name="connsiteX60" fmla="*/ 9065072 w 9139477"/>
              <a:gd name="connsiteY60" fmla="*/ 1728194 h 2232790"/>
              <a:gd name="connsiteX61" fmla="*/ 8906438 w 9139477"/>
              <a:gd name="connsiteY61" fmla="*/ 1980198 h 2232790"/>
              <a:gd name="connsiteX62" fmla="*/ 8633568 w 9139477"/>
              <a:gd name="connsiteY62" fmla="*/ 2232790 h 2232790"/>
              <a:gd name="connsiteX0" fmla="*/ 0 w 9140559"/>
              <a:gd name="connsiteY0" fmla="*/ 2180461 h 2232790"/>
              <a:gd name="connsiteX1" fmla="*/ 104172 w 9140559"/>
              <a:gd name="connsiteY1" fmla="*/ 2157311 h 2232790"/>
              <a:gd name="connsiteX2" fmla="*/ 208344 w 9140559"/>
              <a:gd name="connsiteY2" fmla="*/ 2122587 h 2232790"/>
              <a:gd name="connsiteX3" fmla="*/ 300942 w 9140559"/>
              <a:gd name="connsiteY3" fmla="*/ 2099438 h 2232790"/>
              <a:gd name="connsiteX4" fmla="*/ 497711 w 9140559"/>
              <a:gd name="connsiteY4" fmla="*/ 2041564 h 2232790"/>
              <a:gd name="connsiteX5" fmla="*/ 601883 w 9140559"/>
              <a:gd name="connsiteY5" fmla="*/ 2006840 h 2232790"/>
              <a:gd name="connsiteX6" fmla="*/ 856526 w 9140559"/>
              <a:gd name="connsiteY6" fmla="*/ 1925818 h 2232790"/>
              <a:gd name="connsiteX7" fmla="*/ 972273 w 9140559"/>
              <a:gd name="connsiteY7" fmla="*/ 1891093 h 2232790"/>
              <a:gd name="connsiteX8" fmla="*/ 1099595 w 9140559"/>
              <a:gd name="connsiteY8" fmla="*/ 1856369 h 2232790"/>
              <a:gd name="connsiteX9" fmla="*/ 1273215 w 9140559"/>
              <a:gd name="connsiteY9" fmla="*/ 1798496 h 2232790"/>
              <a:gd name="connsiteX10" fmla="*/ 1400537 w 9140559"/>
              <a:gd name="connsiteY10" fmla="*/ 1763772 h 2232790"/>
              <a:gd name="connsiteX11" fmla="*/ 1435261 w 9140559"/>
              <a:gd name="connsiteY11" fmla="*/ 1752197 h 2232790"/>
              <a:gd name="connsiteX12" fmla="*/ 1747777 w 9140559"/>
              <a:gd name="connsiteY12" fmla="*/ 1648025 h 2232790"/>
              <a:gd name="connsiteX13" fmla="*/ 1886673 w 9140559"/>
              <a:gd name="connsiteY13" fmla="*/ 1613301 h 2232790"/>
              <a:gd name="connsiteX14" fmla="*/ 1990845 w 9140559"/>
              <a:gd name="connsiteY14" fmla="*/ 1590152 h 2232790"/>
              <a:gd name="connsiteX15" fmla="*/ 2071868 w 9140559"/>
              <a:gd name="connsiteY15" fmla="*/ 1567002 h 2232790"/>
              <a:gd name="connsiteX16" fmla="*/ 2141316 w 9140559"/>
              <a:gd name="connsiteY16" fmla="*/ 1555428 h 2232790"/>
              <a:gd name="connsiteX17" fmla="*/ 2187615 w 9140559"/>
              <a:gd name="connsiteY17" fmla="*/ 1543853 h 2232790"/>
              <a:gd name="connsiteX18" fmla="*/ 2374375 w 9140559"/>
              <a:gd name="connsiteY18" fmla="*/ 1500110 h 2232790"/>
              <a:gd name="connsiteX19" fmla="*/ 2662177 w 9140559"/>
              <a:gd name="connsiteY19" fmla="*/ 1439681 h 2232790"/>
              <a:gd name="connsiteX20" fmla="*/ 2878551 w 9140559"/>
              <a:gd name="connsiteY20" fmla="*/ 1423987 h 2232790"/>
              <a:gd name="connsiteX21" fmla="*/ 3240911 w 9140559"/>
              <a:gd name="connsiteY21" fmla="*/ 1451255 h 2232790"/>
              <a:gd name="connsiteX22" fmla="*/ 3359996 w 9140559"/>
              <a:gd name="connsiteY22" fmla="*/ 1524040 h 2232790"/>
              <a:gd name="connsiteX23" fmla="*/ 3460830 w 9140559"/>
              <a:gd name="connsiteY23" fmla="*/ 1648025 h 2232790"/>
              <a:gd name="connsiteX24" fmla="*/ 3652334 w 9140559"/>
              <a:gd name="connsiteY24" fmla="*/ 1842190 h 2232790"/>
              <a:gd name="connsiteX25" fmla="*/ 3965998 w 9140559"/>
              <a:gd name="connsiteY25" fmla="*/ 1991147 h 2232790"/>
              <a:gd name="connsiteX26" fmla="*/ 4185615 w 9140559"/>
              <a:gd name="connsiteY26" fmla="*/ 1981306 h 2232790"/>
              <a:gd name="connsiteX27" fmla="*/ 4317357 w 9140559"/>
              <a:gd name="connsiteY27" fmla="*/ 1925818 h 2232790"/>
              <a:gd name="connsiteX28" fmla="*/ 4363655 w 9140559"/>
              <a:gd name="connsiteY28" fmla="*/ 1867944 h 2232790"/>
              <a:gd name="connsiteX29" fmla="*/ 4352081 w 9140559"/>
              <a:gd name="connsiteY29" fmla="*/ 1705899 h 2232790"/>
              <a:gd name="connsiteX30" fmla="*/ 4236334 w 9140559"/>
              <a:gd name="connsiteY30" fmla="*/ 1416531 h 2232790"/>
              <a:gd name="connsiteX31" fmla="*/ 4143737 w 9140559"/>
              <a:gd name="connsiteY31" fmla="*/ 1208187 h 2232790"/>
              <a:gd name="connsiteX32" fmla="*/ 4155311 w 9140559"/>
              <a:gd name="connsiteY32" fmla="*/ 1034567 h 2232790"/>
              <a:gd name="connsiteX33" fmla="*/ 4236334 w 9140559"/>
              <a:gd name="connsiteY33" fmla="*/ 952762 h 2232790"/>
              <a:gd name="connsiteX34" fmla="*/ 4433104 w 9140559"/>
              <a:gd name="connsiteY34" fmla="*/ 872521 h 2232790"/>
              <a:gd name="connsiteX35" fmla="*/ 4745620 w 9140559"/>
              <a:gd name="connsiteY35" fmla="*/ 814648 h 2232790"/>
              <a:gd name="connsiteX36" fmla="*/ 4919240 w 9140559"/>
              <a:gd name="connsiteY36" fmla="*/ 779924 h 2232790"/>
              <a:gd name="connsiteX37" fmla="*/ 5034987 w 9140559"/>
              <a:gd name="connsiteY37" fmla="*/ 745200 h 2232790"/>
              <a:gd name="connsiteX38" fmla="*/ 5104435 w 9140559"/>
              <a:gd name="connsiteY38" fmla="*/ 722050 h 2232790"/>
              <a:gd name="connsiteX39" fmla="*/ 5254906 w 9140559"/>
              <a:gd name="connsiteY39" fmla="*/ 641028 h 2232790"/>
              <a:gd name="connsiteX40" fmla="*/ 5382228 w 9140559"/>
              <a:gd name="connsiteY40" fmla="*/ 571580 h 2232790"/>
              <a:gd name="connsiteX41" fmla="*/ 5509549 w 9140559"/>
              <a:gd name="connsiteY41" fmla="*/ 478982 h 2232790"/>
              <a:gd name="connsiteX42" fmla="*/ 5625296 w 9140559"/>
              <a:gd name="connsiteY42" fmla="*/ 401296 h 2232790"/>
              <a:gd name="connsiteX43" fmla="*/ 5722663 w 9140559"/>
              <a:gd name="connsiteY43" fmla="*/ 321706 h 2232790"/>
              <a:gd name="connsiteX44" fmla="*/ 5833815 w 9140559"/>
              <a:gd name="connsiteY44" fmla="*/ 247663 h 2232790"/>
              <a:gd name="connsiteX45" fmla="*/ 5984286 w 9140559"/>
              <a:gd name="connsiteY45" fmla="*/ 143665 h 2232790"/>
              <a:gd name="connsiteX46" fmla="*/ 6104278 w 9140559"/>
              <a:gd name="connsiteY46" fmla="*/ 88351 h 2232790"/>
              <a:gd name="connsiteX47" fmla="*/ 6220200 w 9140559"/>
              <a:gd name="connsiteY47" fmla="*/ 32689 h 2232790"/>
              <a:gd name="connsiteX48" fmla="*/ 6352291 w 9140559"/>
              <a:gd name="connsiteY48" fmla="*/ 2385 h 2232790"/>
              <a:gd name="connsiteX49" fmla="*/ 6456289 w 9140559"/>
              <a:gd name="connsiteY49" fmla="*/ 2210 h 2232790"/>
              <a:gd name="connsiteX50" fmla="*/ 6639233 w 9140559"/>
              <a:gd name="connsiteY50" fmla="*/ 4420 h 2232790"/>
              <a:gd name="connsiteX51" fmla="*/ 6954749 w 9140559"/>
              <a:gd name="connsiteY51" fmla="*/ 16741 h 2232790"/>
              <a:gd name="connsiteX52" fmla="*/ 7641719 w 9140559"/>
              <a:gd name="connsiteY52" fmla="*/ 56816 h 2232790"/>
              <a:gd name="connsiteX53" fmla="*/ 8324112 w 9140559"/>
              <a:gd name="connsiteY53" fmla="*/ 133147 h 2232790"/>
              <a:gd name="connsiteX54" fmla="*/ 8700423 w 9140559"/>
              <a:gd name="connsiteY54" fmla="*/ 296798 h 2232790"/>
              <a:gd name="connsiteX55" fmla="*/ 8884634 w 9140559"/>
              <a:gd name="connsiteY55" fmla="*/ 523585 h 2232790"/>
              <a:gd name="connsiteX56" fmla="*/ 9051402 w 9140559"/>
              <a:gd name="connsiteY56" fmla="*/ 787929 h 2232790"/>
              <a:gd name="connsiteX57" fmla="*/ 9106246 w 9140559"/>
              <a:gd name="connsiteY57" fmla="*/ 935371 h 2232790"/>
              <a:gd name="connsiteX58" fmla="*/ 9139405 w 9140559"/>
              <a:gd name="connsiteY58" fmla="*/ 1228429 h 2232790"/>
              <a:gd name="connsiteX59" fmla="*/ 9065072 w 9140559"/>
              <a:gd name="connsiteY59" fmla="*/ 1728194 h 2232790"/>
              <a:gd name="connsiteX60" fmla="*/ 8906438 w 9140559"/>
              <a:gd name="connsiteY60" fmla="*/ 1980198 h 2232790"/>
              <a:gd name="connsiteX61" fmla="*/ 8633568 w 9140559"/>
              <a:gd name="connsiteY61" fmla="*/ 2232790 h 2232790"/>
              <a:gd name="connsiteX0" fmla="*/ 0 w 9140559"/>
              <a:gd name="connsiteY0" fmla="*/ 2180461 h 2232790"/>
              <a:gd name="connsiteX1" fmla="*/ 104172 w 9140559"/>
              <a:gd name="connsiteY1" fmla="*/ 2157311 h 2232790"/>
              <a:gd name="connsiteX2" fmla="*/ 208344 w 9140559"/>
              <a:gd name="connsiteY2" fmla="*/ 2122587 h 2232790"/>
              <a:gd name="connsiteX3" fmla="*/ 300942 w 9140559"/>
              <a:gd name="connsiteY3" fmla="*/ 2099438 h 2232790"/>
              <a:gd name="connsiteX4" fmla="*/ 497711 w 9140559"/>
              <a:gd name="connsiteY4" fmla="*/ 2041564 h 2232790"/>
              <a:gd name="connsiteX5" fmla="*/ 601883 w 9140559"/>
              <a:gd name="connsiteY5" fmla="*/ 2006840 h 2232790"/>
              <a:gd name="connsiteX6" fmla="*/ 856526 w 9140559"/>
              <a:gd name="connsiteY6" fmla="*/ 1925818 h 2232790"/>
              <a:gd name="connsiteX7" fmla="*/ 918485 w 9140559"/>
              <a:gd name="connsiteY7" fmla="*/ 1868041 h 2232790"/>
              <a:gd name="connsiteX8" fmla="*/ 1099595 w 9140559"/>
              <a:gd name="connsiteY8" fmla="*/ 1856369 h 2232790"/>
              <a:gd name="connsiteX9" fmla="*/ 1273215 w 9140559"/>
              <a:gd name="connsiteY9" fmla="*/ 1798496 h 2232790"/>
              <a:gd name="connsiteX10" fmla="*/ 1400537 w 9140559"/>
              <a:gd name="connsiteY10" fmla="*/ 1763772 h 2232790"/>
              <a:gd name="connsiteX11" fmla="*/ 1435261 w 9140559"/>
              <a:gd name="connsiteY11" fmla="*/ 1752197 h 2232790"/>
              <a:gd name="connsiteX12" fmla="*/ 1747777 w 9140559"/>
              <a:gd name="connsiteY12" fmla="*/ 1648025 h 2232790"/>
              <a:gd name="connsiteX13" fmla="*/ 1886673 w 9140559"/>
              <a:gd name="connsiteY13" fmla="*/ 1613301 h 2232790"/>
              <a:gd name="connsiteX14" fmla="*/ 1990845 w 9140559"/>
              <a:gd name="connsiteY14" fmla="*/ 1590152 h 2232790"/>
              <a:gd name="connsiteX15" fmla="*/ 2071868 w 9140559"/>
              <a:gd name="connsiteY15" fmla="*/ 1567002 h 2232790"/>
              <a:gd name="connsiteX16" fmla="*/ 2141316 w 9140559"/>
              <a:gd name="connsiteY16" fmla="*/ 1555428 h 2232790"/>
              <a:gd name="connsiteX17" fmla="*/ 2187615 w 9140559"/>
              <a:gd name="connsiteY17" fmla="*/ 1543853 h 2232790"/>
              <a:gd name="connsiteX18" fmla="*/ 2374375 w 9140559"/>
              <a:gd name="connsiteY18" fmla="*/ 1500110 h 2232790"/>
              <a:gd name="connsiteX19" fmla="*/ 2662177 w 9140559"/>
              <a:gd name="connsiteY19" fmla="*/ 1439681 h 2232790"/>
              <a:gd name="connsiteX20" fmla="*/ 2878551 w 9140559"/>
              <a:gd name="connsiteY20" fmla="*/ 1423987 h 2232790"/>
              <a:gd name="connsiteX21" fmla="*/ 3240911 w 9140559"/>
              <a:gd name="connsiteY21" fmla="*/ 1451255 h 2232790"/>
              <a:gd name="connsiteX22" fmla="*/ 3359996 w 9140559"/>
              <a:gd name="connsiteY22" fmla="*/ 1524040 h 2232790"/>
              <a:gd name="connsiteX23" fmla="*/ 3460830 w 9140559"/>
              <a:gd name="connsiteY23" fmla="*/ 1648025 h 2232790"/>
              <a:gd name="connsiteX24" fmla="*/ 3652334 w 9140559"/>
              <a:gd name="connsiteY24" fmla="*/ 1842190 h 2232790"/>
              <a:gd name="connsiteX25" fmla="*/ 3965998 w 9140559"/>
              <a:gd name="connsiteY25" fmla="*/ 1991147 h 2232790"/>
              <a:gd name="connsiteX26" fmla="*/ 4185615 w 9140559"/>
              <a:gd name="connsiteY26" fmla="*/ 1981306 h 2232790"/>
              <a:gd name="connsiteX27" fmla="*/ 4317357 w 9140559"/>
              <a:gd name="connsiteY27" fmla="*/ 1925818 h 2232790"/>
              <a:gd name="connsiteX28" fmla="*/ 4363655 w 9140559"/>
              <a:gd name="connsiteY28" fmla="*/ 1867944 h 2232790"/>
              <a:gd name="connsiteX29" fmla="*/ 4352081 w 9140559"/>
              <a:gd name="connsiteY29" fmla="*/ 1705899 h 2232790"/>
              <a:gd name="connsiteX30" fmla="*/ 4236334 w 9140559"/>
              <a:gd name="connsiteY30" fmla="*/ 1416531 h 2232790"/>
              <a:gd name="connsiteX31" fmla="*/ 4143737 w 9140559"/>
              <a:gd name="connsiteY31" fmla="*/ 1208187 h 2232790"/>
              <a:gd name="connsiteX32" fmla="*/ 4155311 w 9140559"/>
              <a:gd name="connsiteY32" fmla="*/ 1034567 h 2232790"/>
              <a:gd name="connsiteX33" fmla="*/ 4236334 w 9140559"/>
              <a:gd name="connsiteY33" fmla="*/ 952762 h 2232790"/>
              <a:gd name="connsiteX34" fmla="*/ 4433104 w 9140559"/>
              <a:gd name="connsiteY34" fmla="*/ 872521 h 2232790"/>
              <a:gd name="connsiteX35" fmla="*/ 4745620 w 9140559"/>
              <a:gd name="connsiteY35" fmla="*/ 814648 h 2232790"/>
              <a:gd name="connsiteX36" fmla="*/ 4919240 w 9140559"/>
              <a:gd name="connsiteY36" fmla="*/ 779924 h 2232790"/>
              <a:gd name="connsiteX37" fmla="*/ 5034987 w 9140559"/>
              <a:gd name="connsiteY37" fmla="*/ 745200 h 2232790"/>
              <a:gd name="connsiteX38" fmla="*/ 5104435 w 9140559"/>
              <a:gd name="connsiteY38" fmla="*/ 722050 h 2232790"/>
              <a:gd name="connsiteX39" fmla="*/ 5254906 w 9140559"/>
              <a:gd name="connsiteY39" fmla="*/ 641028 h 2232790"/>
              <a:gd name="connsiteX40" fmla="*/ 5382228 w 9140559"/>
              <a:gd name="connsiteY40" fmla="*/ 571580 h 2232790"/>
              <a:gd name="connsiteX41" fmla="*/ 5509549 w 9140559"/>
              <a:gd name="connsiteY41" fmla="*/ 478982 h 2232790"/>
              <a:gd name="connsiteX42" fmla="*/ 5625296 w 9140559"/>
              <a:gd name="connsiteY42" fmla="*/ 401296 h 2232790"/>
              <a:gd name="connsiteX43" fmla="*/ 5722663 w 9140559"/>
              <a:gd name="connsiteY43" fmla="*/ 321706 h 2232790"/>
              <a:gd name="connsiteX44" fmla="*/ 5833815 w 9140559"/>
              <a:gd name="connsiteY44" fmla="*/ 247663 h 2232790"/>
              <a:gd name="connsiteX45" fmla="*/ 5984286 w 9140559"/>
              <a:gd name="connsiteY45" fmla="*/ 143665 h 2232790"/>
              <a:gd name="connsiteX46" fmla="*/ 6104278 w 9140559"/>
              <a:gd name="connsiteY46" fmla="*/ 88351 h 2232790"/>
              <a:gd name="connsiteX47" fmla="*/ 6220200 w 9140559"/>
              <a:gd name="connsiteY47" fmla="*/ 32689 h 2232790"/>
              <a:gd name="connsiteX48" fmla="*/ 6352291 w 9140559"/>
              <a:gd name="connsiteY48" fmla="*/ 2385 h 2232790"/>
              <a:gd name="connsiteX49" fmla="*/ 6456289 w 9140559"/>
              <a:gd name="connsiteY49" fmla="*/ 2210 h 2232790"/>
              <a:gd name="connsiteX50" fmla="*/ 6639233 w 9140559"/>
              <a:gd name="connsiteY50" fmla="*/ 4420 h 2232790"/>
              <a:gd name="connsiteX51" fmla="*/ 6954749 w 9140559"/>
              <a:gd name="connsiteY51" fmla="*/ 16741 h 2232790"/>
              <a:gd name="connsiteX52" fmla="*/ 7641719 w 9140559"/>
              <a:gd name="connsiteY52" fmla="*/ 56816 h 2232790"/>
              <a:gd name="connsiteX53" fmla="*/ 8324112 w 9140559"/>
              <a:gd name="connsiteY53" fmla="*/ 133147 h 2232790"/>
              <a:gd name="connsiteX54" fmla="*/ 8700423 w 9140559"/>
              <a:gd name="connsiteY54" fmla="*/ 296798 h 2232790"/>
              <a:gd name="connsiteX55" fmla="*/ 8884634 w 9140559"/>
              <a:gd name="connsiteY55" fmla="*/ 523585 h 2232790"/>
              <a:gd name="connsiteX56" fmla="*/ 9051402 w 9140559"/>
              <a:gd name="connsiteY56" fmla="*/ 787929 h 2232790"/>
              <a:gd name="connsiteX57" fmla="*/ 9106246 w 9140559"/>
              <a:gd name="connsiteY57" fmla="*/ 935371 h 2232790"/>
              <a:gd name="connsiteX58" fmla="*/ 9139405 w 9140559"/>
              <a:gd name="connsiteY58" fmla="*/ 1228429 h 2232790"/>
              <a:gd name="connsiteX59" fmla="*/ 9065072 w 9140559"/>
              <a:gd name="connsiteY59" fmla="*/ 1728194 h 2232790"/>
              <a:gd name="connsiteX60" fmla="*/ 8906438 w 9140559"/>
              <a:gd name="connsiteY60" fmla="*/ 1980198 h 2232790"/>
              <a:gd name="connsiteX61" fmla="*/ 8633568 w 9140559"/>
              <a:gd name="connsiteY61" fmla="*/ 2232790 h 2232790"/>
              <a:gd name="connsiteX0" fmla="*/ 0 w 9140559"/>
              <a:gd name="connsiteY0" fmla="*/ 2180461 h 2232790"/>
              <a:gd name="connsiteX1" fmla="*/ 104172 w 9140559"/>
              <a:gd name="connsiteY1" fmla="*/ 2157311 h 2232790"/>
              <a:gd name="connsiteX2" fmla="*/ 208344 w 9140559"/>
              <a:gd name="connsiteY2" fmla="*/ 2122587 h 2232790"/>
              <a:gd name="connsiteX3" fmla="*/ 300942 w 9140559"/>
              <a:gd name="connsiteY3" fmla="*/ 2099438 h 2232790"/>
              <a:gd name="connsiteX4" fmla="*/ 497711 w 9140559"/>
              <a:gd name="connsiteY4" fmla="*/ 2041564 h 2232790"/>
              <a:gd name="connsiteX5" fmla="*/ 601883 w 9140559"/>
              <a:gd name="connsiteY5" fmla="*/ 2006840 h 2232790"/>
              <a:gd name="connsiteX6" fmla="*/ 779686 w 9140559"/>
              <a:gd name="connsiteY6" fmla="*/ 1848977 h 2232790"/>
              <a:gd name="connsiteX7" fmla="*/ 918485 w 9140559"/>
              <a:gd name="connsiteY7" fmla="*/ 1868041 h 2232790"/>
              <a:gd name="connsiteX8" fmla="*/ 1099595 w 9140559"/>
              <a:gd name="connsiteY8" fmla="*/ 1856369 h 2232790"/>
              <a:gd name="connsiteX9" fmla="*/ 1273215 w 9140559"/>
              <a:gd name="connsiteY9" fmla="*/ 1798496 h 2232790"/>
              <a:gd name="connsiteX10" fmla="*/ 1400537 w 9140559"/>
              <a:gd name="connsiteY10" fmla="*/ 1763772 h 2232790"/>
              <a:gd name="connsiteX11" fmla="*/ 1435261 w 9140559"/>
              <a:gd name="connsiteY11" fmla="*/ 1752197 h 2232790"/>
              <a:gd name="connsiteX12" fmla="*/ 1747777 w 9140559"/>
              <a:gd name="connsiteY12" fmla="*/ 1648025 h 2232790"/>
              <a:gd name="connsiteX13" fmla="*/ 1886673 w 9140559"/>
              <a:gd name="connsiteY13" fmla="*/ 1613301 h 2232790"/>
              <a:gd name="connsiteX14" fmla="*/ 1990845 w 9140559"/>
              <a:gd name="connsiteY14" fmla="*/ 1590152 h 2232790"/>
              <a:gd name="connsiteX15" fmla="*/ 2071868 w 9140559"/>
              <a:gd name="connsiteY15" fmla="*/ 1567002 h 2232790"/>
              <a:gd name="connsiteX16" fmla="*/ 2141316 w 9140559"/>
              <a:gd name="connsiteY16" fmla="*/ 1555428 h 2232790"/>
              <a:gd name="connsiteX17" fmla="*/ 2187615 w 9140559"/>
              <a:gd name="connsiteY17" fmla="*/ 1543853 h 2232790"/>
              <a:gd name="connsiteX18" fmla="*/ 2374375 w 9140559"/>
              <a:gd name="connsiteY18" fmla="*/ 1500110 h 2232790"/>
              <a:gd name="connsiteX19" fmla="*/ 2662177 w 9140559"/>
              <a:gd name="connsiteY19" fmla="*/ 1439681 h 2232790"/>
              <a:gd name="connsiteX20" fmla="*/ 2878551 w 9140559"/>
              <a:gd name="connsiteY20" fmla="*/ 1423987 h 2232790"/>
              <a:gd name="connsiteX21" fmla="*/ 3240911 w 9140559"/>
              <a:gd name="connsiteY21" fmla="*/ 1451255 h 2232790"/>
              <a:gd name="connsiteX22" fmla="*/ 3359996 w 9140559"/>
              <a:gd name="connsiteY22" fmla="*/ 1524040 h 2232790"/>
              <a:gd name="connsiteX23" fmla="*/ 3460830 w 9140559"/>
              <a:gd name="connsiteY23" fmla="*/ 1648025 h 2232790"/>
              <a:gd name="connsiteX24" fmla="*/ 3652334 w 9140559"/>
              <a:gd name="connsiteY24" fmla="*/ 1842190 h 2232790"/>
              <a:gd name="connsiteX25" fmla="*/ 3965998 w 9140559"/>
              <a:gd name="connsiteY25" fmla="*/ 1991147 h 2232790"/>
              <a:gd name="connsiteX26" fmla="*/ 4185615 w 9140559"/>
              <a:gd name="connsiteY26" fmla="*/ 1981306 h 2232790"/>
              <a:gd name="connsiteX27" fmla="*/ 4317357 w 9140559"/>
              <a:gd name="connsiteY27" fmla="*/ 1925818 h 2232790"/>
              <a:gd name="connsiteX28" fmla="*/ 4363655 w 9140559"/>
              <a:gd name="connsiteY28" fmla="*/ 1867944 h 2232790"/>
              <a:gd name="connsiteX29" fmla="*/ 4352081 w 9140559"/>
              <a:gd name="connsiteY29" fmla="*/ 1705899 h 2232790"/>
              <a:gd name="connsiteX30" fmla="*/ 4236334 w 9140559"/>
              <a:gd name="connsiteY30" fmla="*/ 1416531 h 2232790"/>
              <a:gd name="connsiteX31" fmla="*/ 4143737 w 9140559"/>
              <a:gd name="connsiteY31" fmla="*/ 1208187 h 2232790"/>
              <a:gd name="connsiteX32" fmla="*/ 4155311 w 9140559"/>
              <a:gd name="connsiteY32" fmla="*/ 1034567 h 2232790"/>
              <a:gd name="connsiteX33" fmla="*/ 4236334 w 9140559"/>
              <a:gd name="connsiteY33" fmla="*/ 952762 h 2232790"/>
              <a:gd name="connsiteX34" fmla="*/ 4433104 w 9140559"/>
              <a:gd name="connsiteY34" fmla="*/ 872521 h 2232790"/>
              <a:gd name="connsiteX35" fmla="*/ 4745620 w 9140559"/>
              <a:gd name="connsiteY35" fmla="*/ 814648 h 2232790"/>
              <a:gd name="connsiteX36" fmla="*/ 4919240 w 9140559"/>
              <a:gd name="connsiteY36" fmla="*/ 779924 h 2232790"/>
              <a:gd name="connsiteX37" fmla="*/ 5034987 w 9140559"/>
              <a:gd name="connsiteY37" fmla="*/ 745200 h 2232790"/>
              <a:gd name="connsiteX38" fmla="*/ 5104435 w 9140559"/>
              <a:gd name="connsiteY38" fmla="*/ 722050 h 2232790"/>
              <a:gd name="connsiteX39" fmla="*/ 5254906 w 9140559"/>
              <a:gd name="connsiteY39" fmla="*/ 641028 h 2232790"/>
              <a:gd name="connsiteX40" fmla="*/ 5382228 w 9140559"/>
              <a:gd name="connsiteY40" fmla="*/ 571580 h 2232790"/>
              <a:gd name="connsiteX41" fmla="*/ 5509549 w 9140559"/>
              <a:gd name="connsiteY41" fmla="*/ 478982 h 2232790"/>
              <a:gd name="connsiteX42" fmla="*/ 5625296 w 9140559"/>
              <a:gd name="connsiteY42" fmla="*/ 401296 h 2232790"/>
              <a:gd name="connsiteX43" fmla="*/ 5722663 w 9140559"/>
              <a:gd name="connsiteY43" fmla="*/ 321706 h 2232790"/>
              <a:gd name="connsiteX44" fmla="*/ 5833815 w 9140559"/>
              <a:gd name="connsiteY44" fmla="*/ 247663 h 2232790"/>
              <a:gd name="connsiteX45" fmla="*/ 5984286 w 9140559"/>
              <a:gd name="connsiteY45" fmla="*/ 143665 h 2232790"/>
              <a:gd name="connsiteX46" fmla="*/ 6104278 w 9140559"/>
              <a:gd name="connsiteY46" fmla="*/ 88351 h 2232790"/>
              <a:gd name="connsiteX47" fmla="*/ 6220200 w 9140559"/>
              <a:gd name="connsiteY47" fmla="*/ 32689 h 2232790"/>
              <a:gd name="connsiteX48" fmla="*/ 6352291 w 9140559"/>
              <a:gd name="connsiteY48" fmla="*/ 2385 h 2232790"/>
              <a:gd name="connsiteX49" fmla="*/ 6456289 w 9140559"/>
              <a:gd name="connsiteY49" fmla="*/ 2210 h 2232790"/>
              <a:gd name="connsiteX50" fmla="*/ 6639233 w 9140559"/>
              <a:gd name="connsiteY50" fmla="*/ 4420 h 2232790"/>
              <a:gd name="connsiteX51" fmla="*/ 6954749 w 9140559"/>
              <a:gd name="connsiteY51" fmla="*/ 16741 h 2232790"/>
              <a:gd name="connsiteX52" fmla="*/ 7641719 w 9140559"/>
              <a:gd name="connsiteY52" fmla="*/ 56816 h 2232790"/>
              <a:gd name="connsiteX53" fmla="*/ 8324112 w 9140559"/>
              <a:gd name="connsiteY53" fmla="*/ 133147 h 2232790"/>
              <a:gd name="connsiteX54" fmla="*/ 8700423 w 9140559"/>
              <a:gd name="connsiteY54" fmla="*/ 296798 h 2232790"/>
              <a:gd name="connsiteX55" fmla="*/ 8884634 w 9140559"/>
              <a:gd name="connsiteY55" fmla="*/ 523585 h 2232790"/>
              <a:gd name="connsiteX56" fmla="*/ 9051402 w 9140559"/>
              <a:gd name="connsiteY56" fmla="*/ 787929 h 2232790"/>
              <a:gd name="connsiteX57" fmla="*/ 9106246 w 9140559"/>
              <a:gd name="connsiteY57" fmla="*/ 935371 h 2232790"/>
              <a:gd name="connsiteX58" fmla="*/ 9139405 w 9140559"/>
              <a:gd name="connsiteY58" fmla="*/ 1228429 h 2232790"/>
              <a:gd name="connsiteX59" fmla="*/ 9065072 w 9140559"/>
              <a:gd name="connsiteY59" fmla="*/ 1728194 h 2232790"/>
              <a:gd name="connsiteX60" fmla="*/ 8906438 w 9140559"/>
              <a:gd name="connsiteY60" fmla="*/ 1980198 h 2232790"/>
              <a:gd name="connsiteX61" fmla="*/ 8633568 w 9140559"/>
              <a:gd name="connsiteY61" fmla="*/ 2232790 h 2232790"/>
              <a:gd name="connsiteX0" fmla="*/ 0 w 9140559"/>
              <a:gd name="connsiteY0" fmla="*/ 2180461 h 2232790"/>
              <a:gd name="connsiteX1" fmla="*/ 104172 w 9140559"/>
              <a:gd name="connsiteY1" fmla="*/ 2157311 h 2232790"/>
              <a:gd name="connsiteX2" fmla="*/ 208344 w 9140559"/>
              <a:gd name="connsiteY2" fmla="*/ 2122587 h 2232790"/>
              <a:gd name="connsiteX3" fmla="*/ 300942 w 9140559"/>
              <a:gd name="connsiteY3" fmla="*/ 2099438 h 2232790"/>
              <a:gd name="connsiteX4" fmla="*/ 497711 w 9140559"/>
              <a:gd name="connsiteY4" fmla="*/ 2041564 h 2232790"/>
              <a:gd name="connsiteX5" fmla="*/ 509675 w 9140559"/>
              <a:gd name="connsiteY5" fmla="*/ 1899263 h 2232790"/>
              <a:gd name="connsiteX6" fmla="*/ 779686 w 9140559"/>
              <a:gd name="connsiteY6" fmla="*/ 1848977 h 2232790"/>
              <a:gd name="connsiteX7" fmla="*/ 918485 w 9140559"/>
              <a:gd name="connsiteY7" fmla="*/ 1868041 h 2232790"/>
              <a:gd name="connsiteX8" fmla="*/ 1099595 w 9140559"/>
              <a:gd name="connsiteY8" fmla="*/ 1856369 h 2232790"/>
              <a:gd name="connsiteX9" fmla="*/ 1273215 w 9140559"/>
              <a:gd name="connsiteY9" fmla="*/ 1798496 h 2232790"/>
              <a:gd name="connsiteX10" fmla="*/ 1400537 w 9140559"/>
              <a:gd name="connsiteY10" fmla="*/ 1763772 h 2232790"/>
              <a:gd name="connsiteX11" fmla="*/ 1435261 w 9140559"/>
              <a:gd name="connsiteY11" fmla="*/ 1752197 h 2232790"/>
              <a:gd name="connsiteX12" fmla="*/ 1747777 w 9140559"/>
              <a:gd name="connsiteY12" fmla="*/ 1648025 h 2232790"/>
              <a:gd name="connsiteX13" fmla="*/ 1886673 w 9140559"/>
              <a:gd name="connsiteY13" fmla="*/ 1613301 h 2232790"/>
              <a:gd name="connsiteX14" fmla="*/ 1990845 w 9140559"/>
              <a:gd name="connsiteY14" fmla="*/ 1590152 h 2232790"/>
              <a:gd name="connsiteX15" fmla="*/ 2071868 w 9140559"/>
              <a:gd name="connsiteY15" fmla="*/ 1567002 h 2232790"/>
              <a:gd name="connsiteX16" fmla="*/ 2141316 w 9140559"/>
              <a:gd name="connsiteY16" fmla="*/ 1555428 h 2232790"/>
              <a:gd name="connsiteX17" fmla="*/ 2187615 w 9140559"/>
              <a:gd name="connsiteY17" fmla="*/ 1543853 h 2232790"/>
              <a:gd name="connsiteX18" fmla="*/ 2374375 w 9140559"/>
              <a:gd name="connsiteY18" fmla="*/ 1500110 h 2232790"/>
              <a:gd name="connsiteX19" fmla="*/ 2662177 w 9140559"/>
              <a:gd name="connsiteY19" fmla="*/ 1439681 h 2232790"/>
              <a:gd name="connsiteX20" fmla="*/ 2878551 w 9140559"/>
              <a:gd name="connsiteY20" fmla="*/ 1423987 h 2232790"/>
              <a:gd name="connsiteX21" fmla="*/ 3240911 w 9140559"/>
              <a:gd name="connsiteY21" fmla="*/ 1451255 h 2232790"/>
              <a:gd name="connsiteX22" fmla="*/ 3359996 w 9140559"/>
              <a:gd name="connsiteY22" fmla="*/ 1524040 h 2232790"/>
              <a:gd name="connsiteX23" fmla="*/ 3460830 w 9140559"/>
              <a:gd name="connsiteY23" fmla="*/ 1648025 h 2232790"/>
              <a:gd name="connsiteX24" fmla="*/ 3652334 w 9140559"/>
              <a:gd name="connsiteY24" fmla="*/ 1842190 h 2232790"/>
              <a:gd name="connsiteX25" fmla="*/ 3965998 w 9140559"/>
              <a:gd name="connsiteY25" fmla="*/ 1991147 h 2232790"/>
              <a:gd name="connsiteX26" fmla="*/ 4185615 w 9140559"/>
              <a:gd name="connsiteY26" fmla="*/ 1981306 h 2232790"/>
              <a:gd name="connsiteX27" fmla="*/ 4317357 w 9140559"/>
              <a:gd name="connsiteY27" fmla="*/ 1925818 h 2232790"/>
              <a:gd name="connsiteX28" fmla="*/ 4363655 w 9140559"/>
              <a:gd name="connsiteY28" fmla="*/ 1867944 h 2232790"/>
              <a:gd name="connsiteX29" fmla="*/ 4352081 w 9140559"/>
              <a:gd name="connsiteY29" fmla="*/ 1705899 h 2232790"/>
              <a:gd name="connsiteX30" fmla="*/ 4236334 w 9140559"/>
              <a:gd name="connsiteY30" fmla="*/ 1416531 h 2232790"/>
              <a:gd name="connsiteX31" fmla="*/ 4143737 w 9140559"/>
              <a:gd name="connsiteY31" fmla="*/ 1208187 h 2232790"/>
              <a:gd name="connsiteX32" fmla="*/ 4155311 w 9140559"/>
              <a:gd name="connsiteY32" fmla="*/ 1034567 h 2232790"/>
              <a:gd name="connsiteX33" fmla="*/ 4236334 w 9140559"/>
              <a:gd name="connsiteY33" fmla="*/ 952762 h 2232790"/>
              <a:gd name="connsiteX34" fmla="*/ 4433104 w 9140559"/>
              <a:gd name="connsiteY34" fmla="*/ 872521 h 2232790"/>
              <a:gd name="connsiteX35" fmla="*/ 4745620 w 9140559"/>
              <a:gd name="connsiteY35" fmla="*/ 814648 h 2232790"/>
              <a:gd name="connsiteX36" fmla="*/ 4919240 w 9140559"/>
              <a:gd name="connsiteY36" fmla="*/ 779924 h 2232790"/>
              <a:gd name="connsiteX37" fmla="*/ 5034987 w 9140559"/>
              <a:gd name="connsiteY37" fmla="*/ 745200 h 2232790"/>
              <a:gd name="connsiteX38" fmla="*/ 5104435 w 9140559"/>
              <a:gd name="connsiteY38" fmla="*/ 722050 h 2232790"/>
              <a:gd name="connsiteX39" fmla="*/ 5254906 w 9140559"/>
              <a:gd name="connsiteY39" fmla="*/ 641028 h 2232790"/>
              <a:gd name="connsiteX40" fmla="*/ 5382228 w 9140559"/>
              <a:gd name="connsiteY40" fmla="*/ 571580 h 2232790"/>
              <a:gd name="connsiteX41" fmla="*/ 5509549 w 9140559"/>
              <a:gd name="connsiteY41" fmla="*/ 478982 h 2232790"/>
              <a:gd name="connsiteX42" fmla="*/ 5625296 w 9140559"/>
              <a:gd name="connsiteY42" fmla="*/ 401296 h 2232790"/>
              <a:gd name="connsiteX43" fmla="*/ 5722663 w 9140559"/>
              <a:gd name="connsiteY43" fmla="*/ 321706 h 2232790"/>
              <a:gd name="connsiteX44" fmla="*/ 5833815 w 9140559"/>
              <a:gd name="connsiteY44" fmla="*/ 247663 h 2232790"/>
              <a:gd name="connsiteX45" fmla="*/ 5984286 w 9140559"/>
              <a:gd name="connsiteY45" fmla="*/ 143665 h 2232790"/>
              <a:gd name="connsiteX46" fmla="*/ 6104278 w 9140559"/>
              <a:gd name="connsiteY46" fmla="*/ 88351 h 2232790"/>
              <a:gd name="connsiteX47" fmla="*/ 6220200 w 9140559"/>
              <a:gd name="connsiteY47" fmla="*/ 32689 h 2232790"/>
              <a:gd name="connsiteX48" fmla="*/ 6352291 w 9140559"/>
              <a:gd name="connsiteY48" fmla="*/ 2385 h 2232790"/>
              <a:gd name="connsiteX49" fmla="*/ 6456289 w 9140559"/>
              <a:gd name="connsiteY49" fmla="*/ 2210 h 2232790"/>
              <a:gd name="connsiteX50" fmla="*/ 6639233 w 9140559"/>
              <a:gd name="connsiteY50" fmla="*/ 4420 h 2232790"/>
              <a:gd name="connsiteX51" fmla="*/ 6954749 w 9140559"/>
              <a:gd name="connsiteY51" fmla="*/ 16741 h 2232790"/>
              <a:gd name="connsiteX52" fmla="*/ 7641719 w 9140559"/>
              <a:gd name="connsiteY52" fmla="*/ 56816 h 2232790"/>
              <a:gd name="connsiteX53" fmla="*/ 8324112 w 9140559"/>
              <a:gd name="connsiteY53" fmla="*/ 133147 h 2232790"/>
              <a:gd name="connsiteX54" fmla="*/ 8700423 w 9140559"/>
              <a:gd name="connsiteY54" fmla="*/ 296798 h 2232790"/>
              <a:gd name="connsiteX55" fmla="*/ 8884634 w 9140559"/>
              <a:gd name="connsiteY55" fmla="*/ 523585 h 2232790"/>
              <a:gd name="connsiteX56" fmla="*/ 9051402 w 9140559"/>
              <a:gd name="connsiteY56" fmla="*/ 787929 h 2232790"/>
              <a:gd name="connsiteX57" fmla="*/ 9106246 w 9140559"/>
              <a:gd name="connsiteY57" fmla="*/ 935371 h 2232790"/>
              <a:gd name="connsiteX58" fmla="*/ 9139405 w 9140559"/>
              <a:gd name="connsiteY58" fmla="*/ 1228429 h 2232790"/>
              <a:gd name="connsiteX59" fmla="*/ 9065072 w 9140559"/>
              <a:gd name="connsiteY59" fmla="*/ 1728194 h 2232790"/>
              <a:gd name="connsiteX60" fmla="*/ 8906438 w 9140559"/>
              <a:gd name="connsiteY60" fmla="*/ 1980198 h 2232790"/>
              <a:gd name="connsiteX61" fmla="*/ 8633568 w 9140559"/>
              <a:gd name="connsiteY61" fmla="*/ 2232790 h 2232790"/>
              <a:gd name="connsiteX0" fmla="*/ 0 w 9140559"/>
              <a:gd name="connsiteY0" fmla="*/ 2180461 h 2232790"/>
              <a:gd name="connsiteX1" fmla="*/ 104172 w 9140559"/>
              <a:gd name="connsiteY1" fmla="*/ 2157311 h 2232790"/>
              <a:gd name="connsiteX2" fmla="*/ 208344 w 9140559"/>
              <a:gd name="connsiteY2" fmla="*/ 2122587 h 2232790"/>
              <a:gd name="connsiteX3" fmla="*/ 300942 w 9140559"/>
              <a:gd name="connsiteY3" fmla="*/ 2099438 h 2232790"/>
              <a:gd name="connsiteX4" fmla="*/ 336346 w 9140559"/>
              <a:gd name="connsiteY4" fmla="*/ 1857147 h 2232790"/>
              <a:gd name="connsiteX5" fmla="*/ 509675 w 9140559"/>
              <a:gd name="connsiteY5" fmla="*/ 1899263 h 2232790"/>
              <a:gd name="connsiteX6" fmla="*/ 779686 w 9140559"/>
              <a:gd name="connsiteY6" fmla="*/ 1848977 h 2232790"/>
              <a:gd name="connsiteX7" fmla="*/ 918485 w 9140559"/>
              <a:gd name="connsiteY7" fmla="*/ 1868041 h 2232790"/>
              <a:gd name="connsiteX8" fmla="*/ 1099595 w 9140559"/>
              <a:gd name="connsiteY8" fmla="*/ 1856369 h 2232790"/>
              <a:gd name="connsiteX9" fmla="*/ 1273215 w 9140559"/>
              <a:gd name="connsiteY9" fmla="*/ 1798496 h 2232790"/>
              <a:gd name="connsiteX10" fmla="*/ 1400537 w 9140559"/>
              <a:gd name="connsiteY10" fmla="*/ 1763772 h 2232790"/>
              <a:gd name="connsiteX11" fmla="*/ 1435261 w 9140559"/>
              <a:gd name="connsiteY11" fmla="*/ 1752197 h 2232790"/>
              <a:gd name="connsiteX12" fmla="*/ 1747777 w 9140559"/>
              <a:gd name="connsiteY12" fmla="*/ 1648025 h 2232790"/>
              <a:gd name="connsiteX13" fmla="*/ 1886673 w 9140559"/>
              <a:gd name="connsiteY13" fmla="*/ 1613301 h 2232790"/>
              <a:gd name="connsiteX14" fmla="*/ 1990845 w 9140559"/>
              <a:gd name="connsiteY14" fmla="*/ 1590152 h 2232790"/>
              <a:gd name="connsiteX15" fmla="*/ 2071868 w 9140559"/>
              <a:gd name="connsiteY15" fmla="*/ 1567002 h 2232790"/>
              <a:gd name="connsiteX16" fmla="*/ 2141316 w 9140559"/>
              <a:gd name="connsiteY16" fmla="*/ 1555428 h 2232790"/>
              <a:gd name="connsiteX17" fmla="*/ 2187615 w 9140559"/>
              <a:gd name="connsiteY17" fmla="*/ 1543853 h 2232790"/>
              <a:gd name="connsiteX18" fmla="*/ 2374375 w 9140559"/>
              <a:gd name="connsiteY18" fmla="*/ 1500110 h 2232790"/>
              <a:gd name="connsiteX19" fmla="*/ 2662177 w 9140559"/>
              <a:gd name="connsiteY19" fmla="*/ 1439681 h 2232790"/>
              <a:gd name="connsiteX20" fmla="*/ 2878551 w 9140559"/>
              <a:gd name="connsiteY20" fmla="*/ 1423987 h 2232790"/>
              <a:gd name="connsiteX21" fmla="*/ 3240911 w 9140559"/>
              <a:gd name="connsiteY21" fmla="*/ 1451255 h 2232790"/>
              <a:gd name="connsiteX22" fmla="*/ 3359996 w 9140559"/>
              <a:gd name="connsiteY22" fmla="*/ 1524040 h 2232790"/>
              <a:gd name="connsiteX23" fmla="*/ 3460830 w 9140559"/>
              <a:gd name="connsiteY23" fmla="*/ 1648025 h 2232790"/>
              <a:gd name="connsiteX24" fmla="*/ 3652334 w 9140559"/>
              <a:gd name="connsiteY24" fmla="*/ 1842190 h 2232790"/>
              <a:gd name="connsiteX25" fmla="*/ 3965998 w 9140559"/>
              <a:gd name="connsiteY25" fmla="*/ 1991147 h 2232790"/>
              <a:gd name="connsiteX26" fmla="*/ 4185615 w 9140559"/>
              <a:gd name="connsiteY26" fmla="*/ 1981306 h 2232790"/>
              <a:gd name="connsiteX27" fmla="*/ 4317357 w 9140559"/>
              <a:gd name="connsiteY27" fmla="*/ 1925818 h 2232790"/>
              <a:gd name="connsiteX28" fmla="*/ 4363655 w 9140559"/>
              <a:gd name="connsiteY28" fmla="*/ 1867944 h 2232790"/>
              <a:gd name="connsiteX29" fmla="*/ 4352081 w 9140559"/>
              <a:gd name="connsiteY29" fmla="*/ 1705899 h 2232790"/>
              <a:gd name="connsiteX30" fmla="*/ 4236334 w 9140559"/>
              <a:gd name="connsiteY30" fmla="*/ 1416531 h 2232790"/>
              <a:gd name="connsiteX31" fmla="*/ 4143737 w 9140559"/>
              <a:gd name="connsiteY31" fmla="*/ 1208187 h 2232790"/>
              <a:gd name="connsiteX32" fmla="*/ 4155311 w 9140559"/>
              <a:gd name="connsiteY32" fmla="*/ 1034567 h 2232790"/>
              <a:gd name="connsiteX33" fmla="*/ 4236334 w 9140559"/>
              <a:gd name="connsiteY33" fmla="*/ 952762 h 2232790"/>
              <a:gd name="connsiteX34" fmla="*/ 4433104 w 9140559"/>
              <a:gd name="connsiteY34" fmla="*/ 872521 h 2232790"/>
              <a:gd name="connsiteX35" fmla="*/ 4745620 w 9140559"/>
              <a:gd name="connsiteY35" fmla="*/ 814648 h 2232790"/>
              <a:gd name="connsiteX36" fmla="*/ 4919240 w 9140559"/>
              <a:gd name="connsiteY36" fmla="*/ 779924 h 2232790"/>
              <a:gd name="connsiteX37" fmla="*/ 5034987 w 9140559"/>
              <a:gd name="connsiteY37" fmla="*/ 745200 h 2232790"/>
              <a:gd name="connsiteX38" fmla="*/ 5104435 w 9140559"/>
              <a:gd name="connsiteY38" fmla="*/ 722050 h 2232790"/>
              <a:gd name="connsiteX39" fmla="*/ 5254906 w 9140559"/>
              <a:gd name="connsiteY39" fmla="*/ 641028 h 2232790"/>
              <a:gd name="connsiteX40" fmla="*/ 5382228 w 9140559"/>
              <a:gd name="connsiteY40" fmla="*/ 571580 h 2232790"/>
              <a:gd name="connsiteX41" fmla="*/ 5509549 w 9140559"/>
              <a:gd name="connsiteY41" fmla="*/ 478982 h 2232790"/>
              <a:gd name="connsiteX42" fmla="*/ 5625296 w 9140559"/>
              <a:gd name="connsiteY42" fmla="*/ 401296 h 2232790"/>
              <a:gd name="connsiteX43" fmla="*/ 5722663 w 9140559"/>
              <a:gd name="connsiteY43" fmla="*/ 321706 h 2232790"/>
              <a:gd name="connsiteX44" fmla="*/ 5833815 w 9140559"/>
              <a:gd name="connsiteY44" fmla="*/ 247663 h 2232790"/>
              <a:gd name="connsiteX45" fmla="*/ 5984286 w 9140559"/>
              <a:gd name="connsiteY45" fmla="*/ 143665 h 2232790"/>
              <a:gd name="connsiteX46" fmla="*/ 6104278 w 9140559"/>
              <a:gd name="connsiteY46" fmla="*/ 88351 h 2232790"/>
              <a:gd name="connsiteX47" fmla="*/ 6220200 w 9140559"/>
              <a:gd name="connsiteY47" fmla="*/ 32689 h 2232790"/>
              <a:gd name="connsiteX48" fmla="*/ 6352291 w 9140559"/>
              <a:gd name="connsiteY48" fmla="*/ 2385 h 2232790"/>
              <a:gd name="connsiteX49" fmla="*/ 6456289 w 9140559"/>
              <a:gd name="connsiteY49" fmla="*/ 2210 h 2232790"/>
              <a:gd name="connsiteX50" fmla="*/ 6639233 w 9140559"/>
              <a:gd name="connsiteY50" fmla="*/ 4420 h 2232790"/>
              <a:gd name="connsiteX51" fmla="*/ 6954749 w 9140559"/>
              <a:gd name="connsiteY51" fmla="*/ 16741 h 2232790"/>
              <a:gd name="connsiteX52" fmla="*/ 7641719 w 9140559"/>
              <a:gd name="connsiteY52" fmla="*/ 56816 h 2232790"/>
              <a:gd name="connsiteX53" fmla="*/ 8324112 w 9140559"/>
              <a:gd name="connsiteY53" fmla="*/ 133147 h 2232790"/>
              <a:gd name="connsiteX54" fmla="*/ 8700423 w 9140559"/>
              <a:gd name="connsiteY54" fmla="*/ 296798 h 2232790"/>
              <a:gd name="connsiteX55" fmla="*/ 8884634 w 9140559"/>
              <a:gd name="connsiteY55" fmla="*/ 523585 h 2232790"/>
              <a:gd name="connsiteX56" fmla="*/ 9051402 w 9140559"/>
              <a:gd name="connsiteY56" fmla="*/ 787929 h 2232790"/>
              <a:gd name="connsiteX57" fmla="*/ 9106246 w 9140559"/>
              <a:gd name="connsiteY57" fmla="*/ 935371 h 2232790"/>
              <a:gd name="connsiteX58" fmla="*/ 9139405 w 9140559"/>
              <a:gd name="connsiteY58" fmla="*/ 1228429 h 2232790"/>
              <a:gd name="connsiteX59" fmla="*/ 9065072 w 9140559"/>
              <a:gd name="connsiteY59" fmla="*/ 1728194 h 2232790"/>
              <a:gd name="connsiteX60" fmla="*/ 8906438 w 9140559"/>
              <a:gd name="connsiteY60" fmla="*/ 1980198 h 2232790"/>
              <a:gd name="connsiteX61" fmla="*/ 8633568 w 9140559"/>
              <a:gd name="connsiteY61" fmla="*/ 2232790 h 2232790"/>
              <a:gd name="connsiteX0" fmla="*/ 0 w 9140559"/>
              <a:gd name="connsiteY0" fmla="*/ 2180461 h 2232790"/>
              <a:gd name="connsiteX1" fmla="*/ 104172 w 9140559"/>
              <a:gd name="connsiteY1" fmla="*/ 2157311 h 2232790"/>
              <a:gd name="connsiteX2" fmla="*/ 208344 w 9140559"/>
              <a:gd name="connsiteY2" fmla="*/ 2122587 h 2232790"/>
              <a:gd name="connsiteX3" fmla="*/ 201049 w 9140559"/>
              <a:gd name="connsiteY3" fmla="*/ 1930389 h 2232790"/>
              <a:gd name="connsiteX4" fmla="*/ 336346 w 9140559"/>
              <a:gd name="connsiteY4" fmla="*/ 1857147 h 2232790"/>
              <a:gd name="connsiteX5" fmla="*/ 509675 w 9140559"/>
              <a:gd name="connsiteY5" fmla="*/ 1899263 h 2232790"/>
              <a:gd name="connsiteX6" fmla="*/ 779686 w 9140559"/>
              <a:gd name="connsiteY6" fmla="*/ 1848977 h 2232790"/>
              <a:gd name="connsiteX7" fmla="*/ 918485 w 9140559"/>
              <a:gd name="connsiteY7" fmla="*/ 1868041 h 2232790"/>
              <a:gd name="connsiteX8" fmla="*/ 1099595 w 9140559"/>
              <a:gd name="connsiteY8" fmla="*/ 1856369 h 2232790"/>
              <a:gd name="connsiteX9" fmla="*/ 1273215 w 9140559"/>
              <a:gd name="connsiteY9" fmla="*/ 1798496 h 2232790"/>
              <a:gd name="connsiteX10" fmla="*/ 1400537 w 9140559"/>
              <a:gd name="connsiteY10" fmla="*/ 1763772 h 2232790"/>
              <a:gd name="connsiteX11" fmla="*/ 1435261 w 9140559"/>
              <a:gd name="connsiteY11" fmla="*/ 1752197 h 2232790"/>
              <a:gd name="connsiteX12" fmla="*/ 1747777 w 9140559"/>
              <a:gd name="connsiteY12" fmla="*/ 1648025 h 2232790"/>
              <a:gd name="connsiteX13" fmla="*/ 1886673 w 9140559"/>
              <a:gd name="connsiteY13" fmla="*/ 1613301 h 2232790"/>
              <a:gd name="connsiteX14" fmla="*/ 1990845 w 9140559"/>
              <a:gd name="connsiteY14" fmla="*/ 1590152 h 2232790"/>
              <a:gd name="connsiteX15" fmla="*/ 2071868 w 9140559"/>
              <a:gd name="connsiteY15" fmla="*/ 1567002 h 2232790"/>
              <a:gd name="connsiteX16" fmla="*/ 2141316 w 9140559"/>
              <a:gd name="connsiteY16" fmla="*/ 1555428 h 2232790"/>
              <a:gd name="connsiteX17" fmla="*/ 2187615 w 9140559"/>
              <a:gd name="connsiteY17" fmla="*/ 1543853 h 2232790"/>
              <a:gd name="connsiteX18" fmla="*/ 2374375 w 9140559"/>
              <a:gd name="connsiteY18" fmla="*/ 1500110 h 2232790"/>
              <a:gd name="connsiteX19" fmla="*/ 2662177 w 9140559"/>
              <a:gd name="connsiteY19" fmla="*/ 1439681 h 2232790"/>
              <a:gd name="connsiteX20" fmla="*/ 2878551 w 9140559"/>
              <a:gd name="connsiteY20" fmla="*/ 1423987 h 2232790"/>
              <a:gd name="connsiteX21" fmla="*/ 3240911 w 9140559"/>
              <a:gd name="connsiteY21" fmla="*/ 1451255 h 2232790"/>
              <a:gd name="connsiteX22" fmla="*/ 3359996 w 9140559"/>
              <a:gd name="connsiteY22" fmla="*/ 1524040 h 2232790"/>
              <a:gd name="connsiteX23" fmla="*/ 3460830 w 9140559"/>
              <a:gd name="connsiteY23" fmla="*/ 1648025 h 2232790"/>
              <a:gd name="connsiteX24" fmla="*/ 3652334 w 9140559"/>
              <a:gd name="connsiteY24" fmla="*/ 1842190 h 2232790"/>
              <a:gd name="connsiteX25" fmla="*/ 3965998 w 9140559"/>
              <a:gd name="connsiteY25" fmla="*/ 1991147 h 2232790"/>
              <a:gd name="connsiteX26" fmla="*/ 4185615 w 9140559"/>
              <a:gd name="connsiteY26" fmla="*/ 1981306 h 2232790"/>
              <a:gd name="connsiteX27" fmla="*/ 4317357 w 9140559"/>
              <a:gd name="connsiteY27" fmla="*/ 1925818 h 2232790"/>
              <a:gd name="connsiteX28" fmla="*/ 4363655 w 9140559"/>
              <a:gd name="connsiteY28" fmla="*/ 1867944 h 2232790"/>
              <a:gd name="connsiteX29" fmla="*/ 4352081 w 9140559"/>
              <a:gd name="connsiteY29" fmla="*/ 1705899 h 2232790"/>
              <a:gd name="connsiteX30" fmla="*/ 4236334 w 9140559"/>
              <a:gd name="connsiteY30" fmla="*/ 1416531 h 2232790"/>
              <a:gd name="connsiteX31" fmla="*/ 4143737 w 9140559"/>
              <a:gd name="connsiteY31" fmla="*/ 1208187 h 2232790"/>
              <a:gd name="connsiteX32" fmla="*/ 4155311 w 9140559"/>
              <a:gd name="connsiteY32" fmla="*/ 1034567 h 2232790"/>
              <a:gd name="connsiteX33" fmla="*/ 4236334 w 9140559"/>
              <a:gd name="connsiteY33" fmla="*/ 952762 h 2232790"/>
              <a:gd name="connsiteX34" fmla="*/ 4433104 w 9140559"/>
              <a:gd name="connsiteY34" fmla="*/ 872521 h 2232790"/>
              <a:gd name="connsiteX35" fmla="*/ 4745620 w 9140559"/>
              <a:gd name="connsiteY35" fmla="*/ 814648 h 2232790"/>
              <a:gd name="connsiteX36" fmla="*/ 4919240 w 9140559"/>
              <a:gd name="connsiteY36" fmla="*/ 779924 h 2232790"/>
              <a:gd name="connsiteX37" fmla="*/ 5034987 w 9140559"/>
              <a:gd name="connsiteY37" fmla="*/ 745200 h 2232790"/>
              <a:gd name="connsiteX38" fmla="*/ 5104435 w 9140559"/>
              <a:gd name="connsiteY38" fmla="*/ 722050 h 2232790"/>
              <a:gd name="connsiteX39" fmla="*/ 5254906 w 9140559"/>
              <a:gd name="connsiteY39" fmla="*/ 641028 h 2232790"/>
              <a:gd name="connsiteX40" fmla="*/ 5382228 w 9140559"/>
              <a:gd name="connsiteY40" fmla="*/ 571580 h 2232790"/>
              <a:gd name="connsiteX41" fmla="*/ 5509549 w 9140559"/>
              <a:gd name="connsiteY41" fmla="*/ 478982 h 2232790"/>
              <a:gd name="connsiteX42" fmla="*/ 5625296 w 9140559"/>
              <a:gd name="connsiteY42" fmla="*/ 401296 h 2232790"/>
              <a:gd name="connsiteX43" fmla="*/ 5722663 w 9140559"/>
              <a:gd name="connsiteY43" fmla="*/ 321706 h 2232790"/>
              <a:gd name="connsiteX44" fmla="*/ 5833815 w 9140559"/>
              <a:gd name="connsiteY44" fmla="*/ 247663 h 2232790"/>
              <a:gd name="connsiteX45" fmla="*/ 5984286 w 9140559"/>
              <a:gd name="connsiteY45" fmla="*/ 143665 h 2232790"/>
              <a:gd name="connsiteX46" fmla="*/ 6104278 w 9140559"/>
              <a:gd name="connsiteY46" fmla="*/ 88351 h 2232790"/>
              <a:gd name="connsiteX47" fmla="*/ 6220200 w 9140559"/>
              <a:gd name="connsiteY47" fmla="*/ 32689 h 2232790"/>
              <a:gd name="connsiteX48" fmla="*/ 6352291 w 9140559"/>
              <a:gd name="connsiteY48" fmla="*/ 2385 h 2232790"/>
              <a:gd name="connsiteX49" fmla="*/ 6456289 w 9140559"/>
              <a:gd name="connsiteY49" fmla="*/ 2210 h 2232790"/>
              <a:gd name="connsiteX50" fmla="*/ 6639233 w 9140559"/>
              <a:gd name="connsiteY50" fmla="*/ 4420 h 2232790"/>
              <a:gd name="connsiteX51" fmla="*/ 6954749 w 9140559"/>
              <a:gd name="connsiteY51" fmla="*/ 16741 h 2232790"/>
              <a:gd name="connsiteX52" fmla="*/ 7641719 w 9140559"/>
              <a:gd name="connsiteY52" fmla="*/ 56816 h 2232790"/>
              <a:gd name="connsiteX53" fmla="*/ 8324112 w 9140559"/>
              <a:gd name="connsiteY53" fmla="*/ 133147 h 2232790"/>
              <a:gd name="connsiteX54" fmla="*/ 8700423 w 9140559"/>
              <a:gd name="connsiteY54" fmla="*/ 296798 h 2232790"/>
              <a:gd name="connsiteX55" fmla="*/ 8884634 w 9140559"/>
              <a:gd name="connsiteY55" fmla="*/ 523585 h 2232790"/>
              <a:gd name="connsiteX56" fmla="*/ 9051402 w 9140559"/>
              <a:gd name="connsiteY56" fmla="*/ 787929 h 2232790"/>
              <a:gd name="connsiteX57" fmla="*/ 9106246 w 9140559"/>
              <a:gd name="connsiteY57" fmla="*/ 935371 h 2232790"/>
              <a:gd name="connsiteX58" fmla="*/ 9139405 w 9140559"/>
              <a:gd name="connsiteY58" fmla="*/ 1228429 h 2232790"/>
              <a:gd name="connsiteX59" fmla="*/ 9065072 w 9140559"/>
              <a:gd name="connsiteY59" fmla="*/ 1728194 h 2232790"/>
              <a:gd name="connsiteX60" fmla="*/ 8906438 w 9140559"/>
              <a:gd name="connsiteY60" fmla="*/ 1980198 h 2232790"/>
              <a:gd name="connsiteX61" fmla="*/ 8633568 w 9140559"/>
              <a:gd name="connsiteY61" fmla="*/ 2232790 h 2232790"/>
              <a:gd name="connsiteX0" fmla="*/ 0 w 9140559"/>
              <a:gd name="connsiteY0" fmla="*/ 2180461 h 2232790"/>
              <a:gd name="connsiteX1" fmla="*/ 104172 w 9140559"/>
              <a:gd name="connsiteY1" fmla="*/ 2157311 h 2232790"/>
              <a:gd name="connsiteX2" fmla="*/ 77716 w 9140559"/>
              <a:gd name="connsiteY2" fmla="*/ 1976591 h 2232790"/>
              <a:gd name="connsiteX3" fmla="*/ 201049 w 9140559"/>
              <a:gd name="connsiteY3" fmla="*/ 1930389 h 2232790"/>
              <a:gd name="connsiteX4" fmla="*/ 336346 w 9140559"/>
              <a:gd name="connsiteY4" fmla="*/ 1857147 h 2232790"/>
              <a:gd name="connsiteX5" fmla="*/ 509675 w 9140559"/>
              <a:gd name="connsiteY5" fmla="*/ 1899263 h 2232790"/>
              <a:gd name="connsiteX6" fmla="*/ 779686 w 9140559"/>
              <a:gd name="connsiteY6" fmla="*/ 1848977 h 2232790"/>
              <a:gd name="connsiteX7" fmla="*/ 918485 w 9140559"/>
              <a:gd name="connsiteY7" fmla="*/ 1868041 h 2232790"/>
              <a:gd name="connsiteX8" fmla="*/ 1099595 w 9140559"/>
              <a:gd name="connsiteY8" fmla="*/ 1856369 h 2232790"/>
              <a:gd name="connsiteX9" fmla="*/ 1273215 w 9140559"/>
              <a:gd name="connsiteY9" fmla="*/ 1798496 h 2232790"/>
              <a:gd name="connsiteX10" fmla="*/ 1400537 w 9140559"/>
              <a:gd name="connsiteY10" fmla="*/ 1763772 h 2232790"/>
              <a:gd name="connsiteX11" fmla="*/ 1435261 w 9140559"/>
              <a:gd name="connsiteY11" fmla="*/ 1752197 h 2232790"/>
              <a:gd name="connsiteX12" fmla="*/ 1747777 w 9140559"/>
              <a:gd name="connsiteY12" fmla="*/ 1648025 h 2232790"/>
              <a:gd name="connsiteX13" fmla="*/ 1886673 w 9140559"/>
              <a:gd name="connsiteY13" fmla="*/ 1613301 h 2232790"/>
              <a:gd name="connsiteX14" fmla="*/ 1990845 w 9140559"/>
              <a:gd name="connsiteY14" fmla="*/ 1590152 h 2232790"/>
              <a:gd name="connsiteX15" fmla="*/ 2071868 w 9140559"/>
              <a:gd name="connsiteY15" fmla="*/ 1567002 h 2232790"/>
              <a:gd name="connsiteX16" fmla="*/ 2141316 w 9140559"/>
              <a:gd name="connsiteY16" fmla="*/ 1555428 h 2232790"/>
              <a:gd name="connsiteX17" fmla="*/ 2187615 w 9140559"/>
              <a:gd name="connsiteY17" fmla="*/ 1543853 h 2232790"/>
              <a:gd name="connsiteX18" fmla="*/ 2374375 w 9140559"/>
              <a:gd name="connsiteY18" fmla="*/ 1500110 h 2232790"/>
              <a:gd name="connsiteX19" fmla="*/ 2662177 w 9140559"/>
              <a:gd name="connsiteY19" fmla="*/ 1439681 h 2232790"/>
              <a:gd name="connsiteX20" fmla="*/ 2878551 w 9140559"/>
              <a:gd name="connsiteY20" fmla="*/ 1423987 h 2232790"/>
              <a:gd name="connsiteX21" fmla="*/ 3240911 w 9140559"/>
              <a:gd name="connsiteY21" fmla="*/ 1451255 h 2232790"/>
              <a:gd name="connsiteX22" fmla="*/ 3359996 w 9140559"/>
              <a:gd name="connsiteY22" fmla="*/ 1524040 h 2232790"/>
              <a:gd name="connsiteX23" fmla="*/ 3460830 w 9140559"/>
              <a:gd name="connsiteY23" fmla="*/ 1648025 h 2232790"/>
              <a:gd name="connsiteX24" fmla="*/ 3652334 w 9140559"/>
              <a:gd name="connsiteY24" fmla="*/ 1842190 h 2232790"/>
              <a:gd name="connsiteX25" fmla="*/ 3965998 w 9140559"/>
              <a:gd name="connsiteY25" fmla="*/ 1991147 h 2232790"/>
              <a:gd name="connsiteX26" fmla="*/ 4185615 w 9140559"/>
              <a:gd name="connsiteY26" fmla="*/ 1981306 h 2232790"/>
              <a:gd name="connsiteX27" fmla="*/ 4317357 w 9140559"/>
              <a:gd name="connsiteY27" fmla="*/ 1925818 h 2232790"/>
              <a:gd name="connsiteX28" fmla="*/ 4363655 w 9140559"/>
              <a:gd name="connsiteY28" fmla="*/ 1867944 h 2232790"/>
              <a:gd name="connsiteX29" fmla="*/ 4352081 w 9140559"/>
              <a:gd name="connsiteY29" fmla="*/ 1705899 h 2232790"/>
              <a:gd name="connsiteX30" fmla="*/ 4236334 w 9140559"/>
              <a:gd name="connsiteY30" fmla="*/ 1416531 h 2232790"/>
              <a:gd name="connsiteX31" fmla="*/ 4143737 w 9140559"/>
              <a:gd name="connsiteY31" fmla="*/ 1208187 h 2232790"/>
              <a:gd name="connsiteX32" fmla="*/ 4155311 w 9140559"/>
              <a:gd name="connsiteY32" fmla="*/ 1034567 h 2232790"/>
              <a:gd name="connsiteX33" fmla="*/ 4236334 w 9140559"/>
              <a:gd name="connsiteY33" fmla="*/ 952762 h 2232790"/>
              <a:gd name="connsiteX34" fmla="*/ 4433104 w 9140559"/>
              <a:gd name="connsiteY34" fmla="*/ 872521 h 2232790"/>
              <a:gd name="connsiteX35" fmla="*/ 4745620 w 9140559"/>
              <a:gd name="connsiteY35" fmla="*/ 814648 h 2232790"/>
              <a:gd name="connsiteX36" fmla="*/ 4919240 w 9140559"/>
              <a:gd name="connsiteY36" fmla="*/ 779924 h 2232790"/>
              <a:gd name="connsiteX37" fmla="*/ 5034987 w 9140559"/>
              <a:gd name="connsiteY37" fmla="*/ 745200 h 2232790"/>
              <a:gd name="connsiteX38" fmla="*/ 5104435 w 9140559"/>
              <a:gd name="connsiteY38" fmla="*/ 722050 h 2232790"/>
              <a:gd name="connsiteX39" fmla="*/ 5254906 w 9140559"/>
              <a:gd name="connsiteY39" fmla="*/ 641028 h 2232790"/>
              <a:gd name="connsiteX40" fmla="*/ 5382228 w 9140559"/>
              <a:gd name="connsiteY40" fmla="*/ 571580 h 2232790"/>
              <a:gd name="connsiteX41" fmla="*/ 5509549 w 9140559"/>
              <a:gd name="connsiteY41" fmla="*/ 478982 h 2232790"/>
              <a:gd name="connsiteX42" fmla="*/ 5625296 w 9140559"/>
              <a:gd name="connsiteY42" fmla="*/ 401296 h 2232790"/>
              <a:gd name="connsiteX43" fmla="*/ 5722663 w 9140559"/>
              <a:gd name="connsiteY43" fmla="*/ 321706 h 2232790"/>
              <a:gd name="connsiteX44" fmla="*/ 5833815 w 9140559"/>
              <a:gd name="connsiteY44" fmla="*/ 247663 h 2232790"/>
              <a:gd name="connsiteX45" fmla="*/ 5984286 w 9140559"/>
              <a:gd name="connsiteY45" fmla="*/ 143665 h 2232790"/>
              <a:gd name="connsiteX46" fmla="*/ 6104278 w 9140559"/>
              <a:gd name="connsiteY46" fmla="*/ 88351 h 2232790"/>
              <a:gd name="connsiteX47" fmla="*/ 6220200 w 9140559"/>
              <a:gd name="connsiteY47" fmla="*/ 32689 h 2232790"/>
              <a:gd name="connsiteX48" fmla="*/ 6352291 w 9140559"/>
              <a:gd name="connsiteY48" fmla="*/ 2385 h 2232790"/>
              <a:gd name="connsiteX49" fmla="*/ 6456289 w 9140559"/>
              <a:gd name="connsiteY49" fmla="*/ 2210 h 2232790"/>
              <a:gd name="connsiteX50" fmla="*/ 6639233 w 9140559"/>
              <a:gd name="connsiteY50" fmla="*/ 4420 h 2232790"/>
              <a:gd name="connsiteX51" fmla="*/ 6954749 w 9140559"/>
              <a:gd name="connsiteY51" fmla="*/ 16741 h 2232790"/>
              <a:gd name="connsiteX52" fmla="*/ 7641719 w 9140559"/>
              <a:gd name="connsiteY52" fmla="*/ 56816 h 2232790"/>
              <a:gd name="connsiteX53" fmla="*/ 8324112 w 9140559"/>
              <a:gd name="connsiteY53" fmla="*/ 133147 h 2232790"/>
              <a:gd name="connsiteX54" fmla="*/ 8700423 w 9140559"/>
              <a:gd name="connsiteY54" fmla="*/ 296798 h 2232790"/>
              <a:gd name="connsiteX55" fmla="*/ 8884634 w 9140559"/>
              <a:gd name="connsiteY55" fmla="*/ 523585 h 2232790"/>
              <a:gd name="connsiteX56" fmla="*/ 9051402 w 9140559"/>
              <a:gd name="connsiteY56" fmla="*/ 787929 h 2232790"/>
              <a:gd name="connsiteX57" fmla="*/ 9106246 w 9140559"/>
              <a:gd name="connsiteY57" fmla="*/ 935371 h 2232790"/>
              <a:gd name="connsiteX58" fmla="*/ 9139405 w 9140559"/>
              <a:gd name="connsiteY58" fmla="*/ 1228429 h 2232790"/>
              <a:gd name="connsiteX59" fmla="*/ 9065072 w 9140559"/>
              <a:gd name="connsiteY59" fmla="*/ 1728194 h 2232790"/>
              <a:gd name="connsiteX60" fmla="*/ 8906438 w 9140559"/>
              <a:gd name="connsiteY60" fmla="*/ 1980198 h 2232790"/>
              <a:gd name="connsiteX61" fmla="*/ 8633568 w 9140559"/>
              <a:gd name="connsiteY61" fmla="*/ 2232790 h 2232790"/>
              <a:gd name="connsiteX0" fmla="*/ 0 w 9278872"/>
              <a:gd name="connsiteY0" fmla="*/ 2049832 h 2232790"/>
              <a:gd name="connsiteX1" fmla="*/ 242485 w 9278872"/>
              <a:gd name="connsiteY1" fmla="*/ 2157311 h 2232790"/>
              <a:gd name="connsiteX2" fmla="*/ 216029 w 9278872"/>
              <a:gd name="connsiteY2" fmla="*/ 1976591 h 2232790"/>
              <a:gd name="connsiteX3" fmla="*/ 339362 w 9278872"/>
              <a:gd name="connsiteY3" fmla="*/ 1930389 h 2232790"/>
              <a:gd name="connsiteX4" fmla="*/ 474659 w 9278872"/>
              <a:gd name="connsiteY4" fmla="*/ 1857147 h 2232790"/>
              <a:gd name="connsiteX5" fmla="*/ 647988 w 9278872"/>
              <a:gd name="connsiteY5" fmla="*/ 1899263 h 2232790"/>
              <a:gd name="connsiteX6" fmla="*/ 917999 w 9278872"/>
              <a:gd name="connsiteY6" fmla="*/ 1848977 h 2232790"/>
              <a:gd name="connsiteX7" fmla="*/ 1056798 w 9278872"/>
              <a:gd name="connsiteY7" fmla="*/ 1868041 h 2232790"/>
              <a:gd name="connsiteX8" fmla="*/ 1237908 w 9278872"/>
              <a:gd name="connsiteY8" fmla="*/ 1856369 h 2232790"/>
              <a:gd name="connsiteX9" fmla="*/ 1411528 w 9278872"/>
              <a:gd name="connsiteY9" fmla="*/ 1798496 h 2232790"/>
              <a:gd name="connsiteX10" fmla="*/ 1538850 w 9278872"/>
              <a:gd name="connsiteY10" fmla="*/ 1763772 h 2232790"/>
              <a:gd name="connsiteX11" fmla="*/ 1573574 w 9278872"/>
              <a:gd name="connsiteY11" fmla="*/ 1752197 h 2232790"/>
              <a:gd name="connsiteX12" fmla="*/ 1886090 w 9278872"/>
              <a:gd name="connsiteY12" fmla="*/ 1648025 h 2232790"/>
              <a:gd name="connsiteX13" fmla="*/ 2024986 w 9278872"/>
              <a:gd name="connsiteY13" fmla="*/ 1613301 h 2232790"/>
              <a:gd name="connsiteX14" fmla="*/ 2129158 w 9278872"/>
              <a:gd name="connsiteY14" fmla="*/ 1590152 h 2232790"/>
              <a:gd name="connsiteX15" fmla="*/ 2210181 w 9278872"/>
              <a:gd name="connsiteY15" fmla="*/ 1567002 h 2232790"/>
              <a:gd name="connsiteX16" fmla="*/ 2279629 w 9278872"/>
              <a:gd name="connsiteY16" fmla="*/ 1555428 h 2232790"/>
              <a:gd name="connsiteX17" fmla="*/ 2325928 w 9278872"/>
              <a:gd name="connsiteY17" fmla="*/ 1543853 h 2232790"/>
              <a:gd name="connsiteX18" fmla="*/ 2512688 w 9278872"/>
              <a:gd name="connsiteY18" fmla="*/ 1500110 h 2232790"/>
              <a:gd name="connsiteX19" fmla="*/ 2800490 w 9278872"/>
              <a:gd name="connsiteY19" fmla="*/ 1439681 h 2232790"/>
              <a:gd name="connsiteX20" fmla="*/ 3016864 w 9278872"/>
              <a:gd name="connsiteY20" fmla="*/ 1423987 h 2232790"/>
              <a:gd name="connsiteX21" fmla="*/ 3379224 w 9278872"/>
              <a:gd name="connsiteY21" fmla="*/ 1451255 h 2232790"/>
              <a:gd name="connsiteX22" fmla="*/ 3498309 w 9278872"/>
              <a:gd name="connsiteY22" fmla="*/ 1524040 h 2232790"/>
              <a:gd name="connsiteX23" fmla="*/ 3599143 w 9278872"/>
              <a:gd name="connsiteY23" fmla="*/ 1648025 h 2232790"/>
              <a:gd name="connsiteX24" fmla="*/ 3790647 w 9278872"/>
              <a:gd name="connsiteY24" fmla="*/ 1842190 h 2232790"/>
              <a:gd name="connsiteX25" fmla="*/ 4104311 w 9278872"/>
              <a:gd name="connsiteY25" fmla="*/ 1991147 h 2232790"/>
              <a:gd name="connsiteX26" fmla="*/ 4323928 w 9278872"/>
              <a:gd name="connsiteY26" fmla="*/ 1981306 h 2232790"/>
              <a:gd name="connsiteX27" fmla="*/ 4455670 w 9278872"/>
              <a:gd name="connsiteY27" fmla="*/ 1925818 h 2232790"/>
              <a:gd name="connsiteX28" fmla="*/ 4501968 w 9278872"/>
              <a:gd name="connsiteY28" fmla="*/ 1867944 h 2232790"/>
              <a:gd name="connsiteX29" fmla="*/ 4490394 w 9278872"/>
              <a:gd name="connsiteY29" fmla="*/ 1705899 h 2232790"/>
              <a:gd name="connsiteX30" fmla="*/ 4374647 w 9278872"/>
              <a:gd name="connsiteY30" fmla="*/ 1416531 h 2232790"/>
              <a:gd name="connsiteX31" fmla="*/ 4282050 w 9278872"/>
              <a:gd name="connsiteY31" fmla="*/ 1208187 h 2232790"/>
              <a:gd name="connsiteX32" fmla="*/ 4293624 w 9278872"/>
              <a:gd name="connsiteY32" fmla="*/ 1034567 h 2232790"/>
              <a:gd name="connsiteX33" fmla="*/ 4374647 w 9278872"/>
              <a:gd name="connsiteY33" fmla="*/ 952762 h 2232790"/>
              <a:gd name="connsiteX34" fmla="*/ 4571417 w 9278872"/>
              <a:gd name="connsiteY34" fmla="*/ 872521 h 2232790"/>
              <a:gd name="connsiteX35" fmla="*/ 4883933 w 9278872"/>
              <a:gd name="connsiteY35" fmla="*/ 814648 h 2232790"/>
              <a:gd name="connsiteX36" fmla="*/ 5057553 w 9278872"/>
              <a:gd name="connsiteY36" fmla="*/ 779924 h 2232790"/>
              <a:gd name="connsiteX37" fmla="*/ 5173300 w 9278872"/>
              <a:gd name="connsiteY37" fmla="*/ 745200 h 2232790"/>
              <a:gd name="connsiteX38" fmla="*/ 5242748 w 9278872"/>
              <a:gd name="connsiteY38" fmla="*/ 722050 h 2232790"/>
              <a:gd name="connsiteX39" fmla="*/ 5393219 w 9278872"/>
              <a:gd name="connsiteY39" fmla="*/ 641028 h 2232790"/>
              <a:gd name="connsiteX40" fmla="*/ 5520541 w 9278872"/>
              <a:gd name="connsiteY40" fmla="*/ 571580 h 2232790"/>
              <a:gd name="connsiteX41" fmla="*/ 5647862 w 9278872"/>
              <a:gd name="connsiteY41" fmla="*/ 478982 h 2232790"/>
              <a:gd name="connsiteX42" fmla="*/ 5763609 w 9278872"/>
              <a:gd name="connsiteY42" fmla="*/ 401296 h 2232790"/>
              <a:gd name="connsiteX43" fmla="*/ 5860976 w 9278872"/>
              <a:gd name="connsiteY43" fmla="*/ 321706 h 2232790"/>
              <a:gd name="connsiteX44" fmla="*/ 5972128 w 9278872"/>
              <a:gd name="connsiteY44" fmla="*/ 247663 h 2232790"/>
              <a:gd name="connsiteX45" fmla="*/ 6122599 w 9278872"/>
              <a:gd name="connsiteY45" fmla="*/ 143665 h 2232790"/>
              <a:gd name="connsiteX46" fmla="*/ 6242591 w 9278872"/>
              <a:gd name="connsiteY46" fmla="*/ 88351 h 2232790"/>
              <a:gd name="connsiteX47" fmla="*/ 6358513 w 9278872"/>
              <a:gd name="connsiteY47" fmla="*/ 32689 h 2232790"/>
              <a:gd name="connsiteX48" fmla="*/ 6490604 w 9278872"/>
              <a:gd name="connsiteY48" fmla="*/ 2385 h 2232790"/>
              <a:gd name="connsiteX49" fmla="*/ 6594602 w 9278872"/>
              <a:gd name="connsiteY49" fmla="*/ 2210 h 2232790"/>
              <a:gd name="connsiteX50" fmla="*/ 6777546 w 9278872"/>
              <a:gd name="connsiteY50" fmla="*/ 4420 h 2232790"/>
              <a:gd name="connsiteX51" fmla="*/ 7093062 w 9278872"/>
              <a:gd name="connsiteY51" fmla="*/ 16741 h 2232790"/>
              <a:gd name="connsiteX52" fmla="*/ 7780032 w 9278872"/>
              <a:gd name="connsiteY52" fmla="*/ 56816 h 2232790"/>
              <a:gd name="connsiteX53" fmla="*/ 8462425 w 9278872"/>
              <a:gd name="connsiteY53" fmla="*/ 133147 h 2232790"/>
              <a:gd name="connsiteX54" fmla="*/ 8838736 w 9278872"/>
              <a:gd name="connsiteY54" fmla="*/ 296798 h 2232790"/>
              <a:gd name="connsiteX55" fmla="*/ 9022947 w 9278872"/>
              <a:gd name="connsiteY55" fmla="*/ 523585 h 2232790"/>
              <a:gd name="connsiteX56" fmla="*/ 9189715 w 9278872"/>
              <a:gd name="connsiteY56" fmla="*/ 787929 h 2232790"/>
              <a:gd name="connsiteX57" fmla="*/ 9244559 w 9278872"/>
              <a:gd name="connsiteY57" fmla="*/ 935371 h 2232790"/>
              <a:gd name="connsiteX58" fmla="*/ 9277718 w 9278872"/>
              <a:gd name="connsiteY58" fmla="*/ 1228429 h 2232790"/>
              <a:gd name="connsiteX59" fmla="*/ 9203385 w 9278872"/>
              <a:gd name="connsiteY59" fmla="*/ 1728194 h 2232790"/>
              <a:gd name="connsiteX60" fmla="*/ 9044751 w 9278872"/>
              <a:gd name="connsiteY60" fmla="*/ 1980198 h 2232790"/>
              <a:gd name="connsiteX61" fmla="*/ 8771881 w 9278872"/>
              <a:gd name="connsiteY61" fmla="*/ 2232790 h 2232790"/>
              <a:gd name="connsiteX0" fmla="*/ 0 w 9278872"/>
              <a:gd name="connsiteY0" fmla="*/ 2049832 h 2232790"/>
              <a:gd name="connsiteX1" fmla="*/ 216029 w 9278872"/>
              <a:gd name="connsiteY1" fmla="*/ 1976591 h 2232790"/>
              <a:gd name="connsiteX2" fmla="*/ 339362 w 9278872"/>
              <a:gd name="connsiteY2" fmla="*/ 1930389 h 2232790"/>
              <a:gd name="connsiteX3" fmla="*/ 474659 w 9278872"/>
              <a:gd name="connsiteY3" fmla="*/ 1857147 h 2232790"/>
              <a:gd name="connsiteX4" fmla="*/ 647988 w 9278872"/>
              <a:gd name="connsiteY4" fmla="*/ 1899263 h 2232790"/>
              <a:gd name="connsiteX5" fmla="*/ 917999 w 9278872"/>
              <a:gd name="connsiteY5" fmla="*/ 1848977 h 2232790"/>
              <a:gd name="connsiteX6" fmla="*/ 1056798 w 9278872"/>
              <a:gd name="connsiteY6" fmla="*/ 1868041 h 2232790"/>
              <a:gd name="connsiteX7" fmla="*/ 1237908 w 9278872"/>
              <a:gd name="connsiteY7" fmla="*/ 1856369 h 2232790"/>
              <a:gd name="connsiteX8" fmla="*/ 1411528 w 9278872"/>
              <a:gd name="connsiteY8" fmla="*/ 1798496 h 2232790"/>
              <a:gd name="connsiteX9" fmla="*/ 1538850 w 9278872"/>
              <a:gd name="connsiteY9" fmla="*/ 1763772 h 2232790"/>
              <a:gd name="connsiteX10" fmla="*/ 1573574 w 9278872"/>
              <a:gd name="connsiteY10" fmla="*/ 1752197 h 2232790"/>
              <a:gd name="connsiteX11" fmla="*/ 1886090 w 9278872"/>
              <a:gd name="connsiteY11" fmla="*/ 1648025 h 2232790"/>
              <a:gd name="connsiteX12" fmla="*/ 2024986 w 9278872"/>
              <a:gd name="connsiteY12" fmla="*/ 1613301 h 2232790"/>
              <a:gd name="connsiteX13" fmla="*/ 2129158 w 9278872"/>
              <a:gd name="connsiteY13" fmla="*/ 1590152 h 2232790"/>
              <a:gd name="connsiteX14" fmla="*/ 2210181 w 9278872"/>
              <a:gd name="connsiteY14" fmla="*/ 1567002 h 2232790"/>
              <a:gd name="connsiteX15" fmla="*/ 2279629 w 9278872"/>
              <a:gd name="connsiteY15" fmla="*/ 1555428 h 2232790"/>
              <a:gd name="connsiteX16" fmla="*/ 2325928 w 9278872"/>
              <a:gd name="connsiteY16" fmla="*/ 1543853 h 2232790"/>
              <a:gd name="connsiteX17" fmla="*/ 2512688 w 9278872"/>
              <a:gd name="connsiteY17" fmla="*/ 1500110 h 2232790"/>
              <a:gd name="connsiteX18" fmla="*/ 2800490 w 9278872"/>
              <a:gd name="connsiteY18" fmla="*/ 1439681 h 2232790"/>
              <a:gd name="connsiteX19" fmla="*/ 3016864 w 9278872"/>
              <a:gd name="connsiteY19" fmla="*/ 1423987 h 2232790"/>
              <a:gd name="connsiteX20" fmla="*/ 3379224 w 9278872"/>
              <a:gd name="connsiteY20" fmla="*/ 1451255 h 2232790"/>
              <a:gd name="connsiteX21" fmla="*/ 3498309 w 9278872"/>
              <a:gd name="connsiteY21" fmla="*/ 1524040 h 2232790"/>
              <a:gd name="connsiteX22" fmla="*/ 3599143 w 9278872"/>
              <a:gd name="connsiteY22" fmla="*/ 1648025 h 2232790"/>
              <a:gd name="connsiteX23" fmla="*/ 3790647 w 9278872"/>
              <a:gd name="connsiteY23" fmla="*/ 1842190 h 2232790"/>
              <a:gd name="connsiteX24" fmla="*/ 4104311 w 9278872"/>
              <a:gd name="connsiteY24" fmla="*/ 1991147 h 2232790"/>
              <a:gd name="connsiteX25" fmla="*/ 4323928 w 9278872"/>
              <a:gd name="connsiteY25" fmla="*/ 1981306 h 2232790"/>
              <a:gd name="connsiteX26" fmla="*/ 4455670 w 9278872"/>
              <a:gd name="connsiteY26" fmla="*/ 1925818 h 2232790"/>
              <a:gd name="connsiteX27" fmla="*/ 4501968 w 9278872"/>
              <a:gd name="connsiteY27" fmla="*/ 1867944 h 2232790"/>
              <a:gd name="connsiteX28" fmla="*/ 4490394 w 9278872"/>
              <a:gd name="connsiteY28" fmla="*/ 1705899 h 2232790"/>
              <a:gd name="connsiteX29" fmla="*/ 4374647 w 9278872"/>
              <a:gd name="connsiteY29" fmla="*/ 1416531 h 2232790"/>
              <a:gd name="connsiteX30" fmla="*/ 4282050 w 9278872"/>
              <a:gd name="connsiteY30" fmla="*/ 1208187 h 2232790"/>
              <a:gd name="connsiteX31" fmla="*/ 4293624 w 9278872"/>
              <a:gd name="connsiteY31" fmla="*/ 1034567 h 2232790"/>
              <a:gd name="connsiteX32" fmla="*/ 4374647 w 9278872"/>
              <a:gd name="connsiteY32" fmla="*/ 952762 h 2232790"/>
              <a:gd name="connsiteX33" fmla="*/ 4571417 w 9278872"/>
              <a:gd name="connsiteY33" fmla="*/ 872521 h 2232790"/>
              <a:gd name="connsiteX34" fmla="*/ 4883933 w 9278872"/>
              <a:gd name="connsiteY34" fmla="*/ 814648 h 2232790"/>
              <a:gd name="connsiteX35" fmla="*/ 5057553 w 9278872"/>
              <a:gd name="connsiteY35" fmla="*/ 779924 h 2232790"/>
              <a:gd name="connsiteX36" fmla="*/ 5173300 w 9278872"/>
              <a:gd name="connsiteY36" fmla="*/ 745200 h 2232790"/>
              <a:gd name="connsiteX37" fmla="*/ 5242748 w 9278872"/>
              <a:gd name="connsiteY37" fmla="*/ 722050 h 2232790"/>
              <a:gd name="connsiteX38" fmla="*/ 5393219 w 9278872"/>
              <a:gd name="connsiteY38" fmla="*/ 641028 h 2232790"/>
              <a:gd name="connsiteX39" fmla="*/ 5520541 w 9278872"/>
              <a:gd name="connsiteY39" fmla="*/ 571580 h 2232790"/>
              <a:gd name="connsiteX40" fmla="*/ 5647862 w 9278872"/>
              <a:gd name="connsiteY40" fmla="*/ 478982 h 2232790"/>
              <a:gd name="connsiteX41" fmla="*/ 5763609 w 9278872"/>
              <a:gd name="connsiteY41" fmla="*/ 401296 h 2232790"/>
              <a:gd name="connsiteX42" fmla="*/ 5860976 w 9278872"/>
              <a:gd name="connsiteY42" fmla="*/ 321706 h 2232790"/>
              <a:gd name="connsiteX43" fmla="*/ 5972128 w 9278872"/>
              <a:gd name="connsiteY43" fmla="*/ 247663 h 2232790"/>
              <a:gd name="connsiteX44" fmla="*/ 6122599 w 9278872"/>
              <a:gd name="connsiteY44" fmla="*/ 143665 h 2232790"/>
              <a:gd name="connsiteX45" fmla="*/ 6242591 w 9278872"/>
              <a:gd name="connsiteY45" fmla="*/ 88351 h 2232790"/>
              <a:gd name="connsiteX46" fmla="*/ 6358513 w 9278872"/>
              <a:gd name="connsiteY46" fmla="*/ 32689 h 2232790"/>
              <a:gd name="connsiteX47" fmla="*/ 6490604 w 9278872"/>
              <a:gd name="connsiteY47" fmla="*/ 2385 h 2232790"/>
              <a:gd name="connsiteX48" fmla="*/ 6594602 w 9278872"/>
              <a:gd name="connsiteY48" fmla="*/ 2210 h 2232790"/>
              <a:gd name="connsiteX49" fmla="*/ 6777546 w 9278872"/>
              <a:gd name="connsiteY49" fmla="*/ 4420 h 2232790"/>
              <a:gd name="connsiteX50" fmla="*/ 7093062 w 9278872"/>
              <a:gd name="connsiteY50" fmla="*/ 16741 h 2232790"/>
              <a:gd name="connsiteX51" fmla="*/ 7780032 w 9278872"/>
              <a:gd name="connsiteY51" fmla="*/ 56816 h 2232790"/>
              <a:gd name="connsiteX52" fmla="*/ 8462425 w 9278872"/>
              <a:gd name="connsiteY52" fmla="*/ 133147 h 2232790"/>
              <a:gd name="connsiteX53" fmla="*/ 8838736 w 9278872"/>
              <a:gd name="connsiteY53" fmla="*/ 296798 h 2232790"/>
              <a:gd name="connsiteX54" fmla="*/ 9022947 w 9278872"/>
              <a:gd name="connsiteY54" fmla="*/ 523585 h 2232790"/>
              <a:gd name="connsiteX55" fmla="*/ 9189715 w 9278872"/>
              <a:gd name="connsiteY55" fmla="*/ 787929 h 2232790"/>
              <a:gd name="connsiteX56" fmla="*/ 9244559 w 9278872"/>
              <a:gd name="connsiteY56" fmla="*/ 935371 h 2232790"/>
              <a:gd name="connsiteX57" fmla="*/ 9277718 w 9278872"/>
              <a:gd name="connsiteY57" fmla="*/ 1228429 h 2232790"/>
              <a:gd name="connsiteX58" fmla="*/ 9203385 w 9278872"/>
              <a:gd name="connsiteY58" fmla="*/ 1728194 h 2232790"/>
              <a:gd name="connsiteX59" fmla="*/ 9044751 w 9278872"/>
              <a:gd name="connsiteY59" fmla="*/ 1980198 h 2232790"/>
              <a:gd name="connsiteX60" fmla="*/ 8771881 w 9278872"/>
              <a:gd name="connsiteY60" fmla="*/ 2232790 h 2232790"/>
              <a:gd name="connsiteX0" fmla="*/ 0 w 9278872"/>
              <a:gd name="connsiteY0" fmla="*/ 2049832 h 2232790"/>
              <a:gd name="connsiteX1" fmla="*/ 216029 w 9278872"/>
              <a:gd name="connsiteY1" fmla="*/ 1976591 h 2232790"/>
              <a:gd name="connsiteX2" fmla="*/ 339362 w 9278872"/>
              <a:gd name="connsiteY2" fmla="*/ 1930389 h 2232790"/>
              <a:gd name="connsiteX3" fmla="*/ 474659 w 9278872"/>
              <a:gd name="connsiteY3" fmla="*/ 1857147 h 2232790"/>
              <a:gd name="connsiteX4" fmla="*/ 647988 w 9278872"/>
              <a:gd name="connsiteY4" fmla="*/ 1822423 h 2232790"/>
              <a:gd name="connsiteX5" fmla="*/ 917999 w 9278872"/>
              <a:gd name="connsiteY5" fmla="*/ 1848977 h 2232790"/>
              <a:gd name="connsiteX6" fmla="*/ 1056798 w 9278872"/>
              <a:gd name="connsiteY6" fmla="*/ 1868041 h 2232790"/>
              <a:gd name="connsiteX7" fmla="*/ 1237908 w 9278872"/>
              <a:gd name="connsiteY7" fmla="*/ 1856369 h 2232790"/>
              <a:gd name="connsiteX8" fmla="*/ 1411528 w 9278872"/>
              <a:gd name="connsiteY8" fmla="*/ 1798496 h 2232790"/>
              <a:gd name="connsiteX9" fmla="*/ 1538850 w 9278872"/>
              <a:gd name="connsiteY9" fmla="*/ 1763772 h 2232790"/>
              <a:gd name="connsiteX10" fmla="*/ 1573574 w 9278872"/>
              <a:gd name="connsiteY10" fmla="*/ 1752197 h 2232790"/>
              <a:gd name="connsiteX11" fmla="*/ 1886090 w 9278872"/>
              <a:gd name="connsiteY11" fmla="*/ 1648025 h 2232790"/>
              <a:gd name="connsiteX12" fmla="*/ 2024986 w 9278872"/>
              <a:gd name="connsiteY12" fmla="*/ 1613301 h 2232790"/>
              <a:gd name="connsiteX13" fmla="*/ 2129158 w 9278872"/>
              <a:gd name="connsiteY13" fmla="*/ 1590152 h 2232790"/>
              <a:gd name="connsiteX14" fmla="*/ 2210181 w 9278872"/>
              <a:gd name="connsiteY14" fmla="*/ 1567002 h 2232790"/>
              <a:gd name="connsiteX15" fmla="*/ 2279629 w 9278872"/>
              <a:gd name="connsiteY15" fmla="*/ 1555428 h 2232790"/>
              <a:gd name="connsiteX16" fmla="*/ 2325928 w 9278872"/>
              <a:gd name="connsiteY16" fmla="*/ 1543853 h 2232790"/>
              <a:gd name="connsiteX17" fmla="*/ 2512688 w 9278872"/>
              <a:gd name="connsiteY17" fmla="*/ 1500110 h 2232790"/>
              <a:gd name="connsiteX18" fmla="*/ 2800490 w 9278872"/>
              <a:gd name="connsiteY18" fmla="*/ 1439681 h 2232790"/>
              <a:gd name="connsiteX19" fmla="*/ 3016864 w 9278872"/>
              <a:gd name="connsiteY19" fmla="*/ 1423987 h 2232790"/>
              <a:gd name="connsiteX20" fmla="*/ 3379224 w 9278872"/>
              <a:gd name="connsiteY20" fmla="*/ 1451255 h 2232790"/>
              <a:gd name="connsiteX21" fmla="*/ 3498309 w 9278872"/>
              <a:gd name="connsiteY21" fmla="*/ 1524040 h 2232790"/>
              <a:gd name="connsiteX22" fmla="*/ 3599143 w 9278872"/>
              <a:gd name="connsiteY22" fmla="*/ 1648025 h 2232790"/>
              <a:gd name="connsiteX23" fmla="*/ 3790647 w 9278872"/>
              <a:gd name="connsiteY23" fmla="*/ 1842190 h 2232790"/>
              <a:gd name="connsiteX24" fmla="*/ 4104311 w 9278872"/>
              <a:gd name="connsiteY24" fmla="*/ 1991147 h 2232790"/>
              <a:gd name="connsiteX25" fmla="*/ 4323928 w 9278872"/>
              <a:gd name="connsiteY25" fmla="*/ 1981306 h 2232790"/>
              <a:gd name="connsiteX26" fmla="*/ 4455670 w 9278872"/>
              <a:gd name="connsiteY26" fmla="*/ 1925818 h 2232790"/>
              <a:gd name="connsiteX27" fmla="*/ 4501968 w 9278872"/>
              <a:gd name="connsiteY27" fmla="*/ 1867944 h 2232790"/>
              <a:gd name="connsiteX28" fmla="*/ 4490394 w 9278872"/>
              <a:gd name="connsiteY28" fmla="*/ 1705899 h 2232790"/>
              <a:gd name="connsiteX29" fmla="*/ 4374647 w 9278872"/>
              <a:gd name="connsiteY29" fmla="*/ 1416531 h 2232790"/>
              <a:gd name="connsiteX30" fmla="*/ 4282050 w 9278872"/>
              <a:gd name="connsiteY30" fmla="*/ 1208187 h 2232790"/>
              <a:gd name="connsiteX31" fmla="*/ 4293624 w 9278872"/>
              <a:gd name="connsiteY31" fmla="*/ 1034567 h 2232790"/>
              <a:gd name="connsiteX32" fmla="*/ 4374647 w 9278872"/>
              <a:gd name="connsiteY32" fmla="*/ 952762 h 2232790"/>
              <a:gd name="connsiteX33" fmla="*/ 4571417 w 9278872"/>
              <a:gd name="connsiteY33" fmla="*/ 872521 h 2232790"/>
              <a:gd name="connsiteX34" fmla="*/ 4883933 w 9278872"/>
              <a:gd name="connsiteY34" fmla="*/ 814648 h 2232790"/>
              <a:gd name="connsiteX35" fmla="*/ 5057553 w 9278872"/>
              <a:gd name="connsiteY35" fmla="*/ 779924 h 2232790"/>
              <a:gd name="connsiteX36" fmla="*/ 5173300 w 9278872"/>
              <a:gd name="connsiteY36" fmla="*/ 745200 h 2232790"/>
              <a:gd name="connsiteX37" fmla="*/ 5242748 w 9278872"/>
              <a:gd name="connsiteY37" fmla="*/ 722050 h 2232790"/>
              <a:gd name="connsiteX38" fmla="*/ 5393219 w 9278872"/>
              <a:gd name="connsiteY38" fmla="*/ 641028 h 2232790"/>
              <a:gd name="connsiteX39" fmla="*/ 5520541 w 9278872"/>
              <a:gd name="connsiteY39" fmla="*/ 571580 h 2232790"/>
              <a:gd name="connsiteX40" fmla="*/ 5647862 w 9278872"/>
              <a:gd name="connsiteY40" fmla="*/ 478982 h 2232790"/>
              <a:gd name="connsiteX41" fmla="*/ 5763609 w 9278872"/>
              <a:gd name="connsiteY41" fmla="*/ 401296 h 2232790"/>
              <a:gd name="connsiteX42" fmla="*/ 5860976 w 9278872"/>
              <a:gd name="connsiteY42" fmla="*/ 321706 h 2232790"/>
              <a:gd name="connsiteX43" fmla="*/ 5972128 w 9278872"/>
              <a:gd name="connsiteY43" fmla="*/ 247663 h 2232790"/>
              <a:gd name="connsiteX44" fmla="*/ 6122599 w 9278872"/>
              <a:gd name="connsiteY44" fmla="*/ 143665 h 2232790"/>
              <a:gd name="connsiteX45" fmla="*/ 6242591 w 9278872"/>
              <a:gd name="connsiteY45" fmla="*/ 88351 h 2232790"/>
              <a:gd name="connsiteX46" fmla="*/ 6358513 w 9278872"/>
              <a:gd name="connsiteY46" fmla="*/ 32689 h 2232790"/>
              <a:gd name="connsiteX47" fmla="*/ 6490604 w 9278872"/>
              <a:gd name="connsiteY47" fmla="*/ 2385 h 2232790"/>
              <a:gd name="connsiteX48" fmla="*/ 6594602 w 9278872"/>
              <a:gd name="connsiteY48" fmla="*/ 2210 h 2232790"/>
              <a:gd name="connsiteX49" fmla="*/ 6777546 w 9278872"/>
              <a:gd name="connsiteY49" fmla="*/ 4420 h 2232790"/>
              <a:gd name="connsiteX50" fmla="*/ 7093062 w 9278872"/>
              <a:gd name="connsiteY50" fmla="*/ 16741 h 2232790"/>
              <a:gd name="connsiteX51" fmla="*/ 7780032 w 9278872"/>
              <a:gd name="connsiteY51" fmla="*/ 56816 h 2232790"/>
              <a:gd name="connsiteX52" fmla="*/ 8462425 w 9278872"/>
              <a:gd name="connsiteY52" fmla="*/ 133147 h 2232790"/>
              <a:gd name="connsiteX53" fmla="*/ 8838736 w 9278872"/>
              <a:gd name="connsiteY53" fmla="*/ 296798 h 2232790"/>
              <a:gd name="connsiteX54" fmla="*/ 9022947 w 9278872"/>
              <a:gd name="connsiteY54" fmla="*/ 523585 h 2232790"/>
              <a:gd name="connsiteX55" fmla="*/ 9189715 w 9278872"/>
              <a:gd name="connsiteY55" fmla="*/ 787929 h 2232790"/>
              <a:gd name="connsiteX56" fmla="*/ 9244559 w 9278872"/>
              <a:gd name="connsiteY56" fmla="*/ 935371 h 2232790"/>
              <a:gd name="connsiteX57" fmla="*/ 9277718 w 9278872"/>
              <a:gd name="connsiteY57" fmla="*/ 1228429 h 2232790"/>
              <a:gd name="connsiteX58" fmla="*/ 9203385 w 9278872"/>
              <a:gd name="connsiteY58" fmla="*/ 1728194 h 2232790"/>
              <a:gd name="connsiteX59" fmla="*/ 9044751 w 9278872"/>
              <a:gd name="connsiteY59" fmla="*/ 1980198 h 2232790"/>
              <a:gd name="connsiteX60" fmla="*/ 8771881 w 9278872"/>
              <a:gd name="connsiteY60" fmla="*/ 2232790 h 2232790"/>
              <a:gd name="connsiteX0" fmla="*/ 0 w 9278872"/>
              <a:gd name="connsiteY0" fmla="*/ 2049832 h 2232790"/>
              <a:gd name="connsiteX1" fmla="*/ 216029 w 9278872"/>
              <a:gd name="connsiteY1" fmla="*/ 1976591 h 2232790"/>
              <a:gd name="connsiteX2" fmla="*/ 339362 w 9278872"/>
              <a:gd name="connsiteY2" fmla="*/ 1930389 h 2232790"/>
              <a:gd name="connsiteX3" fmla="*/ 474659 w 9278872"/>
              <a:gd name="connsiteY3" fmla="*/ 1857147 h 2232790"/>
              <a:gd name="connsiteX4" fmla="*/ 647988 w 9278872"/>
              <a:gd name="connsiteY4" fmla="*/ 1822423 h 2232790"/>
              <a:gd name="connsiteX5" fmla="*/ 896331 w 9278872"/>
              <a:gd name="connsiteY5" fmla="*/ 1853310 h 2232790"/>
              <a:gd name="connsiteX6" fmla="*/ 1056798 w 9278872"/>
              <a:gd name="connsiteY6" fmla="*/ 1868041 h 2232790"/>
              <a:gd name="connsiteX7" fmla="*/ 1237908 w 9278872"/>
              <a:gd name="connsiteY7" fmla="*/ 1856369 h 2232790"/>
              <a:gd name="connsiteX8" fmla="*/ 1411528 w 9278872"/>
              <a:gd name="connsiteY8" fmla="*/ 1798496 h 2232790"/>
              <a:gd name="connsiteX9" fmla="*/ 1538850 w 9278872"/>
              <a:gd name="connsiteY9" fmla="*/ 1763772 h 2232790"/>
              <a:gd name="connsiteX10" fmla="*/ 1573574 w 9278872"/>
              <a:gd name="connsiteY10" fmla="*/ 1752197 h 2232790"/>
              <a:gd name="connsiteX11" fmla="*/ 1886090 w 9278872"/>
              <a:gd name="connsiteY11" fmla="*/ 1648025 h 2232790"/>
              <a:gd name="connsiteX12" fmla="*/ 2024986 w 9278872"/>
              <a:gd name="connsiteY12" fmla="*/ 1613301 h 2232790"/>
              <a:gd name="connsiteX13" fmla="*/ 2129158 w 9278872"/>
              <a:gd name="connsiteY13" fmla="*/ 1590152 h 2232790"/>
              <a:gd name="connsiteX14" fmla="*/ 2210181 w 9278872"/>
              <a:gd name="connsiteY14" fmla="*/ 1567002 h 2232790"/>
              <a:gd name="connsiteX15" fmla="*/ 2279629 w 9278872"/>
              <a:gd name="connsiteY15" fmla="*/ 1555428 h 2232790"/>
              <a:gd name="connsiteX16" fmla="*/ 2325928 w 9278872"/>
              <a:gd name="connsiteY16" fmla="*/ 1543853 h 2232790"/>
              <a:gd name="connsiteX17" fmla="*/ 2512688 w 9278872"/>
              <a:gd name="connsiteY17" fmla="*/ 1500110 h 2232790"/>
              <a:gd name="connsiteX18" fmla="*/ 2800490 w 9278872"/>
              <a:gd name="connsiteY18" fmla="*/ 1439681 h 2232790"/>
              <a:gd name="connsiteX19" fmla="*/ 3016864 w 9278872"/>
              <a:gd name="connsiteY19" fmla="*/ 1423987 h 2232790"/>
              <a:gd name="connsiteX20" fmla="*/ 3379224 w 9278872"/>
              <a:gd name="connsiteY20" fmla="*/ 1451255 h 2232790"/>
              <a:gd name="connsiteX21" fmla="*/ 3498309 w 9278872"/>
              <a:gd name="connsiteY21" fmla="*/ 1524040 h 2232790"/>
              <a:gd name="connsiteX22" fmla="*/ 3599143 w 9278872"/>
              <a:gd name="connsiteY22" fmla="*/ 1648025 h 2232790"/>
              <a:gd name="connsiteX23" fmla="*/ 3790647 w 9278872"/>
              <a:gd name="connsiteY23" fmla="*/ 1842190 h 2232790"/>
              <a:gd name="connsiteX24" fmla="*/ 4104311 w 9278872"/>
              <a:gd name="connsiteY24" fmla="*/ 1991147 h 2232790"/>
              <a:gd name="connsiteX25" fmla="*/ 4323928 w 9278872"/>
              <a:gd name="connsiteY25" fmla="*/ 1981306 h 2232790"/>
              <a:gd name="connsiteX26" fmla="*/ 4455670 w 9278872"/>
              <a:gd name="connsiteY26" fmla="*/ 1925818 h 2232790"/>
              <a:gd name="connsiteX27" fmla="*/ 4501968 w 9278872"/>
              <a:gd name="connsiteY27" fmla="*/ 1867944 h 2232790"/>
              <a:gd name="connsiteX28" fmla="*/ 4490394 w 9278872"/>
              <a:gd name="connsiteY28" fmla="*/ 1705899 h 2232790"/>
              <a:gd name="connsiteX29" fmla="*/ 4374647 w 9278872"/>
              <a:gd name="connsiteY29" fmla="*/ 1416531 h 2232790"/>
              <a:gd name="connsiteX30" fmla="*/ 4282050 w 9278872"/>
              <a:gd name="connsiteY30" fmla="*/ 1208187 h 2232790"/>
              <a:gd name="connsiteX31" fmla="*/ 4293624 w 9278872"/>
              <a:gd name="connsiteY31" fmla="*/ 1034567 h 2232790"/>
              <a:gd name="connsiteX32" fmla="*/ 4374647 w 9278872"/>
              <a:gd name="connsiteY32" fmla="*/ 952762 h 2232790"/>
              <a:gd name="connsiteX33" fmla="*/ 4571417 w 9278872"/>
              <a:gd name="connsiteY33" fmla="*/ 872521 h 2232790"/>
              <a:gd name="connsiteX34" fmla="*/ 4883933 w 9278872"/>
              <a:gd name="connsiteY34" fmla="*/ 814648 h 2232790"/>
              <a:gd name="connsiteX35" fmla="*/ 5057553 w 9278872"/>
              <a:gd name="connsiteY35" fmla="*/ 779924 h 2232790"/>
              <a:gd name="connsiteX36" fmla="*/ 5173300 w 9278872"/>
              <a:gd name="connsiteY36" fmla="*/ 745200 h 2232790"/>
              <a:gd name="connsiteX37" fmla="*/ 5242748 w 9278872"/>
              <a:gd name="connsiteY37" fmla="*/ 722050 h 2232790"/>
              <a:gd name="connsiteX38" fmla="*/ 5393219 w 9278872"/>
              <a:gd name="connsiteY38" fmla="*/ 641028 h 2232790"/>
              <a:gd name="connsiteX39" fmla="*/ 5520541 w 9278872"/>
              <a:gd name="connsiteY39" fmla="*/ 571580 h 2232790"/>
              <a:gd name="connsiteX40" fmla="*/ 5647862 w 9278872"/>
              <a:gd name="connsiteY40" fmla="*/ 478982 h 2232790"/>
              <a:gd name="connsiteX41" fmla="*/ 5763609 w 9278872"/>
              <a:gd name="connsiteY41" fmla="*/ 401296 h 2232790"/>
              <a:gd name="connsiteX42" fmla="*/ 5860976 w 9278872"/>
              <a:gd name="connsiteY42" fmla="*/ 321706 h 2232790"/>
              <a:gd name="connsiteX43" fmla="*/ 5972128 w 9278872"/>
              <a:gd name="connsiteY43" fmla="*/ 247663 h 2232790"/>
              <a:gd name="connsiteX44" fmla="*/ 6122599 w 9278872"/>
              <a:gd name="connsiteY44" fmla="*/ 143665 h 2232790"/>
              <a:gd name="connsiteX45" fmla="*/ 6242591 w 9278872"/>
              <a:gd name="connsiteY45" fmla="*/ 88351 h 2232790"/>
              <a:gd name="connsiteX46" fmla="*/ 6358513 w 9278872"/>
              <a:gd name="connsiteY46" fmla="*/ 32689 h 2232790"/>
              <a:gd name="connsiteX47" fmla="*/ 6490604 w 9278872"/>
              <a:gd name="connsiteY47" fmla="*/ 2385 h 2232790"/>
              <a:gd name="connsiteX48" fmla="*/ 6594602 w 9278872"/>
              <a:gd name="connsiteY48" fmla="*/ 2210 h 2232790"/>
              <a:gd name="connsiteX49" fmla="*/ 6777546 w 9278872"/>
              <a:gd name="connsiteY49" fmla="*/ 4420 h 2232790"/>
              <a:gd name="connsiteX50" fmla="*/ 7093062 w 9278872"/>
              <a:gd name="connsiteY50" fmla="*/ 16741 h 2232790"/>
              <a:gd name="connsiteX51" fmla="*/ 7780032 w 9278872"/>
              <a:gd name="connsiteY51" fmla="*/ 56816 h 2232790"/>
              <a:gd name="connsiteX52" fmla="*/ 8462425 w 9278872"/>
              <a:gd name="connsiteY52" fmla="*/ 133147 h 2232790"/>
              <a:gd name="connsiteX53" fmla="*/ 8838736 w 9278872"/>
              <a:gd name="connsiteY53" fmla="*/ 296798 h 2232790"/>
              <a:gd name="connsiteX54" fmla="*/ 9022947 w 9278872"/>
              <a:gd name="connsiteY54" fmla="*/ 523585 h 2232790"/>
              <a:gd name="connsiteX55" fmla="*/ 9189715 w 9278872"/>
              <a:gd name="connsiteY55" fmla="*/ 787929 h 2232790"/>
              <a:gd name="connsiteX56" fmla="*/ 9244559 w 9278872"/>
              <a:gd name="connsiteY56" fmla="*/ 935371 h 2232790"/>
              <a:gd name="connsiteX57" fmla="*/ 9277718 w 9278872"/>
              <a:gd name="connsiteY57" fmla="*/ 1228429 h 2232790"/>
              <a:gd name="connsiteX58" fmla="*/ 9203385 w 9278872"/>
              <a:gd name="connsiteY58" fmla="*/ 1728194 h 2232790"/>
              <a:gd name="connsiteX59" fmla="*/ 9044751 w 9278872"/>
              <a:gd name="connsiteY59" fmla="*/ 1980198 h 2232790"/>
              <a:gd name="connsiteX60" fmla="*/ 8771881 w 9278872"/>
              <a:gd name="connsiteY60" fmla="*/ 2232790 h 2232790"/>
              <a:gd name="connsiteX0" fmla="*/ 0 w 9278872"/>
              <a:gd name="connsiteY0" fmla="*/ 2049832 h 2232790"/>
              <a:gd name="connsiteX1" fmla="*/ 216029 w 9278872"/>
              <a:gd name="connsiteY1" fmla="*/ 1976591 h 2232790"/>
              <a:gd name="connsiteX2" fmla="*/ 339362 w 9278872"/>
              <a:gd name="connsiteY2" fmla="*/ 1930389 h 2232790"/>
              <a:gd name="connsiteX3" fmla="*/ 474659 w 9278872"/>
              <a:gd name="connsiteY3" fmla="*/ 1857147 h 2232790"/>
              <a:gd name="connsiteX4" fmla="*/ 647988 w 9278872"/>
              <a:gd name="connsiteY4" fmla="*/ 1822423 h 2232790"/>
              <a:gd name="connsiteX5" fmla="*/ 896331 w 9278872"/>
              <a:gd name="connsiteY5" fmla="*/ 1853310 h 2232790"/>
              <a:gd name="connsiteX6" fmla="*/ 1056798 w 9278872"/>
              <a:gd name="connsiteY6" fmla="*/ 1868041 h 2232790"/>
              <a:gd name="connsiteX7" fmla="*/ 1237908 w 9278872"/>
              <a:gd name="connsiteY7" fmla="*/ 1856369 h 2232790"/>
              <a:gd name="connsiteX8" fmla="*/ 1411528 w 9278872"/>
              <a:gd name="connsiteY8" fmla="*/ 1798496 h 2232790"/>
              <a:gd name="connsiteX9" fmla="*/ 1538850 w 9278872"/>
              <a:gd name="connsiteY9" fmla="*/ 1763772 h 2232790"/>
              <a:gd name="connsiteX10" fmla="*/ 1573574 w 9278872"/>
              <a:gd name="connsiteY10" fmla="*/ 1752197 h 2232790"/>
              <a:gd name="connsiteX11" fmla="*/ 1886090 w 9278872"/>
              <a:gd name="connsiteY11" fmla="*/ 1648025 h 2232790"/>
              <a:gd name="connsiteX12" fmla="*/ 2024986 w 9278872"/>
              <a:gd name="connsiteY12" fmla="*/ 1613301 h 2232790"/>
              <a:gd name="connsiteX13" fmla="*/ 2129158 w 9278872"/>
              <a:gd name="connsiteY13" fmla="*/ 1590152 h 2232790"/>
              <a:gd name="connsiteX14" fmla="*/ 2210181 w 9278872"/>
              <a:gd name="connsiteY14" fmla="*/ 1567002 h 2232790"/>
              <a:gd name="connsiteX15" fmla="*/ 2279629 w 9278872"/>
              <a:gd name="connsiteY15" fmla="*/ 1555428 h 2232790"/>
              <a:gd name="connsiteX16" fmla="*/ 2325928 w 9278872"/>
              <a:gd name="connsiteY16" fmla="*/ 1543853 h 2232790"/>
              <a:gd name="connsiteX17" fmla="*/ 2512688 w 9278872"/>
              <a:gd name="connsiteY17" fmla="*/ 1500110 h 2232790"/>
              <a:gd name="connsiteX18" fmla="*/ 2800490 w 9278872"/>
              <a:gd name="connsiteY18" fmla="*/ 1439681 h 2232790"/>
              <a:gd name="connsiteX19" fmla="*/ 3016864 w 9278872"/>
              <a:gd name="connsiteY19" fmla="*/ 1423987 h 2232790"/>
              <a:gd name="connsiteX20" fmla="*/ 3379224 w 9278872"/>
              <a:gd name="connsiteY20" fmla="*/ 1451255 h 2232790"/>
              <a:gd name="connsiteX21" fmla="*/ 3498309 w 9278872"/>
              <a:gd name="connsiteY21" fmla="*/ 1524040 h 2232790"/>
              <a:gd name="connsiteX22" fmla="*/ 3599143 w 9278872"/>
              <a:gd name="connsiteY22" fmla="*/ 1648025 h 2232790"/>
              <a:gd name="connsiteX23" fmla="*/ 3790647 w 9278872"/>
              <a:gd name="connsiteY23" fmla="*/ 1842190 h 2232790"/>
              <a:gd name="connsiteX24" fmla="*/ 4104311 w 9278872"/>
              <a:gd name="connsiteY24" fmla="*/ 1991147 h 2232790"/>
              <a:gd name="connsiteX25" fmla="*/ 4323928 w 9278872"/>
              <a:gd name="connsiteY25" fmla="*/ 1981306 h 2232790"/>
              <a:gd name="connsiteX26" fmla="*/ 4455670 w 9278872"/>
              <a:gd name="connsiteY26" fmla="*/ 1925818 h 2232790"/>
              <a:gd name="connsiteX27" fmla="*/ 4501968 w 9278872"/>
              <a:gd name="connsiteY27" fmla="*/ 1867944 h 2232790"/>
              <a:gd name="connsiteX28" fmla="*/ 4490394 w 9278872"/>
              <a:gd name="connsiteY28" fmla="*/ 1705899 h 2232790"/>
              <a:gd name="connsiteX29" fmla="*/ 4374647 w 9278872"/>
              <a:gd name="connsiteY29" fmla="*/ 1416531 h 2232790"/>
              <a:gd name="connsiteX30" fmla="*/ 4282050 w 9278872"/>
              <a:gd name="connsiteY30" fmla="*/ 1208187 h 2232790"/>
              <a:gd name="connsiteX31" fmla="*/ 4293624 w 9278872"/>
              <a:gd name="connsiteY31" fmla="*/ 1034567 h 2232790"/>
              <a:gd name="connsiteX32" fmla="*/ 4374647 w 9278872"/>
              <a:gd name="connsiteY32" fmla="*/ 952762 h 2232790"/>
              <a:gd name="connsiteX33" fmla="*/ 4571417 w 9278872"/>
              <a:gd name="connsiteY33" fmla="*/ 872521 h 2232790"/>
              <a:gd name="connsiteX34" fmla="*/ 4883933 w 9278872"/>
              <a:gd name="connsiteY34" fmla="*/ 814648 h 2232790"/>
              <a:gd name="connsiteX35" fmla="*/ 5057553 w 9278872"/>
              <a:gd name="connsiteY35" fmla="*/ 779924 h 2232790"/>
              <a:gd name="connsiteX36" fmla="*/ 5173300 w 9278872"/>
              <a:gd name="connsiteY36" fmla="*/ 745200 h 2232790"/>
              <a:gd name="connsiteX37" fmla="*/ 5242748 w 9278872"/>
              <a:gd name="connsiteY37" fmla="*/ 722050 h 2232790"/>
              <a:gd name="connsiteX38" fmla="*/ 5393219 w 9278872"/>
              <a:gd name="connsiteY38" fmla="*/ 641028 h 2232790"/>
              <a:gd name="connsiteX39" fmla="*/ 5520541 w 9278872"/>
              <a:gd name="connsiteY39" fmla="*/ 571580 h 2232790"/>
              <a:gd name="connsiteX40" fmla="*/ 5647862 w 9278872"/>
              <a:gd name="connsiteY40" fmla="*/ 478982 h 2232790"/>
              <a:gd name="connsiteX41" fmla="*/ 5763609 w 9278872"/>
              <a:gd name="connsiteY41" fmla="*/ 401296 h 2232790"/>
              <a:gd name="connsiteX42" fmla="*/ 5860976 w 9278872"/>
              <a:gd name="connsiteY42" fmla="*/ 321706 h 2232790"/>
              <a:gd name="connsiteX43" fmla="*/ 5972128 w 9278872"/>
              <a:gd name="connsiteY43" fmla="*/ 247663 h 2232790"/>
              <a:gd name="connsiteX44" fmla="*/ 6122599 w 9278872"/>
              <a:gd name="connsiteY44" fmla="*/ 143665 h 2232790"/>
              <a:gd name="connsiteX45" fmla="*/ 6242591 w 9278872"/>
              <a:gd name="connsiteY45" fmla="*/ 88351 h 2232790"/>
              <a:gd name="connsiteX46" fmla="*/ 6358513 w 9278872"/>
              <a:gd name="connsiteY46" fmla="*/ 32689 h 2232790"/>
              <a:gd name="connsiteX47" fmla="*/ 6490604 w 9278872"/>
              <a:gd name="connsiteY47" fmla="*/ 2385 h 2232790"/>
              <a:gd name="connsiteX48" fmla="*/ 6594602 w 9278872"/>
              <a:gd name="connsiteY48" fmla="*/ 2210 h 2232790"/>
              <a:gd name="connsiteX49" fmla="*/ 6777546 w 9278872"/>
              <a:gd name="connsiteY49" fmla="*/ 4420 h 2232790"/>
              <a:gd name="connsiteX50" fmla="*/ 7093062 w 9278872"/>
              <a:gd name="connsiteY50" fmla="*/ 16741 h 2232790"/>
              <a:gd name="connsiteX51" fmla="*/ 7780032 w 9278872"/>
              <a:gd name="connsiteY51" fmla="*/ 56816 h 2232790"/>
              <a:gd name="connsiteX52" fmla="*/ 8462425 w 9278872"/>
              <a:gd name="connsiteY52" fmla="*/ 133147 h 2232790"/>
              <a:gd name="connsiteX53" fmla="*/ 8838736 w 9278872"/>
              <a:gd name="connsiteY53" fmla="*/ 296798 h 2232790"/>
              <a:gd name="connsiteX54" fmla="*/ 9022947 w 9278872"/>
              <a:gd name="connsiteY54" fmla="*/ 523585 h 2232790"/>
              <a:gd name="connsiteX55" fmla="*/ 9189715 w 9278872"/>
              <a:gd name="connsiteY55" fmla="*/ 787929 h 2232790"/>
              <a:gd name="connsiteX56" fmla="*/ 9244559 w 9278872"/>
              <a:gd name="connsiteY56" fmla="*/ 935371 h 2232790"/>
              <a:gd name="connsiteX57" fmla="*/ 9277718 w 9278872"/>
              <a:gd name="connsiteY57" fmla="*/ 1228429 h 2232790"/>
              <a:gd name="connsiteX58" fmla="*/ 9203385 w 9278872"/>
              <a:gd name="connsiteY58" fmla="*/ 1728194 h 2232790"/>
              <a:gd name="connsiteX59" fmla="*/ 9044751 w 9278872"/>
              <a:gd name="connsiteY59" fmla="*/ 1980198 h 2232790"/>
              <a:gd name="connsiteX60" fmla="*/ 8771881 w 9278872"/>
              <a:gd name="connsiteY60" fmla="*/ 2232790 h 2232790"/>
              <a:gd name="connsiteX0" fmla="*/ 0 w 9278872"/>
              <a:gd name="connsiteY0" fmla="*/ 2049832 h 2232790"/>
              <a:gd name="connsiteX1" fmla="*/ 216029 w 9278872"/>
              <a:gd name="connsiteY1" fmla="*/ 1976591 h 2232790"/>
              <a:gd name="connsiteX2" fmla="*/ 339362 w 9278872"/>
              <a:gd name="connsiteY2" fmla="*/ 1930389 h 2232790"/>
              <a:gd name="connsiteX3" fmla="*/ 448657 w 9278872"/>
              <a:gd name="connsiteY3" fmla="*/ 1831145 h 2232790"/>
              <a:gd name="connsiteX4" fmla="*/ 647988 w 9278872"/>
              <a:gd name="connsiteY4" fmla="*/ 1822423 h 2232790"/>
              <a:gd name="connsiteX5" fmla="*/ 896331 w 9278872"/>
              <a:gd name="connsiteY5" fmla="*/ 1853310 h 2232790"/>
              <a:gd name="connsiteX6" fmla="*/ 1056798 w 9278872"/>
              <a:gd name="connsiteY6" fmla="*/ 1868041 h 2232790"/>
              <a:gd name="connsiteX7" fmla="*/ 1237908 w 9278872"/>
              <a:gd name="connsiteY7" fmla="*/ 1856369 h 2232790"/>
              <a:gd name="connsiteX8" fmla="*/ 1411528 w 9278872"/>
              <a:gd name="connsiteY8" fmla="*/ 1798496 h 2232790"/>
              <a:gd name="connsiteX9" fmla="*/ 1538850 w 9278872"/>
              <a:gd name="connsiteY9" fmla="*/ 1763772 h 2232790"/>
              <a:gd name="connsiteX10" fmla="*/ 1573574 w 9278872"/>
              <a:gd name="connsiteY10" fmla="*/ 1752197 h 2232790"/>
              <a:gd name="connsiteX11" fmla="*/ 1886090 w 9278872"/>
              <a:gd name="connsiteY11" fmla="*/ 1648025 h 2232790"/>
              <a:gd name="connsiteX12" fmla="*/ 2024986 w 9278872"/>
              <a:gd name="connsiteY12" fmla="*/ 1613301 h 2232790"/>
              <a:gd name="connsiteX13" fmla="*/ 2129158 w 9278872"/>
              <a:gd name="connsiteY13" fmla="*/ 1590152 h 2232790"/>
              <a:gd name="connsiteX14" fmla="*/ 2210181 w 9278872"/>
              <a:gd name="connsiteY14" fmla="*/ 1567002 h 2232790"/>
              <a:gd name="connsiteX15" fmla="*/ 2279629 w 9278872"/>
              <a:gd name="connsiteY15" fmla="*/ 1555428 h 2232790"/>
              <a:gd name="connsiteX16" fmla="*/ 2325928 w 9278872"/>
              <a:gd name="connsiteY16" fmla="*/ 1543853 h 2232790"/>
              <a:gd name="connsiteX17" fmla="*/ 2512688 w 9278872"/>
              <a:gd name="connsiteY17" fmla="*/ 1500110 h 2232790"/>
              <a:gd name="connsiteX18" fmla="*/ 2800490 w 9278872"/>
              <a:gd name="connsiteY18" fmla="*/ 1439681 h 2232790"/>
              <a:gd name="connsiteX19" fmla="*/ 3016864 w 9278872"/>
              <a:gd name="connsiteY19" fmla="*/ 1423987 h 2232790"/>
              <a:gd name="connsiteX20" fmla="*/ 3379224 w 9278872"/>
              <a:gd name="connsiteY20" fmla="*/ 1451255 h 2232790"/>
              <a:gd name="connsiteX21" fmla="*/ 3498309 w 9278872"/>
              <a:gd name="connsiteY21" fmla="*/ 1524040 h 2232790"/>
              <a:gd name="connsiteX22" fmla="*/ 3599143 w 9278872"/>
              <a:gd name="connsiteY22" fmla="*/ 1648025 h 2232790"/>
              <a:gd name="connsiteX23" fmla="*/ 3790647 w 9278872"/>
              <a:gd name="connsiteY23" fmla="*/ 1842190 h 2232790"/>
              <a:gd name="connsiteX24" fmla="*/ 4104311 w 9278872"/>
              <a:gd name="connsiteY24" fmla="*/ 1991147 h 2232790"/>
              <a:gd name="connsiteX25" fmla="*/ 4323928 w 9278872"/>
              <a:gd name="connsiteY25" fmla="*/ 1981306 h 2232790"/>
              <a:gd name="connsiteX26" fmla="*/ 4455670 w 9278872"/>
              <a:gd name="connsiteY26" fmla="*/ 1925818 h 2232790"/>
              <a:gd name="connsiteX27" fmla="*/ 4501968 w 9278872"/>
              <a:gd name="connsiteY27" fmla="*/ 1867944 h 2232790"/>
              <a:gd name="connsiteX28" fmla="*/ 4490394 w 9278872"/>
              <a:gd name="connsiteY28" fmla="*/ 1705899 h 2232790"/>
              <a:gd name="connsiteX29" fmla="*/ 4374647 w 9278872"/>
              <a:gd name="connsiteY29" fmla="*/ 1416531 h 2232790"/>
              <a:gd name="connsiteX30" fmla="*/ 4282050 w 9278872"/>
              <a:gd name="connsiteY30" fmla="*/ 1208187 h 2232790"/>
              <a:gd name="connsiteX31" fmla="*/ 4293624 w 9278872"/>
              <a:gd name="connsiteY31" fmla="*/ 1034567 h 2232790"/>
              <a:gd name="connsiteX32" fmla="*/ 4374647 w 9278872"/>
              <a:gd name="connsiteY32" fmla="*/ 952762 h 2232790"/>
              <a:gd name="connsiteX33" fmla="*/ 4571417 w 9278872"/>
              <a:gd name="connsiteY33" fmla="*/ 872521 h 2232790"/>
              <a:gd name="connsiteX34" fmla="*/ 4883933 w 9278872"/>
              <a:gd name="connsiteY34" fmla="*/ 814648 h 2232790"/>
              <a:gd name="connsiteX35" fmla="*/ 5057553 w 9278872"/>
              <a:gd name="connsiteY35" fmla="*/ 779924 h 2232790"/>
              <a:gd name="connsiteX36" fmla="*/ 5173300 w 9278872"/>
              <a:gd name="connsiteY36" fmla="*/ 745200 h 2232790"/>
              <a:gd name="connsiteX37" fmla="*/ 5242748 w 9278872"/>
              <a:gd name="connsiteY37" fmla="*/ 722050 h 2232790"/>
              <a:gd name="connsiteX38" fmla="*/ 5393219 w 9278872"/>
              <a:gd name="connsiteY38" fmla="*/ 641028 h 2232790"/>
              <a:gd name="connsiteX39" fmla="*/ 5520541 w 9278872"/>
              <a:gd name="connsiteY39" fmla="*/ 571580 h 2232790"/>
              <a:gd name="connsiteX40" fmla="*/ 5647862 w 9278872"/>
              <a:gd name="connsiteY40" fmla="*/ 478982 h 2232790"/>
              <a:gd name="connsiteX41" fmla="*/ 5763609 w 9278872"/>
              <a:gd name="connsiteY41" fmla="*/ 401296 h 2232790"/>
              <a:gd name="connsiteX42" fmla="*/ 5860976 w 9278872"/>
              <a:gd name="connsiteY42" fmla="*/ 321706 h 2232790"/>
              <a:gd name="connsiteX43" fmla="*/ 5972128 w 9278872"/>
              <a:gd name="connsiteY43" fmla="*/ 247663 h 2232790"/>
              <a:gd name="connsiteX44" fmla="*/ 6122599 w 9278872"/>
              <a:gd name="connsiteY44" fmla="*/ 143665 h 2232790"/>
              <a:gd name="connsiteX45" fmla="*/ 6242591 w 9278872"/>
              <a:gd name="connsiteY45" fmla="*/ 88351 h 2232790"/>
              <a:gd name="connsiteX46" fmla="*/ 6358513 w 9278872"/>
              <a:gd name="connsiteY46" fmla="*/ 32689 h 2232790"/>
              <a:gd name="connsiteX47" fmla="*/ 6490604 w 9278872"/>
              <a:gd name="connsiteY47" fmla="*/ 2385 h 2232790"/>
              <a:gd name="connsiteX48" fmla="*/ 6594602 w 9278872"/>
              <a:gd name="connsiteY48" fmla="*/ 2210 h 2232790"/>
              <a:gd name="connsiteX49" fmla="*/ 6777546 w 9278872"/>
              <a:gd name="connsiteY49" fmla="*/ 4420 h 2232790"/>
              <a:gd name="connsiteX50" fmla="*/ 7093062 w 9278872"/>
              <a:gd name="connsiteY50" fmla="*/ 16741 h 2232790"/>
              <a:gd name="connsiteX51" fmla="*/ 7780032 w 9278872"/>
              <a:gd name="connsiteY51" fmla="*/ 56816 h 2232790"/>
              <a:gd name="connsiteX52" fmla="*/ 8462425 w 9278872"/>
              <a:gd name="connsiteY52" fmla="*/ 133147 h 2232790"/>
              <a:gd name="connsiteX53" fmla="*/ 8838736 w 9278872"/>
              <a:gd name="connsiteY53" fmla="*/ 296798 h 2232790"/>
              <a:gd name="connsiteX54" fmla="*/ 9022947 w 9278872"/>
              <a:gd name="connsiteY54" fmla="*/ 523585 h 2232790"/>
              <a:gd name="connsiteX55" fmla="*/ 9189715 w 9278872"/>
              <a:gd name="connsiteY55" fmla="*/ 787929 h 2232790"/>
              <a:gd name="connsiteX56" fmla="*/ 9244559 w 9278872"/>
              <a:gd name="connsiteY56" fmla="*/ 935371 h 2232790"/>
              <a:gd name="connsiteX57" fmla="*/ 9277718 w 9278872"/>
              <a:gd name="connsiteY57" fmla="*/ 1228429 h 2232790"/>
              <a:gd name="connsiteX58" fmla="*/ 9203385 w 9278872"/>
              <a:gd name="connsiteY58" fmla="*/ 1728194 h 2232790"/>
              <a:gd name="connsiteX59" fmla="*/ 9044751 w 9278872"/>
              <a:gd name="connsiteY59" fmla="*/ 1980198 h 2232790"/>
              <a:gd name="connsiteX60" fmla="*/ 8771881 w 9278872"/>
              <a:gd name="connsiteY60" fmla="*/ 2232790 h 2232790"/>
              <a:gd name="connsiteX0" fmla="*/ 0 w 9278872"/>
              <a:gd name="connsiteY0" fmla="*/ 2049832 h 2232790"/>
              <a:gd name="connsiteX1" fmla="*/ 216029 w 9278872"/>
              <a:gd name="connsiteY1" fmla="*/ 1976591 h 2232790"/>
              <a:gd name="connsiteX2" fmla="*/ 278691 w 9278872"/>
              <a:gd name="connsiteY2" fmla="*/ 1852384 h 2232790"/>
              <a:gd name="connsiteX3" fmla="*/ 448657 w 9278872"/>
              <a:gd name="connsiteY3" fmla="*/ 1831145 h 2232790"/>
              <a:gd name="connsiteX4" fmla="*/ 647988 w 9278872"/>
              <a:gd name="connsiteY4" fmla="*/ 1822423 h 2232790"/>
              <a:gd name="connsiteX5" fmla="*/ 896331 w 9278872"/>
              <a:gd name="connsiteY5" fmla="*/ 1853310 h 2232790"/>
              <a:gd name="connsiteX6" fmla="*/ 1056798 w 9278872"/>
              <a:gd name="connsiteY6" fmla="*/ 1868041 h 2232790"/>
              <a:gd name="connsiteX7" fmla="*/ 1237908 w 9278872"/>
              <a:gd name="connsiteY7" fmla="*/ 1856369 h 2232790"/>
              <a:gd name="connsiteX8" fmla="*/ 1411528 w 9278872"/>
              <a:gd name="connsiteY8" fmla="*/ 1798496 h 2232790"/>
              <a:gd name="connsiteX9" fmla="*/ 1538850 w 9278872"/>
              <a:gd name="connsiteY9" fmla="*/ 1763772 h 2232790"/>
              <a:gd name="connsiteX10" fmla="*/ 1573574 w 9278872"/>
              <a:gd name="connsiteY10" fmla="*/ 1752197 h 2232790"/>
              <a:gd name="connsiteX11" fmla="*/ 1886090 w 9278872"/>
              <a:gd name="connsiteY11" fmla="*/ 1648025 h 2232790"/>
              <a:gd name="connsiteX12" fmla="*/ 2024986 w 9278872"/>
              <a:gd name="connsiteY12" fmla="*/ 1613301 h 2232790"/>
              <a:gd name="connsiteX13" fmla="*/ 2129158 w 9278872"/>
              <a:gd name="connsiteY13" fmla="*/ 1590152 h 2232790"/>
              <a:gd name="connsiteX14" fmla="*/ 2210181 w 9278872"/>
              <a:gd name="connsiteY14" fmla="*/ 1567002 h 2232790"/>
              <a:gd name="connsiteX15" fmla="*/ 2279629 w 9278872"/>
              <a:gd name="connsiteY15" fmla="*/ 1555428 h 2232790"/>
              <a:gd name="connsiteX16" fmla="*/ 2325928 w 9278872"/>
              <a:gd name="connsiteY16" fmla="*/ 1543853 h 2232790"/>
              <a:gd name="connsiteX17" fmla="*/ 2512688 w 9278872"/>
              <a:gd name="connsiteY17" fmla="*/ 1500110 h 2232790"/>
              <a:gd name="connsiteX18" fmla="*/ 2800490 w 9278872"/>
              <a:gd name="connsiteY18" fmla="*/ 1439681 h 2232790"/>
              <a:gd name="connsiteX19" fmla="*/ 3016864 w 9278872"/>
              <a:gd name="connsiteY19" fmla="*/ 1423987 h 2232790"/>
              <a:gd name="connsiteX20" fmla="*/ 3379224 w 9278872"/>
              <a:gd name="connsiteY20" fmla="*/ 1451255 h 2232790"/>
              <a:gd name="connsiteX21" fmla="*/ 3498309 w 9278872"/>
              <a:gd name="connsiteY21" fmla="*/ 1524040 h 2232790"/>
              <a:gd name="connsiteX22" fmla="*/ 3599143 w 9278872"/>
              <a:gd name="connsiteY22" fmla="*/ 1648025 h 2232790"/>
              <a:gd name="connsiteX23" fmla="*/ 3790647 w 9278872"/>
              <a:gd name="connsiteY23" fmla="*/ 1842190 h 2232790"/>
              <a:gd name="connsiteX24" fmla="*/ 4104311 w 9278872"/>
              <a:gd name="connsiteY24" fmla="*/ 1991147 h 2232790"/>
              <a:gd name="connsiteX25" fmla="*/ 4323928 w 9278872"/>
              <a:gd name="connsiteY25" fmla="*/ 1981306 h 2232790"/>
              <a:gd name="connsiteX26" fmla="*/ 4455670 w 9278872"/>
              <a:gd name="connsiteY26" fmla="*/ 1925818 h 2232790"/>
              <a:gd name="connsiteX27" fmla="*/ 4501968 w 9278872"/>
              <a:gd name="connsiteY27" fmla="*/ 1867944 h 2232790"/>
              <a:gd name="connsiteX28" fmla="*/ 4490394 w 9278872"/>
              <a:gd name="connsiteY28" fmla="*/ 1705899 h 2232790"/>
              <a:gd name="connsiteX29" fmla="*/ 4374647 w 9278872"/>
              <a:gd name="connsiteY29" fmla="*/ 1416531 h 2232790"/>
              <a:gd name="connsiteX30" fmla="*/ 4282050 w 9278872"/>
              <a:gd name="connsiteY30" fmla="*/ 1208187 h 2232790"/>
              <a:gd name="connsiteX31" fmla="*/ 4293624 w 9278872"/>
              <a:gd name="connsiteY31" fmla="*/ 1034567 h 2232790"/>
              <a:gd name="connsiteX32" fmla="*/ 4374647 w 9278872"/>
              <a:gd name="connsiteY32" fmla="*/ 952762 h 2232790"/>
              <a:gd name="connsiteX33" fmla="*/ 4571417 w 9278872"/>
              <a:gd name="connsiteY33" fmla="*/ 872521 h 2232790"/>
              <a:gd name="connsiteX34" fmla="*/ 4883933 w 9278872"/>
              <a:gd name="connsiteY34" fmla="*/ 814648 h 2232790"/>
              <a:gd name="connsiteX35" fmla="*/ 5057553 w 9278872"/>
              <a:gd name="connsiteY35" fmla="*/ 779924 h 2232790"/>
              <a:gd name="connsiteX36" fmla="*/ 5173300 w 9278872"/>
              <a:gd name="connsiteY36" fmla="*/ 745200 h 2232790"/>
              <a:gd name="connsiteX37" fmla="*/ 5242748 w 9278872"/>
              <a:gd name="connsiteY37" fmla="*/ 722050 h 2232790"/>
              <a:gd name="connsiteX38" fmla="*/ 5393219 w 9278872"/>
              <a:gd name="connsiteY38" fmla="*/ 641028 h 2232790"/>
              <a:gd name="connsiteX39" fmla="*/ 5520541 w 9278872"/>
              <a:gd name="connsiteY39" fmla="*/ 571580 h 2232790"/>
              <a:gd name="connsiteX40" fmla="*/ 5647862 w 9278872"/>
              <a:gd name="connsiteY40" fmla="*/ 478982 h 2232790"/>
              <a:gd name="connsiteX41" fmla="*/ 5763609 w 9278872"/>
              <a:gd name="connsiteY41" fmla="*/ 401296 h 2232790"/>
              <a:gd name="connsiteX42" fmla="*/ 5860976 w 9278872"/>
              <a:gd name="connsiteY42" fmla="*/ 321706 h 2232790"/>
              <a:gd name="connsiteX43" fmla="*/ 5972128 w 9278872"/>
              <a:gd name="connsiteY43" fmla="*/ 247663 h 2232790"/>
              <a:gd name="connsiteX44" fmla="*/ 6122599 w 9278872"/>
              <a:gd name="connsiteY44" fmla="*/ 143665 h 2232790"/>
              <a:gd name="connsiteX45" fmla="*/ 6242591 w 9278872"/>
              <a:gd name="connsiteY45" fmla="*/ 88351 h 2232790"/>
              <a:gd name="connsiteX46" fmla="*/ 6358513 w 9278872"/>
              <a:gd name="connsiteY46" fmla="*/ 32689 h 2232790"/>
              <a:gd name="connsiteX47" fmla="*/ 6490604 w 9278872"/>
              <a:gd name="connsiteY47" fmla="*/ 2385 h 2232790"/>
              <a:gd name="connsiteX48" fmla="*/ 6594602 w 9278872"/>
              <a:gd name="connsiteY48" fmla="*/ 2210 h 2232790"/>
              <a:gd name="connsiteX49" fmla="*/ 6777546 w 9278872"/>
              <a:gd name="connsiteY49" fmla="*/ 4420 h 2232790"/>
              <a:gd name="connsiteX50" fmla="*/ 7093062 w 9278872"/>
              <a:gd name="connsiteY50" fmla="*/ 16741 h 2232790"/>
              <a:gd name="connsiteX51" fmla="*/ 7780032 w 9278872"/>
              <a:gd name="connsiteY51" fmla="*/ 56816 h 2232790"/>
              <a:gd name="connsiteX52" fmla="*/ 8462425 w 9278872"/>
              <a:gd name="connsiteY52" fmla="*/ 133147 h 2232790"/>
              <a:gd name="connsiteX53" fmla="*/ 8838736 w 9278872"/>
              <a:gd name="connsiteY53" fmla="*/ 296798 h 2232790"/>
              <a:gd name="connsiteX54" fmla="*/ 9022947 w 9278872"/>
              <a:gd name="connsiteY54" fmla="*/ 523585 h 2232790"/>
              <a:gd name="connsiteX55" fmla="*/ 9189715 w 9278872"/>
              <a:gd name="connsiteY55" fmla="*/ 787929 h 2232790"/>
              <a:gd name="connsiteX56" fmla="*/ 9244559 w 9278872"/>
              <a:gd name="connsiteY56" fmla="*/ 935371 h 2232790"/>
              <a:gd name="connsiteX57" fmla="*/ 9277718 w 9278872"/>
              <a:gd name="connsiteY57" fmla="*/ 1228429 h 2232790"/>
              <a:gd name="connsiteX58" fmla="*/ 9203385 w 9278872"/>
              <a:gd name="connsiteY58" fmla="*/ 1728194 h 2232790"/>
              <a:gd name="connsiteX59" fmla="*/ 9044751 w 9278872"/>
              <a:gd name="connsiteY59" fmla="*/ 1980198 h 2232790"/>
              <a:gd name="connsiteX60" fmla="*/ 8771881 w 9278872"/>
              <a:gd name="connsiteY60" fmla="*/ 2232790 h 2232790"/>
              <a:gd name="connsiteX0" fmla="*/ 0 w 9278872"/>
              <a:gd name="connsiteY0" fmla="*/ 2049832 h 2232790"/>
              <a:gd name="connsiteX1" fmla="*/ 168358 w 9278872"/>
              <a:gd name="connsiteY1" fmla="*/ 1885585 h 2232790"/>
              <a:gd name="connsiteX2" fmla="*/ 278691 w 9278872"/>
              <a:gd name="connsiteY2" fmla="*/ 1852384 h 2232790"/>
              <a:gd name="connsiteX3" fmla="*/ 448657 w 9278872"/>
              <a:gd name="connsiteY3" fmla="*/ 1831145 h 2232790"/>
              <a:gd name="connsiteX4" fmla="*/ 647988 w 9278872"/>
              <a:gd name="connsiteY4" fmla="*/ 1822423 h 2232790"/>
              <a:gd name="connsiteX5" fmla="*/ 896331 w 9278872"/>
              <a:gd name="connsiteY5" fmla="*/ 1853310 h 2232790"/>
              <a:gd name="connsiteX6" fmla="*/ 1056798 w 9278872"/>
              <a:gd name="connsiteY6" fmla="*/ 1868041 h 2232790"/>
              <a:gd name="connsiteX7" fmla="*/ 1237908 w 9278872"/>
              <a:gd name="connsiteY7" fmla="*/ 1856369 h 2232790"/>
              <a:gd name="connsiteX8" fmla="*/ 1411528 w 9278872"/>
              <a:gd name="connsiteY8" fmla="*/ 1798496 h 2232790"/>
              <a:gd name="connsiteX9" fmla="*/ 1538850 w 9278872"/>
              <a:gd name="connsiteY9" fmla="*/ 1763772 h 2232790"/>
              <a:gd name="connsiteX10" fmla="*/ 1573574 w 9278872"/>
              <a:gd name="connsiteY10" fmla="*/ 1752197 h 2232790"/>
              <a:gd name="connsiteX11" fmla="*/ 1886090 w 9278872"/>
              <a:gd name="connsiteY11" fmla="*/ 1648025 h 2232790"/>
              <a:gd name="connsiteX12" fmla="*/ 2024986 w 9278872"/>
              <a:gd name="connsiteY12" fmla="*/ 1613301 h 2232790"/>
              <a:gd name="connsiteX13" fmla="*/ 2129158 w 9278872"/>
              <a:gd name="connsiteY13" fmla="*/ 1590152 h 2232790"/>
              <a:gd name="connsiteX14" fmla="*/ 2210181 w 9278872"/>
              <a:gd name="connsiteY14" fmla="*/ 1567002 h 2232790"/>
              <a:gd name="connsiteX15" fmla="*/ 2279629 w 9278872"/>
              <a:gd name="connsiteY15" fmla="*/ 1555428 h 2232790"/>
              <a:gd name="connsiteX16" fmla="*/ 2325928 w 9278872"/>
              <a:gd name="connsiteY16" fmla="*/ 1543853 h 2232790"/>
              <a:gd name="connsiteX17" fmla="*/ 2512688 w 9278872"/>
              <a:gd name="connsiteY17" fmla="*/ 1500110 h 2232790"/>
              <a:gd name="connsiteX18" fmla="*/ 2800490 w 9278872"/>
              <a:gd name="connsiteY18" fmla="*/ 1439681 h 2232790"/>
              <a:gd name="connsiteX19" fmla="*/ 3016864 w 9278872"/>
              <a:gd name="connsiteY19" fmla="*/ 1423987 h 2232790"/>
              <a:gd name="connsiteX20" fmla="*/ 3379224 w 9278872"/>
              <a:gd name="connsiteY20" fmla="*/ 1451255 h 2232790"/>
              <a:gd name="connsiteX21" fmla="*/ 3498309 w 9278872"/>
              <a:gd name="connsiteY21" fmla="*/ 1524040 h 2232790"/>
              <a:gd name="connsiteX22" fmla="*/ 3599143 w 9278872"/>
              <a:gd name="connsiteY22" fmla="*/ 1648025 h 2232790"/>
              <a:gd name="connsiteX23" fmla="*/ 3790647 w 9278872"/>
              <a:gd name="connsiteY23" fmla="*/ 1842190 h 2232790"/>
              <a:gd name="connsiteX24" fmla="*/ 4104311 w 9278872"/>
              <a:gd name="connsiteY24" fmla="*/ 1991147 h 2232790"/>
              <a:gd name="connsiteX25" fmla="*/ 4323928 w 9278872"/>
              <a:gd name="connsiteY25" fmla="*/ 1981306 h 2232790"/>
              <a:gd name="connsiteX26" fmla="*/ 4455670 w 9278872"/>
              <a:gd name="connsiteY26" fmla="*/ 1925818 h 2232790"/>
              <a:gd name="connsiteX27" fmla="*/ 4501968 w 9278872"/>
              <a:gd name="connsiteY27" fmla="*/ 1867944 h 2232790"/>
              <a:gd name="connsiteX28" fmla="*/ 4490394 w 9278872"/>
              <a:gd name="connsiteY28" fmla="*/ 1705899 h 2232790"/>
              <a:gd name="connsiteX29" fmla="*/ 4374647 w 9278872"/>
              <a:gd name="connsiteY29" fmla="*/ 1416531 h 2232790"/>
              <a:gd name="connsiteX30" fmla="*/ 4282050 w 9278872"/>
              <a:gd name="connsiteY30" fmla="*/ 1208187 h 2232790"/>
              <a:gd name="connsiteX31" fmla="*/ 4293624 w 9278872"/>
              <a:gd name="connsiteY31" fmla="*/ 1034567 h 2232790"/>
              <a:gd name="connsiteX32" fmla="*/ 4374647 w 9278872"/>
              <a:gd name="connsiteY32" fmla="*/ 952762 h 2232790"/>
              <a:gd name="connsiteX33" fmla="*/ 4571417 w 9278872"/>
              <a:gd name="connsiteY33" fmla="*/ 872521 h 2232790"/>
              <a:gd name="connsiteX34" fmla="*/ 4883933 w 9278872"/>
              <a:gd name="connsiteY34" fmla="*/ 814648 h 2232790"/>
              <a:gd name="connsiteX35" fmla="*/ 5057553 w 9278872"/>
              <a:gd name="connsiteY35" fmla="*/ 779924 h 2232790"/>
              <a:gd name="connsiteX36" fmla="*/ 5173300 w 9278872"/>
              <a:gd name="connsiteY36" fmla="*/ 745200 h 2232790"/>
              <a:gd name="connsiteX37" fmla="*/ 5242748 w 9278872"/>
              <a:gd name="connsiteY37" fmla="*/ 722050 h 2232790"/>
              <a:gd name="connsiteX38" fmla="*/ 5393219 w 9278872"/>
              <a:gd name="connsiteY38" fmla="*/ 641028 h 2232790"/>
              <a:gd name="connsiteX39" fmla="*/ 5520541 w 9278872"/>
              <a:gd name="connsiteY39" fmla="*/ 571580 h 2232790"/>
              <a:gd name="connsiteX40" fmla="*/ 5647862 w 9278872"/>
              <a:gd name="connsiteY40" fmla="*/ 478982 h 2232790"/>
              <a:gd name="connsiteX41" fmla="*/ 5763609 w 9278872"/>
              <a:gd name="connsiteY41" fmla="*/ 401296 h 2232790"/>
              <a:gd name="connsiteX42" fmla="*/ 5860976 w 9278872"/>
              <a:gd name="connsiteY42" fmla="*/ 321706 h 2232790"/>
              <a:gd name="connsiteX43" fmla="*/ 5972128 w 9278872"/>
              <a:gd name="connsiteY43" fmla="*/ 247663 h 2232790"/>
              <a:gd name="connsiteX44" fmla="*/ 6122599 w 9278872"/>
              <a:gd name="connsiteY44" fmla="*/ 143665 h 2232790"/>
              <a:gd name="connsiteX45" fmla="*/ 6242591 w 9278872"/>
              <a:gd name="connsiteY45" fmla="*/ 88351 h 2232790"/>
              <a:gd name="connsiteX46" fmla="*/ 6358513 w 9278872"/>
              <a:gd name="connsiteY46" fmla="*/ 32689 h 2232790"/>
              <a:gd name="connsiteX47" fmla="*/ 6490604 w 9278872"/>
              <a:gd name="connsiteY47" fmla="*/ 2385 h 2232790"/>
              <a:gd name="connsiteX48" fmla="*/ 6594602 w 9278872"/>
              <a:gd name="connsiteY48" fmla="*/ 2210 h 2232790"/>
              <a:gd name="connsiteX49" fmla="*/ 6777546 w 9278872"/>
              <a:gd name="connsiteY49" fmla="*/ 4420 h 2232790"/>
              <a:gd name="connsiteX50" fmla="*/ 7093062 w 9278872"/>
              <a:gd name="connsiteY50" fmla="*/ 16741 h 2232790"/>
              <a:gd name="connsiteX51" fmla="*/ 7780032 w 9278872"/>
              <a:gd name="connsiteY51" fmla="*/ 56816 h 2232790"/>
              <a:gd name="connsiteX52" fmla="*/ 8462425 w 9278872"/>
              <a:gd name="connsiteY52" fmla="*/ 133147 h 2232790"/>
              <a:gd name="connsiteX53" fmla="*/ 8838736 w 9278872"/>
              <a:gd name="connsiteY53" fmla="*/ 296798 h 2232790"/>
              <a:gd name="connsiteX54" fmla="*/ 9022947 w 9278872"/>
              <a:gd name="connsiteY54" fmla="*/ 523585 h 2232790"/>
              <a:gd name="connsiteX55" fmla="*/ 9189715 w 9278872"/>
              <a:gd name="connsiteY55" fmla="*/ 787929 h 2232790"/>
              <a:gd name="connsiteX56" fmla="*/ 9244559 w 9278872"/>
              <a:gd name="connsiteY56" fmla="*/ 935371 h 2232790"/>
              <a:gd name="connsiteX57" fmla="*/ 9277718 w 9278872"/>
              <a:gd name="connsiteY57" fmla="*/ 1228429 h 2232790"/>
              <a:gd name="connsiteX58" fmla="*/ 9203385 w 9278872"/>
              <a:gd name="connsiteY58" fmla="*/ 1728194 h 2232790"/>
              <a:gd name="connsiteX59" fmla="*/ 9044751 w 9278872"/>
              <a:gd name="connsiteY59" fmla="*/ 1980198 h 2232790"/>
              <a:gd name="connsiteX60" fmla="*/ 8771881 w 9278872"/>
              <a:gd name="connsiteY60"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446197 w 9313541"/>
              <a:gd name="connsiteY8" fmla="*/ 1798496 h 2232790"/>
              <a:gd name="connsiteX9" fmla="*/ 1573519 w 9313541"/>
              <a:gd name="connsiteY9" fmla="*/ 1763772 h 2232790"/>
              <a:gd name="connsiteX10" fmla="*/ 1608243 w 9313541"/>
              <a:gd name="connsiteY10" fmla="*/ 1752197 h 2232790"/>
              <a:gd name="connsiteX11" fmla="*/ 1920759 w 9313541"/>
              <a:gd name="connsiteY11" fmla="*/ 1648025 h 2232790"/>
              <a:gd name="connsiteX12" fmla="*/ 2059655 w 9313541"/>
              <a:gd name="connsiteY12" fmla="*/ 1613301 h 2232790"/>
              <a:gd name="connsiteX13" fmla="*/ 2163827 w 9313541"/>
              <a:gd name="connsiteY13" fmla="*/ 1590152 h 2232790"/>
              <a:gd name="connsiteX14" fmla="*/ 2244850 w 9313541"/>
              <a:gd name="connsiteY14" fmla="*/ 1567002 h 2232790"/>
              <a:gd name="connsiteX15" fmla="*/ 2314298 w 9313541"/>
              <a:gd name="connsiteY15" fmla="*/ 1555428 h 2232790"/>
              <a:gd name="connsiteX16" fmla="*/ 2360597 w 9313541"/>
              <a:gd name="connsiteY16" fmla="*/ 1543853 h 2232790"/>
              <a:gd name="connsiteX17" fmla="*/ 2547357 w 9313541"/>
              <a:gd name="connsiteY17" fmla="*/ 1500110 h 2232790"/>
              <a:gd name="connsiteX18" fmla="*/ 2835159 w 9313541"/>
              <a:gd name="connsiteY18" fmla="*/ 1439681 h 2232790"/>
              <a:gd name="connsiteX19" fmla="*/ 3051533 w 9313541"/>
              <a:gd name="connsiteY19" fmla="*/ 1423987 h 2232790"/>
              <a:gd name="connsiteX20" fmla="*/ 3413893 w 9313541"/>
              <a:gd name="connsiteY20" fmla="*/ 1451255 h 2232790"/>
              <a:gd name="connsiteX21" fmla="*/ 3532978 w 9313541"/>
              <a:gd name="connsiteY21" fmla="*/ 1524040 h 2232790"/>
              <a:gd name="connsiteX22" fmla="*/ 3633812 w 9313541"/>
              <a:gd name="connsiteY22" fmla="*/ 1648025 h 2232790"/>
              <a:gd name="connsiteX23" fmla="*/ 3825316 w 9313541"/>
              <a:gd name="connsiteY23" fmla="*/ 1842190 h 2232790"/>
              <a:gd name="connsiteX24" fmla="*/ 4138980 w 9313541"/>
              <a:gd name="connsiteY24" fmla="*/ 1991147 h 2232790"/>
              <a:gd name="connsiteX25" fmla="*/ 4358597 w 9313541"/>
              <a:gd name="connsiteY25" fmla="*/ 1981306 h 2232790"/>
              <a:gd name="connsiteX26" fmla="*/ 4490339 w 9313541"/>
              <a:gd name="connsiteY26" fmla="*/ 1925818 h 2232790"/>
              <a:gd name="connsiteX27" fmla="*/ 4536637 w 9313541"/>
              <a:gd name="connsiteY27" fmla="*/ 1867944 h 2232790"/>
              <a:gd name="connsiteX28" fmla="*/ 4525063 w 9313541"/>
              <a:gd name="connsiteY28" fmla="*/ 1705899 h 2232790"/>
              <a:gd name="connsiteX29" fmla="*/ 4409316 w 9313541"/>
              <a:gd name="connsiteY29" fmla="*/ 1416531 h 2232790"/>
              <a:gd name="connsiteX30" fmla="*/ 4316719 w 9313541"/>
              <a:gd name="connsiteY30" fmla="*/ 1208187 h 2232790"/>
              <a:gd name="connsiteX31" fmla="*/ 4328293 w 9313541"/>
              <a:gd name="connsiteY31" fmla="*/ 1034567 h 2232790"/>
              <a:gd name="connsiteX32" fmla="*/ 4409316 w 9313541"/>
              <a:gd name="connsiteY32" fmla="*/ 952762 h 2232790"/>
              <a:gd name="connsiteX33" fmla="*/ 4606086 w 9313541"/>
              <a:gd name="connsiteY33" fmla="*/ 872521 h 2232790"/>
              <a:gd name="connsiteX34" fmla="*/ 4918602 w 9313541"/>
              <a:gd name="connsiteY34" fmla="*/ 814648 h 2232790"/>
              <a:gd name="connsiteX35" fmla="*/ 5092222 w 9313541"/>
              <a:gd name="connsiteY35" fmla="*/ 779924 h 2232790"/>
              <a:gd name="connsiteX36" fmla="*/ 5207969 w 9313541"/>
              <a:gd name="connsiteY36" fmla="*/ 745200 h 2232790"/>
              <a:gd name="connsiteX37" fmla="*/ 5277417 w 9313541"/>
              <a:gd name="connsiteY37" fmla="*/ 722050 h 2232790"/>
              <a:gd name="connsiteX38" fmla="*/ 5427888 w 9313541"/>
              <a:gd name="connsiteY38" fmla="*/ 641028 h 2232790"/>
              <a:gd name="connsiteX39" fmla="*/ 5555210 w 9313541"/>
              <a:gd name="connsiteY39" fmla="*/ 571580 h 2232790"/>
              <a:gd name="connsiteX40" fmla="*/ 5682531 w 9313541"/>
              <a:gd name="connsiteY40" fmla="*/ 478982 h 2232790"/>
              <a:gd name="connsiteX41" fmla="*/ 5798278 w 9313541"/>
              <a:gd name="connsiteY41" fmla="*/ 401296 h 2232790"/>
              <a:gd name="connsiteX42" fmla="*/ 5895645 w 9313541"/>
              <a:gd name="connsiteY42" fmla="*/ 321706 h 2232790"/>
              <a:gd name="connsiteX43" fmla="*/ 6006797 w 9313541"/>
              <a:gd name="connsiteY43" fmla="*/ 247663 h 2232790"/>
              <a:gd name="connsiteX44" fmla="*/ 6157268 w 9313541"/>
              <a:gd name="connsiteY44" fmla="*/ 143665 h 2232790"/>
              <a:gd name="connsiteX45" fmla="*/ 6277260 w 9313541"/>
              <a:gd name="connsiteY45" fmla="*/ 88351 h 2232790"/>
              <a:gd name="connsiteX46" fmla="*/ 6393182 w 9313541"/>
              <a:gd name="connsiteY46" fmla="*/ 32689 h 2232790"/>
              <a:gd name="connsiteX47" fmla="*/ 6525273 w 9313541"/>
              <a:gd name="connsiteY47" fmla="*/ 2385 h 2232790"/>
              <a:gd name="connsiteX48" fmla="*/ 6629271 w 9313541"/>
              <a:gd name="connsiteY48" fmla="*/ 2210 h 2232790"/>
              <a:gd name="connsiteX49" fmla="*/ 6812215 w 9313541"/>
              <a:gd name="connsiteY49" fmla="*/ 4420 h 2232790"/>
              <a:gd name="connsiteX50" fmla="*/ 7127731 w 9313541"/>
              <a:gd name="connsiteY50" fmla="*/ 16741 h 2232790"/>
              <a:gd name="connsiteX51" fmla="*/ 7814701 w 9313541"/>
              <a:gd name="connsiteY51" fmla="*/ 56816 h 2232790"/>
              <a:gd name="connsiteX52" fmla="*/ 8497094 w 9313541"/>
              <a:gd name="connsiteY52" fmla="*/ 133147 h 2232790"/>
              <a:gd name="connsiteX53" fmla="*/ 8873405 w 9313541"/>
              <a:gd name="connsiteY53" fmla="*/ 296798 h 2232790"/>
              <a:gd name="connsiteX54" fmla="*/ 9057616 w 9313541"/>
              <a:gd name="connsiteY54" fmla="*/ 523585 h 2232790"/>
              <a:gd name="connsiteX55" fmla="*/ 9224384 w 9313541"/>
              <a:gd name="connsiteY55" fmla="*/ 787929 h 2232790"/>
              <a:gd name="connsiteX56" fmla="*/ 9279228 w 9313541"/>
              <a:gd name="connsiteY56" fmla="*/ 935371 h 2232790"/>
              <a:gd name="connsiteX57" fmla="*/ 9312387 w 9313541"/>
              <a:gd name="connsiteY57" fmla="*/ 1228429 h 2232790"/>
              <a:gd name="connsiteX58" fmla="*/ 9238054 w 9313541"/>
              <a:gd name="connsiteY58" fmla="*/ 1728194 h 2232790"/>
              <a:gd name="connsiteX59" fmla="*/ 9079420 w 9313541"/>
              <a:gd name="connsiteY59" fmla="*/ 1980198 h 2232790"/>
              <a:gd name="connsiteX60" fmla="*/ 8806550 w 9313541"/>
              <a:gd name="connsiteY60"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446197 w 9313541"/>
              <a:gd name="connsiteY8" fmla="*/ 1798496 h 2232790"/>
              <a:gd name="connsiteX9" fmla="*/ 1573519 w 9313541"/>
              <a:gd name="connsiteY9" fmla="*/ 1763772 h 2232790"/>
              <a:gd name="connsiteX10" fmla="*/ 1616910 w 9313541"/>
              <a:gd name="connsiteY10" fmla="*/ 1760864 h 2232790"/>
              <a:gd name="connsiteX11" fmla="*/ 1920759 w 9313541"/>
              <a:gd name="connsiteY11" fmla="*/ 1648025 h 2232790"/>
              <a:gd name="connsiteX12" fmla="*/ 2059655 w 9313541"/>
              <a:gd name="connsiteY12" fmla="*/ 1613301 h 2232790"/>
              <a:gd name="connsiteX13" fmla="*/ 2163827 w 9313541"/>
              <a:gd name="connsiteY13" fmla="*/ 1590152 h 2232790"/>
              <a:gd name="connsiteX14" fmla="*/ 2244850 w 9313541"/>
              <a:gd name="connsiteY14" fmla="*/ 1567002 h 2232790"/>
              <a:gd name="connsiteX15" fmla="*/ 2314298 w 9313541"/>
              <a:gd name="connsiteY15" fmla="*/ 1555428 h 2232790"/>
              <a:gd name="connsiteX16" fmla="*/ 2360597 w 9313541"/>
              <a:gd name="connsiteY16" fmla="*/ 1543853 h 2232790"/>
              <a:gd name="connsiteX17" fmla="*/ 2547357 w 9313541"/>
              <a:gd name="connsiteY17" fmla="*/ 1500110 h 2232790"/>
              <a:gd name="connsiteX18" fmla="*/ 2835159 w 9313541"/>
              <a:gd name="connsiteY18" fmla="*/ 1439681 h 2232790"/>
              <a:gd name="connsiteX19" fmla="*/ 3051533 w 9313541"/>
              <a:gd name="connsiteY19" fmla="*/ 1423987 h 2232790"/>
              <a:gd name="connsiteX20" fmla="*/ 3413893 w 9313541"/>
              <a:gd name="connsiteY20" fmla="*/ 1451255 h 2232790"/>
              <a:gd name="connsiteX21" fmla="*/ 3532978 w 9313541"/>
              <a:gd name="connsiteY21" fmla="*/ 1524040 h 2232790"/>
              <a:gd name="connsiteX22" fmla="*/ 3633812 w 9313541"/>
              <a:gd name="connsiteY22" fmla="*/ 1648025 h 2232790"/>
              <a:gd name="connsiteX23" fmla="*/ 3825316 w 9313541"/>
              <a:gd name="connsiteY23" fmla="*/ 1842190 h 2232790"/>
              <a:gd name="connsiteX24" fmla="*/ 4138980 w 9313541"/>
              <a:gd name="connsiteY24" fmla="*/ 1991147 h 2232790"/>
              <a:gd name="connsiteX25" fmla="*/ 4358597 w 9313541"/>
              <a:gd name="connsiteY25" fmla="*/ 1981306 h 2232790"/>
              <a:gd name="connsiteX26" fmla="*/ 4490339 w 9313541"/>
              <a:gd name="connsiteY26" fmla="*/ 1925818 h 2232790"/>
              <a:gd name="connsiteX27" fmla="*/ 4536637 w 9313541"/>
              <a:gd name="connsiteY27" fmla="*/ 1867944 h 2232790"/>
              <a:gd name="connsiteX28" fmla="*/ 4525063 w 9313541"/>
              <a:gd name="connsiteY28" fmla="*/ 1705899 h 2232790"/>
              <a:gd name="connsiteX29" fmla="*/ 4409316 w 9313541"/>
              <a:gd name="connsiteY29" fmla="*/ 1416531 h 2232790"/>
              <a:gd name="connsiteX30" fmla="*/ 4316719 w 9313541"/>
              <a:gd name="connsiteY30" fmla="*/ 1208187 h 2232790"/>
              <a:gd name="connsiteX31" fmla="*/ 4328293 w 9313541"/>
              <a:gd name="connsiteY31" fmla="*/ 1034567 h 2232790"/>
              <a:gd name="connsiteX32" fmla="*/ 4409316 w 9313541"/>
              <a:gd name="connsiteY32" fmla="*/ 952762 h 2232790"/>
              <a:gd name="connsiteX33" fmla="*/ 4606086 w 9313541"/>
              <a:gd name="connsiteY33" fmla="*/ 872521 h 2232790"/>
              <a:gd name="connsiteX34" fmla="*/ 4918602 w 9313541"/>
              <a:gd name="connsiteY34" fmla="*/ 814648 h 2232790"/>
              <a:gd name="connsiteX35" fmla="*/ 5092222 w 9313541"/>
              <a:gd name="connsiteY35" fmla="*/ 779924 h 2232790"/>
              <a:gd name="connsiteX36" fmla="*/ 5207969 w 9313541"/>
              <a:gd name="connsiteY36" fmla="*/ 745200 h 2232790"/>
              <a:gd name="connsiteX37" fmla="*/ 5277417 w 9313541"/>
              <a:gd name="connsiteY37" fmla="*/ 722050 h 2232790"/>
              <a:gd name="connsiteX38" fmla="*/ 5427888 w 9313541"/>
              <a:gd name="connsiteY38" fmla="*/ 641028 h 2232790"/>
              <a:gd name="connsiteX39" fmla="*/ 5555210 w 9313541"/>
              <a:gd name="connsiteY39" fmla="*/ 571580 h 2232790"/>
              <a:gd name="connsiteX40" fmla="*/ 5682531 w 9313541"/>
              <a:gd name="connsiteY40" fmla="*/ 478982 h 2232790"/>
              <a:gd name="connsiteX41" fmla="*/ 5798278 w 9313541"/>
              <a:gd name="connsiteY41" fmla="*/ 401296 h 2232790"/>
              <a:gd name="connsiteX42" fmla="*/ 5895645 w 9313541"/>
              <a:gd name="connsiteY42" fmla="*/ 321706 h 2232790"/>
              <a:gd name="connsiteX43" fmla="*/ 6006797 w 9313541"/>
              <a:gd name="connsiteY43" fmla="*/ 247663 h 2232790"/>
              <a:gd name="connsiteX44" fmla="*/ 6157268 w 9313541"/>
              <a:gd name="connsiteY44" fmla="*/ 143665 h 2232790"/>
              <a:gd name="connsiteX45" fmla="*/ 6277260 w 9313541"/>
              <a:gd name="connsiteY45" fmla="*/ 88351 h 2232790"/>
              <a:gd name="connsiteX46" fmla="*/ 6393182 w 9313541"/>
              <a:gd name="connsiteY46" fmla="*/ 32689 h 2232790"/>
              <a:gd name="connsiteX47" fmla="*/ 6525273 w 9313541"/>
              <a:gd name="connsiteY47" fmla="*/ 2385 h 2232790"/>
              <a:gd name="connsiteX48" fmla="*/ 6629271 w 9313541"/>
              <a:gd name="connsiteY48" fmla="*/ 2210 h 2232790"/>
              <a:gd name="connsiteX49" fmla="*/ 6812215 w 9313541"/>
              <a:gd name="connsiteY49" fmla="*/ 4420 h 2232790"/>
              <a:gd name="connsiteX50" fmla="*/ 7127731 w 9313541"/>
              <a:gd name="connsiteY50" fmla="*/ 16741 h 2232790"/>
              <a:gd name="connsiteX51" fmla="*/ 7814701 w 9313541"/>
              <a:gd name="connsiteY51" fmla="*/ 56816 h 2232790"/>
              <a:gd name="connsiteX52" fmla="*/ 8497094 w 9313541"/>
              <a:gd name="connsiteY52" fmla="*/ 133147 h 2232790"/>
              <a:gd name="connsiteX53" fmla="*/ 8873405 w 9313541"/>
              <a:gd name="connsiteY53" fmla="*/ 296798 h 2232790"/>
              <a:gd name="connsiteX54" fmla="*/ 9057616 w 9313541"/>
              <a:gd name="connsiteY54" fmla="*/ 523585 h 2232790"/>
              <a:gd name="connsiteX55" fmla="*/ 9224384 w 9313541"/>
              <a:gd name="connsiteY55" fmla="*/ 787929 h 2232790"/>
              <a:gd name="connsiteX56" fmla="*/ 9279228 w 9313541"/>
              <a:gd name="connsiteY56" fmla="*/ 935371 h 2232790"/>
              <a:gd name="connsiteX57" fmla="*/ 9312387 w 9313541"/>
              <a:gd name="connsiteY57" fmla="*/ 1228429 h 2232790"/>
              <a:gd name="connsiteX58" fmla="*/ 9238054 w 9313541"/>
              <a:gd name="connsiteY58" fmla="*/ 1728194 h 2232790"/>
              <a:gd name="connsiteX59" fmla="*/ 9079420 w 9313541"/>
              <a:gd name="connsiteY59" fmla="*/ 1980198 h 2232790"/>
              <a:gd name="connsiteX60" fmla="*/ 8806550 w 9313541"/>
              <a:gd name="connsiteY60"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446197 w 9313541"/>
              <a:gd name="connsiteY8" fmla="*/ 1798496 h 2232790"/>
              <a:gd name="connsiteX9" fmla="*/ 1582186 w 9313541"/>
              <a:gd name="connsiteY9" fmla="*/ 1785440 h 2232790"/>
              <a:gd name="connsiteX10" fmla="*/ 1616910 w 9313541"/>
              <a:gd name="connsiteY10" fmla="*/ 1760864 h 2232790"/>
              <a:gd name="connsiteX11" fmla="*/ 1920759 w 9313541"/>
              <a:gd name="connsiteY11" fmla="*/ 1648025 h 2232790"/>
              <a:gd name="connsiteX12" fmla="*/ 2059655 w 9313541"/>
              <a:gd name="connsiteY12" fmla="*/ 1613301 h 2232790"/>
              <a:gd name="connsiteX13" fmla="*/ 2163827 w 9313541"/>
              <a:gd name="connsiteY13" fmla="*/ 1590152 h 2232790"/>
              <a:gd name="connsiteX14" fmla="*/ 2244850 w 9313541"/>
              <a:gd name="connsiteY14" fmla="*/ 1567002 h 2232790"/>
              <a:gd name="connsiteX15" fmla="*/ 2314298 w 9313541"/>
              <a:gd name="connsiteY15" fmla="*/ 1555428 h 2232790"/>
              <a:gd name="connsiteX16" fmla="*/ 2360597 w 9313541"/>
              <a:gd name="connsiteY16" fmla="*/ 1543853 h 2232790"/>
              <a:gd name="connsiteX17" fmla="*/ 2547357 w 9313541"/>
              <a:gd name="connsiteY17" fmla="*/ 1500110 h 2232790"/>
              <a:gd name="connsiteX18" fmla="*/ 2835159 w 9313541"/>
              <a:gd name="connsiteY18" fmla="*/ 1439681 h 2232790"/>
              <a:gd name="connsiteX19" fmla="*/ 3051533 w 9313541"/>
              <a:gd name="connsiteY19" fmla="*/ 1423987 h 2232790"/>
              <a:gd name="connsiteX20" fmla="*/ 3413893 w 9313541"/>
              <a:gd name="connsiteY20" fmla="*/ 1451255 h 2232790"/>
              <a:gd name="connsiteX21" fmla="*/ 3532978 w 9313541"/>
              <a:gd name="connsiteY21" fmla="*/ 1524040 h 2232790"/>
              <a:gd name="connsiteX22" fmla="*/ 3633812 w 9313541"/>
              <a:gd name="connsiteY22" fmla="*/ 1648025 h 2232790"/>
              <a:gd name="connsiteX23" fmla="*/ 3825316 w 9313541"/>
              <a:gd name="connsiteY23" fmla="*/ 1842190 h 2232790"/>
              <a:gd name="connsiteX24" fmla="*/ 4138980 w 9313541"/>
              <a:gd name="connsiteY24" fmla="*/ 1991147 h 2232790"/>
              <a:gd name="connsiteX25" fmla="*/ 4358597 w 9313541"/>
              <a:gd name="connsiteY25" fmla="*/ 1981306 h 2232790"/>
              <a:gd name="connsiteX26" fmla="*/ 4490339 w 9313541"/>
              <a:gd name="connsiteY26" fmla="*/ 1925818 h 2232790"/>
              <a:gd name="connsiteX27" fmla="*/ 4536637 w 9313541"/>
              <a:gd name="connsiteY27" fmla="*/ 1867944 h 2232790"/>
              <a:gd name="connsiteX28" fmla="*/ 4525063 w 9313541"/>
              <a:gd name="connsiteY28" fmla="*/ 1705899 h 2232790"/>
              <a:gd name="connsiteX29" fmla="*/ 4409316 w 9313541"/>
              <a:gd name="connsiteY29" fmla="*/ 1416531 h 2232790"/>
              <a:gd name="connsiteX30" fmla="*/ 4316719 w 9313541"/>
              <a:gd name="connsiteY30" fmla="*/ 1208187 h 2232790"/>
              <a:gd name="connsiteX31" fmla="*/ 4328293 w 9313541"/>
              <a:gd name="connsiteY31" fmla="*/ 1034567 h 2232790"/>
              <a:gd name="connsiteX32" fmla="*/ 4409316 w 9313541"/>
              <a:gd name="connsiteY32" fmla="*/ 952762 h 2232790"/>
              <a:gd name="connsiteX33" fmla="*/ 4606086 w 9313541"/>
              <a:gd name="connsiteY33" fmla="*/ 872521 h 2232790"/>
              <a:gd name="connsiteX34" fmla="*/ 4918602 w 9313541"/>
              <a:gd name="connsiteY34" fmla="*/ 814648 h 2232790"/>
              <a:gd name="connsiteX35" fmla="*/ 5092222 w 9313541"/>
              <a:gd name="connsiteY35" fmla="*/ 779924 h 2232790"/>
              <a:gd name="connsiteX36" fmla="*/ 5207969 w 9313541"/>
              <a:gd name="connsiteY36" fmla="*/ 745200 h 2232790"/>
              <a:gd name="connsiteX37" fmla="*/ 5277417 w 9313541"/>
              <a:gd name="connsiteY37" fmla="*/ 722050 h 2232790"/>
              <a:gd name="connsiteX38" fmla="*/ 5427888 w 9313541"/>
              <a:gd name="connsiteY38" fmla="*/ 641028 h 2232790"/>
              <a:gd name="connsiteX39" fmla="*/ 5555210 w 9313541"/>
              <a:gd name="connsiteY39" fmla="*/ 571580 h 2232790"/>
              <a:gd name="connsiteX40" fmla="*/ 5682531 w 9313541"/>
              <a:gd name="connsiteY40" fmla="*/ 478982 h 2232790"/>
              <a:gd name="connsiteX41" fmla="*/ 5798278 w 9313541"/>
              <a:gd name="connsiteY41" fmla="*/ 401296 h 2232790"/>
              <a:gd name="connsiteX42" fmla="*/ 5895645 w 9313541"/>
              <a:gd name="connsiteY42" fmla="*/ 321706 h 2232790"/>
              <a:gd name="connsiteX43" fmla="*/ 6006797 w 9313541"/>
              <a:gd name="connsiteY43" fmla="*/ 247663 h 2232790"/>
              <a:gd name="connsiteX44" fmla="*/ 6157268 w 9313541"/>
              <a:gd name="connsiteY44" fmla="*/ 143665 h 2232790"/>
              <a:gd name="connsiteX45" fmla="*/ 6277260 w 9313541"/>
              <a:gd name="connsiteY45" fmla="*/ 88351 h 2232790"/>
              <a:gd name="connsiteX46" fmla="*/ 6393182 w 9313541"/>
              <a:gd name="connsiteY46" fmla="*/ 32689 h 2232790"/>
              <a:gd name="connsiteX47" fmla="*/ 6525273 w 9313541"/>
              <a:gd name="connsiteY47" fmla="*/ 2385 h 2232790"/>
              <a:gd name="connsiteX48" fmla="*/ 6629271 w 9313541"/>
              <a:gd name="connsiteY48" fmla="*/ 2210 h 2232790"/>
              <a:gd name="connsiteX49" fmla="*/ 6812215 w 9313541"/>
              <a:gd name="connsiteY49" fmla="*/ 4420 h 2232790"/>
              <a:gd name="connsiteX50" fmla="*/ 7127731 w 9313541"/>
              <a:gd name="connsiteY50" fmla="*/ 16741 h 2232790"/>
              <a:gd name="connsiteX51" fmla="*/ 7814701 w 9313541"/>
              <a:gd name="connsiteY51" fmla="*/ 56816 h 2232790"/>
              <a:gd name="connsiteX52" fmla="*/ 8497094 w 9313541"/>
              <a:gd name="connsiteY52" fmla="*/ 133147 h 2232790"/>
              <a:gd name="connsiteX53" fmla="*/ 8873405 w 9313541"/>
              <a:gd name="connsiteY53" fmla="*/ 296798 h 2232790"/>
              <a:gd name="connsiteX54" fmla="*/ 9057616 w 9313541"/>
              <a:gd name="connsiteY54" fmla="*/ 523585 h 2232790"/>
              <a:gd name="connsiteX55" fmla="*/ 9224384 w 9313541"/>
              <a:gd name="connsiteY55" fmla="*/ 787929 h 2232790"/>
              <a:gd name="connsiteX56" fmla="*/ 9279228 w 9313541"/>
              <a:gd name="connsiteY56" fmla="*/ 935371 h 2232790"/>
              <a:gd name="connsiteX57" fmla="*/ 9312387 w 9313541"/>
              <a:gd name="connsiteY57" fmla="*/ 1228429 h 2232790"/>
              <a:gd name="connsiteX58" fmla="*/ 9238054 w 9313541"/>
              <a:gd name="connsiteY58" fmla="*/ 1728194 h 2232790"/>
              <a:gd name="connsiteX59" fmla="*/ 9079420 w 9313541"/>
              <a:gd name="connsiteY59" fmla="*/ 1980198 h 2232790"/>
              <a:gd name="connsiteX60" fmla="*/ 8806550 w 9313541"/>
              <a:gd name="connsiteY60"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446197 w 9313541"/>
              <a:gd name="connsiteY8" fmla="*/ 1798496 h 2232790"/>
              <a:gd name="connsiteX9" fmla="*/ 1582186 w 9313541"/>
              <a:gd name="connsiteY9" fmla="*/ 1785440 h 2232790"/>
              <a:gd name="connsiteX10" fmla="*/ 1668914 w 9313541"/>
              <a:gd name="connsiteY10" fmla="*/ 1782532 h 2232790"/>
              <a:gd name="connsiteX11" fmla="*/ 1920759 w 9313541"/>
              <a:gd name="connsiteY11" fmla="*/ 1648025 h 2232790"/>
              <a:gd name="connsiteX12" fmla="*/ 2059655 w 9313541"/>
              <a:gd name="connsiteY12" fmla="*/ 1613301 h 2232790"/>
              <a:gd name="connsiteX13" fmla="*/ 2163827 w 9313541"/>
              <a:gd name="connsiteY13" fmla="*/ 1590152 h 2232790"/>
              <a:gd name="connsiteX14" fmla="*/ 2244850 w 9313541"/>
              <a:gd name="connsiteY14" fmla="*/ 1567002 h 2232790"/>
              <a:gd name="connsiteX15" fmla="*/ 2314298 w 9313541"/>
              <a:gd name="connsiteY15" fmla="*/ 1555428 h 2232790"/>
              <a:gd name="connsiteX16" fmla="*/ 2360597 w 9313541"/>
              <a:gd name="connsiteY16" fmla="*/ 1543853 h 2232790"/>
              <a:gd name="connsiteX17" fmla="*/ 2547357 w 9313541"/>
              <a:gd name="connsiteY17" fmla="*/ 1500110 h 2232790"/>
              <a:gd name="connsiteX18" fmla="*/ 2835159 w 9313541"/>
              <a:gd name="connsiteY18" fmla="*/ 1439681 h 2232790"/>
              <a:gd name="connsiteX19" fmla="*/ 3051533 w 9313541"/>
              <a:gd name="connsiteY19" fmla="*/ 1423987 h 2232790"/>
              <a:gd name="connsiteX20" fmla="*/ 3413893 w 9313541"/>
              <a:gd name="connsiteY20" fmla="*/ 1451255 h 2232790"/>
              <a:gd name="connsiteX21" fmla="*/ 3532978 w 9313541"/>
              <a:gd name="connsiteY21" fmla="*/ 1524040 h 2232790"/>
              <a:gd name="connsiteX22" fmla="*/ 3633812 w 9313541"/>
              <a:gd name="connsiteY22" fmla="*/ 1648025 h 2232790"/>
              <a:gd name="connsiteX23" fmla="*/ 3825316 w 9313541"/>
              <a:gd name="connsiteY23" fmla="*/ 1842190 h 2232790"/>
              <a:gd name="connsiteX24" fmla="*/ 4138980 w 9313541"/>
              <a:gd name="connsiteY24" fmla="*/ 1991147 h 2232790"/>
              <a:gd name="connsiteX25" fmla="*/ 4358597 w 9313541"/>
              <a:gd name="connsiteY25" fmla="*/ 1981306 h 2232790"/>
              <a:gd name="connsiteX26" fmla="*/ 4490339 w 9313541"/>
              <a:gd name="connsiteY26" fmla="*/ 1925818 h 2232790"/>
              <a:gd name="connsiteX27" fmla="*/ 4536637 w 9313541"/>
              <a:gd name="connsiteY27" fmla="*/ 1867944 h 2232790"/>
              <a:gd name="connsiteX28" fmla="*/ 4525063 w 9313541"/>
              <a:gd name="connsiteY28" fmla="*/ 1705899 h 2232790"/>
              <a:gd name="connsiteX29" fmla="*/ 4409316 w 9313541"/>
              <a:gd name="connsiteY29" fmla="*/ 1416531 h 2232790"/>
              <a:gd name="connsiteX30" fmla="*/ 4316719 w 9313541"/>
              <a:gd name="connsiteY30" fmla="*/ 1208187 h 2232790"/>
              <a:gd name="connsiteX31" fmla="*/ 4328293 w 9313541"/>
              <a:gd name="connsiteY31" fmla="*/ 1034567 h 2232790"/>
              <a:gd name="connsiteX32" fmla="*/ 4409316 w 9313541"/>
              <a:gd name="connsiteY32" fmla="*/ 952762 h 2232790"/>
              <a:gd name="connsiteX33" fmla="*/ 4606086 w 9313541"/>
              <a:gd name="connsiteY33" fmla="*/ 872521 h 2232790"/>
              <a:gd name="connsiteX34" fmla="*/ 4918602 w 9313541"/>
              <a:gd name="connsiteY34" fmla="*/ 814648 h 2232790"/>
              <a:gd name="connsiteX35" fmla="*/ 5092222 w 9313541"/>
              <a:gd name="connsiteY35" fmla="*/ 779924 h 2232790"/>
              <a:gd name="connsiteX36" fmla="*/ 5207969 w 9313541"/>
              <a:gd name="connsiteY36" fmla="*/ 745200 h 2232790"/>
              <a:gd name="connsiteX37" fmla="*/ 5277417 w 9313541"/>
              <a:gd name="connsiteY37" fmla="*/ 722050 h 2232790"/>
              <a:gd name="connsiteX38" fmla="*/ 5427888 w 9313541"/>
              <a:gd name="connsiteY38" fmla="*/ 641028 h 2232790"/>
              <a:gd name="connsiteX39" fmla="*/ 5555210 w 9313541"/>
              <a:gd name="connsiteY39" fmla="*/ 571580 h 2232790"/>
              <a:gd name="connsiteX40" fmla="*/ 5682531 w 9313541"/>
              <a:gd name="connsiteY40" fmla="*/ 478982 h 2232790"/>
              <a:gd name="connsiteX41" fmla="*/ 5798278 w 9313541"/>
              <a:gd name="connsiteY41" fmla="*/ 401296 h 2232790"/>
              <a:gd name="connsiteX42" fmla="*/ 5895645 w 9313541"/>
              <a:gd name="connsiteY42" fmla="*/ 321706 h 2232790"/>
              <a:gd name="connsiteX43" fmla="*/ 6006797 w 9313541"/>
              <a:gd name="connsiteY43" fmla="*/ 247663 h 2232790"/>
              <a:gd name="connsiteX44" fmla="*/ 6157268 w 9313541"/>
              <a:gd name="connsiteY44" fmla="*/ 143665 h 2232790"/>
              <a:gd name="connsiteX45" fmla="*/ 6277260 w 9313541"/>
              <a:gd name="connsiteY45" fmla="*/ 88351 h 2232790"/>
              <a:gd name="connsiteX46" fmla="*/ 6393182 w 9313541"/>
              <a:gd name="connsiteY46" fmla="*/ 32689 h 2232790"/>
              <a:gd name="connsiteX47" fmla="*/ 6525273 w 9313541"/>
              <a:gd name="connsiteY47" fmla="*/ 2385 h 2232790"/>
              <a:gd name="connsiteX48" fmla="*/ 6629271 w 9313541"/>
              <a:gd name="connsiteY48" fmla="*/ 2210 h 2232790"/>
              <a:gd name="connsiteX49" fmla="*/ 6812215 w 9313541"/>
              <a:gd name="connsiteY49" fmla="*/ 4420 h 2232790"/>
              <a:gd name="connsiteX50" fmla="*/ 7127731 w 9313541"/>
              <a:gd name="connsiteY50" fmla="*/ 16741 h 2232790"/>
              <a:gd name="connsiteX51" fmla="*/ 7814701 w 9313541"/>
              <a:gd name="connsiteY51" fmla="*/ 56816 h 2232790"/>
              <a:gd name="connsiteX52" fmla="*/ 8497094 w 9313541"/>
              <a:gd name="connsiteY52" fmla="*/ 133147 h 2232790"/>
              <a:gd name="connsiteX53" fmla="*/ 8873405 w 9313541"/>
              <a:gd name="connsiteY53" fmla="*/ 296798 h 2232790"/>
              <a:gd name="connsiteX54" fmla="*/ 9057616 w 9313541"/>
              <a:gd name="connsiteY54" fmla="*/ 523585 h 2232790"/>
              <a:gd name="connsiteX55" fmla="*/ 9224384 w 9313541"/>
              <a:gd name="connsiteY55" fmla="*/ 787929 h 2232790"/>
              <a:gd name="connsiteX56" fmla="*/ 9279228 w 9313541"/>
              <a:gd name="connsiteY56" fmla="*/ 935371 h 2232790"/>
              <a:gd name="connsiteX57" fmla="*/ 9312387 w 9313541"/>
              <a:gd name="connsiteY57" fmla="*/ 1228429 h 2232790"/>
              <a:gd name="connsiteX58" fmla="*/ 9238054 w 9313541"/>
              <a:gd name="connsiteY58" fmla="*/ 1728194 h 2232790"/>
              <a:gd name="connsiteX59" fmla="*/ 9079420 w 9313541"/>
              <a:gd name="connsiteY59" fmla="*/ 1980198 h 2232790"/>
              <a:gd name="connsiteX60" fmla="*/ 8806550 w 9313541"/>
              <a:gd name="connsiteY60"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446197 w 9313541"/>
              <a:gd name="connsiteY8" fmla="*/ 1798496 h 2232790"/>
              <a:gd name="connsiteX9" fmla="*/ 1582186 w 9313541"/>
              <a:gd name="connsiteY9" fmla="*/ 1785440 h 2232790"/>
              <a:gd name="connsiteX10" fmla="*/ 1668914 w 9313541"/>
              <a:gd name="connsiteY10" fmla="*/ 1782532 h 2232790"/>
              <a:gd name="connsiteX11" fmla="*/ 1933760 w 9313541"/>
              <a:gd name="connsiteY11" fmla="*/ 1678361 h 2232790"/>
              <a:gd name="connsiteX12" fmla="*/ 2059655 w 9313541"/>
              <a:gd name="connsiteY12" fmla="*/ 1613301 h 2232790"/>
              <a:gd name="connsiteX13" fmla="*/ 2163827 w 9313541"/>
              <a:gd name="connsiteY13" fmla="*/ 1590152 h 2232790"/>
              <a:gd name="connsiteX14" fmla="*/ 2244850 w 9313541"/>
              <a:gd name="connsiteY14" fmla="*/ 1567002 h 2232790"/>
              <a:gd name="connsiteX15" fmla="*/ 2314298 w 9313541"/>
              <a:gd name="connsiteY15" fmla="*/ 1555428 h 2232790"/>
              <a:gd name="connsiteX16" fmla="*/ 2360597 w 9313541"/>
              <a:gd name="connsiteY16" fmla="*/ 1543853 h 2232790"/>
              <a:gd name="connsiteX17" fmla="*/ 2547357 w 9313541"/>
              <a:gd name="connsiteY17" fmla="*/ 1500110 h 2232790"/>
              <a:gd name="connsiteX18" fmla="*/ 2835159 w 9313541"/>
              <a:gd name="connsiteY18" fmla="*/ 1439681 h 2232790"/>
              <a:gd name="connsiteX19" fmla="*/ 3051533 w 9313541"/>
              <a:gd name="connsiteY19" fmla="*/ 1423987 h 2232790"/>
              <a:gd name="connsiteX20" fmla="*/ 3413893 w 9313541"/>
              <a:gd name="connsiteY20" fmla="*/ 1451255 h 2232790"/>
              <a:gd name="connsiteX21" fmla="*/ 3532978 w 9313541"/>
              <a:gd name="connsiteY21" fmla="*/ 1524040 h 2232790"/>
              <a:gd name="connsiteX22" fmla="*/ 3633812 w 9313541"/>
              <a:gd name="connsiteY22" fmla="*/ 1648025 h 2232790"/>
              <a:gd name="connsiteX23" fmla="*/ 3825316 w 9313541"/>
              <a:gd name="connsiteY23" fmla="*/ 1842190 h 2232790"/>
              <a:gd name="connsiteX24" fmla="*/ 4138980 w 9313541"/>
              <a:gd name="connsiteY24" fmla="*/ 1991147 h 2232790"/>
              <a:gd name="connsiteX25" fmla="*/ 4358597 w 9313541"/>
              <a:gd name="connsiteY25" fmla="*/ 1981306 h 2232790"/>
              <a:gd name="connsiteX26" fmla="*/ 4490339 w 9313541"/>
              <a:gd name="connsiteY26" fmla="*/ 1925818 h 2232790"/>
              <a:gd name="connsiteX27" fmla="*/ 4536637 w 9313541"/>
              <a:gd name="connsiteY27" fmla="*/ 1867944 h 2232790"/>
              <a:gd name="connsiteX28" fmla="*/ 4525063 w 9313541"/>
              <a:gd name="connsiteY28" fmla="*/ 1705899 h 2232790"/>
              <a:gd name="connsiteX29" fmla="*/ 4409316 w 9313541"/>
              <a:gd name="connsiteY29" fmla="*/ 1416531 h 2232790"/>
              <a:gd name="connsiteX30" fmla="*/ 4316719 w 9313541"/>
              <a:gd name="connsiteY30" fmla="*/ 1208187 h 2232790"/>
              <a:gd name="connsiteX31" fmla="*/ 4328293 w 9313541"/>
              <a:gd name="connsiteY31" fmla="*/ 1034567 h 2232790"/>
              <a:gd name="connsiteX32" fmla="*/ 4409316 w 9313541"/>
              <a:gd name="connsiteY32" fmla="*/ 952762 h 2232790"/>
              <a:gd name="connsiteX33" fmla="*/ 4606086 w 9313541"/>
              <a:gd name="connsiteY33" fmla="*/ 872521 h 2232790"/>
              <a:gd name="connsiteX34" fmla="*/ 4918602 w 9313541"/>
              <a:gd name="connsiteY34" fmla="*/ 814648 h 2232790"/>
              <a:gd name="connsiteX35" fmla="*/ 5092222 w 9313541"/>
              <a:gd name="connsiteY35" fmla="*/ 779924 h 2232790"/>
              <a:gd name="connsiteX36" fmla="*/ 5207969 w 9313541"/>
              <a:gd name="connsiteY36" fmla="*/ 745200 h 2232790"/>
              <a:gd name="connsiteX37" fmla="*/ 5277417 w 9313541"/>
              <a:gd name="connsiteY37" fmla="*/ 722050 h 2232790"/>
              <a:gd name="connsiteX38" fmla="*/ 5427888 w 9313541"/>
              <a:gd name="connsiteY38" fmla="*/ 641028 h 2232790"/>
              <a:gd name="connsiteX39" fmla="*/ 5555210 w 9313541"/>
              <a:gd name="connsiteY39" fmla="*/ 571580 h 2232790"/>
              <a:gd name="connsiteX40" fmla="*/ 5682531 w 9313541"/>
              <a:gd name="connsiteY40" fmla="*/ 478982 h 2232790"/>
              <a:gd name="connsiteX41" fmla="*/ 5798278 w 9313541"/>
              <a:gd name="connsiteY41" fmla="*/ 401296 h 2232790"/>
              <a:gd name="connsiteX42" fmla="*/ 5895645 w 9313541"/>
              <a:gd name="connsiteY42" fmla="*/ 321706 h 2232790"/>
              <a:gd name="connsiteX43" fmla="*/ 6006797 w 9313541"/>
              <a:gd name="connsiteY43" fmla="*/ 247663 h 2232790"/>
              <a:gd name="connsiteX44" fmla="*/ 6157268 w 9313541"/>
              <a:gd name="connsiteY44" fmla="*/ 143665 h 2232790"/>
              <a:gd name="connsiteX45" fmla="*/ 6277260 w 9313541"/>
              <a:gd name="connsiteY45" fmla="*/ 88351 h 2232790"/>
              <a:gd name="connsiteX46" fmla="*/ 6393182 w 9313541"/>
              <a:gd name="connsiteY46" fmla="*/ 32689 h 2232790"/>
              <a:gd name="connsiteX47" fmla="*/ 6525273 w 9313541"/>
              <a:gd name="connsiteY47" fmla="*/ 2385 h 2232790"/>
              <a:gd name="connsiteX48" fmla="*/ 6629271 w 9313541"/>
              <a:gd name="connsiteY48" fmla="*/ 2210 h 2232790"/>
              <a:gd name="connsiteX49" fmla="*/ 6812215 w 9313541"/>
              <a:gd name="connsiteY49" fmla="*/ 4420 h 2232790"/>
              <a:gd name="connsiteX50" fmla="*/ 7127731 w 9313541"/>
              <a:gd name="connsiteY50" fmla="*/ 16741 h 2232790"/>
              <a:gd name="connsiteX51" fmla="*/ 7814701 w 9313541"/>
              <a:gd name="connsiteY51" fmla="*/ 56816 h 2232790"/>
              <a:gd name="connsiteX52" fmla="*/ 8497094 w 9313541"/>
              <a:gd name="connsiteY52" fmla="*/ 133147 h 2232790"/>
              <a:gd name="connsiteX53" fmla="*/ 8873405 w 9313541"/>
              <a:gd name="connsiteY53" fmla="*/ 296798 h 2232790"/>
              <a:gd name="connsiteX54" fmla="*/ 9057616 w 9313541"/>
              <a:gd name="connsiteY54" fmla="*/ 523585 h 2232790"/>
              <a:gd name="connsiteX55" fmla="*/ 9224384 w 9313541"/>
              <a:gd name="connsiteY55" fmla="*/ 787929 h 2232790"/>
              <a:gd name="connsiteX56" fmla="*/ 9279228 w 9313541"/>
              <a:gd name="connsiteY56" fmla="*/ 935371 h 2232790"/>
              <a:gd name="connsiteX57" fmla="*/ 9312387 w 9313541"/>
              <a:gd name="connsiteY57" fmla="*/ 1228429 h 2232790"/>
              <a:gd name="connsiteX58" fmla="*/ 9238054 w 9313541"/>
              <a:gd name="connsiteY58" fmla="*/ 1728194 h 2232790"/>
              <a:gd name="connsiteX59" fmla="*/ 9079420 w 9313541"/>
              <a:gd name="connsiteY59" fmla="*/ 1980198 h 2232790"/>
              <a:gd name="connsiteX60" fmla="*/ 8806550 w 9313541"/>
              <a:gd name="connsiteY60"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450531 w 9313541"/>
              <a:gd name="connsiteY8" fmla="*/ 1820164 h 2232790"/>
              <a:gd name="connsiteX9" fmla="*/ 1582186 w 9313541"/>
              <a:gd name="connsiteY9" fmla="*/ 1785440 h 2232790"/>
              <a:gd name="connsiteX10" fmla="*/ 1668914 w 9313541"/>
              <a:gd name="connsiteY10" fmla="*/ 1782532 h 2232790"/>
              <a:gd name="connsiteX11" fmla="*/ 1933760 w 9313541"/>
              <a:gd name="connsiteY11" fmla="*/ 1678361 h 2232790"/>
              <a:gd name="connsiteX12" fmla="*/ 2059655 w 9313541"/>
              <a:gd name="connsiteY12" fmla="*/ 1613301 h 2232790"/>
              <a:gd name="connsiteX13" fmla="*/ 2163827 w 9313541"/>
              <a:gd name="connsiteY13" fmla="*/ 1590152 h 2232790"/>
              <a:gd name="connsiteX14" fmla="*/ 2244850 w 9313541"/>
              <a:gd name="connsiteY14" fmla="*/ 1567002 h 2232790"/>
              <a:gd name="connsiteX15" fmla="*/ 2314298 w 9313541"/>
              <a:gd name="connsiteY15" fmla="*/ 1555428 h 2232790"/>
              <a:gd name="connsiteX16" fmla="*/ 2360597 w 9313541"/>
              <a:gd name="connsiteY16" fmla="*/ 1543853 h 2232790"/>
              <a:gd name="connsiteX17" fmla="*/ 2547357 w 9313541"/>
              <a:gd name="connsiteY17" fmla="*/ 1500110 h 2232790"/>
              <a:gd name="connsiteX18" fmla="*/ 2835159 w 9313541"/>
              <a:gd name="connsiteY18" fmla="*/ 1439681 h 2232790"/>
              <a:gd name="connsiteX19" fmla="*/ 3051533 w 9313541"/>
              <a:gd name="connsiteY19" fmla="*/ 1423987 h 2232790"/>
              <a:gd name="connsiteX20" fmla="*/ 3413893 w 9313541"/>
              <a:gd name="connsiteY20" fmla="*/ 1451255 h 2232790"/>
              <a:gd name="connsiteX21" fmla="*/ 3532978 w 9313541"/>
              <a:gd name="connsiteY21" fmla="*/ 1524040 h 2232790"/>
              <a:gd name="connsiteX22" fmla="*/ 3633812 w 9313541"/>
              <a:gd name="connsiteY22" fmla="*/ 1648025 h 2232790"/>
              <a:gd name="connsiteX23" fmla="*/ 3825316 w 9313541"/>
              <a:gd name="connsiteY23" fmla="*/ 1842190 h 2232790"/>
              <a:gd name="connsiteX24" fmla="*/ 4138980 w 9313541"/>
              <a:gd name="connsiteY24" fmla="*/ 1991147 h 2232790"/>
              <a:gd name="connsiteX25" fmla="*/ 4358597 w 9313541"/>
              <a:gd name="connsiteY25" fmla="*/ 1981306 h 2232790"/>
              <a:gd name="connsiteX26" fmla="*/ 4490339 w 9313541"/>
              <a:gd name="connsiteY26" fmla="*/ 1925818 h 2232790"/>
              <a:gd name="connsiteX27" fmla="*/ 4536637 w 9313541"/>
              <a:gd name="connsiteY27" fmla="*/ 1867944 h 2232790"/>
              <a:gd name="connsiteX28" fmla="*/ 4525063 w 9313541"/>
              <a:gd name="connsiteY28" fmla="*/ 1705899 h 2232790"/>
              <a:gd name="connsiteX29" fmla="*/ 4409316 w 9313541"/>
              <a:gd name="connsiteY29" fmla="*/ 1416531 h 2232790"/>
              <a:gd name="connsiteX30" fmla="*/ 4316719 w 9313541"/>
              <a:gd name="connsiteY30" fmla="*/ 1208187 h 2232790"/>
              <a:gd name="connsiteX31" fmla="*/ 4328293 w 9313541"/>
              <a:gd name="connsiteY31" fmla="*/ 1034567 h 2232790"/>
              <a:gd name="connsiteX32" fmla="*/ 4409316 w 9313541"/>
              <a:gd name="connsiteY32" fmla="*/ 952762 h 2232790"/>
              <a:gd name="connsiteX33" fmla="*/ 4606086 w 9313541"/>
              <a:gd name="connsiteY33" fmla="*/ 872521 h 2232790"/>
              <a:gd name="connsiteX34" fmla="*/ 4918602 w 9313541"/>
              <a:gd name="connsiteY34" fmla="*/ 814648 h 2232790"/>
              <a:gd name="connsiteX35" fmla="*/ 5092222 w 9313541"/>
              <a:gd name="connsiteY35" fmla="*/ 779924 h 2232790"/>
              <a:gd name="connsiteX36" fmla="*/ 5207969 w 9313541"/>
              <a:gd name="connsiteY36" fmla="*/ 745200 h 2232790"/>
              <a:gd name="connsiteX37" fmla="*/ 5277417 w 9313541"/>
              <a:gd name="connsiteY37" fmla="*/ 722050 h 2232790"/>
              <a:gd name="connsiteX38" fmla="*/ 5427888 w 9313541"/>
              <a:gd name="connsiteY38" fmla="*/ 641028 h 2232790"/>
              <a:gd name="connsiteX39" fmla="*/ 5555210 w 9313541"/>
              <a:gd name="connsiteY39" fmla="*/ 571580 h 2232790"/>
              <a:gd name="connsiteX40" fmla="*/ 5682531 w 9313541"/>
              <a:gd name="connsiteY40" fmla="*/ 478982 h 2232790"/>
              <a:gd name="connsiteX41" fmla="*/ 5798278 w 9313541"/>
              <a:gd name="connsiteY41" fmla="*/ 401296 h 2232790"/>
              <a:gd name="connsiteX42" fmla="*/ 5895645 w 9313541"/>
              <a:gd name="connsiteY42" fmla="*/ 321706 h 2232790"/>
              <a:gd name="connsiteX43" fmla="*/ 6006797 w 9313541"/>
              <a:gd name="connsiteY43" fmla="*/ 247663 h 2232790"/>
              <a:gd name="connsiteX44" fmla="*/ 6157268 w 9313541"/>
              <a:gd name="connsiteY44" fmla="*/ 143665 h 2232790"/>
              <a:gd name="connsiteX45" fmla="*/ 6277260 w 9313541"/>
              <a:gd name="connsiteY45" fmla="*/ 88351 h 2232790"/>
              <a:gd name="connsiteX46" fmla="*/ 6393182 w 9313541"/>
              <a:gd name="connsiteY46" fmla="*/ 32689 h 2232790"/>
              <a:gd name="connsiteX47" fmla="*/ 6525273 w 9313541"/>
              <a:gd name="connsiteY47" fmla="*/ 2385 h 2232790"/>
              <a:gd name="connsiteX48" fmla="*/ 6629271 w 9313541"/>
              <a:gd name="connsiteY48" fmla="*/ 2210 h 2232790"/>
              <a:gd name="connsiteX49" fmla="*/ 6812215 w 9313541"/>
              <a:gd name="connsiteY49" fmla="*/ 4420 h 2232790"/>
              <a:gd name="connsiteX50" fmla="*/ 7127731 w 9313541"/>
              <a:gd name="connsiteY50" fmla="*/ 16741 h 2232790"/>
              <a:gd name="connsiteX51" fmla="*/ 7814701 w 9313541"/>
              <a:gd name="connsiteY51" fmla="*/ 56816 h 2232790"/>
              <a:gd name="connsiteX52" fmla="*/ 8497094 w 9313541"/>
              <a:gd name="connsiteY52" fmla="*/ 133147 h 2232790"/>
              <a:gd name="connsiteX53" fmla="*/ 8873405 w 9313541"/>
              <a:gd name="connsiteY53" fmla="*/ 296798 h 2232790"/>
              <a:gd name="connsiteX54" fmla="*/ 9057616 w 9313541"/>
              <a:gd name="connsiteY54" fmla="*/ 523585 h 2232790"/>
              <a:gd name="connsiteX55" fmla="*/ 9224384 w 9313541"/>
              <a:gd name="connsiteY55" fmla="*/ 787929 h 2232790"/>
              <a:gd name="connsiteX56" fmla="*/ 9279228 w 9313541"/>
              <a:gd name="connsiteY56" fmla="*/ 935371 h 2232790"/>
              <a:gd name="connsiteX57" fmla="*/ 9312387 w 9313541"/>
              <a:gd name="connsiteY57" fmla="*/ 1228429 h 2232790"/>
              <a:gd name="connsiteX58" fmla="*/ 9238054 w 9313541"/>
              <a:gd name="connsiteY58" fmla="*/ 1728194 h 2232790"/>
              <a:gd name="connsiteX59" fmla="*/ 9079420 w 9313541"/>
              <a:gd name="connsiteY59" fmla="*/ 1980198 h 2232790"/>
              <a:gd name="connsiteX60" fmla="*/ 8806550 w 9313541"/>
              <a:gd name="connsiteY60"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582186 w 9313541"/>
              <a:gd name="connsiteY8" fmla="*/ 1785440 h 2232790"/>
              <a:gd name="connsiteX9" fmla="*/ 1668914 w 9313541"/>
              <a:gd name="connsiteY9" fmla="*/ 1782532 h 2232790"/>
              <a:gd name="connsiteX10" fmla="*/ 1933760 w 9313541"/>
              <a:gd name="connsiteY10" fmla="*/ 1678361 h 2232790"/>
              <a:gd name="connsiteX11" fmla="*/ 2059655 w 9313541"/>
              <a:gd name="connsiteY11" fmla="*/ 1613301 h 2232790"/>
              <a:gd name="connsiteX12" fmla="*/ 2163827 w 9313541"/>
              <a:gd name="connsiteY12" fmla="*/ 1590152 h 2232790"/>
              <a:gd name="connsiteX13" fmla="*/ 2244850 w 9313541"/>
              <a:gd name="connsiteY13" fmla="*/ 1567002 h 2232790"/>
              <a:gd name="connsiteX14" fmla="*/ 2314298 w 9313541"/>
              <a:gd name="connsiteY14" fmla="*/ 1555428 h 2232790"/>
              <a:gd name="connsiteX15" fmla="*/ 2360597 w 9313541"/>
              <a:gd name="connsiteY15" fmla="*/ 1543853 h 2232790"/>
              <a:gd name="connsiteX16" fmla="*/ 2547357 w 9313541"/>
              <a:gd name="connsiteY16" fmla="*/ 1500110 h 2232790"/>
              <a:gd name="connsiteX17" fmla="*/ 2835159 w 9313541"/>
              <a:gd name="connsiteY17" fmla="*/ 1439681 h 2232790"/>
              <a:gd name="connsiteX18" fmla="*/ 3051533 w 9313541"/>
              <a:gd name="connsiteY18" fmla="*/ 1423987 h 2232790"/>
              <a:gd name="connsiteX19" fmla="*/ 3413893 w 9313541"/>
              <a:gd name="connsiteY19" fmla="*/ 1451255 h 2232790"/>
              <a:gd name="connsiteX20" fmla="*/ 3532978 w 9313541"/>
              <a:gd name="connsiteY20" fmla="*/ 1524040 h 2232790"/>
              <a:gd name="connsiteX21" fmla="*/ 3633812 w 9313541"/>
              <a:gd name="connsiteY21" fmla="*/ 1648025 h 2232790"/>
              <a:gd name="connsiteX22" fmla="*/ 3825316 w 9313541"/>
              <a:gd name="connsiteY22" fmla="*/ 1842190 h 2232790"/>
              <a:gd name="connsiteX23" fmla="*/ 4138980 w 9313541"/>
              <a:gd name="connsiteY23" fmla="*/ 1991147 h 2232790"/>
              <a:gd name="connsiteX24" fmla="*/ 4358597 w 9313541"/>
              <a:gd name="connsiteY24" fmla="*/ 1981306 h 2232790"/>
              <a:gd name="connsiteX25" fmla="*/ 4490339 w 9313541"/>
              <a:gd name="connsiteY25" fmla="*/ 1925818 h 2232790"/>
              <a:gd name="connsiteX26" fmla="*/ 4536637 w 9313541"/>
              <a:gd name="connsiteY26" fmla="*/ 1867944 h 2232790"/>
              <a:gd name="connsiteX27" fmla="*/ 4525063 w 9313541"/>
              <a:gd name="connsiteY27" fmla="*/ 1705899 h 2232790"/>
              <a:gd name="connsiteX28" fmla="*/ 4409316 w 9313541"/>
              <a:gd name="connsiteY28" fmla="*/ 1416531 h 2232790"/>
              <a:gd name="connsiteX29" fmla="*/ 4316719 w 9313541"/>
              <a:gd name="connsiteY29" fmla="*/ 1208187 h 2232790"/>
              <a:gd name="connsiteX30" fmla="*/ 4328293 w 9313541"/>
              <a:gd name="connsiteY30" fmla="*/ 1034567 h 2232790"/>
              <a:gd name="connsiteX31" fmla="*/ 4409316 w 9313541"/>
              <a:gd name="connsiteY31" fmla="*/ 952762 h 2232790"/>
              <a:gd name="connsiteX32" fmla="*/ 4606086 w 9313541"/>
              <a:gd name="connsiteY32" fmla="*/ 872521 h 2232790"/>
              <a:gd name="connsiteX33" fmla="*/ 4918602 w 9313541"/>
              <a:gd name="connsiteY33" fmla="*/ 814648 h 2232790"/>
              <a:gd name="connsiteX34" fmla="*/ 5092222 w 9313541"/>
              <a:gd name="connsiteY34" fmla="*/ 779924 h 2232790"/>
              <a:gd name="connsiteX35" fmla="*/ 5207969 w 9313541"/>
              <a:gd name="connsiteY35" fmla="*/ 745200 h 2232790"/>
              <a:gd name="connsiteX36" fmla="*/ 5277417 w 9313541"/>
              <a:gd name="connsiteY36" fmla="*/ 722050 h 2232790"/>
              <a:gd name="connsiteX37" fmla="*/ 5427888 w 9313541"/>
              <a:gd name="connsiteY37" fmla="*/ 641028 h 2232790"/>
              <a:gd name="connsiteX38" fmla="*/ 5555210 w 9313541"/>
              <a:gd name="connsiteY38" fmla="*/ 571580 h 2232790"/>
              <a:gd name="connsiteX39" fmla="*/ 5682531 w 9313541"/>
              <a:gd name="connsiteY39" fmla="*/ 478982 h 2232790"/>
              <a:gd name="connsiteX40" fmla="*/ 5798278 w 9313541"/>
              <a:gd name="connsiteY40" fmla="*/ 401296 h 2232790"/>
              <a:gd name="connsiteX41" fmla="*/ 5895645 w 9313541"/>
              <a:gd name="connsiteY41" fmla="*/ 321706 h 2232790"/>
              <a:gd name="connsiteX42" fmla="*/ 6006797 w 9313541"/>
              <a:gd name="connsiteY42" fmla="*/ 247663 h 2232790"/>
              <a:gd name="connsiteX43" fmla="*/ 6157268 w 9313541"/>
              <a:gd name="connsiteY43" fmla="*/ 143665 h 2232790"/>
              <a:gd name="connsiteX44" fmla="*/ 6277260 w 9313541"/>
              <a:gd name="connsiteY44" fmla="*/ 88351 h 2232790"/>
              <a:gd name="connsiteX45" fmla="*/ 6393182 w 9313541"/>
              <a:gd name="connsiteY45" fmla="*/ 32689 h 2232790"/>
              <a:gd name="connsiteX46" fmla="*/ 6525273 w 9313541"/>
              <a:gd name="connsiteY46" fmla="*/ 2385 h 2232790"/>
              <a:gd name="connsiteX47" fmla="*/ 6629271 w 9313541"/>
              <a:gd name="connsiteY47" fmla="*/ 2210 h 2232790"/>
              <a:gd name="connsiteX48" fmla="*/ 6812215 w 9313541"/>
              <a:gd name="connsiteY48" fmla="*/ 4420 h 2232790"/>
              <a:gd name="connsiteX49" fmla="*/ 7127731 w 9313541"/>
              <a:gd name="connsiteY49" fmla="*/ 16741 h 2232790"/>
              <a:gd name="connsiteX50" fmla="*/ 7814701 w 9313541"/>
              <a:gd name="connsiteY50" fmla="*/ 56816 h 2232790"/>
              <a:gd name="connsiteX51" fmla="*/ 8497094 w 9313541"/>
              <a:gd name="connsiteY51" fmla="*/ 133147 h 2232790"/>
              <a:gd name="connsiteX52" fmla="*/ 8873405 w 9313541"/>
              <a:gd name="connsiteY52" fmla="*/ 296798 h 2232790"/>
              <a:gd name="connsiteX53" fmla="*/ 9057616 w 9313541"/>
              <a:gd name="connsiteY53" fmla="*/ 523585 h 2232790"/>
              <a:gd name="connsiteX54" fmla="*/ 9224384 w 9313541"/>
              <a:gd name="connsiteY54" fmla="*/ 787929 h 2232790"/>
              <a:gd name="connsiteX55" fmla="*/ 9279228 w 9313541"/>
              <a:gd name="connsiteY55" fmla="*/ 935371 h 2232790"/>
              <a:gd name="connsiteX56" fmla="*/ 9312387 w 9313541"/>
              <a:gd name="connsiteY56" fmla="*/ 1228429 h 2232790"/>
              <a:gd name="connsiteX57" fmla="*/ 9238054 w 9313541"/>
              <a:gd name="connsiteY57" fmla="*/ 1728194 h 2232790"/>
              <a:gd name="connsiteX58" fmla="*/ 9079420 w 9313541"/>
              <a:gd name="connsiteY58" fmla="*/ 1980198 h 2232790"/>
              <a:gd name="connsiteX59" fmla="*/ 8806550 w 9313541"/>
              <a:gd name="connsiteY59"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668914 w 9313541"/>
              <a:gd name="connsiteY8" fmla="*/ 1782532 h 2232790"/>
              <a:gd name="connsiteX9" fmla="*/ 1933760 w 9313541"/>
              <a:gd name="connsiteY9" fmla="*/ 1678361 h 2232790"/>
              <a:gd name="connsiteX10" fmla="*/ 2059655 w 9313541"/>
              <a:gd name="connsiteY10" fmla="*/ 1613301 h 2232790"/>
              <a:gd name="connsiteX11" fmla="*/ 2163827 w 9313541"/>
              <a:gd name="connsiteY11" fmla="*/ 1590152 h 2232790"/>
              <a:gd name="connsiteX12" fmla="*/ 2244850 w 9313541"/>
              <a:gd name="connsiteY12" fmla="*/ 1567002 h 2232790"/>
              <a:gd name="connsiteX13" fmla="*/ 2314298 w 9313541"/>
              <a:gd name="connsiteY13" fmla="*/ 1555428 h 2232790"/>
              <a:gd name="connsiteX14" fmla="*/ 2360597 w 9313541"/>
              <a:gd name="connsiteY14" fmla="*/ 1543853 h 2232790"/>
              <a:gd name="connsiteX15" fmla="*/ 2547357 w 9313541"/>
              <a:gd name="connsiteY15" fmla="*/ 1500110 h 2232790"/>
              <a:gd name="connsiteX16" fmla="*/ 2835159 w 9313541"/>
              <a:gd name="connsiteY16" fmla="*/ 1439681 h 2232790"/>
              <a:gd name="connsiteX17" fmla="*/ 3051533 w 9313541"/>
              <a:gd name="connsiteY17" fmla="*/ 1423987 h 2232790"/>
              <a:gd name="connsiteX18" fmla="*/ 3413893 w 9313541"/>
              <a:gd name="connsiteY18" fmla="*/ 1451255 h 2232790"/>
              <a:gd name="connsiteX19" fmla="*/ 3532978 w 9313541"/>
              <a:gd name="connsiteY19" fmla="*/ 1524040 h 2232790"/>
              <a:gd name="connsiteX20" fmla="*/ 3633812 w 9313541"/>
              <a:gd name="connsiteY20" fmla="*/ 1648025 h 2232790"/>
              <a:gd name="connsiteX21" fmla="*/ 3825316 w 9313541"/>
              <a:gd name="connsiteY21" fmla="*/ 1842190 h 2232790"/>
              <a:gd name="connsiteX22" fmla="*/ 4138980 w 9313541"/>
              <a:gd name="connsiteY22" fmla="*/ 1991147 h 2232790"/>
              <a:gd name="connsiteX23" fmla="*/ 4358597 w 9313541"/>
              <a:gd name="connsiteY23" fmla="*/ 1981306 h 2232790"/>
              <a:gd name="connsiteX24" fmla="*/ 4490339 w 9313541"/>
              <a:gd name="connsiteY24" fmla="*/ 1925818 h 2232790"/>
              <a:gd name="connsiteX25" fmla="*/ 4536637 w 9313541"/>
              <a:gd name="connsiteY25" fmla="*/ 1867944 h 2232790"/>
              <a:gd name="connsiteX26" fmla="*/ 4525063 w 9313541"/>
              <a:gd name="connsiteY26" fmla="*/ 1705899 h 2232790"/>
              <a:gd name="connsiteX27" fmla="*/ 4409316 w 9313541"/>
              <a:gd name="connsiteY27" fmla="*/ 1416531 h 2232790"/>
              <a:gd name="connsiteX28" fmla="*/ 4316719 w 9313541"/>
              <a:gd name="connsiteY28" fmla="*/ 1208187 h 2232790"/>
              <a:gd name="connsiteX29" fmla="*/ 4328293 w 9313541"/>
              <a:gd name="connsiteY29" fmla="*/ 1034567 h 2232790"/>
              <a:gd name="connsiteX30" fmla="*/ 4409316 w 9313541"/>
              <a:gd name="connsiteY30" fmla="*/ 952762 h 2232790"/>
              <a:gd name="connsiteX31" fmla="*/ 4606086 w 9313541"/>
              <a:gd name="connsiteY31" fmla="*/ 872521 h 2232790"/>
              <a:gd name="connsiteX32" fmla="*/ 4918602 w 9313541"/>
              <a:gd name="connsiteY32" fmla="*/ 814648 h 2232790"/>
              <a:gd name="connsiteX33" fmla="*/ 5092222 w 9313541"/>
              <a:gd name="connsiteY33" fmla="*/ 779924 h 2232790"/>
              <a:gd name="connsiteX34" fmla="*/ 5207969 w 9313541"/>
              <a:gd name="connsiteY34" fmla="*/ 745200 h 2232790"/>
              <a:gd name="connsiteX35" fmla="*/ 5277417 w 9313541"/>
              <a:gd name="connsiteY35" fmla="*/ 722050 h 2232790"/>
              <a:gd name="connsiteX36" fmla="*/ 5427888 w 9313541"/>
              <a:gd name="connsiteY36" fmla="*/ 641028 h 2232790"/>
              <a:gd name="connsiteX37" fmla="*/ 5555210 w 9313541"/>
              <a:gd name="connsiteY37" fmla="*/ 571580 h 2232790"/>
              <a:gd name="connsiteX38" fmla="*/ 5682531 w 9313541"/>
              <a:gd name="connsiteY38" fmla="*/ 478982 h 2232790"/>
              <a:gd name="connsiteX39" fmla="*/ 5798278 w 9313541"/>
              <a:gd name="connsiteY39" fmla="*/ 401296 h 2232790"/>
              <a:gd name="connsiteX40" fmla="*/ 5895645 w 9313541"/>
              <a:gd name="connsiteY40" fmla="*/ 321706 h 2232790"/>
              <a:gd name="connsiteX41" fmla="*/ 6006797 w 9313541"/>
              <a:gd name="connsiteY41" fmla="*/ 247663 h 2232790"/>
              <a:gd name="connsiteX42" fmla="*/ 6157268 w 9313541"/>
              <a:gd name="connsiteY42" fmla="*/ 143665 h 2232790"/>
              <a:gd name="connsiteX43" fmla="*/ 6277260 w 9313541"/>
              <a:gd name="connsiteY43" fmla="*/ 88351 h 2232790"/>
              <a:gd name="connsiteX44" fmla="*/ 6393182 w 9313541"/>
              <a:gd name="connsiteY44" fmla="*/ 32689 h 2232790"/>
              <a:gd name="connsiteX45" fmla="*/ 6525273 w 9313541"/>
              <a:gd name="connsiteY45" fmla="*/ 2385 h 2232790"/>
              <a:gd name="connsiteX46" fmla="*/ 6629271 w 9313541"/>
              <a:gd name="connsiteY46" fmla="*/ 2210 h 2232790"/>
              <a:gd name="connsiteX47" fmla="*/ 6812215 w 9313541"/>
              <a:gd name="connsiteY47" fmla="*/ 4420 h 2232790"/>
              <a:gd name="connsiteX48" fmla="*/ 7127731 w 9313541"/>
              <a:gd name="connsiteY48" fmla="*/ 16741 h 2232790"/>
              <a:gd name="connsiteX49" fmla="*/ 7814701 w 9313541"/>
              <a:gd name="connsiteY49" fmla="*/ 56816 h 2232790"/>
              <a:gd name="connsiteX50" fmla="*/ 8497094 w 9313541"/>
              <a:gd name="connsiteY50" fmla="*/ 133147 h 2232790"/>
              <a:gd name="connsiteX51" fmla="*/ 8873405 w 9313541"/>
              <a:gd name="connsiteY51" fmla="*/ 296798 h 2232790"/>
              <a:gd name="connsiteX52" fmla="*/ 9057616 w 9313541"/>
              <a:gd name="connsiteY52" fmla="*/ 523585 h 2232790"/>
              <a:gd name="connsiteX53" fmla="*/ 9224384 w 9313541"/>
              <a:gd name="connsiteY53" fmla="*/ 787929 h 2232790"/>
              <a:gd name="connsiteX54" fmla="*/ 9279228 w 9313541"/>
              <a:gd name="connsiteY54" fmla="*/ 935371 h 2232790"/>
              <a:gd name="connsiteX55" fmla="*/ 9312387 w 9313541"/>
              <a:gd name="connsiteY55" fmla="*/ 1228429 h 2232790"/>
              <a:gd name="connsiteX56" fmla="*/ 9238054 w 9313541"/>
              <a:gd name="connsiteY56" fmla="*/ 1728194 h 2232790"/>
              <a:gd name="connsiteX57" fmla="*/ 9079420 w 9313541"/>
              <a:gd name="connsiteY57" fmla="*/ 1980198 h 2232790"/>
              <a:gd name="connsiteX58" fmla="*/ 8806550 w 9313541"/>
              <a:gd name="connsiteY58"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668914 w 9313541"/>
              <a:gd name="connsiteY8" fmla="*/ 1782532 h 2232790"/>
              <a:gd name="connsiteX9" fmla="*/ 1933760 w 9313541"/>
              <a:gd name="connsiteY9" fmla="*/ 1678361 h 2232790"/>
              <a:gd name="connsiteX10" fmla="*/ 2059655 w 9313541"/>
              <a:gd name="connsiteY10" fmla="*/ 1613301 h 2232790"/>
              <a:gd name="connsiteX11" fmla="*/ 2244850 w 9313541"/>
              <a:gd name="connsiteY11" fmla="*/ 1567002 h 2232790"/>
              <a:gd name="connsiteX12" fmla="*/ 2314298 w 9313541"/>
              <a:gd name="connsiteY12" fmla="*/ 1555428 h 2232790"/>
              <a:gd name="connsiteX13" fmla="*/ 2360597 w 9313541"/>
              <a:gd name="connsiteY13" fmla="*/ 1543853 h 2232790"/>
              <a:gd name="connsiteX14" fmla="*/ 2547357 w 9313541"/>
              <a:gd name="connsiteY14" fmla="*/ 1500110 h 2232790"/>
              <a:gd name="connsiteX15" fmla="*/ 2835159 w 9313541"/>
              <a:gd name="connsiteY15" fmla="*/ 1439681 h 2232790"/>
              <a:gd name="connsiteX16" fmla="*/ 3051533 w 9313541"/>
              <a:gd name="connsiteY16" fmla="*/ 1423987 h 2232790"/>
              <a:gd name="connsiteX17" fmla="*/ 3413893 w 9313541"/>
              <a:gd name="connsiteY17" fmla="*/ 1451255 h 2232790"/>
              <a:gd name="connsiteX18" fmla="*/ 3532978 w 9313541"/>
              <a:gd name="connsiteY18" fmla="*/ 1524040 h 2232790"/>
              <a:gd name="connsiteX19" fmla="*/ 3633812 w 9313541"/>
              <a:gd name="connsiteY19" fmla="*/ 1648025 h 2232790"/>
              <a:gd name="connsiteX20" fmla="*/ 3825316 w 9313541"/>
              <a:gd name="connsiteY20" fmla="*/ 1842190 h 2232790"/>
              <a:gd name="connsiteX21" fmla="*/ 4138980 w 9313541"/>
              <a:gd name="connsiteY21" fmla="*/ 1991147 h 2232790"/>
              <a:gd name="connsiteX22" fmla="*/ 4358597 w 9313541"/>
              <a:gd name="connsiteY22" fmla="*/ 1981306 h 2232790"/>
              <a:gd name="connsiteX23" fmla="*/ 4490339 w 9313541"/>
              <a:gd name="connsiteY23" fmla="*/ 1925818 h 2232790"/>
              <a:gd name="connsiteX24" fmla="*/ 4536637 w 9313541"/>
              <a:gd name="connsiteY24" fmla="*/ 1867944 h 2232790"/>
              <a:gd name="connsiteX25" fmla="*/ 4525063 w 9313541"/>
              <a:gd name="connsiteY25" fmla="*/ 1705899 h 2232790"/>
              <a:gd name="connsiteX26" fmla="*/ 4409316 w 9313541"/>
              <a:gd name="connsiteY26" fmla="*/ 1416531 h 2232790"/>
              <a:gd name="connsiteX27" fmla="*/ 4316719 w 9313541"/>
              <a:gd name="connsiteY27" fmla="*/ 1208187 h 2232790"/>
              <a:gd name="connsiteX28" fmla="*/ 4328293 w 9313541"/>
              <a:gd name="connsiteY28" fmla="*/ 1034567 h 2232790"/>
              <a:gd name="connsiteX29" fmla="*/ 4409316 w 9313541"/>
              <a:gd name="connsiteY29" fmla="*/ 952762 h 2232790"/>
              <a:gd name="connsiteX30" fmla="*/ 4606086 w 9313541"/>
              <a:gd name="connsiteY30" fmla="*/ 872521 h 2232790"/>
              <a:gd name="connsiteX31" fmla="*/ 4918602 w 9313541"/>
              <a:gd name="connsiteY31" fmla="*/ 814648 h 2232790"/>
              <a:gd name="connsiteX32" fmla="*/ 5092222 w 9313541"/>
              <a:gd name="connsiteY32" fmla="*/ 779924 h 2232790"/>
              <a:gd name="connsiteX33" fmla="*/ 5207969 w 9313541"/>
              <a:gd name="connsiteY33" fmla="*/ 745200 h 2232790"/>
              <a:gd name="connsiteX34" fmla="*/ 5277417 w 9313541"/>
              <a:gd name="connsiteY34" fmla="*/ 722050 h 2232790"/>
              <a:gd name="connsiteX35" fmla="*/ 5427888 w 9313541"/>
              <a:gd name="connsiteY35" fmla="*/ 641028 h 2232790"/>
              <a:gd name="connsiteX36" fmla="*/ 5555210 w 9313541"/>
              <a:gd name="connsiteY36" fmla="*/ 571580 h 2232790"/>
              <a:gd name="connsiteX37" fmla="*/ 5682531 w 9313541"/>
              <a:gd name="connsiteY37" fmla="*/ 478982 h 2232790"/>
              <a:gd name="connsiteX38" fmla="*/ 5798278 w 9313541"/>
              <a:gd name="connsiteY38" fmla="*/ 401296 h 2232790"/>
              <a:gd name="connsiteX39" fmla="*/ 5895645 w 9313541"/>
              <a:gd name="connsiteY39" fmla="*/ 321706 h 2232790"/>
              <a:gd name="connsiteX40" fmla="*/ 6006797 w 9313541"/>
              <a:gd name="connsiteY40" fmla="*/ 247663 h 2232790"/>
              <a:gd name="connsiteX41" fmla="*/ 6157268 w 9313541"/>
              <a:gd name="connsiteY41" fmla="*/ 143665 h 2232790"/>
              <a:gd name="connsiteX42" fmla="*/ 6277260 w 9313541"/>
              <a:gd name="connsiteY42" fmla="*/ 88351 h 2232790"/>
              <a:gd name="connsiteX43" fmla="*/ 6393182 w 9313541"/>
              <a:gd name="connsiteY43" fmla="*/ 32689 h 2232790"/>
              <a:gd name="connsiteX44" fmla="*/ 6525273 w 9313541"/>
              <a:gd name="connsiteY44" fmla="*/ 2385 h 2232790"/>
              <a:gd name="connsiteX45" fmla="*/ 6629271 w 9313541"/>
              <a:gd name="connsiteY45" fmla="*/ 2210 h 2232790"/>
              <a:gd name="connsiteX46" fmla="*/ 6812215 w 9313541"/>
              <a:gd name="connsiteY46" fmla="*/ 4420 h 2232790"/>
              <a:gd name="connsiteX47" fmla="*/ 7127731 w 9313541"/>
              <a:gd name="connsiteY47" fmla="*/ 16741 h 2232790"/>
              <a:gd name="connsiteX48" fmla="*/ 7814701 w 9313541"/>
              <a:gd name="connsiteY48" fmla="*/ 56816 h 2232790"/>
              <a:gd name="connsiteX49" fmla="*/ 8497094 w 9313541"/>
              <a:gd name="connsiteY49" fmla="*/ 133147 h 2232790"/>
              <a:gd name="connsiteX50" fmla="*/ 8873405 w 9313541"/>
              <a:gd name="connsiteY50" fmla="*/ 296798 h 2232790"/>
              <a:gd name="connsiteX51" fmla="*/ 9057616 w 9313541"/>
              <a:gd name="connsiteY51" fmla="*/ 523585 h 2232790"/>
              <a:gd name="connsiteX52" fmla="*/ 9224384 w 9313541"/>
              <a:gd name="connsiteY52" fmla="*/ 787929 h 2232790"/>
              <a:gd name="connsiteX53" fmla="*/ 9279228 w 9313541"/>
              <a:gd name="connsiteY53" fmla="*/ 935371 h 2232790"/>
              <a:gd name="connsiteX54" fmla="*/ 9312387 w 9313541"/>
              <a:gd name="connsiteY54" fmla="*/ 1228429 h 2232790"/>
              <a:gd name="connsiteX55" fmla="*/ 9238054 w 9313541"/>
              <a:gd name="connsiteY55" fmla="*/ 1728194 h 2232790"/>
              <a:gd name="connsiteX56" fmla="*/ 9079420 w 9313541"/>
              <a:gd name="connsiteY56" fmla="*/ 1980198 h 2232790"/>
              <a:gd name="connsiteX57" fmla="*/ 8806550 w 9313541"/>
              <a:gd name="connsiteY57"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668914 w 9313541"/>
              <a:gd name="connsiteY8" fmla="*/ 1782532 h 2232790"/>
              <a:gd name="connsiteX9" fmla="*/ 1933760 w 9313541"/>
              <a:gd name="connsiteY9" fmla="*/ 1678361 h 2232790"/>
              <a:gd name="connsiteX10" fmla="*/ 2059655 w 9313541"/>
              <a:gd name="connsiteY10" fmla="*/ 1613301 h 2232790"/>
              <a:gd name="connsiteX11" fmla="*/ 2244850 w 9313541"/>
              <a:gd name="connsiteY11" fmla="*/ 1567002 h 2232790"/>
              <a:gd name="connsiteX12" fmla="*/ 2360597 w 9313541"/>
              <a:gd name="connsiteY12" fmla="*/ 1543853 h 2232790"/>
              <a:gd name="connsiteX13" fmla="*/ 2547357 w 9313541"/>
              <a:gd name="connsiteY13" fmla="*/ 1500110 h 2232790"/>
              <a:gd name="connsiteX14" fmla="*/ 2835159 w 9313541"/>
              <a:gd name="connsiteY14" fmla="*/ 1439681 h 2232790"/>
              <a:gd name="connsiteX15" fmla="*/ 3051533 w 9313541"/>
              <a:gd name="connsiteY15" fmla="*/ 1423987 h 2232790"/>
              <a:gd name="connsiteX16" fmla="*/ 3413893 w 9313541"/>
              <a:gd name="connsiteY16" fmla="*/ 1451255 h 2232790"/>
              <a:gd name="connsiteX17" fmla="*/ 3532978 w 9313541"/>
              <a:gd name="connsiteY17" fmla="*/ 1524040 h 2232790"/>
              <a:gd name="connsiteX18" fmla="*/ 3633812 w 9313541"/>
              <a:gd name="connsiteY18" fmla="*/ 1648025 h 2232790"/>
              <a:gd name="connsiteX19" fmla="*/ 3825316 w 9313541"/>
              <a:gd name="connsiteY19" fmla="*/ 1842190 h 2232790"/>
              <a:gd name="connsiteX20" fmla="*/ 4138980 w 9313541"/>
              <a:gd name="connsiteY20" fmla="*/ 1991147 h 2232790"/>
              <a:gd name="connsiteX21" fmla="*/ 4358597 w 9313541"/>
              <a:gd name="connsiteY21" fmla="*/ 1981306 h 2232790"/>
              <a:gd name="connsiteX22" fmla="*/ 4490339 w 9313541"/>
              <a:gd name="connsiteY22" fmla="*/ 1925818 h 2232790"/>
              <a:gd name="connsiteX23" fmla="*/ 4536637 w 9313541"/>
              <a:gd name="connsiteY23" fmla="*/ 1867944 h 2232790"/>
              <a:gd name="connsiteX24" fmla="*/ 4525063 w 9313541"/>
              <a:gd name="connsiteY24" fmla="*/ 1705899 h 2232790"/>
              <a:gd name="connsiteX25" fmla="*/ 4409316 w 9313541"/>
              <a:gd name="connsiteY25" fmla="*/ 1416531 h 2232790"/>
              <a:gd name="connsiteX26" fmla="*/ 4316719 w 9313541"/>
              <a:gd name="connsiteY26" fmla="*/ 1208187 h 2232790"/>
              <a:gd name="connsiteX27" fmla="*/ 4328293 w 9313541"/>
              <a:gd name="connsiteY27" fmla="*/ 1034567 h 2232790"/>
              <a:gd name="connsiteX28" fmla="*/ 4409316 w 9313541"/>
              <a:gd name="connsiteY28" fmla="*/ 952762 h 2232790"/>
              <a:gd name="connsiteX29" fmla="*/ 4606086 w 9313541"/>
              <a:gd name="connsiteY29" fmla="*/ 872521 h 2232790"/>
              <a:gd name="connsiteX30" fmla="*/ 4918602 w 9313541"/>
              <a:gd name="connsiteY30" fmla="*/ 814648 h 2232790"/>
              <a:gd name="connsiteX31" fmla="*/ 5092222 w 9313541"/>
              <a:gd name="connsiteY31" fmla="*/ 779924 h 2232790"/>
              <a:gd name="connsiteX32" fmla="*/ 5207969 w 9313541"/>
              <a:gd name="connsiteY32" fmla="*/ 745200 h 2232790"/>
              <a:gd name="connsiteX33" fmla="*/ 5277417 w 9313541"/>
              <a:gd name="connsiteY33" fmla="*/ 722050 h 2232790"/>
              <a:gd name="connsiteX34" fmla="*/ 5427888 w 9313541"/>
              <a:gd name="connsiteY34" fmla="*/ 641028 h 2232790"/>
              <a:gd name="connsiteX35" fmla="*/ 5555210 w 9313541"/>
              <a:gd name="connsiteY35" fmla="*/ 571580 h 2232790"/>
              <a:gd name="connsiteX36" fmla="*/ 5682531 w 9313541"/>
              <a:gd name="connsiteY36" fmla="*/ 478982 h 2232790"/>
              <a:gd name="connsiteX37" fmla="*/ 5798278 w 9313541"/>
              <a:gd name="connsiteY37" fmla="*/ 401296 h 2232790"/>
              <a:gd name="connsiteX38" fmla="*/ 5895645 w 9313541"/>
              <a:gd name="connsiteY38" fmla="*/ 321706 h 2232790"/>
              <a:gd name="connsiteX39" fmla="*/ 6006797 w 9313541"/>
              <a:gd name="connsiteY39" fmla="*/ 247663 h 2232790"/>
              <a:gd name="connsiteX40" fmla="*/ 6157268 w 9313541"/>
              <a:gd name="connsiteY40" fmla="*/ 143665 h 2232790"/>
              <a:gd name="connsiteX41" fmla="*/ 6277260 w 9313541"/>
              <a:gd name="connsiteY41" fmla="*/ 88351 h 2232790"/>
              <a:gd name="connsiteX42" fmla="*/ 6393182 w 9313541"/>
              <a:gd name="connsiteY42" fmla="*/ 32689 h 2232790"/>
              <a:gd name="connsiteX43" fmla="*/ 6525273 w 9313541"/>
              <a:gd name="connsiteY43" fmla="*/ 2385 h 2232790"/>
              <a:gd name="connsiteX44" fmla="*/ 6629271 w 9313541"/>
              <a:gd name="connsiteY44" fmla="*/ 2210 h 2232790"/>
              <a:gd name="connsiteX45" fmla="*/ 6812215 w 9313541"/>
              <a:gd name="connsiteY45" fmla="*/ 4420 h 2232790"/>
              <a:gd name="connsiteX46" fmla="*/ 7127731 w 9313541"/>
              <a:gd name="connsiteY46" fmla="*/ 16741 h 2232790"/>
              <a:gd name="connsiteX47" fmla="*/ 7814701 w 9313541"/>
              <a:gd name="connsiteY47" fmla="*/ 56816 h 2232790"/>
              <a:gd name="connsiteX48" fmla="*/ 8497094 w 9313541"/>
              <a:gd name="connsiteY48" fmla="*/ 133147 h 2232790"/>
              <a:gd name="connsiteX49" fmla="*/ 8873405 w 9313541"/>
              <a:gd name="connsiteY49" fmla="*/ 296798 h 2232790"/>
              <a:gd name="connsiteX50" fmla="*/ 9057616 w 9313541"/>
              <a:gd name="connsiteY50" fmla="*/ 523585 h 2232790"/>
              <a:gd name="connsiteX51" fmla="*/ 9224384 w 9313541"/>
              <a:gd name="connsiteY51" fmla="*/ 787929 h 2232790"/>
              <a:gd name="connsiteX52" fmla="*/ 9279228 w 9313541"/>
              <a:gd name="connsiteY52" fmla="*/ 935371 h 2232790"/>
              <a:gd name="connsiteX53" fmla="*/ 9312387 w 9313541"/>
              <a:gd name="connsiteY53" fmla="*/ 1228429 h 2232790"/>
              <a:gd name="connsiteX54" fmla="*/ 9238054 w 9313541"/>
              <a:gd name="connsiteY54" fmla="*/ 1728194 h 2232790"/>
              <a:gd name="connsiteX55" fmla="*/ 9079420 w 9313541"/>
              <a:gd name="connsiteY55" fmla="*/ 1980198 h 2232790"/>
              <a:gd name="connsiteX56" fmla="*/ 8806550 w 9313541"/>
              <a:gd name="connsiteY56"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668914 w 9313541"/>
              <a:gd name="connsiteY8" fmla="*/ 1782532 h 2232790"/>
              <a:gd name="connsiteX9" fmla="*/ 1933760 w 9313541"/>
              <a:gd name="connsiteY9" fmla="*/ 1678361 h 2232790"/>
              <a:gd name="connsiteX10" fmla="*/ 2089990 w 9313541"/>
              <a:gd name="connsiteY10" fmla="*/ 1634970 h 2232790"/>
              <a:gd name="connsiteX11" fmla="*/ 2244850 w 9313541"/>
              <a:gd name="connsiteY11" fmla="*/ 1567002 h 2232790"/>
              <a:gd name="connsiteX12" fmla="*/ 2360597 w 9313541"/>
              <a:gd name="connsiteY12" fmla="*/ 1543853 h 2232790"/>
              <a:gd name="connsiteX13" fmla="*/ 2547357 w 9313541"/>
              <a:gd name="connsiteY13" fmla="*/ 1500110 h 2232790"/>
              <a:gd name="connsiteX14" fmla="*/ 2835159 w 9313541"/>
              <a:gd name="connsiteY14" fmla="*/ 1439681 h 2232790"/>
              <a:gd name="connsiteX15" fmla="*/ 3051533 w 9313541"/>
              <a:gd name="connsiteY15" fmla="*/ 1423987 h 2232790"/>
              <a:gd name="connsiteX16" fmla="*/ 3413893 w 9313541"/>
              <a:gd name="connsiteY16" fmla="*/ 1451255 h 2232790"/>
              <a:gd name="connsiteX17" fmla="*/ 3532978 w 9313541"/>
              <a:gd name="connsiteY17" fmla="*/ 1524040 h 2232790"/>
              <a:gd name="connsiteX18" fmla="*/ 3633812 w 9313541"/>
              <a:gd name="connsiteY18" fmla="*/ 1648025 h 2232790"/>
              <a:gd name="connsiteX19" fmla="*/ 3825316 w 9313541"/>
              <a:gd name="connsiteY19" fmla="*/ 1842190 h 2232790"/>
              <a:gd name="connsiteX20" fmla="*/ 4138980 w 9313541"/>
              <a:gd name="connsiteY20" fmla="*/ 1991147 h 2232790"/>
              <a:gd name="connsiteX21" fmla="*/ 4358597 w 9313541"/>
              <a:gd name="connsiteY21" fmla="*/ 1981306 h 2232790"/>
              <a:gd name="connsiteX22" fmla="*/ 4490339 w 9313541"/>
              <a:gd name="connsiteY22" fmla="*/ 1925818 h 2232790"/>
              <a:gd name="connsiteX23" fmla="*/ 4536637 w 9313541"/>
              <a:gd name="connsiteY23" fmla="*/ 1867944 h 2232790"/>
              <a:gd name="connsiteX24" fmla="*/ 4525063 w 9313541"/>
              <a:gd name="connsiteY24" fmla="*/ 1705899 h 2232790"/>
              <a:gd name="connsiteX25" fmla="*/ 4409316 w 9313541"/>
              <a:gd name="connsiteY25" fmla="*/ 1416531 h 2232790"/>
              <a:gd name="connsiteX26" fmla="*/ 4316719 w 9313541"/>
              <a:gd name="connsiteY26" fmla="*/ 1208187 h 2232790"/>
              <a:gd name="connsiteX27" fmla="*/ 4328293 w 9313541"/>
              <a:gd name="connsiteY27" fmla="*/ 1034567 h 2232790"/>
              <a:gd name="connsiteX28" fmla="*/ 4409316 w 9313541"/>
              <a:gd name="connsiteY28" fmla="*/ 952762 h 2232790"/>
              <a:gd name="connsiteX29" fmla="*/ 4606086 w 9313541"/>
              <a:gd name="connsiteY29" fmla="*/ 872521 h 2232790"/>
              <a:gd name="connsiteX30" fmla="*/ 4918602 w 9313541"/>
              <a:gd name="connsiteY30" fmla="*/ 814648 h 2232790"/>
              <a:gd name="connsiteX31" fmla="*/ 5092222 w 9313541"/>
              <a:gd name="connsiteY31" fmla="*/ 779924 h 2232790"/>
              <a:gd name="connsiteX32" fmla="*/ 5207969 w 9313541"/>
              <a:gd name="connsiteY32" fmla="*/ 745200 h 2232790"/>
              <a:gd name="connsiteX33" fmla="*/ 5277417 w 9313541"/>
              <a:gd name="connsiteY33" fmla="*/ 722050 h 2232790"/>
              <a:gd name="connsiteX34" fmla="*/ 5427888 w 9313541"/>
              <a:gd name="connsiteY34" fmla="*/ 641028 h 2232790"/>
              <a:gd name="connsiteX35" fmla="*/ 5555210 w 9313541"/>
              <a:gd name="connsiteY35" fmla="*/ 571580 h 2232790"/>
              <a:gd name="connsiteX36" fmla="*/ 5682531 w 9313541"/>
              <a:gd name="connsiteY36" fmla="*/ 478982 h 2232790"/>
              <a:gd name="connsiteX37" fmla="*/ 5798278 w 9313541"/>
              <a:gd name="connsiteY37" fmla="*/ 401296 h 2232790"/>
              <a:gd name="connsiteX38" fmla="*/ 5895645 w 9313541"/>
              <a:gd name="connsiteY38" fmla="*/ 321706 h 2232790"/>
              <a:gd name="connsiteX39" fmla="*/ 6006797 w 9313541"/>
              <a:gd name="connsiteY39" fmla="*/ 247663 h 2232790"/>
              <a:gd name="connsiteX40" fmla="*/ 6157268 w 9313541"/>
              <a:gd name="connsiteY40" fmla="*/ 143665 h 2232790"/>
              <a:gd name="connsiteX41" fmla="*/ 6277260 w 9313541"/>
              <a:gd name="connsiteY41" fmla="*/ 88351 h 2232790"/>
              <a:gd name="connsiteX42" fmla="*/ 6393182 w 9313541"/>
              <a:gd name="connsiteY42" fmla="*/ 32689 h 2232790"/>
              <a:gd name="connsiteX43" fmla="*/ 6525273 w 9313541"/>
              <a:gd name="connsiteY43" fmla="*/ 2385 h 2232790"/>
              <a:gd name="connsiteX44" fmla="*/ 6629271 w 9313541"/>
              <a:gd name="connsiteY44" fmla="*/ 2210 h 2232790"/>
              <a:gd name="connsiteX45" fmla="*/ 6812215 w 9313541"/>
              <a:gd name="connsiteY45" fmla="*/ 4420 h 2232790"/>
              <a:gd name="connsiteX46" fmla="*/ 7127731 w 9313541"/>
              <a:gd name="connsiteY46" fmla="*/ 16741 h 2232790"/>
              <a:gd name="connsiteX47" fmla="*/ 7814701 w 9313541"/>
              <a:gd name="connsiteY47" fmla="*/ 56816 h 2232790"/>
              <a:gd name="connsiteX48" fmla="*/ 8497094 w 9313541"/>
              <a:gd name="connsiteY48" fmla="*/ 133147 h 2232790"/>
              <a:gd name="connsiteX49" fmla="*/ 8873405 w 9313541"/>
              <a:gd name="connsiteY49" fmla="*/ 296798 h 2232790"/>
              <a:gd name="connsiteX50" fmla="*/ 9057616 w 9313541"/>
              <a:gd name="connsiteY50" fmla="*/ 523585 h 2232790"/>
              <a:gd name="connsiteX51" fmla="*/ 9224384 w 9313541"/>
              <a:gd name="connsiteY51" fmla="*/ 787929 h 2232790"/>
              <a:gd name="connsiteX52" fmla="*/ 9279228 w 9313541"/>
              <a:gd name="connsiteY52" fmla="*/ 935371 h 2232790"/>
              <a:gd name="connsiteX53" fmla="*/ 9312387 w 9313541"/>
              <a:gd name="connsiteY53" fmla="*/ 1228429 h 2232790"/>
              <a:gd name="connsiteX54" fmla="*/ 9238054 w 9313541"/>
              <a:gd name="connsiteY54" fmla="*/ 1728194 h 2232790"/>
              <a:gd name="connsiteX55" fmla="*/ 9079420 w 9313541"/>
              <a:gd name="connsiteY55" fmla="*/ 1980198 h 2232790"/>
              <a:gd name="connsiteX56" fmla="*/ 8806550 w 9313541"/>
              <a:gd name="connsiteY56"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668914 w 9313541"/>
              <a:gd name="connsiteY8" fmla="*/ 1782532 h 2232790"/>
              <a:gd name="connsiteX9" fmla="*/ 1933760 w 9313541"/>
              <a:gd name="connsiteY9" fmla="*/ 1678361 h 2232790"/>
              <a:gd name="connsiteX10" fmla="*/ 2089990 w 9313541"/>
              <a:gd name="connsiteY10" fmla="*/ 1634970 h 2232790"/>
              <a:gd name="connsiteX11" fmla="*/ 2360597 w 9313541"/>
              <a:gd name="connsiteY11" fmla="*/ 1543853 h 2232790"/>
              <a:gd name="connsiteX12" fmla="*/ 2547357 w 9313541"/>
              <a:gd name="connsiteY12" fmla="*/ 1500110 h 2232790"/>
              <a:gd name="connsiteX13" fmla="*/ 2835159 w 9313541"/>
              <a:gd name="connsiteY13" fmla="*/ 1439681 h 2232790"/>
              <a:gd name="connsiteX14" fmla="*/ 3051533 w 9313541"/>
              <a:gd name="connsiteY14" fmla="*/ 1423987 h 2232790"/>
              <a:gd name="connsiteX15" fmla="*/ 3413893 w 9313541"/>
              <a:gd name="connsiteY15" fmla="*/ 1451255 h 2232790"/>
              <a:gd name="connsiteX16" fmla="*/ 3532978 w 9313541"/>
              <a:gd name="connsiteY16" fmla="*/ 1524040 h 2232790"/>
              <a:gd name="connsiteX17" fmla="*/ 3633812 w 9313541"/>
              <a:gd name="connsiteY17" fmla="*/ 1648025 h 2232790"/>
              <a:gd name="connsiteX18" fmla="*/ 3825316 w 9313541"/>
              <a:gd name="connsiteY18" fmla="*/ 1842190 h 2232790"/>
              <a:gd name="connsiteX19" fmla="*/ 4138980 w 9313541"/>
              <a:gd name="connsiteY19" fmla="*/ 1991147 h 2232790"/>
              <a:gd name="connsiteX20" fmla="*/ 4358597 w 9313541"/>
              <a:gd name="connsiteY20" fmla="*/ 1981306 h 2232790"/>
              <a:gd name="connsiteX21" fmla="*/ 4490339 w 9313541"/>
              <a:gd name="connsiteY21" fmla="*/ 1925818 h 2232790"/>
              <a:gd name="connsiteX22" fmla="*/ 4536637 w 9313541"/>
              <a:gd name="connsiteY22" fmla="*/ 1867944 h 2232790"/>
              <a:gd name="connsiteX23" fmla="*/ 4525063 w 9313541"/>
              <a:gd name="connsiteY23" fmla="*/ 1705899 h 2232790"/>
              <a:gd name="connsiteX24" fmla="*/ 4409316 w 9313541"/>
              <a:gd name="connsiteY24" fmla="*/ 1416531 h 2232790"/>
              <a:gd name="connsiteX25" fmla="*/ 4316719 w 9313541"/>
              <a:gd name="connsiteY25" fmla="*/ 1208187 h 2232790"/>
              <a:gd name="connsiteX26" fmla="*/ 4328293 w 9313541"/>
              <a:gd name="connsiteY26" fmla="*/ 1034567 h 2232790"/>
              <a:gd name="connsiteX27" fmla="*/ 4409316 w 9313541"/>
              <a:gd name="connsiteY27" fmla="*/ 952762 h 2232790"/>
              <a:gd name="connsiteX28" fmla="*/ 4606086 w 9313541"/>
              <a:gd name="connsiteY28" fmla="*/ 872521 h 2232790"/>
              <a:gd name="connsiteX29" fmla="*/ 4918602 w 9313541"/>
              <a:gd name="connsiteY29" fmla="*/ 814648 h 2232790"/>
              <a:gd name="connsiteX30" fmla="*/ 5092222 w 9313541"/>
              <a:gd name="connsiteY30" fmla="*/ 779924 h 2232790"/>
              <a:gd name="connsiteX31" fmla="*/ 5207969 w 9313541"/>
              <a:gd name="connsiteY31" fmla="*/ 745200 h 2232790"/>
              <a:gd name="connsiteX32" fmla="*/ 5277417 w 9313541"/>
              <a:gd name="connsiteY32" fmla="*/ 722050 h 2232790"/>
              <a:gd name="connsiteX33" fmla="*/ 5427888 w 9313541"/>
              <a:gd name="connsiteY33" fmla="*/ 641028 h 2232790"/>
              <a:gd name="connsiteX34" fmla="*/ 5555210 w 9313541"/>
              <a:gd name="connsiteY34" fmla="*/ 571580 h 2232790"/>
              <a:gd name="connsiteX35" fmla="*/ 5682531 w 9313541"/>
              <a:gd name="connsiteY35" fmla="*/ 478982 h 2232790"/>
              <a:gd name="connsiteX36" fmla="*/ 5798278 w 9313541"/>
              <a:gd name="connsiteY36" fmla="*/ 401296 h 2232790"/>
              <a:gd name="connsiteX37" fmla="*/ 5895645 w 9313541"/>
              <a:gd name="connsiteY37" fmla="*/ 321706 h 2232790"/>
              <a:gd name="connsiteX38" fmla="*/ 6006797 w 9313541"/>
              <a:gd name="connsiteY38" fmla="*/ 247663 h 2232790"/>
              <a:gd name="connsiteX39" fmla="*/ 6157268 w 9313541"/>
              <a:gd name="connsiteY39" fmla="*/ 143665 h 2232790"/>
              <a:gd name="connsiteX40" fmla="*/ 6277260 w 9313541"/>
              <a:gd name="connsiteY40" fmla="*/ 88351 h 2232790"/>
              <a:gd name="connsiteX41" fmla="*/ 6393182 w 9313541"/>
              <a:gd name="connsiteY41" fmla="*/ 32689 h 2232790"/>
              <a:gd name="connsiteX42" fmla="*/ 6525273 w 9313541"/>
              <a:gd name="connsiteY42" fmla="*/ 2385 h 2232790"/>
              <a:gd name="connsiteX43" fmla="*/ 6629271 w 9313541"/>
              <a:gd name="connsiteY43" fmla="*/ 2210 h 2232790"/>
              <a:gd name="connsiteX44" fmla="*/ 6812215 w 9313541"/>
              <a:gd name="connsiteY44" fmla="*/ 4420 h 2232790"/>
              <a:gd name="connsiteX45" fmla="*/ 7127731 w 9313541"/>
              <a:gd name="connsiteY45" fmla="*/ 16741 h 2232790"/>
              <a:gd name="connsiteX46" fmla="*/ 7814701 w 9313541"/>
              <a:gd name="connsiteY46" fmla="*/ 56816 h 2232790"/>
              <a:gd name="connsiteX47" fmla="*/ 8497094 w 9313541"/>
              <a:gd name="connsiteY47" fmla="*/ 133147 h 2232790"/>
              <a:gd name="connsiteX48" fmla="*/ 8873405 w 9313541"/>
              <a:gd name="connsiteY48" fmla="*/ 296798 h 2232790"/>
              <a:gd name="connsiteX49" fmla="*/ 9057616 w 9313541"/>
              <a:gd name="connsiteY49" fmla="*/ 523585 h 2232790"/>
              <a:gd name="connsiteX50" fmla="*/ 9224384 w 9313541"/>
              <a:gd name="connsiteY50" fmla="*/ 787929 h 2232790"/>
              <a:gd name="connsiteX51" fmla="*/ 9279228 w 9313541"/>
              <a:gd name="connsiteY51" fmla="*/ 935371 h 2232790"/>
              <a:gd name="connsiteX52" fmla="*/ 9312387 w 9313541"/>
              <a:gd name="connsiteY52" fmla="*/ 1228429 h 2232790"/>
              <a:gd name="connsiteX53" fmla="*/ 9238054 w 9313541"/>
              <a:gd name="connsiteY53" fmla="*/ 1728194 h 2232790"/>
              <a:gd name="connsiteX54" fmla="*/ 9079420 w 9313541"/>
              <a:gd name="connsiteY54" fmla="*/ 1980198 h 2232790"/>
              <a:gd name="connsiteX55" fmla="*/ 8806550 w 9313541"/>
              <a:gd name="connsiteY55"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668914 w 9313541"/>
              <a:gd name="connsiteY8" fmla="*/ 1782532 h 2232790"/>
              <a:gd name="connsiteX9" fmla="*/ 1959762 w 9313541"/>
              <a:gd name="connsiteY9" fmla="*/ 1695696 h 2232790"/>
              <a:gd name="connsiteX10" fmla="*/ 2089990 w 9313541"/>
              <a:gd name="connsiteY10" fmla="*/ 1634970 h 2232790"/>
              <a:gd name="connsiteX11" fmla="*/ 2360597 w 9313541"/>
              <a:gd name="connsiteY11" fmla="*/ 1543853 h 2232790"/>
              <a:gd name="connsiteX12" fmla="*/ 2547357 w 9313541"/>
              <a:gd name="connsiteY12" fmla="*/ 1500110 h 2232790"/>
              <a:gd name="connsiteX13" fmla="*/ 2835159 w 9313541"/>
              <a:gd name="connsiteY13" fmla="*/ 1439681 h 2232790"/>
              <a:gd name="connsiteX14" fmla="*/ 3051533 w 9313541"/>
              <a:gd name="connsiteY14" fmla="*/ 1423987 h 2232790"/>
              <a:gd name="connsiteX15" fmla="*/ 3413893 w 9313541"/>
              <a:gd name="connsiteY15" fmla="*/ 1451255 h 2232790"/>
              <a:gd name="connsiteX16" fmla="*/ 3532978 w 9313541"/>
              <a:gd name="connsiteY16" fmla="*/ 1524040 h 2232790"/>
              <a:gd name="connsiteX17" fmla="*/ 3633812 w 9313541"/>
              <a:gd name="connsiteY17" fmla="*/ 1648025 h 2232790"/>
              <a:gd name="connsiteX18" fmla="*/ 3825316 w 9313541"/>
              <a:gd name="connsiteY18" fmla="*/ 1842190 h 2232790"/>
              <a:gd name="connsiteX19" fmla="*/ 4138980 w 9313541"/>
              <a:gd name="connsiteY19" fmla="*/ 1991147 h 2232790"/>
              <a:gd name="connsiteX20" fmla="*/ 4358597 w 9313541"/>
              <a:gd name="connsiteY20" fmla="*/ 1981306 h 2232790"/>
              <a:gd name="connsiteX21" fmla="*/ 4490339 w 9313541"/>
              <a:gd name="connsiteY21" fmla="*/ 1925818 h 2232790"/>
              <a:gd name="connsiteX22" fmla="*/ 4536637 w 9313541"/>
              <a:gd name="connsiteY22" fmla="*/ 1867944 h 2232790"/>
              <a:gd name="connsiteX23" fmla="*/ 4525063 w 9313541"/>
              <a:gd name="connsiteY23" fmla="*/ 1705899 h 2232790"/>
              <a:gd name="connsiteX24" fmla="*/ 4409316 w 9313541"/>
              <a:gd name="connsiteY24" fmla="*/ 1416531 h 2232790"/>
              <a:gd name="connsiteX25" fmla="*/ 4316719 w 9313541"/>
              <a:gd name="connsiteY25" fmla="*/ 1208187 h 2232790"/>
              <a:gd name="connsiteX26" fmla="*/ 4328293 w 9313541"/>
              <a:gd name="connsiteY26" fmla="*/ 1034567 h 2232790"/>
              <a:gd name="connsiteX27" fmla="*/ 4409316 w 9313541"/>
              <a:gd name="connsiteY27" fmla="*/ 952762 h 2232790"/>
              <a:gd name="connsiteX28" fmla="*/ 4606086 w 9313541"/>
              <a:gd name="connsiteY28" fmla="*/ 872521 h 2232790"/>
              <a:gd name="connsiteX29" fmla="*/ 4918602 w 9313541"/>
              <a:gd name="connsiteY29" fmla="*/ 814648 h 2232790"/>
              <a:gd name="connsiteX30" fmla="*/ 5092222 w 9313541"/>
              <a:gd name="connsiteY30" fmla="*/ 779924 h 2232790"/>
              <a:gd name="connsiteX31" fmla="*/ 5207969 w 9313541"/>
              <a:gd name="connsiteY31" fmla="*/ 745200 h 2232790"/>
              <a:gd name="connsiteX32" fmla="*/ 5277417 w 9313541"/>
              <a:gd name="connsiteY32" fmla="*/ 722050 h 2232790"/>
              <a:gd name="connsiteX33" fmla="*/ 5427888 w 9313541"/>
              <a:gd name="connsiteY33" fmla="*/ 641028 h 2232790"/>
              <a:gd name="connsiteX34" fmla="*/ 5555210 w 9313541"/>
              <a:gd name="connsiteY34" fmla="*/ 571580 h 2232790"/>
              <a:gd name="connsiteX35" fmla="*/ 5682531 w 9313541"/>
              <a:gd name="connsiteY35" fmla="*/ 478982 h 2232790"/>
              <a:gd name="connsiteX36" fmla="*/ 5798278 w 9313541"/>
              <a:gd name="connsiteY36" fmla="*/ 401296 h 2232790"/>
              <a:gd name="connsiteX37" fmla="*/ 5895645 w 9313541"/>
              <a:gd name="connsiteY37" fmla="*/ 321706 h 2232790"/>
              <a:gd name="connsiteX38" fmla="*/ 6006797 w 9313541"/>
              <a:gd name="connsiteY38" fmla="*/ 247663 h 2232790"/>
              <a:gd name="connsiteX39" fmla="*/ 6157268 w 9313541"/>
              <a:gd name="connsiteY39" fmla="*/ 143665 h 2232790"/>
              <a:gd name="connsiteX40" fmla="*/ 6277260 w 9313541"/>
              <a:gd name="connsiteY40" fmla="*/ 88351 h 2232790"/>
              <a:gd name="connsiteX41" fmla="*/ 6393182 w 9313541"/>
              <a:gd name="connsiteY41" fmla="*/ 32689 h 2232790"/>
              <a:gd name="connsiteX42" fmla="*/ 6525273 w 9313541"/>
              <a:gd name="connsiteY42" fmla="*/ 2385 h 2232790"/>
              <a:gd name="connsiteX43" fmla="*/ 6629271 w 9313541"/>
              <a:gd name="connsiteY43" fmla="*/ 2210 h 2232790"/>
              <a:gd name="connsiteX44" fmla="*/ 6812215 w 9313541"/>
              <a:gd name="connsiteY44" fmla="*/ 4420 h 2232790"/>
              <a:gd name="connsiteX45" fmla="*/ 7127731 w 9313541"/>
              <a:gd name="connsiteY45" fmla="*/ 16741 h 2232790"/>
              <a:gd name="connsiteX46" fmla="*/ 7814701 w 9313541"/>
              <a:gd name="connsiteY46" fmla="*/ 56816 h 2232790"/>
              <a:gd name="connsiteX47" fmla="*/ 8497094 w 9313541"/>
              <a:gd name="connsiteY47" fmla="*/ 133147 h 2232790"/>
              <a:gd name="connsiteX48" fmla="*/ 8873405 w 9313541"/>
              <a:gd name="connsiteY48" fmla="*/ 296798 h 2232790"/>
              <a:gd name="connsiteX49" fmla="*/ 9057616 w 9313541"/>
              <a:gd name="connsiteY49" fmla="*/ 523585 h 2232790"/>
              <a:gd name="connsiteX50" fmla="*/ 9224384 w 9313541"/>
              <a:gd name="connsiteY50" fmla="*/ 787929 h 2232790"/>
              <a:gd name="connsiteX51" fmla="*/ 9279228 w 9313541"/>
              <a:gd name="connsiteY51" fmla="*/ 935371 h 2232790"/>
              <a:gd name="connsiteX52" fmla="*/ 9312387 w 9313541"/>
              <a:gd name="connsiteY52" fmla="*/ 1228429 h 2232790"/>
              <a:gd name="connsiteX53" fmla="*/ 9238054 w 9313541"/>
              <a:gd name="connsiteY53" fmla="*/ 1728194 h 2232790"/>
              <a:gd name="connsiteX54" fmla="*/ 9079420 w 9313541"/>
              <a:gd name="connsiteY54" fmla="*/ 1980198 h 2232790"/>
              <a:gd name="connsiteX55" fmla="*/ 8806550 w 9313541"/>
              <a:gd name="connsiteY55"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668914 w 9313541"/>
              <a:gd name="connsiteY8" fmla="*/ 1782532 h 2232790"/>
              <a:gd name="connsiteX9" fmla="*/ 1959762 w 9313541"/>
              <a:gd name="connsiteY9" fmla="*/ 1695696 h 2232790"/>
              <a:gd name="connsiteX10" fmla="*/ 2124659 w 9313541"/>
              <a:gd name="connsiteY10" fmla="*/ 1665306 h 2232790"/>
              <a:gd name="connsiteX11" fmla="*/ 2360597 w 9313541"/>
              <a:gd name="connsiteY11" fmla="*/ 1543853 h 2232790"/>
              <a:gd name="connsiteX12" fmla="*/ 2547357 w 9313541"/>
              <a:gd name="connsiteY12" fmla="*/ 1500110 h 2232790"/>
              <a:gd name="connsiteX13" fmla="*/ 2835159 w 9313541"/>
              <a:gd name="connsiteY13" fmla="*/ 1439681 h 2232790"/>
              <a:gd name="connsiteX14" fmla="*/ 3051533 w 9313541"/>
              <a:gd name="connsiteY14" fmla="*/ 1423987 h 2232790"/>
              <a:gd name="connsiteX15" fmla="*/ 3413893 w 9313541"/>
              <a:gd name="connsiteY15" fmla="*/ 1451255 h 2232790"/>
              <a:gd name="connsiteX16" fmla="*/ 3532978 w 9313541"/>
              <a:gd name="connsiteY16" fmla="*/ 1524040 h 2232790"/>
              <a:gd name="connsiteX17" fmla="*/ 3633812 w 9313541"/>
              <a:gd name="connsiteY17" fmla="*/ 1648025 h 2232790"/>
              <a:gd name="connsiteX18" fmla="*/ 3825316 w 9313541"/>
              <a:gd name="connsiteY18" fmla="*/ 1842190 h 2232790"/>
              <a:gd name="connsiteX19" fmla="*/ 4138980 w 9313541"/>
              <a:gd name="connsiteY19" fmla="*/ 1991147 h 2232790"/>
              <a:gd name="connsiteX20" fmla="*/ 4358597 w 9313541"/>
              <a:gd name="connsiteY20" fmla="*/ 1981306 h 2232790"/>
              <a:gd name="connsiteX21" fmla="*/ 4490339 w 9313541"/>
              <a:gd name="connsiteY21" fmla="*/ 1925818 h 2232790"/>
              <a:gd name="connsiteX22" fmla="*/ 4536637 w 9313541"/>
              <a:gd name="connsiteY22" fmla="*/ 1867944 h 2232790"/>
              <a:gd name="connsiteX23" fmla="*/ 4525063 w 9313541"/>
              <a:gd name="connsiteY23" fmla="*/ 1705899 h 2232790"/>
              <a:gd name="connsiteX24" fmla="*/ 4409316 w 9313541"/>
              <a:gd name="connsiteY24" fmla="*/ 1416531 h 2232790"/>
              <a:gd name="connsiteX25" fmla="*/ 4316719 w 9313541"/>
              <a:gd name="connsiteY25" fmla="*/ 1208187 h 2232790"/>
              <a:gd name="connsiteX26" fmla="*/ 4328293 w 9313541"/>
              <a:gd name="connsiteY26" fmla="*/ 1034567 h 2232790"/>
              <a:gd name="connsiteX27" fmla="*/ 4409316 w 9313541"/>
              <a:gd name="connsiteY27" fmla="*/ 952762 h 2232790"/>
              <a:gd name="connsiteX28" fmla="*/ 4606086 w 9313541"/>
              <a:gd name="connsiteY28" fmla="*/ 872521 h 2232790"/>
              <a:gd name="connsiteX29" fmla="*/ 4918602 w 9313541"/>
              <a:gd name="connsiteY29" fmla="*/ 814648 h 2232790"/>
              <a:gd name="connsiteX30" fmla="*/ 5092222 w 9313541"/>
              <a:gd name="connsiteY30" fmla="*/ 779924 h 2232790"/>
              <a:gd name="connsiteX31" fmla="*/ 5207969 w 9313541"/>
              <a:gd name="connsiteY31" fmla="*/ 745200 h 2232790"/>
              <a:gd name="connsiteX32" fmla="*/ 5277417 w 9313541"/>
              <a:gd name="connsiteY32" fmla="*/ 722050 h 2232790"/>
              <a:gd name="connsiteX33" fmla="*/ 5427888 w 9313541"/>
              <a:gd name="connsiteY33" fmla="*/ 641028 h 2232790"/>
              <a:gd name="connsiteX34" fmla="*/ 5555210 w 9313541"/>
              <a:gd name="connsiteY34" fmla="*/ 571580 h 2232790"/>
              <a:gd name="connsiteX35" fmla="*/ 5682531 w 9313541"/>
              <a:gd name="connsiteY35" fmla="*/ 478982 h 2232790"/>
              <a:gd name="connsiteX36" fmla="*/ 5798278 w 9313541"/>
              <a:gd name="connsiteY36" fmla="*/ 401296 h 2232790"/>
              <a:gd name="connsiteX37" fmla="*/ 5895645 w 9313541"/>
              <a:gd name="connsiteY37" fmla="*/ 321706 h 2232790"/>
              <a:gd name="connsiteX38" fmla="*/ 6006797 w 9313541"/>
              <a:gd name="connsiteY38" fmla="*/ 247663 h 2232790"/>
              <a:gd name="connsiteX39" fmla="*/ 6157268 w 9313541"/>
              <a:gd name="connsiteY39" fmla="*/ 143665 h 2232790"/>
              <a:gd name="connsiteX40" fmla="*/ 6277260 w 9313541"/>
              <a:gd name="connsiteY40" fmla="*/ 88351 h 2232790"/>
              <a:gd name="connsiteX41" fmla="*/ 6393182 w 9313541"/>
              <a:gd name="connsiteY41" fmla="*/ 32689 h 2232790"/>
              <a:gd name="connsiteX42" fmla="*/ 6525273 w 9313541"/>
              <a:gd name="connsiteY42" fmla="*/ 2385 h 2232790"/>
              <a:gd name="connsiteX43" fmla="*/ 6629271 w 9313541"/>
              <a:gd name="connsiteY43" fmla="*/ 2210 h 2232790"/>
              <a:gd name="connsiteX44" fmla="*/ 6812215 w 9313541"/>
              <a:gd name="connsiteY44" fmla="*/ 4420 h 2232790"/>
              <a:gd name="connsiteX45" fmla="*/ 7127731 w 9313541"/>
              <a:gd name="connsiteY45" fmla="*/ 16741 h 2232790"/>
              <a:gd name="connsiteX46" fmla="*/ 7814701 w 9313541"/>
              <a:gd name="connsiteY46" fmla="*/ 56816 h 2232790"/>
              <a:gd name="connsiteX47" fmla="*/ 8497094 w 9313541"/>
              <a:gd name="connsiteY47" fmla="*/ 133147 h 2232790"/>
              <a:gd name="connsiteX48" fmla="*/ 8873405 w 9313541"/>
              <a:gd name="connsiteY48" fmla="*/ 296798 h 2232790"/>
              <a:gd name="connsiteX49" fmla="*/ 9057616 w 9313541"/>
              <a:gd name="connsiteY49" fmla="*/ 523585 h 2232790"/>
              <a:gd name="connsiteX50" fmla="*/ 9224384 w 9313541"/>
              <a:gd name="connsiteY50" fmla="*/ 787929 h 2232790"/>
              <a:gd name="connsiteX51" fmla="*/ 9279228 w 9313541"/>
              <a:gd name="connsiteY51" fmla="*/ 935371 h 2232790"/>
              <a:gd name="connsiteX52" fmla="*/ 9312387 w 9313541"/>
              <a:gd name="connsiteY52" fmla="*/ 1228429 h 2232790"/>
              <a:gd name="connsiteX53" fmla="*/ 9238054 w 9313541"/>
              <a:gd name="connsiteY53" fmla="*/ 1728194 h 2232790"/>
              <a:gd name="connsiteX54" fmla="*/ 9079420 w 9313541"/>
              <a:gd name="connsiteY54" fmla="*/ 1980198 h 2232790"/>
              <a:gd name="connsiteX55" fmla="*/ 8806550 w 9313541"/>
              <a:gd name="connsiteY55"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668914 w 9313541"/>
              <a:gd name="connsiteY8" fmla="*/ 1782532 h 2232790"/>
              <a:gd name="connsiteX9" fmla="*/ 1977097 w 9313541"/>
              <a:gd name="connsiteY9" fmla="*/ 1700029 h 2232790"/>
              <a:gd name="connsiteX10" fmla="*/ 2124659 w 9313541"/>
              <a:gd name="connsiteY10" fmla="*/ 1665306 h 2232790"/>
              <a:gd name="connsiteX11" fmla="*/ 2360597 w 9313541"/>
              <a:gd name="connsiteY11" fmla="*/ 1543853 h 2232790"/>
              <a:gd name="connsiteX12" fmla="*/ 2547357 w 9313541"/>
              <a:gd name="connsiteY12" fmla="*/ 1500110 h 2232790"/>
              <a:gd name="connsiteX13" fmla="*/ 2835159 w 9313541"/>
              <a:gd name="connsiteY13" fmla="*/ 1439681 h 2232790"/>
              <a:gd name="connsiteX14" fmla="*/ 3051533 w 9313541"/>
              <a:gd name="connsiteY14" fmla="*/ 1423987 h 2232790"/>
              <a:gd name="connsiteX15" fmla="*/ 3413893 w 9313541"/>
              <a:gd name="connsiteY15" fmla="*/ 1451255 h 2232790"/>
              <a:gd name="connsiteX16" fmla="*/ 3532978 w 9313541"/>
              <a:gd name="connsiteY16" fmla="*/ 1524040 h 2232790"/>
              <a:gd name="connsiteX17" fmla="*/ 3633812 w 9313541"/>
              <a:gd name="connsiteY17" fmla="*/ 1648025 h 2232790"/>
              <a:gd name="connsiteX18" fmla="*/ 3825316 w 9313541"/>
              <a:gd name="connsiteY18" fmla="*/ 1842190 h 2232790"/>
              <a:gd name="connsiteX19" fmla="*/ 4138980 w 9313541"/>
              <a:gd name="connsiteY19" fmla="*/ 1991147 h 2232790"/>
              <a:gd name="connsiteX20" fmla="*/ 4358597 w 9313541"/>
              <a:gd name="connsiteY20" fmla="*/ 1981306 h 2232790"/>
              <a:gd name="connsiteX21" fmla="*/ 4490339 w 9313541"/>
              <a:gd name="connsiteY21" fmla="*/ 1925818 h 2232790"/>
              <a:gd name="connsiteX22" fmla="*/ 4536637 w 9313541"/>
              <a:gd name="connsiteY22" fmla="*/ 1867944 h 2232790"/>
              <a:gd name="connsiteX23" fmla="*/ 4525063 w 9313541"/>
              <a:gd name="connsiteY23" fmla="*/ 1705899 h 2232790"/>
              <a:gd name="connsiteX24" fmla="*/ 4409316 w 9313541"/>
              <a:gd name="connsiteY24" fmla="*/ 1416531 h 2232790"/>
              <a:gd name="connsiteX25" fmla="*/ 4316719 w 9313541"/>
              <a:gd name="connsiteY25" fmla="*/ 1208187 h 2232790"/>
              <a:gd name="connsiteX26" fmla="*/ 4328293 w 9313541"/>
              <a:gd name="connsiteY26" fmla="*/ 1034567 h 2232790"/>
              <a:gd name="connsiteX27" fmla="*/ 4409316 w 9313541"/>
              <a:gd name="connsiteY27" fmla="*/ 952762 h 2232790"/>
              <a:gd name="connsiteX28" fmla="*/ 4606086 w 9313541"/>
              <a:gd name="connsiteY28" fmla="*/ 872521 h 2232790"/>
              <a:gd name="connsiteX29" fmla="*/ 4918602 w 9313541"/>
              <a:gd name="connsiteY29" fmla="*/ 814648 h 2232790"/>
              <a:gd name="connsiteX30" fmla="*/ 5092222 w 9313541"/>
              <a:gd name="connsiteY30" fmla="*/ 779924 h 2232790"/>
              <a:gd name="connsiteX31" fmla="*/ 5207969 w 9313541"/>
              <a:gd name="connsiteY31" fmla="*/ 745200 h 2232790"/>
              <a:gd name="connsiteX32" fmla="*/ 5277417 w 9313541"/>
              <a:gd name="connsiteY32" fmla="*/ 722050 h 2232790"/>
              <a:gd name="connsiteX33" fmla="*/ 5427888 w 9313541"/>
              <a:gd name="connsiteY33" fmla="*/ 641028 h 2232790"/>
              <a:gd name="connsiteX34" fmla="*/ 5555210 w 9313541"/>
              <a:gd name="connsiteY34" fmla="*/ 571580 h 2232790"/>
              <a:gd name="connsiteX35" fmla="*/ 5682531 w 9313541"/>
              <a:gd name="connsiteY35" fmla="*/ 478982 h 2232790"/>
              <a:gd name="connsiteX36" fmla="*/ 5798278 w 9313541"/>
              <a:gd name="connsiteY36" fmla="*/ 401296 h 2232790"/>
              <a:gd name="connsiteX37" fmla="*/ 5895645 w 9313541"/>
              <a:gd name="connsiteY37" fmla="*/ 321706 h 2232790"/>
              <a:gd name="connsiteX38" fmla="*/ 6006797 w 9313541"/>
              <a:gd name="connsiteY38" fmla="*/ 247663 h 2232790"/>
              <a:gd name="connsiteX39" fmla="*/ 6157268 w 9313541"/>
              <a:gd name="connsiteY39" fmla="*/ 143665 h 2232790"/>
              <a:gd name="connsiteX40" fmla="*/ 6277260 w 9313541"/>
              <a:gd name="connsiteY40" fmla="*/ 88351 h 2232790"/>
              <a:gd name="connsiteX41" fmla="*/ 6393182 w 9313541"/>
              <a:gd name="connsiteY41" fmla="*/ 32689 h 2232790"/>
              <a:gd name="connsiteX42" fmla="*/ 6525273 w 9313541"/>
              <a:gd name="connsiteY42" fmla="*/ 2385 h 2232790"/>
              <a:gd name="connsiteX43" fmla="*/ 6629271 w 9313541"/>
              <a:gd name="connsiteY43" fmla="*/ 2210 h 2232790"/>
              <a:gd name="connsiteX44" fmla="*/ 6812215 w 9313541"/>
              <a:gd name="connsiteY44" fmla="*/ 4420 h 2232790"/>
              <a:gd name="connsiteX45" fmla="*/ 7127731 w 9313541"/>
              <a:gd name="connsiteY45" fmla="*/ 16741 h 2232790"/>
              <a:gd name="connsiteX46" fmla="*/ 7814701 w 9313541"/>
              <a:gd name="connsiteY46" fmla="*/ 56816 h 2232790"/>
              <a:gd name="connsiteX47" fmla="*/ 8497094 w 9313541"/>
              <a:gd name="connsiteY47" fmla="*/ 133147 h 2232790"/>
              <a:gd name="connsiteX48" fmla="*/ 8873405 w 9313541"/>
              <a:gd name="connsiteY48" fmla="*/ 296798 h 2232790"/>
              <a:gd name="connsiteX49" fmla="*/ 9057616 w 9313541"/>
              <a:gd name="connsiteY49" fmla="*/ 523585 h 2232790"/>
              <a:gd name="connsiteX50" fmla="*/ 9224384 w 9313541"/>
              <a:gd name="connsiteY50" fmla="*/ 787929 h 2232790"/>
              <a:gd name="connsiteX51" fmla="*/ 9279228 w 9313541"/>
              <a:gd name="connsiteY51" fmla="*/ 935371 h 2232790"/>
              <a:gd name="connsiteX52" fmla="*/ 9312387 w 9313541"/>
              <a:gd name="connsiteY52" fmla="*/ 1228429 h 2232790"/>
              <a:gd name="connsiteX53" fmla="*/ 9238054 w 9313541"/>
              <a:gd name="connsiteY53" fmla="*/ 1728194 h 2232790"/>
              <a:gd name="connsiteX54" fmla="*/ 9079420 w 9313541"/>
              <a:gd name="connsiteY54" fmla="*/ 1980198 h 2232790"/>
              <a:gd name="connsiteX55" fmla="*/ 8806550 w 9313541"/>
              <a:gd name="connsiteY55" fmla="*/ 2232790 h 2232790"/>
              <a:gd name="connsiteX0" fmla="*/ 0 w 9313541"/>
              <a:gd name="connsiteY0" fmla="*/ 1906822 h 2232790"/>
              <a:gd name="connsiteX1" fmla="*/ 203027 w 9313541"/>
              <a:gd name="connsiteY1" fmla="*/ 1885585 h 2232790"/>
              <a:gd name="connsiteX2" fmla="*/ 313360 w 9313541"/>
              <a:gd name="connsiteY2" fmla="*/ 1852384 h 2232790"/>
              <a:gd name="connsiteX3" fmla="*/ 483326 w 9313541"/>
              <a:gd name="connsiteY3" fmla="*/ 1831145 h 2232790"/>
              <a:gd name="connsiteX4" fmla="*/ 682657 w 9313541"/>
              <a:gd name="connsiteY4" fmla="*/ 1822423 h 2232790"/>
              <a:gd name="connsiteX5" fmla="*/ 931000 w 9313541"/>
              <a:gd name="connsiteY5" fmla="*/ 1853310 h 2232790"/>
              <a:gd name="connsiteX6" fmla="*/ 1091467 w 9313541"/>
              <a:gd name="connsiteY6" fmla="*/ 1868041 h 2232790"/>
              <a:gd name="connsiteX7" fmla="*/ 1272577 w 9313541"/>
              <a:gd name="connsiteY7" fmla="*/ 1856369 h 2232790"/>
              <a:gd name="connsiteX8" fmla="*/ 1668914 w 9313541"/>
              <a:gd name="connsiteY8" fmla="*/ 1782532 h 2232790"/>
              <a:gd name="connsiteX9" fmla="*/ 2124659 w 9313541"/>
              <a:gd name="connsiteY9" fmla="*/ 1665306 h 2232790"/>
              <a:gd name="connsiteX10" fmla="*/ 2360597 w 9313541"/>
              <a:gd name="connsiteY10" fmla="*/ 1543853 h 2232790"/>
              <a:gd name="connsiteX11" fmla="*/ 2547357 w 9313541"/>
              <a:gd name="connsiteY11" fmla="*/ 1500110 h 2232790"/>
              <a:gd name="connsiteX12" fmla="*/ 2835159 w 9313541"/>
              <a:gd name="connsiteY12" fmla="*/ 1439681 h 2232790"/>
              <a:gd name="connsiteX13" fmla="*/ 3051533 w 9313541"/>
              <a:gd name="connsiteY13" fmla="*/ 1423987 h 2232790"/>
              <a:gd name="connsiteX14" fmla="*/ 3413893 w 9313541"/>
              <a:gd name="connsiteY14" fmla="*/ 1451255 h 2232790"/>
              <a:gd name="connsiteX15" fmla="*/ 3532978 w 9313541"/>
              <a:gd name="connsiteY15" fmla="*/ 1524040 h 2232790"/>
              <a:gd name="connsiteX16" fmla="*/ 3633812 w 9313541"/>
              <a:gd name="connsiteY16" fmla="*/ 1648025 h 2232790"/>
              <a:gd name="connsiteX17" fmla="*/ 3825316 w 9313541"/>
              <a:gd name="connsiteY17" fmla="*/ 1842190 h 2232790"/>
              <a:gd name="connsiteX18" fmla="*/ 4138980 w 9313541"/>
              <a:gd name="connsiteY18" fmla="*/ 1991147 h 2232790"/>
              <a:gd name="connsiteX19" fmla="*/ 4358597 w 9313541"/>
              <a:gd name="connsiteY19" fmla="*/ 1981306 h 2232790"/>
              <a:gd name="connsiteX20" fmla="*/ 4490339 w 9313541"/>
              <a:gd name="connsiteY20" fmla="*/ 1925818 h 2232790"/>
              <a:gd name="connsiteX21" fmla="*/ 4536637 w 9313541"/>
              <a:gd name="connsiteY21" fmla="*/ 1867944 h 2232790"/>
              <a:gd name="connsiteX22" fmla="*/ 4525063 w 9313541"/>
              <a:gd name="connsiteY22" fmla="*/ 1705899 h 2232790"/>
              <a:gd name="connsiteX23" fmla="*/ 4409316 w 9313541"/>
              <a:gd name="connsiteY23" fmla="*/ 1416531 h 2232790"/>
              <a:gd name="connsiteX24" fmla="*/ 4316719 w 9313541"/>
              <a:gd name="connsiteY24" fmla="*/ 1208187 h 2232790"/>
              <a:gd name="connsiteX25" fmla="*/ 4328293 w 9313541"/>
              <a:gd name="connsiteY25" fmla="*/ 1034567 h 2232790"/>
              <a:gd name="connsiteX26" fmla="*/ 4409316 w 9313541"/>
              <a:gd name="connsiteY26" fmla="*/ 952762 h 2232790"/>
              <a:gd name="connsiteX27" fmla="*/ 4606086 w 9313541"/>
              <a:gd name="connsiteY27" fmla="*/ 872521 h 2232790"/>
              <a:gd name="connsiteX28" fmla="*/ 4918602 w 9313541"/>
              <a:gd name="connsiteY28" fmla="*/ 814648 h 2232790"/>
              <a:gd name="connsiteX29" fmla="*/ 5092222 w 9313541"/>
              <a:gd name="connsiteY29" fmla="*/ 779924 h 2232790"/>
              <a:gd name="connsiteX30" fmla="*/ 5207969 w 9313541"/>
              <a:gd name="connsiteY30" fmla="*/ 745200 h 2232790"/>
              <a:gd name="connsiteX31" fmla="*/ 5277417 w 9313541"/>
              <a:gd name="connsiteY31" fmla="*/ 722050 h 2232790"/>
              <a:gd name="connsiteX32" fmla="*/ 5427888 w 9313541"/>
              <a:gd name="connsiteY32" fmla="*/ 641028 h 2232790"/>
              <a:gd name="connsiteX33" fmla="*/ 5555210 w 9313541"/>
              <a:gd name="connsiteY33" fmla="*/ 571580 h 2232790"/>
              <a:gd name="connsiteX34" fmla="*/ 5682531 w 9313541"/>
              <a:gd name="connsiteY34" fmla="*/ 478982 h 2232790"/>
              <a:gd name="connsiteX35" fmla="*/ 5798278 w 9313541"/>
              <a:gd name="connsiteY35" fmla="*/ 401296 h 2232790"/>
              <a:gd name="connsiteX36" fmla="*/ 5895645 w 9313541"/>
              <a:gd name="connsiteY36" fmla="*/ 321706 h 2232790"/>
              <a:gd name="connsiteX37" fmla="*/ 6006797 w 9313541"/>
              <a:gd name="connsiteY37" fmla="*/ 247663 h 2232790"/>
              <a:gd name="connsiteX38" fmla="*/ 6157268 w 9313541"/>
              <a:gd name="connsiteY38" fmla="*/ 143665 h 2232790"/>
              <a:gd name="connsiteX39" fmla="*/ 6277260 w 9313541"/>
              <a:gd name="connsiteY39" fmla="*/ 88351 h 2232790"/>
              <a:gd name="connsiteX40" fmla="*/ 6393182 w 9313541"/>
              <a:gd name="connsiteY40" fmla="*/ 32689 h 2232790"/>
              <a:gd name="connsiteX41" fmla="*/ 6525273 w 9313541"/>
              <a:gd name="connsiteY41" fmla="*/ 2385 h 2232790"/>
              <a:gd name="connsiteX42" fmla="*/ 6629271 w 9313541"/>
              <a:gd name="connsiteY42" fmla="*/ 2210 h 2232790"/>
              <a:gd name="connsiteX43" fmla="*/ 6812215 w 9313541"/>
              <a:gd name="connsiteY43" fmla="*/ 4420 h 2232790"/>
              <a:gd name="connsiteX44" fmla="*/ 7127731 w 9313541"/>
              <a:gd name="connsiteY44" fmla="*/ 16741 h 2232790"/>
              <a:gd name="connsiteX45" fmla="*/ 7814701 w 9313541"/>
              <a:gd name="connsiteY45" fmla="*/ 56816 h 2232790"/>
              <a:gd name="connsiteX46" fmla="*/ 8497094 w 9313541"/>
              <a:gd name="connsiteY46" fmla="*/ 133147 h 2232790"/>
              <a:gd name="connsiteX47" fmla="*/ 8873405 w 9313541"/>
              <a:gd name="connsiteY47" fmla="*/ 296798 h 2232790"/>
              <a:gd name="connsiteX48" fmla="*/ 9057616 w 9313541"/>
              <a:gd name="connsiteY48" fmla="*/ 523585 h 2232790"/>
              <a:gd name="connsiteX49" fmla="*/ 9224384 w 9313541"/>
              <a:gd name="connsiteY49" fmla="*/ 787929 h 2232790"/>
              <a:gd name="connsiteX50" fmla="*/ 9279228 w 9313541"/>
              <a:gd name="connsiteY50" fmla="*/ 935371 h 2232790"/>
              <a:gd name="connsiteX51" fmla="*/ 9312387 w 9313541"/>
              <a:gd name="connsiteY51" fmla="*/ 1228429 h 2232790"/>
              <a:gd name="connsiteX52" fmla="*/ 9238054 w 9313541"/>
              <a:gd name="connsiteY52" fmla="*/ 1728194 h 2232790"/>
              <a:gd name="connsiteX53" fmla="*/ 9079420 w 9313541"/>
              <a:gd name="connsiteY53" fmla="*/ 1980198 h 2232790"/>
              <a:gd name="connsiteX54" fmla="*/ 8806550 w 9313541"/>
              <a:gd name="connsiteY54" fmla="*/ 2232790 h 2232790"/>
              <a:gd name="connsiteX0" fmla="*/ 0 w 9313541"/>
              <a:gd name="connsiteY0" fmla="*/ 1906822 h 1991147"/>
              <a:gd name="connsiteX1" fmla="*/ 203027 w 9313541"/>
              <a:gd name="connsiteY1" fmla="*/ 1885585 h 1991147"/>
              <a:gd name="connsiteX2" fmla="*/ 313360 w 9313541"/>
              <a:gd name="connsiteY2" fmla="*/ 1852384 h 1991147"/>
              <a:gd name="connsiteX3" fmla="*/ 483326 w 9313541"/>
              <a:gd name="connsiteY3" fmla="*/ 1831145 h 1991147"/>
              <a:gd name="connsiteX4" fmla="*/ 682657 w 9313541"/>
              <a:gd name="connsiteY4" fmla="*/ 1822423 h 1991147"/>
              <a:gd name="connsiteX5" fmla="*/ 931000 w 9313541"/>
              <a:gd name="connsiteY5" fmla="*/ 1853310 h 1991147"/>
              <a:gd name="connsiteX6" fmla="*/ 1091467 w 9313541"/>
              <a:gd name="connsiteY6" fmla="*/ 1868041 h 1991147"/>
              <a:gd name="connsiteX7" fmla="*/ 1272577 w 9313541"/>
              <a:gd name="connsiteY7" fmla="*/ 1856369 h 1991147"/>
              <a:gd name="connsiteX8" fmla="*/ 1668914 w 9313541"/>
              <a:gd name="connsiteY8" fmla="*/ 1782532 h 1991147"/>
              <a:gd name="connsiteX9" fmla="*/ 2124659 w 9313541"/>
              <a:gd name="connsiteY9" fmla="*/ 1665306 h 1991147"/>
              <a:gd name="connsiteX10" fmla="*/ 2360597 w 9313541"/>
              <a:gd name="connsiteY10" fmla="*/ 1543853 h 1991147"/>
              <a:gd name="connsiteX11" fmla="*/ 2547357 w 9313541"/>
              <a:gd name="connsiteY11" fmla="*/ 1500110 h 1991147"/>
              <a:gd name="connsiteX12" fmla="*/ 2835159 w 9313541"/>
              <a:gd name="connsiteY12" fmla="*/ 1439681 h 1991147"/>
              <a:gd name="connsiteX13" fmla="*/ 3051533 w 9313541"/>
              <a:gd name="connsiteY13" fmla="*/ 1423987 h 1991147"/>
              <a:gd name="connsiteX14" fmla="*/ 3413893 w 9313541"/>
              <a:gd name="connsiteY14" fmla="*/ 1451255 h 1991147"/>
              <a:gd name="connsiteX15" fmla="*/ 3532978 w 9313541"/>
              <a:gd name="connsiteY15" fmla="*/ 1524040 h 1991147"/>
              <a:gd name="connsiteX16" fmla="*/ 3633812 w 9313541"/>
              <a:gd name="connsiteY16" fmla="*/ 1648025 h 1991147"/>
              <a:gd name="connsiteX17" fmla="*/ 3825316 w 9313541"/>
              <a:gd name="connsiteY17" fmla="*/ 1842190 h 1991147"/>
              <a:gd name="connsiteX18" fmla="*/ 4138980 w 9313541"/>
              <a:gd name="connsiteY18" fmla="*/ 1991147 h 1991147"/>
              <a:gd name="connsiteX19" fmla="*/ 4358597 w 9313541"/>
              <a:gd name="connsiteY19" fmla="*/ 1981306 h 1991147"/>
              <a:gd name="connsiteX20" fmla="*/ 4490339 w 9313541"/>
              <a:gd name="connsiteY20" fmla="*/ 1925818 h 1991147"/>
              <a:gd name="connsiteX21" fmla="*/ 4536637 w 9313541"/>
              <a:gd name="connsiteY21" fmla="*/ 1867944 h 1991147"/>
              <a:gd name="connsiteX22" fmla="*/ 4525063 w 9313541"/>
              <a:gd name="connsiteY22" fmla="*/ 1705899 h 1991147"/>
              <a:gd name="connsiteX23" fmla="*/ 4409316 w 9313541"/>
              <a:gd name="connsiteY23" fmla="*/ 1416531 h 1991147"/>
              <a:gd name="connsiteX24" fmla="*/ 4316719 w 9313541"/>
              <a:gd name="connsiteY24" fmla="*/ 1208187 h 1991147"/>
              <a:gd name="connsiteX25" fmla="*/ 4328293 w 9313541"/>
              <a:gd name="connsiteY25" fmla="*/ 1034567 h 1991147"/>
              <a:gd name="connsiteX26" fmla="*/ 4409316 w 9313541"/>
              <a:gd name="connsiteY26" fmla="*/ 952762 h 1991147"/>
              <a:gd name="connsiteX27" fmla="*/ 4606086 w 9313541"/>
              <a:gd name="connsiteY27" fmla="*/ 872521 h 1991147"/>
              <a:gd name="connsiteX28" fmla="*/ 4918602 w 9313541"/>
              <a:gd name="connsiteY28" fmla="*/ 814648 h 1991147"/>
              <a:gd name="connsiteX29" fmla="*/ 5092222 w 9313541"/>
              <a:gd name="connsiteY29" fmla="*/ 779924 h 1991147"/>
              <a:gd name="connsiteX30" fmla="*/ 5207969 w 9313541"/>
              <a:gd name="connsiteY30" fmla="*/ 745200 h 1991147"/>
              <a:gd name="connsiteX31" fmla="*/ 5277417 w 9313541"/>
              <a:gd name="connsiteY31" fmla="*/ 722050 h 1991147"/>
              <a:gd name="connsiteX32" fmla="*/ 5427888 w 9313541"/>
              <a:gd name="connsiteY32" fmla="*/ 641028 h 1991147"/>
              <a:gd name="connsiteX33" fmla="*/ 5555210 w 9313541"/>
              <a:gd name="connsiteY33" fmla="*/ 571580 h 1991147"/>
              <a:gd name="connsiteX34" fmla="*/ 5682531 w 9313541"/>
              <a:gd name="connsiteY34" fmla="*/ 478982 h 1991147"/>
              <a:gd name="connsiteX35" fmla="*/ 5798278 w 9313541"/>
              <a:gd name="connsiteY35" fmla="*/ 401296 h 1991147"/>
              <a:gd name="connsiteX36" fmla="*/ 5895645 w 9313541"/>
              <a:gd name="connsiteY36" fmla="*/ 321706 h 1991147"/>
              <a:gd name="connsiteX37" fmla="*/ 6006797 w 9313541"/>
              <a:gd name="connsiteY37" fmla="*/ 247663 h 1991147"/>
              <a:gd name="connsiteX38" fmla="*/ 6157268 w 9313541"/>
              <a:gd name="connsiteY38" fmla="*/ 143665 h 1991147"/>
              <a:gd name="connsiteX39" fmla="*/ 6277260 w 9313541"/>
              <a:gd name="connsiteY39" fmla="*/ 88351 h 1991147"/>
              <a:gd name="connsiteX40" fmla="*/ 6393182 w 9313541"/>
              <a:gd name="connsiteY40" fmla="*/ 32689 h 1991147"/>
              <a:gd name="connsiteX41" fmla="*/ 6525273 w 9313541"/>
              <a:gd name="connsiteY41" fmla="*/ 2385 h 1991147"/>
              <a:gd name="connsiteX42" fmla="*/ 6629271 w 9313541"/>
              <a:gd name="connsiteY42" fmla="*/ 2210 h 1991147"/>
              <a:gd name="connsiteX43" fmla="*/ 6812215 w 9313541"/>
              <a:gd name="connsiteY43" fmla="*/ 4420 h 1991147"/>
              <a:gd name="connsiteX44" fmla="*/ 7127731 w 9313541"/>
              <a:gd name="connsiteY44" fmla="*/ 16741 h 1991147"/>
              <a:gd name="connsiteX45" fmla="*/ 7814701 w 9313541"/>
              <a:gd name="connsiteY45" fmla="*/ 56816 h 1991147"/>
              <a:gd name="connsiteX46" fmla="*/ 8497094 w 9313541"/>
              <a:gd name="connsiteY46" fmla="*/ 133147 h 1991147"/>
              <a:gd name="connsiteX47" fmla="*/ 8873405 w 9313541"/>
              <a:gd name="connsiteY47" fmla="*/ 296798 h 1991147"/>
              <a:gd name="connsiteX48" fmla="*/ 9057616 w 9313541"/>
              <a:gd name="connsiteY48" fmla="*/ 523585 h 1991147"/>
              <a:gd name="connsiteX49" fmla="*/ 9224384 w 9313541"/>
              <a:gd name="connsiteY49" fmla="*/ 787929 h 1991147"/>
              <a:gd name="connsiteX50" fmla="*/ 9279228 w 9313541"/>
              <a:gd name="connsiteY50" fmla="*/ 935371 h 1991147"/>
              <a:gd name="connsiteX51" fmla="*/ 9312387 w 9313541"/>
              <a:gd name="connsiteY51" fmla="*/ 1228429 h 1991147"/>
              <a:gd name="connsiteX52" fmla="*/ 9238054 w 9313541"/>
              <a:gd name="connsiteY52" fmla="*/ 1728194 h 1991147"/>
              <a:gd name="connsiteX53" fmla="*/ 9079420 w 9313541"/>
              <a:gd name="connsiteY53" fmla="*/ 1980198 h 1991147"/>
              <a:gd name="connsiteX0" fmla="*/ 0 w 9313541"/>
              <a:gd name="connsiteY0" fmla="*/ 1906822 h 2193843"/>
              <a:gd name="connsiteX1" fmla="*/ 203027 w 9313541"/>
              <a:gd name="connsiteY1" fmla="*/ 1885585 h 2193843"/>
              <a:gd name="connsiteX2" fmla="*/ 313360 w 9313541"/>
              <a:gd name="connsiteY2" fmla="*/ 1852384 h 2193843"/>
              <a:gd name="connsiteX3" fmla="*/ 483326 w 9313541"/>
              <a:gd name="connsiteY3" fmla="*/ 1831145 h 2193843"/>
              <a:gd name="connsiteX4" fmla="*/ 682657 w 9313541"/>
              <a:gd name="connsiteY4" fmla="*/ 1822423 h 2193843"/>
              <a:gd name="connsiteX5" fmla="*/ 931000 w 9313541"/>
              <a:gd name="connsiteY5" fmla="*/ 1853310 h 2193843"/>
              <a:gd name="connsiteX6" fmla="*/ 1091467 w 9313541"/>
              <a:gd name="connsiteY6" fmla="*/ 1868041 h 2193843"/>
              <a:gd name="connsiteX7" fmla="*/ 1272577 w 9313541"/>
              <a:gd name="connsiteY7" fmla="*/ 1856369 h 2193843"/>
              <a:gd name="connsiteX8" fmla="*/ 1668914 w 9313541"/>
              <a:gd name="connsiteY8" fmla="*/ 1782532 h 2193843"/>
              <a:gd name="connsiteX9" fmla="*/ 2124659 w 9313541"/>
              <a:gd name="connsiteY9" fmla="*/ 1665306 h 2193843"/>
              <a:gd name="connsiteX10" fmla="*/ 2360597 w 9313541"/>
              <a:gd name="connsiteY10" fmla="*/ 1543853 h 2193843"/>
              <a:gd name="connsiteX11" fmla="*/ 2547357 w 9313541"/>
              <a:gd name="connsiteY11" fmla="*/ 1500110 h 2193843"/>
              <a:gd name="connsiteX12" fmla="*/ 2835159 w 9313541"/>
              <a:gd name="connsiteY12" fmla="*/ 1439681 h 2193843"/>
              <a:gd name="connsiteX13" fmla="*/ 3051533 w 9313541"/>
              <a:gd name="connsiteY13" fmla="*/ 1423987 h 2193843"/>
              <a:gd name="connsiteX14" fmla="*/ 3413893 w 9313541"/>
              <a:gd name="connsiteY14" fmla="*/ 1451255 h 2193843"/>
              <a:gd name="connsiteX15" fmla="*/ 3532978 w 9313541"/>
              <a:gd name="connsiteY15" fmla="*/ 1524040 h 2193843"/>
              <a:gd name="connsiteX16" fmla="*/ 3633812 w 9313541"/>
              <a:gd name="connsiteY16" fmla="*/ 1648025 h 2193843"/>
              <a:gd name="connsiteX17" fmla="*/ 3825316 w 9313541"/>
              <a:gd name="connsiteY17" fmla="*/ 1842190 h 2193843"/>
              <a:gd name="connsiteX18" fmla="*/ 4138980 w 9313541"/>
              <a:gd name="connsiteY18" fmla="*/ 1991147 h 2193843"/>
              <a:gd name="connsiteX19" fmla="*/ 4358597 w 9313541"/>
              <a:gd name="connsiteY19" fmla="*/ 1981306 h 2193843"/>
              <a:gd name="connsiteX20" fmla="*/ 4490339 w 9313541"/>
              <a:gd name="connsiteY20" fmla="*/ 1925818 h 2193843"/>
              <a:gd name="connsiteX21" fmla="*/ 4536637 w 9313541"/>
              <a:gd name="connsiteY21" fmla="*/ 1867944 h 2193843"/>
              <a:gd name="connsiteX22" fmla="*/ 4525063 w 9313541"/>
              <a:gd name="connsiteY22" fmla="*/ 1705899 h 2193843"/>
              <a:gd name="connsiteX23" fmla="*/ 4409316 w 9313541"/>
              <a:gd name="connsiteY23" fmla="*/ 1416531 h 2193843"/>
              <a:gd name="connsiteX24" fmla="*/ 4316719 w 9313541"/>
              <a:gd name="connsiteY24" fmla="*/ 1208187 h 2193843"/>
              <a:gd name="connsiteX25" fmla="*/ 4328293 w 9313541"/>
              <a:gd name="connsiteY25" fmla="*/ 1034567 h 2193843"/>
              <a:gd name="connsiteX26" fmla="*/ 4409316 w 9313541"/>
              <a:gd name="connsiteY26" fmla="*/ 952762 h 2193843"/>
              <a:gd name="connsiteX27" fmla="*/ 4606086 w 9313541"/>
              <a:gd name="connsiteY27" fmla="*/ 872521 h 2193843"/>
              <a:gd name="connsiteX28" fmla="*/ 4918602 w 9313541"/>
              <a:gd name="connsiteY28" fmla="*/ 814648 h 2193843"/>
              <a:gd name="connsiteX29" fmla="*/ 5092222 w 9313541"/>
              <a:gd name="connsiteY29" fmla="*/ 779924 h 2193843"/>
              <a:gd name="connsiteX30" fmla="*/ 5207969 w 9313541"/>
              <a:gd name="connsiteY30" fmla="*/ 745200 h 2193843"/>
              <a:gd name="connsiteX31" fmla="*/ 5277417 w 9313541"/>
              <a:gd name="connsiteY31" fmla="*/ 722050 h 2193843"/>
              <a:gd name="connsiteX32" fmla="*/ 5427888 w 9313541"/>
              <a:gd name="connsiteY32" fmla="*/ 641028 h 2193843"/>
              <a:gd name="connsiteX33" fmla="*/ 5555210 w 9313541"/>
              <a:gd name="connsiteY33" fmla="*/ 571580 h 2193843"/>
              <a:gd name="connsiteX34" fmla="*/ 5682531 w 9313541"/>
              <a:gd name="connsiteY34" fmla="*/ 478982 h 2193843"/>
              <a:gd name="connsiteX35" fmla="*/ 5798278 w 9313541"/>
              <a:gd name="connsiteY35" fmla="*/ 401296 h 2193843"/>
              <a:gd name="connsiteX36" fmla="*/ 5895645 w 9313541"/>
              <a:gd name="connsiteY36" fmla="*/ 321706 h 2193843"/>
              <a:gd name="connsiteX37" fmla="*/ 6006797 w 9313541"/>
              <a:gd name="connsiteY37" fmla="*/ 247663 h 2193843"/>
              <a:gd name="connsiteX38" fmla="*/ 6157268 w 9313541"/>
              <a:gd name="connsiteY38" fmla="*/ 143665 h 2193843"/>
              <a:gd name="connsiteX39" fmla="*/ 6277260 w 9313541"/>
              <a:gd name="connsiteY39" fmla="*/ 88351 h 2193843"/>
              <a:gd name="connsiteX40" fmla="*/ 6393182 w 9313541"/>
              <a:gd name="connsiteY40" fmla="*/ 32689 h 2193843"/>
              <a:gd name="connsiteX41" fmla="*/ 6525273 w 9313541"/>
              <a:gd name="connsiteY41" fmla="*/ 2385 h 2193843"/>
              <a:gd name="connsiteX42" fmla="*/ 6629271 w 9313541"/>
              <a:gd name="connsiteY42" fmla="*/ 2210 h 2193843"/>
              <a:gd name="connsiteX43" fmla="*/ 6812215 w 9313541"/>
              <a:gd name="connsiteY43" fmla="*/ 4420 h 2193843"/>
              <a:gd name="connsiteX44" fmla="*/ 7127731 w 9313541"/>
              <a:gd name="connsiteY44" fmla="*/ 16741 h 2193843"/>
              <a:gd name="connsiteX45" fmla="*/ 7814701 w 9313541"/>
              <a:gd name="connsiteY45" fmla="*/ 56816 h 2193843"/>
              <a:gd name="connsiteX46" fmla="*/ 8497094 w 9313541"/>
              <a:gd name="connsiteY46" fmla="*/ 133147 h 2193843"/>
              <a:gd name="connsiteX47" fmla="*/ 8873405 w 9313541"/>
              <a:gd name="connsiteY47" fmla="*/ 296798 h 2193843"/>
              <a:gd name="connsiteX48" fmla="*/ 9057616 w 9313541"/>
              <a:gd name="connsiteY48" fmla="*/ 523585 h 2193843"/>
              <a:gd name="connsiteX49" fmla="*/ 9224384 w 9313541"/>
              <a:gd name="connsiteY49" fmla="*/ 787929 h 2193843"/>
              <a:gd name="connsiteX50" fmla="*/ 9279228 w 9313541"/>
              <a:gd name="connsiteY50" fmla="*/ 935371 h 2193843"/>
              <a:gd name="connsiteX51" fmla="*/ 9312387 w 9313541"/>
              <a:gd name="connsiteY51" fmla="*/ 1228429 h 2193843"/>
              <a:gd name="connsiteX52" fmla="*/ 9238054 w 9313541"/>
              <a:gd name="connsiteY52" fmla="*/ 1728194 h 2193843"/>
              <a:gd name="connsiteX53" fmla="*/ 8874321 w 9313541"/>
              <a:gd name="connsiteY53" fmla="*/ 2193843 h 2193843"/>
              <a:gd name="connsiteX0" fmla="*/ 0 w 9313541"/>
              <a:gd name="connsiteY0" fmla="*/ 1906822 h 2159660"/>
              <a:gd name="connsiteX1" fmla="*/ 203027 w 9313541"/>
              <a:gd name="connsiteY1" fmla="*/ 1885585 h 2159660"/>
              <a:gd name="connsiteX2" fmla="*/ 313360 w 9313541"/>
              <a:gd name="connsiteY2" fmla="*/ 1852384 h 2159660"/>
              <a:gd name="connsiteX3" fmla="*/ 483326 w 9313541"/>
              <a:gd name="connsiteY3" fmla="*/ 1831145 h 2159660"/>
              <a:gd name="connsiteX4" fmla="*/ 682657 w 9313541"/>
              <a:gd name="connsiteY4" fmla="*/ 1822423 h 2159660"/>
              <a:gd name="connsiteX5" fmla="*/ 931000 w 9313541"/>
              <a:gd name="connsiteY5" fmla="*/ 1853310 h 2159660"/>
              <a:gd name="connsiteX6" fmla="*/ 1091467 w 9313541"/>
              <a:gd name="connsiteY6" fmla="*/ 1868041 h 2159660"/>
              <a:gd name="connsiteX7" fmla="*/ 1272577 w 9313541"/>
              <a:gd name="connsiteY7" fmla="*/ 1856369 h 2159660"/>
              <a:gd name="connsiteX8" fmla="*/ 1668914 w 9313541"/>
              <a:gd name="connsiteY8" fmla="*/ 1782532 h 2159660"/>
              <a:gd name="connsiteX9" fmla="*/ 2124659 w 9313541"/>
              <a:gd name="connsiteY9" fmla="*/ 1665306 h 2159660"/>
              <a:gd name="connsiteX10" fmla="*/ 2360597 w 9313541"/>
              <a:gd name="connsiteY10" fmla="*/ 1543853 h 2159660"/>
              <a:gd name="connsiteX11" fmla="*/ 2547357 w 9313541"/>
              <a:gd name="connsiteY11" fmla="*/ 1500110 h 2159660"/>
              <a:gd name="connsiteX12" fmla="*/ 2835159 w 9313541"/>
              <a:gd name="connsiteY12" fmla="*/ 1439681 h 2159660"/>
              <a:gd name="connsiteX13" fmla="*/ 3051533 w 9313541"/>
              <a:gd name="connsiteY13" fmla="*/ 1423987 h 2159660"/>
              <a:gd name="connsiteX14" fmla="*/ 3413893 w 9313541"/>
              <a:gd name="connsiteY14" fmla="*/ 1451255 h 2159660"/>
              <a:gd name="connsiteX15" fmla="*/ 3532978 w 9313541"/>
              <a:gd name="connsiteY15" fmla="*/ 1524040 h 2159660"/>
              <a:gd name="connsiteX16" fmla="*/ 3633812 w 9313541"/>
              <a:gd name="connsiteY16" fmla="*/ 1648025 h 2159660"/>
              <a:gd name="connsiteX17" fmla="*/ 3825316 w 9313541"/>
              <a:gd name="connsiteY17" fmla="*/ 1842190 h 2159660"/>
              <a:gd name="connsiteX18" fmla="*/ 4138980 w 9313541"/>
              <a:gd name="connsiteY18" fmla="*/ 1991147 h 2159660"/>
              <a:gd name="connsiteX19" fmla="*/ 4358597 w 9313541"/>
              <a:gd name="connsiteY19" fmla="*/ 1981306 h 2159660"/>
              <a:gd name="connsiteX20" fmla="*/ 4490339 w 9313541"/>
              <a:gd name="connsiteY20" fmla="*/ 1925818 h 2159660"/>
              <a:gd name="connsiteX21" fmla="*/ 4536637 w 9313541"/>
              <a:gd name="connsiteY21" fmla="*/ 1867944 h 2159660"/>
              <a:gd name="connsiteX22" fmla="*/ 4525063 w 9313541"/>
              <a:gd name="connsiteY22" fmla="*/ 1705899 h 2159660"/>
              <a:gd name="connsiteX23" fmla="*/ 4409316 w 9313541"/>
              <a:gd name="connsiteY23" fmla="*/ 1416531 h 2159660"/>
              <a:gd name="connsiteX24" fmla="*/ 4316719 w 9313541"/>
              <a:gd name="connsiteY24" fmla="*/ 1208187 h 2159660"/>
              <a:gd name="connsiteX25" fmla="*/ 4328293 w 9313541"/>
              <a:gd name="connsiteY25" fmla="*/ 1034567 h 2159660"/>
              <a:gd name="connsiteX26" fmla="*/ 4409316 w 9313541"/>
              <a:gd name="connsiteY26" fmla="*/ 952762 h 2159660"/>
              <a:gd name="connsiteX27" fmla="*/ 4606086 w 9313541"/>
              <a:gd name="connsiteY27" fmla="*/ 872521 h 2159660"/>
              <a:gd name="connsiteX28" fmla="*/ 4918602 w 9313541"/>
              <a:gd name="connsiteY28" fmla="*/ 814648 h 2159660"/>
              <a:gd name="connsiteX29" fmla="*/ 5092222 w 9313541"/>
              <a:gd name="connsiteY29" fmla="*/ 779924 h 2159660"/>
              <a:gd name="connsiteX30" fmla="*/ 5207969 w 9313541"/>
              <a:gd name="connsiteY30" fmla="*/ 745200 h 2159660"/>
              <a:gd name="connsiteX31" fmla="*/ 5277417 w 9313541"/>
              <a:gd name="connsiteY31" fmla="*/ 722050 h 2159660"/>
              <a:gd name="connsiteX32" fmla="*/ 5427888 w 9313541"/>
              <a:gd name="connsiteY32" fmla="*/ 641028 h 2159660"/>
              <a:gd name="connsiteX33" fmla="*/ 5555210 w 9313541"/>
              <a:gd name="connsiteY33" fmla="*/ 571580 h 2159660"/>
              <a:gd name="connsiteX34" fmla="*/ 5682531 w 9313541"/>
              <a:gd name="connsiteY34" fmla="*/ 478982 h 2159660"/>
              <a:gd name="connsiteX35" fmla="*/ 5798278 w 9313541"/>
              <a:gd name="connsiteY35" fmla="*/ 401296 h 2159660"/>
              <a:gd name="connsiteX36" fmla="*/ 5895645 w 9313541"/>
              <a:gd name="connsiteY36" fmla="*/ 321706 h 2159660"/>
              <a:gd name="connsiteX37" fmla="*/ 6006797 w 9313541"/>
              <a:gd name="connsiteY37" fmla="*/ 247663 h 2159660"/>
              <a:gd name="connsiteX38" fmla="*/ 6157268 w 9313541"/>
              <a:gd name="connsiteY38" fmla="*/ 143665 h 2159660"/>
              <a:gd name="connsiteX39" fmla="*/ 6277260 w 9313541"/>
              <a:gd name="connsiteY39" fmla="*/ 88351 h 2159660"/>
              <a:gd name="connsiteX40" fmla="*/ 6393182 w 9313541"/>
              <a:gd name="connsiteY40" fmla="*/ 32689 h 2159660"/>
              <a:gd name="connsiteX41" fmla="*/ 6525273 w 9313541"/>
              <a:gd name="connsiteY41" fmla="*/ 2385 h 2159660"/>
              <a:gd name="connsiteX42" fmla="*/ 6629271 w 9313541"/>
              <a:gd name="connsiteY42" fmla="*/ 2210 h 2159660"/>
              <a:gd name="connsiteX43" fmla="*/ 6812215 w 9313541"/>
              <a:gd name="connsiteY43" fmla="*/ 4420 h 2159660"/>
              <a:gd name="connsiteX44" fmla="*/ 7127731 w 9313541"/>
              <a:gd name="connsiteY44" fmla="*/ 16741 h 2159660"/>
              <a:gd name="connsiteX45" fmla="*/ 7814701 w 9313541"/>
              <a:gd name="connsiteY45" fmla="*/ 56816 h 2159660"/>
              <a:gd name="connsiteX46" fmla="*/ 8497094 w 9313541"/>
              <a:gd name="connsiteY46" fmla="*/ 133147 h 2159660"/>
              <a:gd name="connsiteX47" fmla="*/ 8873405 w 9313541"/>
              <a:gd name="connsiteY47" fmla="*/ 296798 h 2159660"/>
              <a:gd name="connsiteX48" fmla="*/ 9057616 w 9313541"/>
              <a:gd name="connsiteY48" fmla="*/ 523585 h 2159660"/>
              <a:gd name="connsiteX49" fmla="*/ 9224384 w 9313541"/>
              <a:gd name="connsiteY49" fmla="*/ 787929 h 2159660"/>
              <a:gd name="connsiteX50" fmla="*/ 9279228 w 9313541"/>
              <a:gd name="connsiteY50" fmla="*/ 935371 h 2159660"/>
              <a:gd name="connsiteX51" fmla="*/ 9312387 w 9313541"/>
              <a:gd name="connsiteY51" fmla="*/ 1228429 h 2159660"/>
              <a:gd name="connsiteX52" fmla="*/ 9238054 w 9313541"/>
              <a:gd name="connsiteY52" fmla="*/ 1728194 h 2159660"/>
              <a:gd name="connsiteX53" fmla="*/ 8917050 w 9313541"/>
              <a:gd name="connsiteY53" fmla="*/ 2159660 h 215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313541" h="2159660">
                <a:moveTo>
                  <a:pt x="0" y="1906822"/>
                </a:moveTo>
                <a:lnTo>
                  <a:pt x="203027" y="1885585"/>
                </a:lnTo>
                <a:lnTo>
                  <a:pt x="313360" y="1852384"/>
                </a:lnTo>
                <a:cubicBezTo>
                  <a:pt x="361588" y="1838880"/>
                  <a:pt x="421777" y="1836138"/>
                  <a:pt x="483326" y="1831145"/>
                </a:cubicBezTo>
                <a:cubicBezTo>
                  <a:pt x="544875" y="1826152"/>
                  <a:pt x="622855" y="1841714"/>
                  <a:pt x="682657" y="1822423"/>
                </a:cubicBezTo>
                <a:lnTo>
                  <a:pt x="931000" y="1853310"/>
                </a:lnTo>
                <a:cubicBezTo>
                  <a:pt x="981157" y="1848949"/>
                  <a:pt x="1034538" y="1867531"/>
                  <a:pt x="1091467" y="1868041"/>
                </a:cubicBezTo>
                <a:cubicBezTo>
                  <a:pt x="1148396" y="1868551"/>
                  <a:pt x="1222420" y="1871802"/>
                  <a:pt x="1272577" y="1856369"/>
                </a:cubicBezTo>
                <a:lnTo>
                  <a:pt x="1668914" y="1782532"/>
                </a:lnTo>
                <a:lnTo>
                  <a:pt x="2124659" y="1665306"/>
                </a:lnTo>
                <a:cubicBezTo>
                  <a:pt x="2188576" y="1639277"/>
                  <a:pt x="2290147" y="1571386"/>
                  <a:pt x="2360597" y="1543853"/>
                </a:cubicBezTo>
                <a:cubicBezTo>
                  <a:pt x="2431047" y="1516320"/>
                  <a:pt x="2468263" y="1517472"/>
                  <a:pt x="2547357" y="1500110"/>
                </a:cubicBezTo>
                <a:cubicBezTo>
                  <a:pt x="2626451" y="1482748"/>
                  <a:pt x="2751130" y="1452368"/>
                  <a:pt x="2835159" y="1439681"/>
                </a:cubicBezTo>
                <a:cubicBezTo>
                  <a:pt x="2919188" y="1426994"/>
                  <a:pt x="3001376" y="1427845"/>
                  <a:pt x="3051533" y="1423987"/>
                </a:cubicBezTo>
                <a:cubicBezTo>
                  <a:pt x="3259130" y="1430278"/>
                  <a:pt x="3333652" y="1434580"/>
                  <a:pt x="3413893" y="1451255"/>
                </a:cubicBezTo>
                <a:cubicBezTo>
                  <a:pt x="3494134" y="1467931"/>
                  <a:pt x="3496325" y="1491245"/>
                  <a:pt x="3532978" y="1524040"/>
                </a:cubicBezTo>
                <a:cubicBezTo>
                  <a:pt x="3569631" y="1556835"/>
                  <a:pt x="3585089" y="1595000"/>
                  <a:pt x="3633812" y="1648025"/>
                </a:cubicBezTo>
                <a:cubicBezTo>
                  <a:pt x="3682535" y="1701050"/>
                  <a:pt x="3740435" y="1784317"/>
                  <a:pt x="3825316" y="1842190"/>
                </a:cubicBezTo>
                <a:cubicBezTo>
                  <a:pt x="3908268" y="1894276"/>
                  <a:pt x="4048251" y="1957557"/>
                  <a:pt x="4138980" y="1991147"/>
                </a:cubicBezTo>
                <a:cubicBezTo>
                  <a:pt x="4214905" y="1990997"/>
                  <a:pt x="4300037" y="1992194"/>
                  <a:pt x="4358597" y="1981306"/>
                </a:cubicBezTo>
                <a:cubicBezTo>
                  <a:pt x="4417157" y="1970418"/>
                  <a:pt x="4460666" y="1944712"/>
                  <a:pt x="4490339" y="1925818"/>
                </a:cubicBezTo>
                <a:cubicBezTo>
                  <a:pt x="4520012" y="1906924"/>
                  <a:pt x="4519450" y="1893725"/>
                  <a:pt x="4536637" y="1867944"/>
                </a:cubicBezTo>
                <a:cubicBezTo>
                  <a:pt x="4532779" y="1813929"/>
                  <a:pt x="4546283" y="1781134"/>
                  <a:pt x="4525063" y="1705899"/>
                </a:cubicBezTo>
                <a:cubicBezTo>
                  <a:pt x="4503843" y="1630664"/>
                  <a:pt x="4444040" y="1499483"/>
                  <a:pt x="4409316" y="1416531"/>
                </a:cubicBezTo>
                <a:cubicBezTo>
                  <a:pt x="4374592" y="1333579"/>
                  <a:pt x="4330223" y="1271848"/>
                  <a:pt x="4316719" y="1208187"/>
                </a:cubicBezTo>
                <a:cubicBezTo>
                  <a:pt x="4303215" y="1144526"/>
                  <a:pt x="4312860" y="1077138"/>
                  <a:pt x="4328293" y="1034567"/>
                </a:cubicBezTo>
                <a:cubicBezTo>
                  <a:pt x="4343726" y="991996"/>
                  <a:pt x="4363017" y="979770"/>
                  <a:pt x="4409316" y="952762"/>
                </a:cubicBezTo>
                <a:cubicBezTo>
                  <a:pt x="4455615" y="925754"/>
                  <a:pt x="4521205" y="895540"/>
                  <a:pt x="4606086" y="872521"/>
                </a:cubicBezTo>
                <a:cubicBezTo>
                  <a:pt x="4690967" y="849502"/>
                  <a:pt x="4837579" y="830081"/>
                  <a:pt x="4918602" y="814648"/>
                </a:cubicBezTo>
                <a:cubicBezTo>
                  <a:pt x="4999625" y="799215"/>
                  <a:pt x="5043994" y="791499"/>
                  <a:pt x="5092222" y="779924"/>
                </a:cubicBezTo>
                <a:cubicBezTo>
                  <a:pt x="5140450" y="768349"/>
                  <a:pt x="5123434" y="773378"/>
                  <a:pt x="5207969" y="745200"/>
                </a:cubicBezTo>
                <a:lnTo>
                  <a:pt x="5277417" y="722050"/>
                </a:lnTo>
                <a:cubicBezTo>
                  <a:pt x="5314070" y="704688"/>
                  <a:pt x="5393164" y="660319"/>
                  <a:pt x="5427888" y="641028"/>
                </a:cubicBezTo>
                <a:cubicBezTo>
                  <a:pt x="5474187" y="615950"/>
                  <a:pt x="5512770" y="598588"/>
                  <a:pt x="5555210" y="571580"/>
                </a:cubicBezTo>
                <a:cubicBezTo>
                  <a:pt x="5597651" y="544572"/>
                  <a:pt x="5642020" y="507363"/>
                  <a:pt x="5682531" y="478982"/>
                </a:cubicBezTo>
                <a:cubicBezTo>
                  <a:pt x="5723042" y="450601"/>
                  <a:pt x="5762759" y="427509"/>
                  <a:pt x="5798278" y="401296"/>
                </a:cubicBezTo>
                <a:cubicBezTo>
                  <a:pt x="5833797" y="375083"/>
                  <a:pt x="5860892" y="347311"/>
                  <a:pt x="5895645" y="321706"/>
                </a:cubicBezTo>
                <a:cubicBezTo>
                  <a:pt x="5930398" y="296101"/>
                  <a:pt x="5963193" y="277337"/>
                  <a:pt x="6006797" y="247663"/>
                </a:cubicBezTo>
                <a:cubicBezTo>
                  <a:pt x="6050401" y="217990"/>
                  <a:pt x="6120615" y="161027"/>
                  <a:pt x="6157268" y="143665"/>
                </a:cubicBezTo>
                <a:lnTo>
                  <a:pt x="6277260" y="88351"/>
                </a:lnTo>
                <a:cubicBezTo>
                  <a:pt x="6311984" y="72918"/>
                  <a:pt x="6356529" y="50051"/>
                  <a:pt x="6393182" y="32689"/>
                </a:cubicBezTo>
                <a:cubicBezTo>
                  <a:pt x="6441410" y="11469"/>
                  <a:pt x="6485925" y="7465"/>
                  <a:pt x="6525273" y="2385"/>
                </a:cubicBezTo>
                <a:cubicBezTo>
                  <a:pt x="6564621" y="-2695"/>
                  <a:pt x="6581447" y="1871"/>
                  <a:pt x="6629271" y="2210"/>
                </a:cubicBezTo>
                <a:lnTo>
                  <a:pt x="6812215" y="4420"/>
                </a:lnTo>
                <a:cubicBezTo>
                  <a:pt x="6895292" y="6842"/>
                  <a:pt x="7015842" y="22019"/>
                  <a:pt x="7127731" y="16741"/>
                </a:cubicBezTo>
                <a:lnTo>
                  <a:pt x="7814701" y="56816"/>
                </a:lnTo>
                <a:lnTo>
                  <a:pt x="8497094" y="133147"/>
                </a:lnTo>
                <a:cubicBezTo>
                  <a:pt x="8713461" y="164140"/>
                  <a:pt x="8779985" y="217940"/>
                  <a:pt x="8873405" y="296798"/>
                </a:cubicBezTo>
                <a:cubicBezTo>
                  <a:pt x="8966825" y="375656"/>
                  <a:pt x="8999120" y="441730"/>
                  <a:pt x="9057616" y="523585"/>
                </a:cubicBezTo>
                <a:cubicBezTo>
                  <a:pt x="9116112" y="605440"/>
                  <a:pt x="9187449" y="719298"/>
                  <a:pt x="9224384" y="787929"/>
                </a:cubicBezTo>
                <a:cubicBezTo>
                  <a:pt x="9261319" y="856560"/>
                  <a:pt x="9264561" y="861954"/>
                  <a:pt x="9279228" y="935371"/>
                </a:cubicBezTo>
                <a:cubicBezTo>
                  <a:pt x="9293895" y="1008788"/>
                  <a:pt x="9319249" y="1096292"/>
                  <a:pt x="9312387" y="1228429"/>
                </a:cubicBezTo>
                <a:cubicBezTo>
                  <a:pt x="9305525" y="1360566"/>
                  <a:pt x="9303943" y="1572989"/>
                  <a:pt x="9238054" y="1728194"/>
                </a:cubicBezTo>
                <a:cubicBezTo>
                  <a:pt x="9172165" y="1883399"/>
                  <a:pt x="8994741" y="2092481"/>
                  <a:pt x="8917050" y="2159660"/>
                </a:cubicBezTo>
              </a:path>
            </a:pathLst>
          </a:custGeom>
          <a:ln w="15875" cmpd="sng">
            <a:solidFill>
              <a:schemeClr val="bg2">
                <a:lumMod val="20000"/>
                <a:lumOff val="80000"/>
              </a:schemeClr>
            </a:solidFill>
            <a:prstDash val="sysDash"/>
          </a:ln>
          <a:effectLst>
            <a:outerShdw blurRad="50800" dist="38100" dir="1800000" algn="tl" rotWithShape="0">
              <a:prstClr val="black">
                <a:alpha val="40000"/>
              </a:prstClr>
            </a:outerShdw>
            <a:softEdge rad="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pic>
        <p:nvPicPr>
          <p:cNvPr id="51" name="Picture 50">
            <a:extLst>
              <a:ext uri="{FF2B5EF4-FFF2-40B4-BE49-F238E27FC236}">
                <a16:creationId xmlns:a16="http://schemas.microsoft.com/office/drawing/2014/main" xmlns="" id="{1A93AD6F-3F1F-4AE8-A5DE-049252E38C68}"/>
              </a:ext>
            </a:extLst>
          </p:cNvPr>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258369" y="2273783"/>
            <a:ext cx="602457" cy="418790"/>
          </a:xfrm>
          <a:prstGeom prst="rect">
            <a:avLst/>
          </a:prstGeom>
        </p:spPr>
      </p:pic>
      <p:cxnSp>
        <p:nvCxnSpPr>
          <p:cNvPr id="52" name="Straight Connector 51">
            <a:extLst>
              <a:ext uri="{FF2B5EF4-FFF2-40B4-BE49-F238E27FC236}">
                <a16:creationId xmlns:a16="http://schemas.microsoft.com/office/drawing/2014/main" xmlns="" id="{90157554-B973-4FEE-8076-F529FDFB9CEF}"/>
              </a:ext>
            </a:extLst>
          </p:cNvPr>
          <p:cNvCxnSpPr>
            <a:cxnSpLocks/>
          </p:cNvCxnSpPr>
          <p:nvPr/>
        </p:nvCxnSpPr>
        <p:spPr>
          <a:xfrm>
            <a:off x="1379077" y="1996069"/>
            <a:ext cx="194363" cy="346551"/>
          </a:xfrm>
          <a:prstGeom prst="line">
            <a:avLst/>
          </a:prstGeom>
          <a:ln w="15875">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xmlns="" id="{5938C81F-0700-4CE9-A19E-8F37D3FFF746}"/>
              </a:ext>
            </a:extLst>
          </p:cNvPr>
          <p:cNvCxnSpPr>
            <a:cxnSpLocks/>
          </p:cNvCxnSpPr>
          <p:nvPr/>
        </p:nvCxnSpPr>
        <p:spPr>
          <a:xfrm flipH="1">
            <a:off x="4273455" y="1404948"/>
            <a:ext cx="208604" cy="159753"/>
          </a:xfrm>
          <a:prstGeom prst="line">
            <a:avLst/>
          </a:prstGeom>
          <a:ln w="15875">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xmlns="" id="{7E332989-D9CF-4DEC-BB46-32B0D2B56C6E}"/>
              </a:ext>
            </a:extLst>
          </p:cNvPr>
          <p:cNvCxnSpPr/>
          <p:nvPr/>
        </p:nvCxnSpPr>
        <p:spPr>
          <a:xfrm flipH="1">
            <a:off x="2450490" y="1996069"/>
            <a:ext cx="208604" cy="292723"/>
          </a:xfrm>
          <a:prstGeom prst="line">
            <a:avLst/>
          </a:prstGeom>
          <a:ln w="15875">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xmlns="" id="{0130C3E3-E139-445A-8F51-A19923E806C6}"/>
              </a:ext>
            </a:extLst>
          </p:cNvPr>
          <p:cNvCxnSpPr>
            <a:cxnSpLocks/>
          </p:cNvCxnSpPr>
          <p:nvPr/>
        </p:nvCxnSpPr>
        <p:spPr>
          <a:xfrm flipH="1">
            <a:off x="5677790" y="2702601"/>
            <a:ext cx="317294" cy="199938"/>
          </a:xfrm>
          <a:prstGeom prst="line">
            <a:avLst/>
          </a:prstGeom>
          <a:ln w="15875">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xmlns="" id="{0C49A256-0940-4373-9F5F-3777FED6900E}"/>
              </a:ext>
            </a:extLst>
          </p:cNvPr>
          <p:cNvSpPr txBox="1"/>
          <p:nvPr/>
        </p:nvSpPr>
        <p:spPr>
          <a:xfrm>
            <a:off x="806689" y="1810529"/>
            <a:ext cx="1252769" cy="200055"/>
          </a:xfrm>
          <a:prstGeom prst="rect">
            <a:avLst/>
          </a:prstGeom>
          <a:noFill/>
        </p:spPr>
        <p:txBody>
          <a:bodyPr wrap="square" rtlCol="0">
            <a:spAutoFit/>
          </a:bodyPr>
          <a:lstStyle/>
          <a:p>
            <a:r>
              <a:rPr lang="en-AU" sz="700" dirty="0">
                <a:latin typeface="+mn-lt"/>
              </a:rPr>
              <a:t>Cut and cover tunnel</a:t>
            </a:r>
          </a:p>
        </p:txBody>
      </p:sp>
      <p:sp>
        <p:nvSpPr>
          <p:cNvPr id="57" name="TextBox 56">
            <a:extLst>
              <a:ext uri="{FF2B5EF4-FFF2-40B4-BE49-F238E27FC236}">
                <a16:creationId xmlns:a16="http://schemas.microsoft.com/office/drawing/2014/main" xmlns="" id="{2D6F3004-72A1-4F0C-9ACE-A16C75517D31}"/>
              </a:ext>
            </a:extLst>
          </p:cNvPr>
          <p:cNvSpPr txBox="1"/>
          <p:nvPr/>
        </p:nvSpPr>
        <p:spPr>
          <a:xfrm>
            <a:off x="2223379" y="1610361"/>
            <a:ext cx="1214218" cy="415498"/>
          </a:xfrm>
          <a:prstGeom prst="rect">
            <a:avLst/>
          </a:prstGeom>
          <a:noFill/>
        </p:spPr>
        <p:txBody>
          <a:bodyPr wrap="square" rtlCol="0">
            <a:spAutoFit/>
          </a:bodyPr>
          <a:lstStyle/>
          <a:p>
            <a:r>
              <a:rPr lang="en-AU" sz="700" dirty="0">
                <a:latin typeface="+mn-lt"/>
              </a:rPr>
              <a:t>“Simple” on-grade road and elevated sections of road </a:t>
            </a:r>
          </a:p>
        </p:txBody>
      </p:sp>
      <p:sp>
        <p:nvSpPr>
          <p:cNvPr id="58" name="TextBox 57">
            <a:extLst>
              <a:ext uri="{FF2B5EF4-FFF2-40B4-BE49-F238E27FC236}">
                <a16:creationId xmlns:a16="http://schemas.microsoft.com/office/drawing/2014/main" xmlns="" id="{C22E5701-D3C5-4688-A5EC-DA04E7663B20}"/>
              </a:ext>
            </a:extLst>
          </p:cNvPr>
          <p:cNvSpPr txBox="1"/>
          <p:nvPr/>
        </p:nvSpPr>
        <p:spPr>
          <a:xfrm>
            <a:off x="4494373" y="1287448"/>
            <a:ext cx="1807973" cy="307777"/>
          </a:xfrm>
          <a:prstGeom prst="rect">
            <a:avLst/>
          </a:prstGeom>
          <a:noFill/>
        </p:spPr>
        <p:txBody>
          <a:bodyPr wrap="square" rtlCol="0">
            <a:spAutoFit/>
          </a:bodyPr>
          <a:lstStyle/>
          <a:p>
            <a:r>
              <a:rPr lang="en-AU" sz="700" dirty="0">
                <a:latin typeface="+mn-lt"/>
              </a:rPr>
              <a:t>Road at junction of rail involving third party works</a:t>
            </a:r>
          </a:p>
        </p:txBody>
      </p:sp>
      <p:sp>
        <p:nvSpPr>
          <p:cNvPr id="59" name="TextBox 58">
            <a:extLst>
              <a:ext uri="{FF2B5EF4-FFF2-40B4-BE49-F238E27FC236}">
                <a16:creationId xmlns:a16="http://schemas.microsoft.com/office/drawing/2014/main" xmlns="" id="{ACB8AEAA-E7C6-40B2-8646-62AEFAEFCC97}"/>
              </a:ext>
            </a:extLst>
          </p:cNvPr>
          <p:cNvSpPr txBox="1"/>
          <p:nvPr/>
        </p:nvSpPr>
        <p:spPr>
          <a:xfrm>
            <a:off x="5972331" y="2570242"/>
            <a:ext cx="814839" cy="200055"/>
          </a:xfrm>
          <a:prstGeom prst="rect">
            <a:avLst/>
          </a:prstGeom>
          <a:noFill/>
        </p:spPr>
        <p:txBody>
          <a:bodyPr wrap="square" rtlCol="0">
            <a:spAutoFit/>
          </a:bodyPr>
          <a:lstStyle/>
          <a:p>
            <a:r>
              <a:rPr lang="en-AU" sz="700" dirty="0">
                <a:latin typeface="+mn-lt"/>
              </a:rPr>
              <a:t>Driven tunnel</a:t>
            </a:r>
          </a:p>
        </p:txBody>
      </p:sp>
      <p:pic>
        <p:nvPicPr>
          <p:cNvPr id="60" name="Picture 59">
            <a:extLst>
              <a:ext uri="{FF2B5EF4-FFF2-40B4-BE49-F238E27FC236}">
                <a16:creationId xmlns:a16="http://schemas.microsoft.com/office/drawing/2014/main" xmlns="" id="{9AA5F796-8A56-47DB-995E-DDFA00397943}"/>
              </a:ext>
            </a:extLst>
          </p:cNvPr>
          <p:cNvPicPr>
            <a:picLocks noChangeAspect="1"/>
          </p:cNvPicPr>
          <p:nvPr/>
        </p:nvPicPr>
        <p:blipFill>
          <a:blip r:embed="rId6"/>
          <a:stretch>
            <a:fillRect/>
          </a:stretch>
        </p:blipFill>
        <p:spPr>
          <a:xfrm>
            <a:off x="2461423" y="2859782"/>
            <a:ext cx="382384" cy="567336"/>
          </a:xfrm>
          <a:prstGeom prst="rect">
            <a:avLst/>
          </a:prstGeom>
        </p:spPr>
      </p:pic>
      <p:sp>
        <p:nvSpPr>
          <p:cNvPr id="61" name="Thought Bubble: Cloud 60">
            <a:extLst>
              <a:ext uri="{FF2B5EF4-FFF2-40B4-BE49-F238E27FC236}">
                <a16:creationId xmlns:a16="http://schemas.microsoft.com/office/drawing/2014/main" xmlns="" id="{5B35CCE6-0F56-43C3-BC17-E8C5D0052561}"/>
              </a:ext>
            </a:extLst>
          </p:cNvPr>
          <p:cNvSpPr/>
          <p:nvPr/>
        </p:nvSpPr>
        <p:spPr>
          <a:xfrm>
            <a:off x="1662255" y="2643758"/>
            <a:ext cx="821512" cy="323891"/>
          </a:xfrm>
          <a:prstGeom prst="cloudCallout">
            <a:avLst>
              <a:gd name="adj1" fmla="val 55330"/>
              <a:gd name="adj2" fmla="val 47682"/>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AU" sz="700" dirty="0">
                <a:solidFill>
                  <a:schemeClr val="tx1"/>
                </a:solidFill>
                <a:latin typeface="Calibri" pitchFamily="34" charset="0"/>
              </a:rPr>
              <a:t>Procurement?</a:t>
            </a:r>
            <a:endParaRPr lang="en-AU" sz="1050" dirty="0">
              <a:solidFill>
                <a:schemeClr val="tx1"/>
              </a:solidFill>
              <a:latin typeface="Calibri" pitchFamily="34" charset="0"/>
            </a:endParaRPr>
          </a:p>
        </p:txBody>
      </p:sp>
      <p:sp>
        <p:nvSpPr>
          <p:cNvPr id="35" name="Title 6">
            <a:extLst>
              <a:ext uri="{FF2B5EF4-FFF2-40B4-BE49-F238E27FC236}">
                <a16:creationId xmlns:a16="http://schemas.microsoft.com/office/drawing/2014/main" xmlns="" id="{94730775-01A3-4E7A-8F70-355EFC9E89F8}"/>
              </a:ext>
            </a:extLst>
          </p:cNvPr>
          <p:cNvSpPr>
            <a:spLocks noGrp="1"/>
          </p:cNvSpPr>
          <p:nvPr>
            <p:ph type="title"/>
          </p:nvPr>
        </p:nvSpPr>
        <p:spPr>
          <a:xfrm>
            <a:off x="612000" y="792000"/>
            <a:ext cx="8407846" cy="385192"/>
          </a:xfrm>
          <a:ln/>
        </p:spPr>
        <p:txBody>
          <a:bodyPr anchor="t" anchorCtr="0"/>
          <a:lstStyle/>
          <a:p>
            <a:r>
              <a:rPr lang="en-GB" altLang="en-US" dirty="0" smtClean="0">
                <a:solidFill>
                  <a:srgbClr val="1754AD"/>
                </a:solidFill>
                <a:latin typeface="Verdana" pitchFamily="34" charset="0"/>
                <a:ea typeface="ＭＳ Ｐゴシック" pitchFamily="-65" charset="-128"/>
              </a:rPr>
              <a:t>How are major projects procured today?</a:t>
            </a:r>
            <a:endParaRPr lang="en-GB" altLang="en-US" dirty="0">
              <a:solidFill>
                <a:srgbClr val="1754AD"/>
              </a:solidFill>
              <a:latin typeface="Verdana" pitchFamily="34" charset="0"/>
              <a:ea typeface="ＭＳ Ｐゴシック" pitchFamily="-65" charset="-128"/>
            </a:endParaRPr>
          </a:p>
        </p:txBody>
      </p:sp>
    </p:spTree>
    <p:extLst>
      <p:ext uri="{BB962C8B-B14F-4D97-AF65-F5344CB8AC3E}">
        <p14:creationId xmlns:p14="http://schemas.microsoft.com/office/powerpoint/2010/main" val="2452334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44408" y="67290"/>
            <a:ext cx="765449" cy="274637"/>
          </a:xfrm>
          <a:prstGeom prst="rect">
            <a:avLst/>
          </a:prstGeom>
        </p:spPr>
        <p:txBody>
          <a:bodyPr/>
          <a:lstStyle/>
          <a:p>
            <a:fld id="{10DA7690-8897-4A8F-A2B7-58D2977BD78C}" type="slidenum">
              <a:rPr lang="en-GB" smtClean="0"/>
              <a:pPr/>
              <a:t>33</a:t>
            </a:fld>
            <a:endParaRPr lang="en-GB"/>
          </a:p>
        </p:txBody>
      </p:sp>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0492" t="13577" r="61812" b="38027"/>
          <a:stretch/>
        </p:blipFill>
        <p:spPr bwMode="auto">
          <a:xfrm>
            <a:off x="4659894" y="1851670"/>
            <a:ext cx="1840437"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39552" y="3795886"/>
            <a:ext cx="1440160" cy="576064"/>
          </a:xfrm>
          <a:prstGeom prst="rect">
            <a:avLst/>
          </a:prstGeom>
          <a:no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solidFill>
                  <a:schemeClr val="tx1"/>
                </a:solidFill>
              </a:rPr>
              <a:t>Contract scoping</a:t>
            </a:r>
            <a:endParaRPr lang="en-US" dirty="0">
              <a:solidFill>
                <a:schemeClr val="tx1"/>
              </a:solidFill>
            </a:endParaRPr>
          </a:p>
        </p:txBody>
      </p:sp>
      <p:sp>
        <p:nvSpPr>
          <p:cNvPr id="7" name="Rectangle 6"/>
          <p:cNvSpPr/>
          <p:nvPr/>
        </p:nvSpPr>
        <p:spPr>
          <a:xfrm>
            <a:off x="2123729" y="3795886"/>
            <a:ext cx="1869506" cy="864096"/>
          </a:xfrm>
          <a:prstGeom prst="rect">
            <a:avLst/>
          </a:prstGeom>
          <a:noFill/>
          <a:ln>
            <a:noFill/>
          </a:ln>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US" dirty="0" smtClean="0">
                <a:solidFill>
                  <a:schemeClr val="tx1"/>
                </a:solidFill>
              </a:rPr>
              <a:t>Collaborative, competitive, </a:t>
            </a:r>
            <a:br>
              <a:rPr lang="en-US" dirty="0" smtClean="0">
                <a:solidFill>
                  <a:schemeClr val="tx1"/>
                </a:solidFill>
              </a:rPr>
            </a:br>
            <a:r>
              <a:rPr lang="en-US" dirty="0" smtClean="0">
                <a:solidFill>
                  <a:schemeClr val="tx1"/>
                </a:solidFill>
              </a:rPr>
              <a:t>or hybrid</a:t>
            </a:r>
            <a:endParaRPr lang="en-US" dirty="0">
              <a:solidFill>
                <a:schemeClr val="tx1"/>
              </a:solidFill>
            </a:endParaRPr>
          </a:p>
        </p:txBody>
      </p:sp>
      <p:sp>
        <p:nvSpPr>
          <p:cNvPr id="8" name="Rectangle 7"/>
          <p:cNvSpPr/>
          <p:nvPr/>
        </p:nvSpPr>
        <p:spPr>
          <a:xfrm>
            <a:off x="540000" y="1851670"/>
            <a:ext cx="3455936"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bwMode="auto">
          <a:xfrm>
            <a:off x="611562" y="1347614"/>
            <a:ext cx="3312368" cy="432048"/>
          </a:xfrm>
          <a:prstGeom prst="rect">
            <a:avLst/>
          </a:prstGeom>
          <a:noFill/>
          <a:ln w="9525">
            <a:noFill/>
            <a:miter lim="800000"/>
            <a:headEnd/>
            <a:tailEnd/>
          </a:ln>
        </p:spPr>
        <p:txBody>
          <a:bodyPr vert="horz" wrap="square" lIns="0" tIns="0" rIns="0" bIns="72000" numCol="1" rtlCol="0" anchor="b" anchorCtr="0" compatLnSpc="1">
            <a:prstTxWarp prst="textNoShape">
              <a:avLst/>
            </a:prstTxWarp>
            <a:noAutofit/>
          </a:bodyPr>
          <a:lstStyle/>
          <a:p>
            <a:pPr algn="ctr">
              <a:lnSpc>
                <a:spcPts val="4000"/>
              </a:lnSpc>
            </a:pPr>
            <a:r>
              <a:rPr lang="en-US" dirty="0" smtClean="0"/>
              <a:t>Procurement design process</a:t>
            </a:r>
          </a:p>
        </p:txBody>
      </p:sp>
      <p:sp>
        <p:nvSpPr>
          <p:cNvPr id="10" name="TextBox 9"/>
          <p:cNvSpPr txBox="1"/>
          <p:nvPr/>
        </p:nvSpPr>
        <p:spPr bwMode="auto">
          <a:xfrm rot="20667980">
            <a:off x="643930" y="2200994"/>
            <a:ext cx="1395319" cy="432048"/>
          </a:xfrm>
          <a:prstGeom prst="rect">
            <a:avLst/>
          </a:prstGeom>
          <a:noFill/>
          <a:ln w="9525">
            <a:noFill/>
            <a:miter lim="800000"/>
            <a:headEnd/>
            <a:tailEnd/>
          </a:ln>
        </p:spPr>
        <p:txBody>
          <a:bodyPr vert="horz" wrap="square" lIns="0" tIns="0" rIns="0" bIns="72000" numCol="1" rtlCol="0" anchor="ctr" anchorCtr="0" compatLnSpc="1">
            <a:prstTxWarp prst="textNoShape">
              <a:avLst/>
            </a:prstTxWarp>
            <a:noAutofit/>
          </a:bodyPr>
          <a:lstStyle/>
          <a:p>
            <a:pPr algn="ctr">
              <a:lnSpc>
                <a:spcPts val="4000"/>
              </a:lnSpc>
            </a:pPr>
            <a:r>
              <a:rPr lang="en-US" dirty="0" smtClean="0"/>
              <a:t>Tautological</a:t>
            </a:r>
          </a:p>
        </p:txBody>
      </p:sp>
      <p:sp>
        <p:nvSpPr>
          <p:cNvPr id="11" name="TextBox 10"/>
          <p:cNvSpPr txBox="1"/>
          <p:nvPr/>
        </p:nvSpPr>
        <p:spPr bwMode="auto">
          <a:xfrm rot="1646093">
            <a:off x="2648854" y="2200995"/>
            <a:ext cx="1395319" cy="432048"/>
          </a:xfrm>
          <a:prstGeom prst="rect">
            <a:avLst/>
          </a:prstGeom>
          <a:noFill/>
          <a:ln w="9525">
            <a:noFill/>
            <a:miter lim="800000"/>
            <a:headEnd/>
            <a:tailEnd/>
          </a:ln>
        </p:spPr>
        <p:txBody>
          <a:bodyPr vert="horz" wrap="square" lIns="0" tIns="0" rIns="0" bIns="72000" numCol="1" rtlCol="0" anchor="ctr" anchorCtr="0" compatLnSpc="1">
            <a:prstTxWarp prst="textNoShape">
              <a:avLst/>
            </a:prstTxWarp>
            <a:noAutofit/>
          </a:bodyPr>
          <a:lstStyle/>
          <a:p>
            <a:pPr algn="ctr">
              <a:lnSpc>
                <a:spcPts val="4000"/>
              </a:lnSpc>
            </a:pPr>
            <a:r>
              <a:rPr lang="en-US" dirty="0" smtClean="0"/>
              <a:t>Subjective</a:t>
            </a:r>
          </a:p>
        </p:txBody>
      </p:sp>
      <p:sp>
        <p:nvSpPr>
          <p:cNvPr id="12" name="TextBox 11"/>
          <p:cNvSpPr txBox="1"/>
          <p:nvPr/>
        </p:nvSpPr>
        <p:spPr bwMode="auto">
          <a:xfrm>
            <a:off x="1576586" y="2714164"/>
            <a:ext cx="1395319" cy="432048"/>
          </a:xfrm>
          <a:prstGeom prst="rect">
            <a:avLst/>
          </a:prstGeom>
          <a:noFill/>
          <a:ln w="9525">
            <a:noFill/>
            <a:miter lim="800000"/>
            <a:headEnd/>
            <a:tailEnd/>
          </a:ln>
        </p:spPr>
        <p:txBody>
          <a:bodyPr vert="horz" wrap="square" lIns="0" tIns="0" rIns="0" bIns="72000" numCol="1" rtlCol="0" anchor="ctr" anchorCtr="0" compatLnSpc="1">
            <a:prstTxWarp prst="textNoShape">
              <a:avLst/>
            </a:prstTxWarp>
            <a:noAutofit/>
          </a:bodyPr>
          <a:lstStyle/>
          <a:p>
            <a:pPr algn="ctr"/>
            <a:r>
              <a:rPr lang="en-US" dirty="0" smtClean="0"/>
              <a:t>No ex-post analysis</a:t>
            </a:r>
          </a:p>
        </p:txBody>
      </p:sp>
      <p:sp>
        <p:nvSpPr>
          <p:cNvPr id="13" name="Rectangle 12"/>
          <p:cNvSpPr/>
          <p:nvPr/>
        </p:nvSpPr>
        <p:spPr>
          <a:xfrm>
            <a:off x="4572000" y="3651870"/>
            <a:ext cx="2016224" cy="864096"/>
          </a:xfrm>
          <a:prstGeom prst="rect">
            <a:avLst/>
          </a:prstGeom>
          <a:no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solidFill>
                  <a:schemeClr val="tx1"/>
                </a:solidFill>
              </a:rPr>
              <a:t>Chosen contract scope and type</a:t>
            </a:r>
            <a:endParaRPr lang="en-US" dirty="0">
              <a:solidFill>
                <a:schemeClr val="tx1"/>
              </a:solidFill>
            </a:endParaRPr>
          </a:p>
        </p:txBody>
      </p:sp>
      <p:sp>
        <p:nvSpPr>
          <p:cNvPr id="14" name="TextBox 13"/>
          <p:cNvSpPr txBox="1"/>
          <p:nvPr/>
        </p:nvSpPr>
        <p:spPr bwMode="auto">
          <a:xfrm>
            <a:off x="4139953" y="2211710"/>
            <a:ext cx="519941" cy="792088"/>
          </a:xfrm>
          <a:prstGeom prst="rect">
            <a:avLst/>
          </a:prstGeom>
          <a:noFill/>
          <a:ln w="9525">
            <a:noFill/>
            <a:miter lim="800000"/>
            <a:headEnd/>
            <a:tailEnd/>
          </a:ln>
        </p:spPr>
        <p:txBody>
          <a:bodyPr vert="horz" wrap="square" lIns="0" tIns="0" rIns="0" bIns="72000" numCol="1" rtlCol="0" anchor="ctr" anchorCtr="0" compatLnSpc="1">
            <a:prstTxWarp prst="textNoShape">
              <a:avLst/>
            </a:prstTxWarp>
            <a:noAutofit/>
          </a:bodyPr>
          <a:lstStyle/>
          <a:p>
            <a:r>
              <a:rPr lang="en-US" sz="3200" dirty="0" smtClean="0"/>
              <a:t>=&gt;</a:t>
            </a:r>
          </a:p>
        </p:txBody>
      </p:sp>
      <p:sp>
        <p:nvSpPr>
          <p:cNvPr id="15" name="Rectangle 14"/>
          <p:cNvSpPr/>
          <p:nvPr/>
        </p:nvSpPr>
        <p:spPr>
          <a:xfrm>
            <a:off x="6966148" y="3634358"/>
            <a:ext cx="2016224" cy="1097632"/>
          </a:xfrm>
          <a:prstGeom prst="rect">
            <a:avLst/>
          </a:prstGeom>
          <a:no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solidFill>
                  <a:schemeClr val="tx1"/>
                </a:solidFill>
              </a:rPr>
              <a:t>Risk management (too late)</a:t>
            </a:r>
            <a:endParaRPr lang="en-US" dirty="0">
              <a:solidFill>
                <a:schemeClr val="tx1"/>
              </a:solidFill>
            </a:endParaRPr>
          </a:p>
        </p:txBody>
      </p:sp>
      <p:sp>
        <p:nvSpPr>
          <p:cNvPr id="16" name="Left Brace 15"/>
          <p:cNvSpPr/>
          <p:nvPr/>
        </p:nvSpPr>
        <p:spPr>
          <a:xfrm rot="5400000">
            <a:off x="1007604" y="2895786"/>
            <a:ext cx="432048" cy="1512169"/>
          </a:xfrm>
          <a:prstGeom prst="leftBrace">
            <a:avLst>
              <a:gd name="adj1" fmla="val 8333"/>
              <a:gd name="adj2" fmla="val 4874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Left Brace 16"/>
          <p:cNvSpPr/>
          <p:nvPr/>
        </p:nvSpPr>
        <p:spPr>
          <a:xfrm rot="5400000">
            <a:off x="2793939" y="2895786"/>
            <a:ext cx="432048" cy="1512169"/>
          </a:xfrm>
          <a:prstGeom prst="leftBrace">
            <a:avLst>
              <a:gd name="adj1" fmla="val 8333"/>
              <a:gd name="adj2" fmla="val 4874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Left Brace 17"/>
          <p:cNvSpPr/>
          <p:nvPr/>
        </p:nvSpPr>
        <p:spPr>
          <a:xfrm rot="5400000">
            <a:off x="5328084" y="2895786"/>
            <a:ext cx="432048" cy="1512169"/>
          </a:xfrm>
          <a:prstGeom prst="leftBrace">
            <a:avLst>
              <a:gd name="adj1" fmla="val 8333"/>
              <a:gd name="adj2" fmla="val 4874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bwMode="auto">
          <a:xfrm>
            <a:off x="6732241" y="1563638"/>
            <a:ext cx="2277616" cy="2016224"/>
          </a:xfrm>
          <a:prstGeom prst="rect">
            <a:avLst/>
          </a:prstGeom>
          <a:noFill/>
          <a:ln w="9525">
            <a:noFill/>
            <a:miter lim="800000"/>
            <a:headEnd/>
            <a:tailEnd/>
          </a:ln>
        </p:spPr>
        <p:txBody>
          <a:bodyPr vert="horz" wrap="square" lIns="0" tIns="0" rIns="0" bIns="72000" numCol="1" rtlCol="0" anchor="ctr" anchorCtr="0" compatLnSpc="1">
            <a:prstTxWarp prst="textNoShape">
              <a:avLst/>
            </a:prstTxWarp>
            <a:noAutofit/>
          </a:bodyPr>
          <a:lstStyle/>
          <a:p>
            <a:r>
              <a:rPr lang="en-US" dirty="0" smtClean="0"/>
              <a:t>Dealing with:</a:t>
            </a:r>
          </a:p>
          <a:p>
            <a:pPr marL="285750" indent="-285750">
              <a:buFontTx/>
              <a:buChar char="-"/>
            </a:pPr>
            <a:r>
              <a:rPr lang="en-US" dirty="0"/>
              <a:t>risk pricing </a:t>
            </a:r>
            <a:r>
              <a:rPr lang="en-US" dirty="0" smtClean="0"/>
              <a:t>issues (pre-contract market failure)</a:t>
            </a:r>
          </a:p>
          <a:p>
            <a:pPr marL="285750" indent="-285750">
              <a:buFontTx/>
              <a:buChar char="-"/>
            </a:pPr>
            <a:r>
              <a:rPr lang="en-US" dirty="0" smtClean="0"/>
              <a:t>hold-up opportunities (post-contract market failure)</a:t>
            </a:r>
          </a:p>
          <a:p>
            <a:endParaRPr lang="en-US" dirty="0" smtClean="0"/>
          </a:p>
        </p:txBody>
      </p:sp>
      <p:sp>
        <p:nvSpPr>
          <p:cNvPr id="20" name="Left Brace 19"/>
          <p:cNvSpPr/>
          <p:nvPr/>
        </p:nvSpPr>
        <p:spPr>
          <a:xfrm rot="5400000">
            <a:off x="7713292" y="2878274"/>
            <a:ext cx="432048" cy="1512169"/>
          </a:xfrm>
          <a:prstGeom prst="leftBrace">
            <a:avLst>
              <a:gd name="adj1" fmla="val 8333"/>
              <a:gd name="adj2" fmla="val 4874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rgbClr val="003E7E"/>
                </a:solidFill>
                <a:ea typeface="Verdana" panose="020B0604030504040204" pitchFamily="34" charset="0"/>
              </a:rPr>
              <a:t>Promoting a new approach to procurement</a:t>
            </a:r>
            <a:endParaRPr lang="en-US" dirty="0"/>
          </a:p>
        </p:txBody>
      </p:sp>
    </p:spTree>
    <p:extLst>
      <p:ext uri="{BB962C8B-B14F-4D97-AF65-F5344CB8AC3E}">
        <p14:creationId xmlns:p14="http://schemas.microsoft.com/office/powerpoint/2010/main" val="1513055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792000"/>
            <a:ext cx="8280480" cy="406145"/>
          </a:xfrm>
        </p:spPr>
        <p:txBody>
          <a:bodyPr/>
          <a:lstStyle/>
          <a:p>
            <a:r>
              <a:rPr lang="en-GB" dirty="0" smtClean="0">
                <a:solidFill>
                  <a:srgbClr val="1754AD"/>
                </a:solidFill>
                <a:latin typeface="Verdana" pitchFamily="34" charset="0"/>
                <a:ea typeface="ＭＳ Ｐゴシック" pitchFamily="-65" charset="-128"/>
              </a:rPr>
              <a:t>What theory says about planning the contract…</a:t>
            </a:r>
            <a:endParaRPr lang="en-AU" dirty="0"/>
          </a:p>
        </p:txBody>
      </p:sp>
      <p:sp>
        <p:nvSpPr>
          <p:cNvPr id="3" name="Slide Number Placeholder 2"/>
          <p:cNvSpPr>
            <a:spLocks noGrp="1"/>
          </p:cNvSpPr>
          <p:nvPr>
            <p:ph type="sldNum" sz="quarter" idx="10"/>
          </p:nvPr>
        </p:nvSpPr>
        <p:spPr/>
        <p:txBody>
          <a:bodyPr/>
          <a:lstStyle/>
          <a:p>
            <a:pPr>
              <a:defRPr/>
            </a:pPr>
            <a:fld id="{93D1028B-E3EE-4DEC-B5E7-812C15835940}" type="slidenum">
              <a:rPr lang="en-US" smtClean="0"/>
              <a:pPr>
                <a:defRPr/>
              </a:pPr>
              <a:t>34</a:t>
            </a:fld>
            <a:endParaRPr lang="en-US"/>
          </a:p>
        </p:txBody>
      </p:sp>
      <p:sp>
        <p:nvSpPr>
          <p:cNvPr id="1129" name="TextBox 1128">
            <a:extLst>
              <a:ext uri="{FF2B5EF4-FFF2-40B4-BE49-F238E27FC236}">
                <a16:creationId xmlns="" xmlns:a16="http://schemas.microsoft.com/office/drawing/2014/main" id="{91BC3C6A-7B28-4FA1-BA12-EB57CE5BAA49}"/>
              </a:ext>
            </a:extLst>
          </p:cNvPr>
          <p:cNvSpPr txBox="1"/>
          <p:nvPr/>
        </p:nvSpPr>
        <p:spPr>
          <a:xfrm>
            <a:off x="250825" y="1347614"/>
            <a:ext cx="2690364" cy="523220"/>
          </a:xfrm>
          <a:prstGeom prst="rect">
            <a:avLst/>
          </a:prstGeom>
          <a:noFill/>
        </p:spPr>
        <p:txBody>
          <a:bodyPr wrap="square" rtlCol="0">
            <a:spAutoFit/>
          </a:bodyPr>
          <a:lstStyle/>
          <a:p>
            <a:pPr algn="ctr"/>
            <a:r>
              <a:rPr lang="en-AU" sz="1400" b="1" dirty="0" smtClean="0">
                <a:solidFill>
                  <a:srgbClr val="FF0000"/>
                </a:solidFill>
              </a:rPr>
              <a:t>New Institutional Economics</a:t>
            </a:r>
          </a:p>
          <a:p>
            <a:pPr algn="ctr"/>
            <a:r>
              <a:rPr lang="en-AU" sz="1400" b="1" dirty="0" smtClean="0">
                <a:solidFill>
                  <a:srgbClr val="FF0000"/>
                </a:solidFill>
                <a:latin typeface="Calibri"/>
              </a:rPr>
              <a:t>→ </a:t>
            </a:r>
            <a:r>
              <a:rPr lang="en-AU" sz="1400" b="1" dirty="0" smtClean="0">
                <a:solidFill>
                  <a:srgbClr val="FF0000"/>
                </a:solidFill>
              </a:rPr>
              <a:t>Contract </a:t>
            </a:r>
            <a:r>
              <a:rPr lang="en-AU" sz="1400" b="1" dirty="0">
                <a:solidFill>
                  <a:srgbClr val="FF0000"/>
                </a:solidFill>
              </a:rPr>
              <a:t>Theory</a:t>
            </a:r>
          </a:p>
        </p:txBody>
      </p:sp>
      <p:sp>
        <p:nvSpPr>
          <p:cNvPr id="138" name="TextBox 137">
            <a:extLst>
              <a:ext uri="{FF2B5EF4-FFF2-40B4-BE49-F238E27FC236}">
                <a16:creationId xmlns="" xmlns:a16="http://schemas.microsoft.com/office/drawing/2014/main" id="{67D5C372-C9DD-49CF-95CE-5FD2A98BFC87}"/>
              </a:ext>
            </a:extLst>
          </p:cNvPr>
          <p:cNvSpPr txBox="1"/>
          <p:nvPr/>
        </p:nvSpPr>
        <p:spPr>
          <a:xfrm>
            <a:off x="3459393" y="1379976"/>
            <a:ext cx="1616663" cy="307777"/>
          </a:xfrm>
          <a:prstGeom prst="rect">
            <a:avLst/>
          </a:prstGeom>
          <a:noFill/>
        </p:spPr>
        <p:txBody>
          <a:bodyPr wrap="square" rtlCol="0">
            <a:spAutoFit/>
          </a:bodyPr>
          <a:lstStyle/>
          <a:p>
            <a:pPr algn="ctr"/>
            <a:r>
              <a:rPr lang="en-AU" sz="1400" b="1" dirty="0">
                <a:solidFill>
                  <a:schemeClr val="accent1">
                    <a:lumMod val="60000"/>
                    <a:lumOff val="40000"/>
                  </a:schemeClr>
                </a:solidFill>
              </a:rPr>
              <a:t>Applications</a:t>
            </a:r>
          </a:p>
        </p:txBody>
      </p:sp>
      <p:sp>
        <p:nvSpPr>
          <p:cNvPr id="139" name="TextBox 138">
            <a:extLst>
              <a:ext uri="{FF2B5EF4-FFF2-40B4-BE49-F238E27FC236}">
                <a16:creationId xmlns="" xmlns:a16="http://schemas.microsoft.com/office/drawing/2014/main" id="{66008063-53C1-4BD8-8D81-1F56F4BCD199}"/>
              </a:ext>
            </a:extLst>
          </p:cNvPr>
          <p:cNvSpPr txBox="1"/>
          <p:nvPr/>
        </p:nvSpPr>
        <p:spPr>
          <a:xfrm>
            <a:off x="6444208" y="1347614"/>
            <a:ext cx="1616663" cy="307777"/>
          </a:xfrm>
          <a:prstGeom prst="rect">
            <a:avLst/>
          </a:prstGeom>
          <a:noFill/>
        </p:spPr>
        <p:txBody>
          <a:bodyPr wrap="square" rtlCol="0">
            <a:spAutoFit/>
          </a:bodyPr>
          <a:lstStyle/>
          <a:p>
            <a:pPr algn="ctr"/>
            <a:r>
              <a:rPr lang="en-AU" sz="1400" b="1" dirty="0">
                <a:solidFill>
                  <a:schemeClr val="accent1">
                    <a:lumMod val="60000"/>
                    <a:lumOff val="40000"/>
                  </a:schemeClr>
                </a:solidFill>
              </a:rPr>
              <a:t>Outcomes</a:t>
            </a:r>
          </a:p>
        </p:txBody>
      </p:sp>
      <p:grpSp>
        <p:nvGrpSpPr>
          <p:cNvPr id="4" name="Group 3"/>
          <p:cNvGrpSpPr/>
          <p:nvPr/>
        </p:nvGrpSpPr>
        <p:grpSpPr>
          <a:xfrm>
            <a:off x="252353" y="1920189"/>
            <a:ext cx="8506787" cy="2925397"/>
            <a:chOff x="553893" y="1889849"/>
            <a:chExt cx="7928999" cy="2925397"/>
          </a:xfrm>
        </p:grpSpPr>
        <p:sp>
          <p:nvSpPr>
            <p:cNvPr id="1048" name="Freeform: Shape 1047">
              <a:extLst>
                <a:ext uri="{FF2B5EF4-FFF2-40B4-BE49-F238E27FC236}">
                  <a16:creationId xmlns="" xmlns:a16="http://schemas.microsoft.com/office/drawing/2014/main" id="{35874B3D-C5D2-4EF0-8F8C-619B12A8F826}"/>
                </a:ext>
              </a:extLst>
            </p:cNvPr>
            <p:cNvSpPr/>
            <p:nvPr/>
          </p:nvSpPr>
          <p:spPr>
            <a:xfrm>
              <a:off x="553895" y="1889849"/>
              <a:ext cx="2327079" cy="659319"/>
            </a:xfrm>
            <a:custGeom>
              <a:avLst/>
              <a:gdLst>
                <a:gd name="connsiteX0" fmla="*/ 0 w 1399600"/>
                <a:gd name="connsiteY0" fmla="*/ 69980 h 699800"/>
                <a:gd name="connsiteX1" fmla="*/ 69980 w 1399600"/>
                <a:gd name="connsiteY1" fmla="*/ 0 h 699800"/>
                <a:gd name="connsiteX2" fmla="*/ 1329620 w 1399600"/>
                <a:gd name="connsiteY2" fmla="*/ 0 h 699800"/>
                <a:gd name="connsiteX3" fmla="*/ 1399600 w 1399600"/>
                <a:gd name="connsiteY3" fmla="*/ 69980 h 699800"/>
                <a:gd name="connsiteX4" fmla="*/ 1399600 w 1399600"/>
                <a:gd name="connsiteY4" fmla="*/ 629820 h 699800"/>
                <a:gd name="connsiteX5" fmla="*/ 1329620 w 1399600"/>
                <a:gd name="connsiteY5" fmla="*/ 699800 h 699800"/>
                <a:gd name="connsiteX6" fmla="*/ 69980 w 1399600"/>
                <a:gd name="connsiteY6" fmla="*/ 699800 h 699800"/>
                <a:gd name="connsiteX7" fmla="*/ 0 w 1399600"/>
                <a:gd name="connsiteY7" fmla="*/ 629820 h 699800"/>
                <a:gd name="connsiteX8" fmla="*/ 0 w 1399600"/>
                <a:gd name="connsiteY8" fmla="*/ 69980 h 6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00" h="699800">
                  <a:moveTo>
                    <a:pt x="0" y="69980"/>
                  </a:moveTo>
                  <a:cubicBezTo>
                    <a:pt x="0" y="31331"/>
                    <a:pt x="31331" y="0"/>
                    <a:pt x="69980" y="0"/>
                  </a:cubicBezTo>
                  <a:lnTo>
                    <a:pt x="1329620" y="0"/>
                  </a:lnTo>
                  <a:cubicBezTo>
                    <a:pt x="1368269" y="0"/>
                    <a:pt x="1399600" y="31331"/>
                    <a:pt x="1399600" y="69980"/>
                  </a:cubicBezTo>
                  <a:lnTo>
                    <a:pt x="1399600" y="629820"/>
                  </a:lnTo>
                  <a:cubicBezTo>
                    <a:pt x="1399600" y="668469"/>
                    <a:pt x="1368269" y="699800"/>
                    <a:pt x="1329620" y="699800"/>
                  </a:cubicBezTo>
                  <a:lnTo>
                    <a:pt x="69980" y="699800"/>
                  </a:lnTo>
                  <a:cubicBezTo>
                    <a:pt x="31331" y="699800"/>
                    <a:pt x="0" y="668469"/>
                    <a:pt x="0" y="629820"/>
                  </a:cubicBezTo>
                  <a:lnTo>
                    <a:pt x="0" y="69980"/>
                  </a:lnTo>
                  <a:close/>
                </a:path>
              </a:pathLst>
            </a:custGeom>
            <a:noFill/>
            <a:ln w="1270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941" tIns="24941" rIns="24941" bIns="24941" numCol="1" spcCol="1270" anchor="ctr" anchorCtr="0">
              <a:noAutofit/>
            </a:bodyPr>
            <a:lstStyle/>
            <a:p>
              <a:pPr marL="0" lvl="0" indent="0" algn="ctr" defTabSz="311150">
                <a:spcBef>
                  <a:spcPct val="0"/>
                </a:spcBef>
                <a:spcAft>
                  <a:spcPct val="35000"/>
                </a:spcAft>
                <a:buNone/>
              </a:pPr>
              <a:r>
                <a:rPr lang="en-AU" sz="1400" b="1" kern="1200" dirty="0" err="1" smtClean="0">
                  <a:solidFill>
                    <a:schemeClr val="tx1"/>
                  </a:solidFill>
                </a:rPr>
                <a:t>Coase</a:t>
              </a:r>
              <a:r>
                <a:rPr lang="en-AU" sz="1400" b="1" kern="1200" dirty="0" smtClean="0">
                  <a:solidFill>
                    <a:schemeClr val="tx1"/>
                  </a:solidFill>
                </a:rPr>
                <a:t/>
              </a:r>
              <a:br>
                <a:rPr lang="en-AU" sz="1400" b="1" kern="1200" dirty="0" smtClean="0">
                  <a:solidFill>
                    <a:schemeClr val="tx1"/>
                  </a:solidFill>
                </a:rPr>
              </a:br>
              <a:r>
                <a:rPr lang="en-AU" sz="1400" kern="1200" dirty="0" smtClean="0">
                  <a:solidFill>
                    <a:schemeClr val="tx1"/>
                  </a:solidFill>
                </a:rPr>
                <a:t>Internal </a:t>
              </a:r>
              <a:r>
                <a:rPr lang="en-AU" sz="1400" kern="1200" dirty="0">
                  <a:solidFill>
                    <a:schemeClr val="tx1"/>
                  </a:solidFill>
                </a:rPr>
                <a:t>and general external </a:t>
              </a:r>
              <a:r>
                <a:rPr lang="en-AU" sz="1400" kern="1200" dirty="0" smtClean="0">
                  <a:solidFill>
                    <a:schemeClr val="tx1"/>
                  </a:solidFill>
                </a:rPr>
                <a:t>transaction costs</a:t>
              </a:r>
            </a:p>
          </p:txBody>
        </p:sp>
        <p:sp>
          <p:nvSpPr>
            <p:cNvPr id="1050" name="Freeform: Shape 1049">
              <a:extLst>
                <a:ext uri="{FF2B5EF4-FFF2-40B4-BE49-F238E27FC236}">
                  <a16:creationId xmlns="" xmlns:a16="http://schemas.microsoft.com/office/drawing/2014/main" id="{1B7A2F76-3544-4AED-B7B0-DA8FE6BF3332}"/>
                </a:ext>
              </a:extLst>
            </p:cNvPr>
            <p:cNvSpPr/>
            <p:nvPr/>
          </p:nvSpPr>
          <p:spPr>
            <a:xfrm>
              <a:off x="3239229" y="1889849"/>
              <a:ext cx="2098665" cy="681902"/>
            </a:xfrm>
            <a:custGeom>
              <a:avLst/>
              <a:gdLst>
                <a:gd name="connsiteX0" fmla="*/ 0 w 2010764"/>
                <a:gd name="connsiteY0" fmla="*/ 103915 h 1039154"/>
                <a:gd name="connsiteX1" fmla="*/ 103915 w 2010764"/>
                <a:gd name="connsiteY1" fmla="*/ 0 h 1039154"/>
                <a:gd name="connsiteX2" fmla="*/ 1906849 w 2010764"/>
                <a:gd name="connsiteY2" fmla="*/ 0 h 1039154"/>
                <a:gd name="connsiteX3" fmla="*/ 2010764 w 2010764"/>
                <a:gd name="connsiteY3" fmla="*/ 103915 h 1039154"/>
                <a:gd name="connsiteX4" fmla="*/ 2010764 w 2010764"/>
                <a:gd name="connsiteY4" fmla="*/ 935239 h 1039154"/>
                <a:gd name="connsiteX5" fmla="*/ 1906849 w 2010764"/>
                <a:gd name="connsiteY5" fmla="*/ 1039154 h 1039154"/>
                <a:gd name="connsiteX6" fmla="*/ 103915 w 2010764"/>
                <a:gd name="connsiteY6" fmla="*/ 1039154 h 1039154"/>
                <a:gd name="connsiteX7" fmla="*/ 0 w 2010764"/>
                <a:gd name="connsiteY7" fmla="*/ 935239 h 1039154"/>
                <a:gd name="connsiteX8" fmla="*/ 0 w 2010764"/>
                <a:gd name="connsiteY8" fmla="*/ 103915 h 103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764" h="1039154">
                  <a:moveTo>
                    <a:pt x="0" y="103915"/>
                  </a:moveTo>
                  <a:cubicBezTo>
                    <a:pt x="0" y="46524"/>
                    <a:pt x="46524" y="0"/>
                    <a:pt x="103915" y="0"/>
                  </a:cubicBezTo>
                  <a:lnTo>
                    <a:pt x="1906849" y="0"/>
                  </a:lnTo>
                  <a:cubicBezTo>
                    <a:pt x="1964240" y="0"/>
                    <a:pt x="2010764" y="46524"/>
                    <a:pt x="2010764" y="103915"/>
                  </a:cubicBezTo>
                  <a:lnTo>
                    <a:pt x="2010764" y="935239"/>
                  </a:lnTo>
                  <a:cubicBezTo>
                    <a:pt x="2010764" y="992630"/>
                    <a:pt x="1964240" y="1039154"/>
                    <a:pt x="1906849" y="1039154"/>
                  </a:cubicBezTo>
                  <a:lnTo>
                    <a:pt x="103915" y="1039154"/>
                  </a:lnTo>
                  <a:cubicBezTo>
                    <a:pt x="46524" y="1039154"/>
                    <a:pt x="0" y="992630"/>
                    <a:pt x="0" y="935239"/>
                  </a:cubicBezTo>
                  <a:lnTo>
                    <a:pt x="0" y="103915"/>
                  </a:lnTo>
                  <a:close/>
                </a:path>
              </a:pathLst>
            </a:custGeom>
            <a:noFill/>
            <a:ln w="1270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436" tIns="34246" rIns="66436" bIns="34246" numCol="1" spcCol="1270" anchor="ctr" anchorCtr="0">
              <a:noAutofit/>
            </a:bodyPr>
            <a:lstStyle/>
            <a:p>
              <a:pPr marL="0" lvl="0" indent="0" algn="ctr" defTabSz="266700">
                <a:spcBef>
                  <a:spcPct val="0"/>
                </a:spcBef>
                <a:spcAft>
                  <a:spcPct val="35000"/>
                </a:spcAft>
                <a:buNone/>
              </a:pPr>
              <a:r>
                <a:rPr lang="en-AU" sz="1400" b="1" dirty="0" smtClean="0">
                  <a:solidFill>
                    <a:schemeClr val="tx1"/>
                  </a:solidFill>
                </a:rPr>
                <a:t>Sourcing (</a:t>
              </a:r>
              <a:r>
                <a:rPr lang="en-AU" sz="1400" b="1" kern="1200" dirty="0" smtClean="0">
                  <a:solidFill>
                    <a:srgbClr val="7BC042"/>
                  </a:solidFill>
                </a:rPr>
                <a:t>Make-or-Buy</a:t>
              </a:r>
              <a:r>
                <a:rPr lang="en-AU" sz="1400" b="1" kern="1200" dirty="0" smtClean="0">
                  <a:solidFill>
                    <a:schemeClr val="tx1"/>
                  </a:solidFill>
                </a:rPr>
                <a:t>) decision</a:t>
              </a:r>
              <a:endParaRPr lang="en-AU" sz="1400" b="1" kern="1200" dirty="0">
                <a:solidFill>
                  <a:schemeClr val="tx1"/>
                </a:solidFill>
              </a:endParaRPr>
            </a:p>
          </p:txBody>
        </p:sp>
        <p:sp>
          <p:nvSpPr>
            <p:cNvPr id="1052" name="Freeform: Shape 1051">
              <a:extLst>
                <a:ext uri="{FF2B5EF4-FFF2-40B4-BE49-F238E27FC236}">
                  <a16:creationId xmlns="" xmlns:a16="http://schemas.microsoft.com/office/drawing/2014/main" id="{76F03FFF-945D-4EAB-A534-DC74200CFD5B}"/>
                </a:ext>
              </a:extLst>
            </p:cNvPr>
            <p:cNvSpPr/>
            <p:nvPr/>
          </p:nvSpPr>
          <p:spPr>
            <a:xfrm>
              <a:off x="5782892" y="1889849"/>
              <a:ext cx="2700000" cy="2925395"/>
            </a:xfrm>
            <a:custGeom>
              <a:avLst/>
              <a:gdLst>
                <a:gd name="connsiteX0" fmla="*/ 0 w 2303994"/>
                <a:gd name="connsiteY0" fmla="*/ 69980 h 699800"/>
                <a:gd name="connsiteX1" fmla="*/ 69980 w 2303994"/>
                <a:gd name="connsiteY1" fmla="*/ 0 h 699800"/>
                <a:gd name="connsiteX2" fmla="*/ 2234014 w 2303994"/>
                <a:gd name="connsiteY2" fmla="*/ 0 h 699800"/>
                <a:gd name="connsiteX3" fmla="*/ 2303994 w 2303994"/>
                <a:gd name="connsiteY3" fmla="*/ 69980 h 699800"/>
                <a:gd name="connsiteX4" fmla="*/ 2303994 w 2303994"/>
                <a:gd name="connsiteY4" fmla="*/ 629820 h 699800"/>
                <a:gd name="connsiteX5" fmla="*/ 2234014 w 2303994"/>
                <a:gd name="connsiteY5" fmla="*/ 699800 h 699800"/>
                <a:gd name="connsiteX6" fmla="*/ 69980 w 2303994"/>
                <a:gd name="connsiteY6" fmla="*/ 699800 h 699800"/>
                <a:gd name="connsiteX7" fmla="*/ 0 w 2303994"/>
                <a:gd name="connsiteY7" fmla="*/ 629820 h 699800"/>
                <a:gd name="connsiteX8" fmla="*/ 0 w 2303994"/>
                <a:gd name="connsiteY8" fmla="*/ 69980 h 6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3994" h="699800">
                  <a:moveTo>
                    <a:pt x="0" y="69980"/>
                  </a:moveTo>
                  <a:cubicBezTo>
                    <a:pt x="0" y="31331"/>
                    <a:pt x="31331" y="0"/>
                    <a:pt x="69980" y="0"/>
                  </a:cubicBezTo>
                  <a:lnTo>
                    <a:pt x="2234014" y="0"/>
                  </a:lnTo>
                  <a:cubicBezTo>
                    <a:pt x="2272663" y="0"/>
                    <a:pt x="2303994" y="31331"/>
                    <a:pt x="2303994" y="69980"/>
                  </a:cubicBezTo>
                  <a:lnTo>
                    <a:pt x="2303994" y="629820"/>
                  </a:lnTo>
                  <a:cubicBezTo>
                    <a:pt x="2303994" y="668469"/>
                    <a:pt x="2272663" y="699800"/>
                    <a:pt x="2234014" y="699800"/>
                  </a:cubicBezTo>
                  <a:lnTo>
                    <a:pt x="69980" y="699800"/>
                  </a:lnTo>
                  <a:cubicBezTo>
                    <a:pt x="31331" y="699800"/>
                    <a:pt x="0" y="668469"/>
                    <a:pt x="0" y="629820"/>
                  </a:cubicBezTo>
                  <a:lnTo>
                    <a:pt x="0" y="69980"/>
                  </a:lnTo>
                  <a:close/>
                </a:path>
              </a:pathLst>
            </a:custGeom>
            <a:solidFill>
              <a:schemeClr val="bg1"/>
            </a:solidFill>
            <a:ln w="1270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6496" tIns="24306" rIns="56496" bIns="24306" numCol="1" spcCol="1270" anchor="ctr" anchorCtr="0">
              <a:noAutofit/>
            </a:bodyPr>
            <a:lstStyle/>
            <a:p>
              <a:pPr marL="171450" indent="-171450" defTabSz="266700">
                <a:spcAft>
                  <a:spcPct val="35000"/>
                </a:spcAft>
                <a:buFont typeface="Arial" panose="020B0604020202020204" pitchFamily="34" charset="0"/>
                <a:buChar char="•"/>
              </a:pPr>
              <a:r>
                <a:rPr lang="en-AU" sz="1400" b="1" dirty="0">
                  <a:solidFill>
                    <a:schemeClr val="tx1"/>
                  </a:solidFill>
                </a:rPr>
                <a:t>Avoiding costly mistakes </a:t>
              </a:r>
              <a:r>
                <a:rPr lang="en-AU" sz="1400" dirty="0">
                  <a:solidFill>
                    <a:schemeClr val="tx1"/>
                  </a:solidFill>
                </a:rPr>
                <a:t>by government arising </a:t>
              </a:r>
              <a:r>
                <a:rPr lang="en-AU" sz="1400" dirty="0" smtClean="0">
                  <a:solidFill>
                    <a:schemeClr val="tx1"/>
                  </a:solidFill>
                </a:rPr>
                <a:t>from </a:t>
              </a:r>
              <a:r>
                <a:rPr lang="en-AU" sz="1400" dirty="0">
                  <a:solidFill>
                    <a:schemeClr val="tx1"/>
                  </a:solidFill>
                </a:rPr>
                <a:t>organizational incompetence</a:t>
              </a:r>
            </a:p>
            <a:p>
              <a:pPr marL="171450" indent="-171450" defTabSz="266700">
                <a:spcAft>
                  <a:spcPct val="35000"/>
                </a:spcAft>
                <a:buFont typeface="Arial" panose="020B0604020202020204" pitchFamily="34" charset="0"/>
                <a:buChar char="•"/>
              </a:pPr>
              <a:r>
                <a:rPr lang="en-AU" sz="1400" dirty="0" smtClean="0">
                  <a:solidFill>
                    <a:schemeClr val="tx1"/>
                  </a:solidFill>
                </a:rPr>
                <a:t>Avoid </a:t>
              </a:r>
              <a:r>
                <a:rPr lang="en-AU" sz="1400" b="1" dirty="0" smtClean="0">
                  <a:solidFill>
                    <a:schemeClr val="tx1"/>
                  </a:solidFill>
                </a:rPr>
                <a:t>high prices </a:t>
              </a:r>
              <a:r>
                <a:rPr lang="en-AU" sz="1400" dirty="0" smtClean="0">
                  <a:solidFill>
                    <a:schemeClr val="tx1"/>
                  </a:solidFill>
                </a:rPr>
                <a:t>and </a:t>
              </a:r>
              <a:r>
                <a:rPr lang="en-AU" sz="1400" b="1" dirty="0" smtClean="0">
                  <a:solidFill>
                    <a:schemeClr val="tx1"/>
                  </a:solidFill>
                </a:rPr>
                <a:t>hold-up </a:t>
              </a:r>
              <a:r>
                <a:rPr lang="en-AU" sz="1400" dirty="0" smtClean="0">
                  <a:solidFill>
                    <a:schemeClr val="tx1"/>
                  </a:solidFill>
                </a:rPr>
                <a:t>by creating efficient bundles </a:t>
              </a:r>
            </a:p>
            <a:p>
              <a:pPr marL="171450" indent="-171450" defTabSz="266700">
                <a:spcAft>
                  <a:spcPct val="35000"/>
                </a:spcAft>
                <a:buFont typeface="Arial" panose="020B0604020202020204" pitchFamily="34" charset="0"/>
                <a:buChar char="•"/>
              </a:pPr>
              <a:r>
                <a:rPr lang="en-AU" sz="1400" b="1" dirty="0" smtClean="0">
                  <a:solidFill>
                    <a:schemeClr val="tx1"/>
                  </a:solidFill>
                </a:rPr>
                <a:t>Avoid hold-up and reduce </a:t>
              </a:r>
              <a:r>
                <a:rPr lang="en-AU" sz="1400" b="1" dirty="0">
                  <a:solidFill>
                    <a:schemeClr val="tx1"/>
                  </a:solidFill>
                </a:rPr>
                <a:t>contract </a:t>
              </a:r>
              <a:r>
                <a:rPr lang="en-AU" sz="1400" b="1" dirty="0" smtClean="0">
                  <a:solidFill>
                    <a:schemeClr val="tx1"/>
                  </a:solidFill>
                </a:rPr>
                <a:t>price </a:t>
              </a:r>
              <a:r>
                <a:rPr lang="en-AU" sz="1400" dirty="0" smtClean="0">
                  <a:solidFill>
                    <a:schemeClr val="tx1"/>
                  </a:solidFill>
                </a:rPr>
                <a:t>by selecting efficient contract power (depending on contract completeness)</a:t>
              </a:r>
              <a:endParaRPr lang="en-AU" sz="700" b="1" kern="1200" dirty="0">
                <a:solidFill>
                  <a:schemeClr val="tx1"/>
                </a:solidFill>
              </a:endParaRPr>
            </a:p>
          </p:txBody>
        </p:sp>
        <p:sp>
          <p:nvSpPr>
            <p:cNvPr id="1057" name="Freeform: Shape 1056">
              <a:extLst>
                <a:ext uri="{FF2B5EF4-FFF2-40B4-BE49-F238E27FC236}">
                  <a16:creationId xmlns="" xmlns:a16="http://schemas.microsoft.com/office/drawing/2014/main" id="{8B0F6DB5-755B-44CC-AD09-C15C7C0F6E80}"/>
                </a:ext>
              </a:extLst>
            </p:cNvPr>
            <p:cNvSpPr/>
            <p:nvPr/>
          </p:nvSpPr>
          <p:spPr>
            <a:xfrm>
              <a:off x="553894" y="2638299"/>
              <a:ext cx="2327080" cy="659319"/>
            </a:xfrm>
            <a:custGeom>
              <a:avLst/>
              <a:gdLst>
                <a:gd name="connsiteX0" fmla="*/ 0 w 1399600"/>
                <a:gd name="connsiteY0" fmla="*/ 69980 h 699800"/>
                <a:gd name="connsiteX1" fmla="*/ 69980 w 1399600"/>
                <a:gd name="connsiteY1" fmla="*/ 0 h 699800"/>
                <a:gd name="connsiteX2" fmla="*/ 1329620 w 1399600"/>
                <a:gd name="connsiteY2" fmla="*/ 0 h 699800"/>
                <a:gd name="connsiteX3" fmla="*/ 1399600 w 1399600"/>
                <a:gd name="connsiteY3" fmla="*/ 69980 h 699800"/>
                <a:gd name="connsiteX4" fmla="*/ 1399600 w 1399600"/>
                <a:gd name="connsiteY4" fmla="*/ 629820 h 699800"/>
                <a:gd name="connsiteX5" fmla="*/ 1329620 w 1399600"/>
                <a:gd name="connsiteY5" fmla="*/ 699800 h 699800"/>
                <a:gd name="connsiteX6" fmla="*/ 69980 w 1399600"/>
                <a:gd name="connsiteY6" fmla="*/ 699800 h 699800"/>
                <a:gd name="connsiteX7" fmla="*/ 0 w 1399600"/>
                <a:gd name="connsiteY7" fmla="*/ 629820 h 699800"/>
                <a:gd name="connsiteX8" fmla="*/ 0 w 1399600"/>
                <a:gd name="connsiteY8" fmla="*/ 69980 h 6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00" h="699800">
                  <a:moveTo>
                    <a:pt x="0" y="69980"/>
                  </a:moveTo>
                  <a:cubicBezTo>
                    <a:pt x="0" y="31331"/>
                    <a:pt x="31331" y="0"/>
                    <a:pt x="69980" y="0"/>
                  </a:cubicBezTo>
                  <a:lnTo>
                    <a:pt x="1329620" y="0"/>
                  </a:lnTo>
                  <a:cubicBezTo>
                    <a:pt x="1368269" y="0"/>
                    <a:pt x="1399600" y="31331"/>
                    <a:pt x="1399600" y="69980"/>
                  </a:cubicBezTo>
                  <a:lnTo>
                    <a:pt x="1399600" y="629820"/>
                  </a:lnTo>
                  <a:cubicBezTo>
                    <a:pt x="1399600" y="668469"/>
                    <a:pt x="1368269" y="699800"/>
                    <a:pt x="1329620" y="699800"/>
                  </a:cubicBezTo>
                  <a:lnTo>
                    <a:pt x="69980" y="699800"/>
                  </a:lnTo>
                  <a:cubicBezTo>
                    <a:pt x="31331" y="699800"/>
                    <a:pt x="0" y="668469"/>
                    <a:pt x="0" y="629820"/>
                  </a:cubicBezTo>
                  <a:lnTo>
                    <a:pt x="0" y="69980"/>
                  </a:lnTo>
                  <a:close/>
                </a:path>
              </a:pathLst>
            </a:custGeom>
            <a:noFill/>
            <a:ln w="1270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24941" rIns="0" bIns="24941" numCol="1" spcCol="1270" anchor="ctr" anchorCtr="0">
              <a:noAutofit/>
            </a:bodyPr>
            <a:lstStyle/>
            <a:p>
              <a:pPr marL="0" lvl="0" indent="0" algn="ctr" defTabSz="311150">
                <a:spcBef>
                  <a:spcPct val="0"/>
                </a:spcBef>
                <a:spcAft>
                  <a:spcPct val="35000"/>
                </a:spcAft>
                <a:buNone/>
              </a:pPr>
              <a:r>
                <a:rPr lang="en-AU" sz="1400" b="1" kern="1200" dirty="0" smtClean="0">
                  <a:solidFill>
                    <a:schemeClr val="tx1"/>
                  </a:solidFill>
                </a:rPr>
                <a:t>Williamson</a:t>
              </a:r>
              <a:r>
                <a:rPr lang="en-AU" sz="1400" kern="1200" dirty="0" smtClean="0">
                  <a:solidFill>
                    <a:schemeClr val="tx1"/>
                  </a:solidFill>
                </a:rPr>
                <a:t/>
              </a:r>
              <a:br>
                <a:rPr lang="en-AU" sz="1400" kern="1200" dirty="0" smtClean="0">
                  <a:solidFill>
                    <a:schemeClr val="tx1"/>
                  </a:solidFill>
                </a:rPr>
              </a:br>
              <a:r>
                <a:rPr lang="en-AU" sz="1400" kern="1200" dirty="0" smtClean="0">
                  <a:solidFill>
                    <a:schemeClr val="tx1"/>
                  </a:solidFill>
                </a:rPr>
                <a:t>Transaction </a:t>
              </a:r>
              <a:r>
                <a:rPr lang="en-AU" sz="1400" dirty="0">
                  <a:solidFill>
                    <a:schemeClr val="tx1"/>
                  </a:solidFill>
                </a:rPr>
                <a:t>C</a:t>
              </a:r>
              <a:r>
                <a:rPr lang="en-AU" sz="1400" kern="1200" dirty="0">
                  <a:solidFill>
                    <a:schemeClr val="tx1"/>
                  </a:solidFill>
                </a:rPr>
                <a:t>ost </a:t>
              </a:r>
              <a:r>
                <a:rPr lang="en-AU" sz="1400" dirty="0" smtClean="0">
                  <a:solidFill>
                    <a:schemeClr val="tx1"/>
                  </a:solidFill>
                </a:rPr>
                <a:t>E</a:t>
              </a:r>
              <a:r>
                <a:rPr lang="en-AU" sz="1400" kern="1200" dirty="0" smtClean="0">
                  <a:solidFill>
                    <a:schemeClr val="tx1"/>
                  </a:solidFill>
                </a:rPr>
                <a:t>conomics </a:t>
              </a:r>
            </a:p>
          </p:txBody>
        </p:sp>
        <p:sp>
          <p:nvSpPr>
            <p:cNvPr id="1058" name="Freeform: Shape 1057">
              <a:extLst>
                <a:ext uri="{FF2B5EF4-FFF2-40B4-BE49-F238E27FC236}">
                  <a16:creationId xmlns="" xmlns:a16="http://schemas.microsoft.com/office/drawing/2014/main" id="{65ABA66D-0816-41AC-8540-3B25DE056EFF}"/>
                </a:ext>
              </a:extLst>
            </p:cNvPr>
            <p:cNvSpPr/>
            <p:nvPr/>
          </p:nvSpPr>
          <p:spPr>
            <a:xfrm>
              <a:off x="553893" y="3382888"/>
              <a:ext cx="2327080" cy="659319"/>
            </a:xfrm>
            <a:custGeom>
              <a:avLst/>
              <a:gdLst>
                <a:gd name="connsiteX0" fmla="*/ 0 w 1399600"/>
                <a:gd name="connsiteY0" fmla="*/ 69980 h 699800"/>
                <a:gd name="connsiteX1" fmla="*/ 69980 w 1399600"/>
                <a:gd name="connsiteY1" fmla="*/ 0 h 699800"/>
                <a:gd name="connsiteX2" fmla="*/ 1329620 w 1399600"/>
                <a:gd name="connsiteY2" fmla="*/ 0 h 699800"/>
                <a:gd name="connsiteX3" fmla="*/ 1399600 w 1399600"/>
                <a:gd name="connsiteY3" fmla="*/ 69980 h 699800"/>
                <a:gd name="connsiteX4" fmla="*/ 1399600 w 1399600"/>
                <a:gd name="connsiteY4" fmla="*/ 629820 h 699800"/>
                <a:gd name="connsiteX5" fmla="*/ 1329620 w 1399600"/>
                <a:gd name="connsiteY5" fmla="*/ 699800 h 699800"/>
                <a:gd name="connsiteX6" fmla="*/ 69980 w 1399600"/>
                <a:gd name="connsiteY6" fmla="*/ 699800 h 699800"/>
                <a:gd name="connsiteX7" fmla="*/ 0 w 1399600"/>
                <a:gd name="connsiteY7" fmla="*/ 629820 h 699800"/>
                <a:gd name="connsiteX8" fmla="*/ 0 w 1399600"/>
                <a:gd name="connsiteY8" fmla="*/ 69980 h 6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00" h="699800">
                  <a:moveTo>
                    <a:pt x="0" y="69980"/>
                  </a:moveTo>
                  <a:cubicBezTo>
                    <a:pt x="0" y="31331"/>
                    <a:pt x="31331" y="0"/>
                    <a:pt x="69980" y="0"/>
                  </a:cubicBezTo>
                  <a:lnTo>
                    <a:pt x="1329620" y="0"/>
                  </a:lnTo>
                  <a:cubicBezTo>
                    <a:pt x="1368269" y="0"/>
                    <a:pt x="1399600" y="31331"/>
                    <a:pt x="1399600" y="69980"/>
                  </a:cubicBezTo>
                  <a:lnTo>
                    <a:pt x="1399600" y="629820"/>
                  </a:lnTo>
                  <a:cubicBezTo>
                    <a:pt x="1399600" y="668469"/>
                    <a:pt x="1368269" y="699800"/>
                    <a:pt x="1329620" y="699800"/>
                  </a:cubicBezTo>
                  <a:lnTo>
                    <a:pt x="69980" y="699800"/>
                  </a:lnTo>
                  <a:cubicBezTo>
                    <a:pt x="31331" y="699800"/>
                    <a:pt x="0" y="668469"/>
                    <a:pt x="0" y="629820"/>
                  </a:cubicBezTo>
                  <a:lnTo>
                    <a:pt x="0" y="69980"/>
                  </a:lnTo>
                  <a:close/>
                </a:path>
              </a:pathLst>
            </a:custGeom>
            <a:noFill/>
            <a:ln w="1270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6496" tIns="24941" rIns="56496" bIns="24941" numCol="1" spcCol="1270" anchor="ctr" anchorCtr="0">
              <a:noAutofit/>
            </a:bodyPr>
            <a:lstStyle/>
            <a:p>
              <a:pPr marL="0" lvl="0" indent="0" algn="ctr" defTabSz="311150">
                <a:spcBef>
                  <a:spcPct val="0"/>
                </a:spcBef>
                <a:spcAft>
                  <a:spcPct val="35000"/>
                </a:spcAft>
                <a:buNone/>
              </a:pPr>
              <a:r>
                <a:rPr lang="en-AU" sz="1400" b="1" kern="1200" dirty="0" smtClean="0">
                  <a:solidFill>
                    <a:schemeClr val="tx1"/>
                  </a:solidFill>
                </a:rPr>
                <a:t>Hart</a:t>
              </a:r>
            </a:p>
            <a:p>
              <a:pPr marL="0" lvl="0" indent="0" algn="ctr" defTabSz="311150">
                <a:spcBef>
                  <a:spcPct val="0"/>
                </a:spcBef>
                <a:spcAft>
                  <a:spcPct val="35000"/>
                </a:spcAft>
                <a:buNone/>
              </a:pPr>
              <a:r>
                <a:rPr lang="en-AU" sz="1400" kern="1200" dirty="0" smtClean="0">
                  <a:solidFill>
                    <a:schemeClr val="tx1"/>
                  </a:solidFill>
                </a:rPr>
                <a:t>Property </a:t>
              </a:r>
              <a:r>
                <a:rPr lang="en-AU" sz="1400" kern="1200" dirty="0">
                  <a:solidFill>
                    <a:schemeClr val="tx1"/>
                  </a:solidFill>
                </a:rPr>
                <a:t>Rights </a:t>
              </a:r>
              <a:r>
                <a:rPr lang="en-AU" sz="1400" dirty="0" smtClean="0">
                  <a:solidFill>
                    <a:schemeClr val="tx1"/>
                  </a:solidFill>
                </a:rPr>
                <a:t>T</a:t>
              </a:r>
              <a:r>
                <a:rPr lang="en-AU" sz="1400" kern="1200" dirty="0" smtClean="0">
                  <a:solidFill>
                    <a:schemeClr val="tx1"/>
                  </a:solidFill>
                </a:rPr>
                <a:t>heory</a:t>
              </a:r>
            </a:p>
          </p:txBody>
        </p:sp>
        <p:sp>
          <p:nvSpPr>
            <p:cNvPr id="1060" name="Freeform: Shape 1059">
              <a:extLst>
                <a:ext uri="{FF2B5EF4-FFF2-40B4-BE49-F238E27FC236}">
                  <a16:creationId xmlns="" xmlns:a16="http://schemas.microsoft.com/office/drawing/2014/main" id="{0B36472B-CD6E-4DA5-A90B-889B3C3E16F3}"/>
                </a:ext>
              </a:extLst>
            </p:cNvPr>
            <p:cNvSpPr/>
            <p:nvPr/>
          </p:nvSpPr>
          <p:spPr>
            <a:xfrm>
              <a:off x="3235908" y="2881116"/>
              <a:ext cx="2098665" cy="748445"/>
            </a:xfrm>
            <a:custGeom>
              <a:avLst/>
              <a:gdLst>
                <a:gd name="connsiteX0" fmla="*/ 0 w 2010764"/>
                <a:gd name="connsiteY0" fmla="*/ 69980 h 699800"/>
                <a:gd name="connsiteX1" fmla="*/ 69980 w 2010764"/>
                <a:gd name="connsiteY1" fmla="*/ 0 h 699800"/>
                <a:gd name="connsiteX2" fmla="*/ 1940784 w 2010764"/>
                <a:gd name="connsiteY2" fmla="*/ 0 h 699800"/>
                <a:gd name="connsiteX3" fmla="*/ 2010764 w 2010764"/>
                <a:gd name="connsiteY3" fmla="*/ 69980 h 699800"/>
                <a:gd name="connsiteX4" fmla="*/ 2010764 w 2010764"/>
                <a:gd name="connsiteY4" fmla="*/ 629820 h 699800"/>
                <a:gd name="connsiteX5" fmla="*/ 1940784 w 2010764"/>
                <a:gd name="connsiteY5" fmla="*/ 699800 h 699800"/>
                <a:gd name="connsiteX6" fmla="*/ 69980 w 2010764"/>
                <a:gd name="connsiteY6" fmla="*/ 699800 h 699800"/>
                <a:gd name="connsiteX7" fmla="*/ 0 w 2010764"/>
                <a:gd name="connsiteY7" fmla="*/ 629820 h 699800"/>
                <a:gd name="connsiteX8" fmla="*/ 0 w 2010764"/>
                <a:gd name="connsiteY8" fmla="*/ 69980 h 6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764" h="699800">
                  <a:moveTo>
                    <a:pt x="0" y="69980"/>
                  </a:moveTo>
                  <a:cubicBezTo>
                    <a:pt x="0" y="31331"/>
                    <a:pt x="31331" y="0"/>
                    <a:pt x="69980" y="0"/>
                  </a:cubicBezTo>
                  <a:lnTo>
                    <a:pt x="1940784" y="0"/>
                  </a:lnTo>
                  <a:cubicBezTo>
                    <a:pt x="1979433" y="0"/>
                    <a:pt x="2010764" y="31331"/>
                    <a:pt x="2010764" y="69980"/>
                  </a:cubicBezTo>
                  <a:lnTo>
                    <a:pt x="2010764" y="629820"/>
                  </a:lnTo>
                  <a:cubicBezTo>
                    <a:pt x="2010764" y="668469"/>
                    <a:pt x="1979433" y="699800"/>
                    <a:pt x="1940784" y="699800"/>
                  </a:cubicBezTo>
                  <a:lnTo>
                    <a:pt x="69980" y="699800"/>
                  </a:lnTo>
                  <a:cubicBezTo>
                    <a:pt x="31331" y="699800"/>
                    <a:pt x="0" y="668469"/>
                    <a:pt x="0" y="629820"/>
                  </a:cubicBezTo>
                  <a:lnTo>
                    <a:pt x="0" y="69980"/>
                  </a:lnTo>
                  <a:close/>
                </a:path>
              </a:pathLst>
            </a:custGeom>
            <a:noFill/>
            <a:ln w="1270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6496" tIns="24306" rIns="56496" bIns="24306" numCol="1" spcCol="1270" anchor="ctr" anchorCtr="0">
              <a:noAutofit/>
            </a:bodyPr>
            <a:lstStyle/>
            <a:p>
              <a:pPr marL="0" lvl="0" indent="0" algn="ctr" defTabSz="266700">
                <a:spcBef>
                  <a:spcPct val="0"/>
                </a:spcBef>
                <a:spcAft>
                  <a:spcPct val="35000"/>
                </a:spcAft>
                <a:buNone/>
              </a:pPr>
              <a:r>
                <a:rPr lang="en-AU" sz="1400" b="1" kern="1200" dirty="0" smtClean="0">
                  <a:solidFill>
                    <a:schemeClr val="tx1"/>
                  </a:solidFill>
                </a:rPr>
                <a:t>Contract scope (</a:t>
              </a:r>
              <a:r>
                <a:rPr lang="en-AU" sz="1400" b="1" kern="1200" dirty="0" smtClean="0">
                  <a:solidFill>
                    <a:srgbClr val="7BC042"/>
                  </a:solidFill>
                </a:rPr>
                <a:t>Bundling</a:t>
              </a:r>
              <a:r>
                <a:rPr lang="en-AU" sz="1400" b="1" kern="1200" dirty="0" smtClean="0">
                  <a:solidFill>
                    <a:schemeClr val="tx1"/>
                  </a:solidFill>
                </a:rPr>
                <a:t>) decision</a:t>
              </a:r>
              <a:endParaRPr lang="en-AU" sz="1400" kern="1200" dirty="0">
                <a:solidFill>
                  <a:schemeClr val="tx1"/>
                </a:solidFill>
              </a:endParaRPr>
            </a:p>
          </p:txBody>
        </p:sp>
        <p:sp>
          <p:nvSpPr>
            <p:cNvPr id="1065" name="Freeform: Shape 1064">
              <a:extLst>
                <a:ext uri="{FF2B5EF4-FFF2-40B4-BE49-F238E27FC236}">
                  <a16:creationId xmlns="" xmlns:a16="http://schemas.microsoft.com/office/drawing/2014/main" id="{A198E629-9F99-4D9C-B2F0-7C13B253F965}"/>
                </a:ext>
              </a:extLst>
            </p:cNvPr>
            <p:cNvSpPr/>
            <p:nvPr/>
          </p:nvSpPr>
          <p:spPr>
            <a:xfrm>
              <a:off x="553895" y="4155926"/>
              <a:ext cx="2327079" cy="659319"/>
            </a:xfrm>
            <a:custGeom>
              <a:avLst/>
              <a:gdLst>
                <a:gd name="connsiteX0" fmla="*/ 0 w 1399600"/>
                <a:gd name="connsiteY0" fmla="*/ 69980 h 699800"/>
                <a:gd name="connsiteX1" fmla="*/ 69980 w 1399600"/>
                <a:gd name="connsiteY1" fmla="*/ 0 h 699800"/>
                <a:gd name="connsiteX2" fmla="*/ 1329620 w 1399600"/>
                <a:gd name="connsiteY2" fmla="*/ 0 h 699800"/>
                <a:gd name="connsiteX3" fmla="*/ 1399600 w 1399600"/>
                <a:gd name="connsiteY3" fmla="*/ 69980 h 699800"/>
                <a:gd name="connsiteX4" fmla="*/ 1399600 w 1399600"/>
                <a:gd name="connsiteY4" fmla="*/ 629820 h 699800"/>
                <a:gd name="connsiteX5" fmla="*/ 1329620 w 1399600"/>
                <a:gd name="connsiteY5" fmla="*/ 699800 h 699800"/>
                <a:gd name="connsiteX6" fmla="*/ 69980 w 1399600"/>
                <a:gd name="connsiteY6" fmla="*/ 699800 h 699800"/>
                <a:gd name="connsiteX7" fmla="*/ 0 w 1399600"/>
                <a:gd name="connsiteY7" fmla="*/ 629820 h 699800"/>
                <a:gd name="connsiteX8" fmla="*/ 0 w 1399600"/>
                <a:gd name="connsiteY8" fmla="*/ 69980 h 6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00" h="699800">
                  <a:moveTo>
                    <a:pt x="0" y="69980"/>
                  </a:moveTo>
                  <a:cubicBezTo>
                    <a:pt x="0" y="31331"/>
                    <a:pt x="31331" y="0"/>
                    <a:pt x="69980" y="0"/>
                  </a:cubicBezTo>
                  <a:lnTo>
                    <a:pt x="1329620" y="0"/>
                  </a:lnTo>
                  <a:cubicBezTo>
                    <a:pt x="1368269" y="0"/>
                    <a:pt x="1399600" y="31331"/>
                    <a:pt x="1399600" y="69980"/>
                  </a:cubicBezTo>
                  <a:lnTo>
                    <a:pt x="1399600" y="629820"/>
                  </a:lnTo>
                  <a:cubicBezTo>
                    <a:pt x="1399600" y="668469"/>
                    <a:pt x="1368269" y="699800"/>
                    <a:pt x="1329620" y="699800"/>
                  </a:cubicBezTo>
                  <a:lnTo>
                    <a:pt x="69980" y="699800"/>
                  </a:lnTo>
                  <a:cubicBezTo>
                    <a:pt x="31331" y="699800"/>
                    <a:pt x="0" y="668469"/>
                    <a:pt x="0" y="629820"/>
                  </a:cubicBezTo>
                  <a:lnTo>
                    <a:pt x="0" y="69980"/>
                  </a:lnTo>
                  <a:close/>
                </a:path>
              </a:pathLst>
            </a:custGeom>
            <a:noFill/>
            <a:ln w="1270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941" tIns="24941" rIns="24941" bIns="24941" numCol="1" spcCol="1270" anchor="ctr" anchorCtr="0">
              <a:noAutofit/>
            </a:bodyPr>
            <a:lstStyle/>
            <a:p>
              <a:pPr marL="0" lvl="0" indent="0" algn="ctr" defTabSz="311150">
                <a:spcBef>
                  <a:spcPct val="0"/>
                </a:spcBef>
                <a:spcAft>
                  <a:spcPct val="35000"/>
                </a:spcAft>
                <a:buNone/>
              </a:pPr>
              <a:r>
                <a:rPr lang="en-AU" sz="1400" b="1" kern="1200" dirty="0" smtClean="0">
                  <a:solidFill>
                    <a:schemeClr val="tx1"/>
                  </a:solidFill>
                </a:rPr>
                <a:t>(many)</a:t>
              </a:r>
            </a:p>
            <a:p>
              <a:pPr marL="0" lvl="0" indent="0" algn="ctr" defTabSz="311150">
                <a:spcBef>
                  <a:spcPct val="0"/>
                </a:spcBef>
                <a:spcAft>
                  <a:spcPct val="35000"/>
                </a:spcAft>
                <a:buNone/>
              </a:pPr>
              <a:r>
                <a:rPr lang="en-AU" sz="1400" kern="1200" dirty="0" smtClean="0">
                  <a:solidFill>
                    <a:schemeClr val="tx1"/>
                  </a:solidFill>
                </a:rPr>
                <a:t>Principal </a:t>
              </a:r>
              <a:r>
                <a:rPr lang="en-AU" sz="1400" dirty="0">
                  <a:solidFill>
                    <a:schemeClr val="tx1"/>
                  </a:solidFill>
                </a:rPr>
                <a:t>A</a:t>
              </a:r>
              <a:r>
                <a:rPr lang="en-AU" sz="1400" kern="1200" dirty="0">
                  <a:solidFill>
                    <a:schemeClr val="tx1"/>
                  </a:solidFill>
                </a:rPr>
                <a:t>gent </a:t>
              </a:r>
              <a:r>
                <a:rPr lang="en-AU" sz="1400" dirty="0" smtClean="0">
                  <a:solidFill>
                    <a:schemeClr val="tx1"/>
                  </a:solidFill>
                </a:rPr>
                <a:t>T</a:t>
              </a:r>
              <a:r>
                <a:rPr lang="en-AU" sz="1400" kern="1200" dirty="0" smtClean="0">
                  <a:solidFill>
                    <a:schemeClr val="tx1"/>
                  </a:solidFill>
                </a:rPr>
                <a:t>heory</a:t>
              </a:r>
            </a:p>
          </p:txBody>
        </p:sp>
        <p:sp>
          <p:nvSpPr>
            <p:cNvPr id="1067" name="Freeform: Shape 1066">
              <a:extLst>
                <a:ext uri="{FF2B5EF4-FFF2-40B4-BE49-F238E27FC236}">
                  <a16:creationId xmlns="" xmlns:a16="http://schemas.microsoft.com/office/drawing/2014/main" id="{FAA9AA05-96BA-4ED8-BB63-BB293AEA27FC}"/>
                </a:ext>
              </a:extLst>
            </p:cNvPr>
            <p:cNvSpPr/>
            <p:nvPr/>
          </p:nvSpPr>
          <p:spPr>
            <a:xfrm>
              <a:off x="3239229" y="3939902"/>
              <a:ext cx="2098665" cy="875344"/>
            </a:xfrm>
            <a:custGeom>
              <a:avLst/>
              <a:gdLst>
                <a:gd name="connsiteX0" fmla="*/ 0 w 2010764"/>
                <a:gd name="connsiteY0" fmla="*/ 69980 h 699800"/>
                <a:gd name="connsiteX1" fmla="*/ 69980 w 2010764"/>
                <a:gd name="connsiteY1" fmla="*/ 0 h 699800"/>
                <a:gd name="connsiteX2" fmla="*/ 1940784 w 2010764"/>
                <a:gd name="connsiteY2" fmla="*/ 0 h 699800"/>
                <a:gd name="connsiteX3" fmla="*/ 2010764 w 2010764"/>
                <a:gd name="connsiteY3" fmla="*/ 69980 h 699800"/>
                <a:gd name="connsiteX4" fmla="*/ 2010764 w 2010764"/>
                <a:gd name="connsiteY4" fmla="*/ 629820 h 699800"/>
                <a:gd name="connsiteX5" fmla="*/ 1940784 w 2010764"/>
                <a:gd name="connsiteY5" fmla="*/ 699800 h 699800"/>
                <a:gd name="connsiteX6" fmla="*/ 69980 w 2010764"/>
                <a:gd name="connsiteY6" fmla="*/ 699800 h 699800"/>
                <a:gd name="connsiteX7" fmla="*/ 0 w 2010764"/>
                <a:gd name="connsiteY7" fmla="*/ 629820 h 699800"/>
                <a:gd name="connsiteX8" fmla="*/ 0 w 2010764"/>
                <a:gd name="connsiteY8" fmla="*/ 69980 h 6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764" h="699800">
                  <a:moveTo>
                    <a:pt x="0" y="69980"/>
                  </a:moveTo>
                  <a:cubicBezTo>
                    <a:pt x="0" y="31331"/>
                    <a:pt x="31331" y="0"/>
                    <a:pt x="69980" y="0"/>
                  </a:cubicBezTo>
                  <a:lnTo>
                    <a:pt x="1940784" y="0"/>
                  </a:lnTo>
                  <a:cubicBezTo>
                    <a:pt x="1979433" y="0"/>
                    <a:pt x="2010764" y="31331"/>
                    <a:pt x="2010764" y="69980"/>
                  </a:cubicBezTo>
                  <a:lnTo>
                    <a:pt x="2010764" y="629820"/>
                  </a:lnTo>
                  <a:cubicBezTo>
                    <a:pt x="2010764" y="668469"/>
                    <a:pt x="1979433" y="699800"/>
                    <a:pt x="1940784" y="699800"/>
                  </a:cubicBezTo>
                  <a:lnTo>
                    <a:pt x="69980" y="699800"/>
                  </a:lnTo>
                  <a:cubicBezTo>
                    <a:pt x="31331" y="699800"/>
                    <a:pt x="0" y="668469"/>
                    <a:pt x="0" y="629820"/>
                  </a:cubicBezTo>
                  <a:lnTo>
                    <a:pt x="0" y="69980"/>
                  </a:lnTo>
                  <a:close/>
                </a:path>
              </a:pathLst>
            </a:custGeom>
            <a:noFill/>
            <a:ln w="1270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6496" tIns="24306" rIns="56496" bIns="24306" numCol="1" spcCol="1270" anchor="ctr" anchorCtr="0">
              <a:noAutofit/>
            </a:bodyPr>
            <a:lstStyle/>
            <a:p>
              <a:pPr marL="0" lvl="0" indent="0" algn="ctr" defTabSz="266700">
                <a:spcBef>
                  <a:spcPct val="0"/>
                </a:spcBef>
                <a:spcAft>
                  <a:spcPct val="35000"/>
                </a:spcAft>
                <a:buNone/>
              </a:pPr>
              <a:r>
                <a:rPr lang="en-AU" sz="1400" b="1" kern="1200" dirty="0" smtClean="0">
                  <a:solidFill>
                    <a:schemeClr val="tx1"/>
                  </a:solidFill>
                </a:rPr>
                <a:t>Contract power (</a:t>
              </a:r>
              <a:r>
                <a:rPr lang="en-AU" sz="1400" b="1" kern="1200" dirty="0" smtClean="0">
                  <a:solidFill>
                    <a:srgbClr val="7BC042"/>
                  </a:solidFill>
                </a:rPr>
                <a:t>Exchange Relationship</a:t>
              </a:r>
              <a:r>
                <a:rPr lang="en-AU" sz="1400" b="1" kern="1200" dirty="0" smtClean="0">
                  <a:solidFill>
                    <a:schemeClr val="tx1"/>
                  </a:solidFill>
                </a:rPr>
                <a:t>) decision</a:t>
              </a:r>
              <a:endParaRPr lang="en-AU" sz="1400" kern="1200" dirty="0">
                <a:solidFill>
                  <a:schemeClr val="tx1"/>
                </a:solidFill>
              </a:endParaRPr>
            </a:p>
          </p:txBody>
        </p:sp>
        <p:cxnSp>
          <p:nvCxnSpPr>
            <p:cNvPr id="1069" name="Straight Connector 1068">
              <a:extLst>
                <a:ext uri="{FF2B5EF4-FFF2-40B4-BE49-F238E27FC236}">
                  <a16:creationId xmlns="" xmlns:a16="http://schemas.microsoft.com/office/drawing/2014/main" id="{DE139912-7821-41BD-B4AF-6C746FCC1DAC}"/>
                </a:ext>
              </a:extLst>
            </p:cNvPr>
            <p:cNvCxnSpPr>
              <a:cxnSpLocks/>
            </p:cNvCxnSpPr>
            <p:nvPr/>
          </p:nvCxnSpPr>
          <p:spPr>
            <a:xfrm>
              <a:off x="2880974" y="2230800"/>
              <a:ext cx="358255" cy="0"/>
            </a:xfrm>
            <a:prstGeom prst="line">
              <a:avLst/>
            </a:prstGeom>
            <a:ln w="12700">
              <a:solidFill>
                <a:schemeClr val="accent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73" name="Straight Connector 1072">
              <a:extLst>
                <a:ext uri="{FF2B5EF4-FFF2-40B4-BE49-F238E27FC236}">
                  <a16:creationId xmlns="" xmlns:a16="http://schemas.microsoft.com/office/drawing/2014/main" id="{66640816-7B4F-4025-A4B1-1DB5EC078D7C}"/>
                </a:ext>
              </a:extLst>
            </p:cNvPr>
            <p:cNvCxnSpPr>
              <a:cxnSpLocks/>
              <a:stCxn id="1057" idx="3"/>
              <a:endCxn id="1050" idx="7"/>
            </p:cNvCxnSpPr>
            <p:nvPr/>
          </p:nvCxnSpPr>
          <p:spPr>
            <a:xfrm flipV="1">
              <a:off x="2880974" y="2503561"/>
              <a:ext cx="358255" cy="200670"/>
            </a:xfrm>
            <a:prstGeom prst="line">
              <a:avLst/>
            </a:prstGeom>
            <a:ln w="12700">
              <a:solidFill>
                <a:schemeClr val="accent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76" name="Straight Connector 1075">
              <a:extLst>
                <a:ext uri="{FF2B5EF4-FFF2-40B4-BE49-F238E27FC236}">
                  <a16:creationId xmlns="" xmlns:a16="http://schemas.microsoft.com/office/drawing/2014/main" id="{752092D8-D69C-4A26-89C4-EA58E2764A1B}"/>
                </a:ext>
              </a:extLst>
            </p:cNvPr>
            <p:cNvCxnSpPr>
              <a:cxnSpLocks/>
              <a:endCxn id="1060" idx="0"/>
            </p:cNvCxnSpPr>
            <p:nvPr/>
          </p:nvCxnSpPr>
          <p:spPr>
            <a:xfrm>
              <a:off x="2880974" y="2881116"/>
              <a:ext cx="354934" cy="74845"/>
            </a:xfrm>
            <a:prstGeom prst="line">
              <a:avLst/>
            </a:prstGeom>
            <a:ln w="12700">
              <a:solidFill>
                <a:schemeClr val="accent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82" name="Straight Connector 1081">
              <a:extLst>
                <a:ext uri="{FF2B5EF4-FFF2-40B4-BE49-F238E27FC236}">
                  <a16:creationId xmlns="" xmlns:a16="http://schemas.microsoft.com/office/drawing/2014/main" id="{B74D6405-CADD-49EB-9C65-3CC0F19448D7}"/>
                </a:ext>
              </a:extLst>
            </p:cNvPr>
            <p:cNvCxnSpPr>
              <a:cxnSpLocks/>
            </p:cNvCxnSpPr>
            <p:nvPr/>
          </p:nvCxnSpPr>
          <p:spPr>
            <a:xfrm>
              <a:off x="5337894" y="2269204"/>
              <a:ext cx="444997" cy="0"/>
            </a:xfrm>
            <a:prstGeom prst="line">
              <a:avLst/>
            </a:prstGeom>
            <a:ln w="12700">
              <a:solidFill>
                <a:schemeClr val="accent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89" name="Straight Connector 1088">
              <a:extLst>
                <a:ext uri="{FF2B5EF4-FFF2-40B4-BE49-F238E27FC236}">
                  <a16:creationId xmlns="" xmlns:a16="http://schemas.microsoft.com/office/drawing/2014/main" id="{D7883F0D-515A-4089-8D46-FBAD13BCC638}"/>
                </a:ext>
              </a:extLst>
            </p:cNvPr>
            <p:cNvCxnSpPr>
              <a:cxnSpLocks/>
              <a:stCxn id="1057" idx="4"/>
              <a:endCxn id="1067" idx="0"/>
            </p:cNvCxnSpPr>
            <p:nvPr/>
          </p:nvCxnSpPr>
          <p:spPr>
            <a:xfrm>
              <a:off x="2880974" y="3231686"/>
              <a:ext cx="358255" cy="795750"/>
            </a:xfrm>
            <a:prstGeom prst="line">
              <a:avLst/>
            </a:prstGeom>
            <a:ln w="12700">
              <a:solidFill>
                <a:schemeClr val="accent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92" name="Straight Connector 1091">
              <a:extLst>
                <a:ext uri="{FF2B5EF4-FFF2-40B4-BE49-F238E27FC236}">
                  <a16:creationId xmlns="" xmlns:a16="http://schemas.microsoft.com/office/drawing/2014/main" id="{93F201DD-91C2-4F7E-AA53-B704BF0D076C}"/>
                </a:ext>
              </a:extLst>
            </p:cNvPr>
            <p:cNvCxnSpPr>
              <a:cxnSpLocks/>
            </p:cNvCxnSpPr>
            <p:nvPr/>
          </p:nvCxnSpPr>
          <p:spPr>
            <a:xfrm>
              <a:off x="2864410" y="4443958"/>
              <a:ext cx="374819" cy="0"/>
            </a:xfrm>
            <a:prstGeom prst="line">
              <a:avLst/>
            </a:prstGeom>
            <a:ln w="12700">
              <a:solidFill>
                <a:schemeClr val="accent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96" name="Straight Connector 1095">
              <a:extLst>
                <a:ext uri="{FF2B5EF4-FFF2-40B4-BE49-F238E27FC236}">
                  <a16:creationId xmlns="" xmlns:a16="http://schemas.microsoft.com/office/drawing/2014/main" id="{6D9A1477-B047-4882-867C-5591BEF4025D}"/>
                </a:ext>
              </a:extLst>
            </p:cNvPr>
            <p:cNvCxnSpPr>
              <a:cxnSpLocks/>
            </p:cNvCxnSpPr>
            <p:nvPr/>
          </p:nvCxnSpPr>
          <p:spPr>
            <a:xfrm flipV="1">
              <a:off x="2864410" y="3441822"/>
              <a:ext cx="374819" cy="215694"/>
            </a:xfrm>
            <a:prstGeom prst="line">
              <a:avLst/>
            </a:prstGeom>
            <a:ln w="12700">
              <a:solidFill>
                <a:schemeClr val="accent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20" name="Straight Connector 1119">
              <a:extLst>
                <a:ext uri="{FF2B5EF4-FFF2-40B4-BE49-F238E27FC236}">
                  <a16:creationId xmlns="" xmlns:a16="http://schemas.microsoft.com/office/drawing/2014/main" id="{8AFD22C6-8E57-4550-B242-0B1AF97B41A7}"/>
                </a:ext>
              </a:extLst>
            </p:cNvPr>
            <p:cNvCxnSpPr>
              <a:cxnSpLocks/>
            </p:cNvCxnSpPr>
            <p:nvPr/>
          </p:nvCxnSpPr>
          <p:spPr>
            <a:xfrm>
              <a:off x="5337894" y="3435846"/>
              <a:ext cx="444997" cy="0"/>
            </a:xfrm>
            <a:prstGeom prst="line">
              <a:avLst/>
            </a:prstGeom>
            <a:ln w="12700">
              <a:solidFill>
                <a:schemeClr val="accent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23" name="Straight Connector 1122">
              <a:extLst>
                <a:ext uri="{FF2B5EF4-FFF2-40B4-BE49-F238E27FC236}">
                  <a16:creationId xmlns="" xmlns:a16="http://schemas.microsoft.com/office/drawing/2014/main" id="{3A6E9E71-547B-4A87-A71E-3509D9D8EB1F}"/>
                </a:ext>
              </a:extLst>
            </p:cNvPr>
            <p:cNvCxnSpPr>
              <a:cxnSpLocks/>
            </p:cNvCxnSpPr>
            <p:nvPr/>
          </p:nvCxnSpPr>
          <p:spPr>
            <a:xfrm>
              <a:off x="5337894" y="4485585"/>
              <a:ext cx="456109" cy="0"/>
            </a:xfrm>
            <a:prstGeom prst="line">
              <a:avLst/>
            </a:prstGeom>
            <a:ln w="12700">
              <a:solidFill>
                <a:schemeClr val="accent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H="1">
              <a:off x="4291183" y="2549168"/>
              <a:ext cx="5354" cy="331948"/>
            </a:xfrm>
            <a:prstGeom prst="straightConnector1">
              <a:avLst/>
            </a:prstGeom>
            <a:ln w="127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338238" y="3629561"/>
              <a:ext cx="0" cy="310341"/>
            </a:xfrm>
            <a:prstGeom prst="straightConnector1">
              <a:avLst/>
            </a:prstGeom>
            <a:ln w="127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11650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792001"/>
            <a:ext cx="7905750" cy="483606"/>
          </a:xfrm>
        </p:spPr>
        <p:txBody>
          <a:bodyPr/>
          <a:lstStyle/>
          <a:p>
            <a:r>
              <a:rPr lang="en-GB" altLang="en-US" dirty="0" smtClean="0">
                <a:solidFill>
                  <a:srgbClr val="1754AD"/>
                </a:solidFill>
                <a:latin typeface="Verdana" pitchFamily="34" charset="0"/>
                <a:ea typeface="ＭＳ Ｐゴシック" pitchFamily="-65" charset="-128"/>
              </a:rPr>
              <a:t>Completing the NIE/contract theory view</a:t>
            </a:r>
            <a:endParaRPr lang="en-AU" dirty="0"/>
          </a:p>
        </p:txBody>
      </p:sp>
      <p:sp>
        <p:nvSpPr>
          <p:cNvPr id="3" name="Slide Number Placeholder 2"/>
          <p:cNvSpPr>
            <a:spLocks noGrp="1"/>
          </p:cNvSpPr>
          <p:nvPr>
            <p:ph type="sldNum" sz="quarter" idx="10"/>
          </p:nvPr>
        </p:nvSpPr>
        <p:spPr/>
        <p:txBody>
          <a:bodyPr/>
          <a:lstStyle/>
          <a:p>
            <a:pPr>
              <a:defRPr/>
            </a:pPr>
            <a:fld id="{93D1028B-E3EE-4DEC-B5E7-812C15835940}" type="slidenum">
              <a:rPr lang="en-US" smtClean="0"/>
              <a:pPr>
                <a:defRPr/>
              </a:pPr>
              <a:t>35</a:t>
            </a:fld>
            <a:endParaRPr lang="en-US"/>
          </a:p>
        </p:txBody>
      </p:sp>
      <p:sp>
        <p:nvSpPr>
          <p:cNvPr id="20" name="TextBox 19">
            <a:extLst>
              <a:ext uri="{FF2B5EF4-FFF2-40B4-BE49-F238E27FC236}">
                <a16:creationId xmlns="" xmlns:a16="http://schemas.microsoft.com/office/drawing/2014/main" id="{F3979571-07EF-451E-AAFC-E1DEBE5730A1}"/>
              </a:ext>
            </a:extLst>
          </p:cNvPr>
          <p:cNvSpPr txBox="1"/>
          <p:nvPr/>
        </p:nvSpPr>
        <p:spPr>
          <a:xfrm>
            <a:off x="250825" y="1478310"/>
            <a:ext cx="2261273" cy="307777"/>
          </a:xfrm>
          <a:prstGeom prst="rect">
            <a:avLst/>
          </a:prstGeom>
          <a:noFill/>
        </p:spPr>
        <p:txBody>
          <a:bodyPr wrap="square" rtlCol="0">
            <a:spAutoFit/>
          </a:bodyPr>
          <a:lstStyle/>
          <a:p>
            <a:pPr algn="ctr"/>
            <a:r>
              <a:rPr lang="en-AU" sz="1400" b="1" dirty="0">
                <a:solidFill>
                  <a:srgbClr val="FF0000"/>
                </a:solidFill>
              </a:rPr>
              <a:t>Capabilities Perspective</a:t>
            </a:r>
          </a:p>
        </p:txBody>
      </p:sp>
      <p:sp>
        <p:nvSpPr>
          <p:cNvPr id="21" name="TextBox 20">
            <a:extLst>
              <a:ext uri="{FF2B5EF4-FFF2-40B4-BE49-F238E27FC236}">
                <a16:creationId xmlns="" xmlns:a16="http://schemas.microsoft.com/office/drawing/2014/main" id="{BA7F836E-5AA3-453D-8391-F61D1D70E366}"/>
              </a:ext>
            </a:extLst>
          </p:cNvPr>
          <p:cNvSpPr txBox="1"/>
          <p:nvPr/>
        </p:nvSpPr>
        <p:spPr>
          <a:xfrm>
            <a:off x="3241221" y="1480245"/>
            <a:ext cx="1284971" cy="307777"/>
          </a:xfrm>
          <a:prstGeom prst="rect">
            <a:avLst/>
          </a:prstGeom>
          <a:noFill/>
        </p:spPr>
        <p:txBody>
          <a:bodyPr wrap="square" rtlCol="0">
            <a:spAutoFit/>
          </a:bodyPr>
          <a:lstStyle/>
          <a:p>
            <a:pPr algn="ctr"/>
            <a:r>
              <a:rPr lang="en-AU" sz="1400" b="1" dirty="0">
                <a:solidFill>
                  <a:schemeClr val="accent1">
                    <a:lumMod val="60000"/>
                    <a:lumOff val="40000"/>
                  </a:schemeClr>
                </a:solidFill>
              </a:rPr>
              <a:t>Applications</a:t>
            </a:r>
          </a:p>
        </p:txBody>
      </p:sp>
      <p:sp>
        <p:nvSpPr>
          <p:cNvPr id="22" name="TextBox 21">
            <a:extLst>
              <a:ext uri="{FF2B5EF4-FFF2-40B4-BE49-F238E27FC236}">
                <a16:creationId xmlns="" xmlns:a16="http://schemas.microsoft.com/office/drawing/2014/main" id="{04075CE0-4F9C-4F78-A796-F550B400D23B}"/>
              </a:ext>
            </a:extLst>
          </p:cNvPr>
          <p:cNvSpPr txBox="1"/>
          <p:nvPr/>
        </p:nvSpPr>
        <p:spPr>
          <a:xfrm>
            <a:off x="6239811" y="1491630"/>
            <a:ext cx="1284971" cy="307777"/>
          </a:xfrm>
          <a:prstGeom prst="rect">
            <a:avLst/>
          </a:prstGeom>
          <a:noFill/>
        </p:spPr>
        <p:txBody>
          <a:bodyPr wrap="square" rtlCol="0">
            <a:spAutoFit/>
          </a:bodyPr>
          <a:lstStyle/>
          <a:p>
            <a:pPr algn="ctr"/>
            <a:r>
              <a:rPr lang="en-AU" sz="1400" b="1" dirty="0">
                <a:solidFill>
                  <a:schemeClr val="accent1">
                    <a:lumMod val="60000"/>
                    <a:lumOff val="40000"/>
                  </a:schemeClr>
                </a:solidFill>
              </a:rPr>
              <a:t>Outcomes</a:t>
            </a:r>
          </a:p>
        </p:txBody>
      </p:sp>
      <p:grpSp>
        <p:nvGrpSpPr>
          <p:cNvPr id="4" name="Group 3"/>
          <p:cNvGrpSpPr/>
          <p:nvPr/>
        </p:nvGrpSpPr>
        <p:grpSpPr>
          <a:xfrm>
            <a:off x="252388" y="1923678"/>
            <a:ext cx="8604856" cy="2736304"/>
            <a:chOff x="1259631" y="2249239"/>
            <a:chExt cx="6822335" cy="2227225"/>
          </a:xfrm>
        </p:grpSpPr>
        <p:sp>
          <p:nvSpPr>
            <p:cNvPr id="6" name="Freeform: Shape 5">
              <a:extLst>
                <a:ext uri="{FF2B5EF4-FFF2-40B4-BE49-F238E27FC236}">
                  <a16:creationId xmlns="" xmlns:a16="http://schemas.microsoft.com/office/drawing/2014/main" id="{06744AD5-46A8-49AF-921F-BD395E98AC76}"/>
                </a:ext>
              </a:extLst>
            </p:cNvPr>
            <p:cNvSpPr/>
            <p:nvPr/>
          </p:nvSpPr>
          <p:spPr>
            <a:xfrm>
              <a:off x="1259631" y="2866771"/>
              <a:ext cx="1599108" cy="860309"/>
            </a:xfrm>
            <a:custGeom>
              <a:avLst/>
              <a:gdLst>
                <a:gd name="connsiteX0" fmla="*/ 0 w 1399600"/>
                <a:gd name="connsiteY0" fmla="*/ 69980 h 699800"/>
                <a:gd name="connsiteX1" fmla="*/ 69980 w 1399600"/>
                <a:gd name="connsiteY1" fmla="*/ 0 h 699800"/>
                <a:gd name="connsiteX2" fmla="*/ 1329620 w 1399600"/>
                <a:gd name="connsiteY2" fmla="*/ 0 h 699800"/>
                <a:gd name="connsiteX3" fmla="*/ 1399600 w 1399600"/>
                <a:gd name="connsiteY3" fmla="*/ 69980 h 699800"/>
                <a:gd name="connsiteX4" fmla="*/ 1399600 w 1399600"/>
                <a:gd name="connsiteY4" fmla="*/ 629820 h 699800"/>
                <a:gd name="connsiteX5" fmla="*/ 1329620 w 1399600"/>
                <a:gd name="connsiteY5" fmla="*/ 699800 h 699800"/>
                <a:gd name="connsiteX6" fmla="*/ 69980 w 1399600"/>
                <a:gd name="connsiteY6" fmla="*/ 699800 h 699800"/>
                <a:gd name="connsiteX7" fmla="*/ 0 w 1399600"/>
                <a:gd name="connsiteY7" fmla="*/ 629820 h 699800"/>
                <a:gd name="connsiteX8" fmla="*/ 0 w 1399600"/>
                <a:gd name="connsiteY8" fmla="*/ 69980 h 6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00" h="699800">
                  <a:moveTo>
                    <a:pt x="0" y="69980"/>
                  </a:moveTo>
                  <a:cubicBezTo>
                    <a:pt x="0" y="31331"/>
                    <a:pt x="31331" y="0"/>
                    <a:pt x="69980" y="0"/>
                  </a:cubicBezTo>
                  <a:lnTo>
                    <a:pt x="1329620" y="0"/>
                  </a:lnTo>
                  <a:cubicBezTo>
                    <a:pt x="1368269" y="0"/>
                    <a:pt x="1399600" y="31331"/>
                    <a:pt x="1399600" y="69980"/>
                  </a:cubicBezTo>
                  <a:lnTo>
                    <a:pt x="1399600" y="629820"/>
                  </a:lnTo>
                  <a:cubicBezTo>
                    <a:pt x="1399600" y="668469"/>
                    <a:pt x="1368269" y="699800"/>
                    <a:pt x="1329620" y="699800"/>
                  </a:cubicBezTo>
                  <a:lnTo>
                    <a:pt x="69980" y="699800"/>
                  </a:lnTo>
                  <a:cubicBezTo>
                    <a:pt x="31331" y="699800"/>
                    <a:pt x="0" y="668469"/>
                    <a:pt x="0" y="629820"/>
                  </a:cubicBezTo>
                  <a:lnTo>
                    <a:pt x="0" y="69980"/>
                  </a:lnTo>
                  <a:close/>
                </a:path>
              </a:pathLst>
            </a:custGeom>
            <a:noFill/>
            <a:ln w="1270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941" tIns="24941" rIns="24941" bIns="24941" numCol="1" spcCol="1270" anchor="ctr" anchorCtr="0">
              <a:noAutofit/>
            </a:bodyPr>
            <a:lstStyle/>
            <a:p>
              <a:pPr marL="0" lvl="0" indent="0" algn="ctr" defTabSz="311150">
                <a:lnSpc>
                  <a:spcPct val="90000"/>
                </a:lnSpc>
                <a:spcBef>
                  <a:spcPct val="0"/>
                </a:spcBef>
                <a:spcAft>
                  <a:spcPct val="35000"/>
                </a:spcAft>
                <a:buNone/>
              </a:pPr>
              <a:r>
                <a:rPr lang="en-AU" sz="1400" b="1" kern="1200" dirty="0" smtClean="0">
                  <a:solidFill>
                    <a:schemeClr val="tx1"/>
                  </a:solidFill>
                </a:rPr>
                <a:t>Barney</a:t>
              </a:r>
            </a:p>
            <a:p>
              <a:pPr marL="0" lvl="0" indent="0" algn="ctr" defTabSz="311150">
                <a:lnSpc>
                  <a:spcPct val="90000"/>
                </a:lnSpc>
                <a:spcBef>
                  <a:spcPct val="0"/>
                </a:spcBef>
                <a:spcAft>
                  <a:spcPct val="35000"/>
                </a:spcAft>
                <a:buNone/>
              </a:pPr>
              <a:r>
                <a:rPr lang="en-AU" sz="1400" kern="1200" dirty="0" smtClean="0">
                  <a:solidFill>
                    <a:schemeClr val="tx1"/>
                  </a:solidFill>
                </a:rPr>
                <a:t> </a:t>
              </a:r>
              <a:r>
                <a:rPr lang="en-AU" sz="1400" kern="1200" dirty="0">
                  <a:solidFill>
                    <a:schemeClr val="tx1"/>
                  </a:solidFill>
                </a:rPr>
                <a:t>Resource-Based </a:t>
              </a:r>
              <a:r>
                <a:rPr lang="en-AU" sz="1400" kern="1200" dirty="0" smtClean="0">
                  <a:solidFill>
                    <a:schemeClr val="tx1"/>
                  </a:solidFill>
                </a:rPr>
                <a:t>Theory</a:t>
              </a:r>
            </a:p>
          </p:txBody>
        </p:sp>
        <p:sp>
          <p:nvSpPr>
            <p:cNvPr id="7" name="Freeform: Shape 6">
              <a:extLst>
                <a:ext uri="{FF2B5EF4-FFF2-40B4-BE49-F238E27FC236}">
                  <a16:creationId xmlns="" xmlns:a16="http://schemas.microsoft.com/office/drawing/2014/main" id="{E7CD9632-14CA-4582-822F-7D39D0BE7F31}"/>
                </a:ext>
              </a:extLst>
            </p:cNvPr>
            <p:cNvSpPr/>
            <p:nvPr/>
          </p:nvSpPr>
          <p:spPr>
            <a:xfrm>
              <a:off x="3245954" y="2249239"/>
              <a:ext cx="1787995" cy="432000"/>
            </a:xfrm>
            <a:custGeom>
              <a:avLst/>
              <a:gdLst>
                <a:gd name="connsiteX0" fmla="*/ 0 w 2010764"/>
                <a:gd name="connsiteY0" fmla="*/ 103915 h 1039154"/>
                <a:gd name="connsiteX1" fmla="*/ 103915 w 2010764"/>
                <a:gd name="connsiteY1" fmla="*/ 0 h 1039154"/>
                <a:gd name="connsiteX2" fmla="*/ 1906849 w 2010764"/>
                <a:gd name="connsiteY2" fmla="*/ 0 h 1039154"/>
                <a:gd name="connsiteX3" fmla="*/ 2010764 w 2010764"/>
                <a:gd name="connsiteY3" fmla="*/ 103915 h 1039154"/>
                <a:gd name="connsiteX4" fmla="*/ 2010764 w 2010764"/>
                <a:gd name="connsiteY4" fmla="*/ 935239 h 1039154"/>
                <a:gd name="connsiteX5" fmla="*/ 1906849 w 2010764"/>
                <a:gd name="connsiteY5" fmla="*/ 1039154 h 1039154"/>
                <a:gd name="connsiteX6" fmla="*/ 103915 w 2010764"/>
                <a:gd name="connsiteY6" fmla="*/ 1039154 h 1039154"/>
                <a:gd name="connsiteX7" fmla="*/ 0 w 2010764"/>
                <a:gd name="connsiteY7" fmla="*/ 935239 h 1039154"/>
                <a:gd name="connsiteX8" fmla="*/ 0 w 2010764"/>
                <a:gd name="connsiteY8" fmla="*/ 103915 h 103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764" h="1039154">
                  <a:moveTo>
                    <a:pt x="0" y="103915"/>
                  </a:moveTo>
                  <a:cubicBezTo>
                    <a:pt x="0" y="46524"/>
                    <a:pt x="46524" y="0"/>
                    <a:pt x="103915" y="0"/>
                  </a:cubicBezTo>
                  <a:lnTo>
                    <a:pt x="1906849" y="0"/>
                  </a:lnTo>
                  <a:cubicBezTo>
                    <a:pt x="1964240" y="0"/>
                    <a:pt x="2010764" y="46524"/>
                    <a:pt x="2010764" y="103915"/>
                  </a:cubicBezTo>
                  <a:lnTo>
                    <a:pt x="2010764" y="935239"/>
                  </a:lnTo>
                  <a:cubicBezTo>
                    <a:pt x="2010764" y="992630"/>
                    <a:pt x="1964240" y="1039154"/>
                    <a:pt x="1906849" y="1039154"/>
                  </a:cubicBezTo>
                  <a:lnTo>
                    <a:pt x="103915" y="1039154"/>
                  </a:lnTo>
                  <a:cubicBezTo>
                    <a:pt x="46524" y="1039154"/>
                    <a:pt x="0" y="992630"/>
                    <a:pt x="0" y="935239"/>
                  </a:cubicBezTo>
                  <a:lnTo>
                    <a:pt x="0" y="103915"/>
                  </a:lnTo>
                  <a:close/>
                </a:path>
              </a:pathLst>
            </a:custGeom>
            <a:noFill/>
            <a:ln w="1270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436" tIns="34246" rIns="66436" bIns="34246" numCol="1" spcCol="1270" anchor="ctr" anchorCtr="0">
              <a:noAutofit/>
            </a:bodyPr>
            <a:lstStyle/>
            <a:p>
              <a:pPr marL="0" lvl="0" indent="0" algn="ctr" defTabSz="266700">
                <a:spcBef>
                  <a:spcPct val="0"/>
                </a:spcBef>
                <a:spcAft>
                  <a:spcPct val="35000"/>
                </a:spcAft>
                <a:buNone/>
              </a:pPr>
              <a:r>
                <a:rPr lang="en-AU" sz="1400" b="1" kern="1200" dirty="0" smtClean="0">
                  <a:solidFill>
                    <a:schemeClr val="tx1"/>
                  </a:solidFill>
                </a:rPr>
                <a:t>Sourcing (</a:t>
              </a:r>
              <a:r>
                <a:rPr lang="en-AU" sz="1400" b="1" kern="1200" dirty="0" smtClean="0">
                  <a:solidFill>
                    <a:srgbClr val="7BC042"/>
                  </a:solidFill>
                </a:rPr>
                <a:t>Make-or-buy</a:t>
              </a:r>
              <a:r>
                <a:rPr lang="en-AU" sz="1400" b="1" kern="1200" dirty="0" smtClean="0">
                  <a:solidFill>
                    <a:schemeClr val="tx1"/>
                  </a:solidFill>
                </a:rPr>
                <a:t>) decision</a:t>
              </a:r>
              <a:endParaRPr lang="en-AU" sz="1400" b="1" kern="1200" dirty="0">
                <a:solidFill>
                  <a:schemeClr val="tx1"/>
                </a:solidFill>
              </a:endParaRPr>
            </a:p>
          </p:txBody>
        </p:sp>
        <p:sp>
          <p:nvSpPr>
            <p:cNvPr id="8" name="Freeform: Shape 7">
              <a:extLst>
                <a:ext uri="{FF2B5EF4-FFF2-40B4-BE49-F238E27FC236}">
                  <a16:creationId xmlns="" xmlns:a16="http://schemas.microsoft.com/office/drawing/2014/main" id="{CCB5F015-8870-48EA-9FB0-760FC649D5E5}"/>
                </a:ext>
              </a:extLst>
            </p:cNvPr>
            <p:cNvSpPr/>
            <p:nvPr/>
          </p:nvSpPr>
          <p:spPr>
            <a:xfrm>
              <a:off x="5677252" y="2249239"/>
              <a:ext cx="2404714" cy="2227224"/>
            </a:xfrm>
            <a:custGeom>
              <a:avLst/>
              <a:gdLst>
                <a:gd name="connsiteX0" fmla="*/ 0 w 2303994"/>
                <a:gd name="connsiteY0" fmla="*/ 69980 h 699800"/>
                <a:gd name="connsiteX1" fmla="*/ 69980 w 2303994"/>
                <a:gd name="connsiteY1" fmla="*/ 0 h 699800"/>
                <a:gd name="connsiteX2" fmla="*/ 2234014 w 2303994"/>
                <a:gd name="connsiteY2" fmla="*/ 0 h 699800"/>
                <a:gd name="connsiteX3" fmla="*/ 2303994 w 2303994"/>
                <a:gd name="connsiteY3" fmla="*/ 69980 h 699800"/>
                <a:gd name="connsiteX4" fmla="*/ 2303994 w 2303994"/>
                <a:gd name="connsiteY4" fmla="*/ 629820 h 699800"/>
                <a:gd name="connsiteX5" fmla="*/ 2234014 w 2303994"/>
                <a:gd name="connsiteY5" fmla="*/ 699800 h 699800"/>
                <a:gd name="connsiteX6" fmla="*/ 69980 w 2303994"/>
                <a:gd name="connsiteY6" fmla="*/ 699800 h 699800"/>
                <a:gd name="connsiteX7" fmla="*/ 0 w 2303994"/>
                <a:gd name="connsiteY7" fmla="*/ 629820 h 699800"/>
                <a:gd name="connsiteX8" fmla="*/ 0 w 2303994"/>
                <a:gd name="connsiteY8" fmla="*/ 69980 h 6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3994" h="699800">
                  <a:moveTo>
                    <a:pt x="0" y="69980"/>
                  </a:moveTo>
                  <a:cubicBezTo>
                    <a:pt x="0" y="31331"/>
                    <a:pt x="31331" y="0"/>
                    <a:pt x="69980" y="0"/>
                  </a:cubicBezTo>
                  <a:lnTo>
                    <a:pt x="2234014" y="0"/>
                  </a:lnTo>
                  <a:cubicBezTo>
                    <a:pt x="2272663" y="0"/>
                    <a:pt x="2303994" y="31331"/>
                    <a:pt x="2303994" y="69980"/>
                  </a:cubicBezTo>
                  <a:lnTo>
                    <a:pt x="2303994" y="629820"/>
                  </a:lnTo>
                  <a:cubicBezTo>
                    <a:pt x="2303994" y="668469"/>
                    <a:pt x="2272663" y="699800"/>
                    <a:pt x="2234014" y="699800"/>
                  </a:cubicBezTo>
                  <a:lnTo>
                    <a:pt x="69980" y="699800"/>
                  </a:lnTo>
                  <a:cubicBezTo>
                    <a:pt x="31331" y="699800"/>
                    <a:pt x="0" y="668469"/>
                    <a:pt x="0" y="629820"/>
                  </a:cubicBezTo>
                  <a:lnTo>
                    <a:pt x="0" y="69980"/>
                  </a:lnTo>
                  <a:close/>
                </a:path>
              </a:pathLst>
            </a:custGeom>
            <a:noFill/>
            <a:ln w="1270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6496" tIns="24306" rIns="56496" bIns="24306" numCol="1" spcCol="1270" anchor="ctr" anchorCtr="0">
              <a:noAutofit/>
            </a:bodyPr>
            <a:lstStyle/>
            <a:p>
              <a:pPr marL="171450" indent="-171450" defTabSz="266700">
                <a:spcAft>
                  <a:spcPct val="35000"/>
                </a:spcAft>
                <a:buFont typeface="Arial" panose="020B0604020202020204" pitchFamily="34" charset="0"/>
                <a:buChar char="•"/>
              </a:pPr>
              <a:r>
                <a:rPr lang="en-AU" sz="1400" dirty="0">
                  <a:solidFill>
                    <a:schemeClr val="tx1"/>
                  </a:solidFill>
                </a:rPr>
                <a:t>Allocating activities to party with </a:t>
              </a:r>
              <a:r>
                <a:rPr lang="en-AU" sz="1400" b="1" dirty="0">
                  <a:solidFill>
                    <a:schemeClr val="tx1"/>
                  </a:solidFill>
                </a:rPr>
                <a:t>superior organizational and/or product/ion capability </a:t>
              </a:r>
              <a:r>
                <a:rPr lang="en-AU" sz="1400" dirty="0">
                  <a:solidFill>
                    <a:schemeClr val="tx1"/>
                  </a:solidFill>
                </a:rPr>
                <a:t>to manage risk </a:t>
              </a:r>
              <a:endParaRPr lang="en-AU" sz="1400" dirty="0" smtClean="0">
                <a:solidFill>
                  <a:schemeClr val="tx1"/>
                </a:solidFill>
              </a:endParaRPr>
            </a:p>
            <a:p>
              <a:pPr marL="171450" indent="-171450" defTabSz="266700">
                <a:spcAft>
                  <a:spcPct val="35000"/>
                </a:spcAft>
                <a:buFont typeface="Arial" panose="020B0604020202020204" pitchFamily="34" charset="0"/>
                <a:buChar char="•"/>
              </a:pPr>
              <a:r>
                <a:rPr lang="en-AU" sz="1400" dirty="0" smtClean="0">
                  <a:solidFill>
                    <a:schemeClr val="tx1"/>
                  </a:solidFill>
                </a:rPr>
                <a:t>Avoiding </a:t>
              </a:r>
              <a:r>
                <a:rPr lang="en-AU" sz="1400" dirty="0">
                  <a:solidFill>
                    <a:schemeClr val="tx1"/>
                  </a:solidFill>
                </a:rPr>
                <a:t>bundles that create </a:t>
              </a:r>
              <a:r>
                <a:rPr lang="en-AU" sz="1400" b="1" dirty="0">
                  <a:solidFill>
                    <a:schemeClr val="tx1"/>
                  </a:solidFill>
                </a:rPr>
                <a:t>thin competition</a:t>
              </a:r>
            </a:p>
            <a:p>
              <a:pPr marL="171450" lvl="0" indent="-171450" defTabSz="266700">
                <a:spcAft>
                  <a:spcPct val="35000"/>
                </a:spcAft>
                <a:buFont typeface="Arial" panose="020B0604020202020204" pitchFamily="34" charset="0"/>
                <a:buChar char="•"/>
              </a:pPr>
              <a:r>
                <a:rPr lang="en-AU" sz="1400" dirty="0">
                  <a:solidFill>
                    <a:schemeClr val="tx1"/>
                  </a:solidFill>
                </a:rPr>
                <a:t>Avoid contract power that </a:t>
              </a:r>
              <a:r>
                <a:rPr lang="en-AU" sz="1400" b="1" dirty="0" smtClean="0">
                  <a:solidFill>
                    <a:schemeClr val="tx1"/>
                  </a:solidFill>
                </a:rPr>
                <a:t>increases </a:t>
              </a:r>
              <a:r>
                <a:rPr lang="en-AU" sz="1400" b="1" dirty="0">
                  <a:solidFill>
                    <a:schemeClr val="tx1"/>
                  </a:solidFill>
                </a:rPr>
                <a:t>risk of hold-up</a:t>
              </a:r>
            </a:p>
            <a:p>
              <a:pPr marL="171450" lvl="0" indent="-171450" defTabSz="266700">
                <a:spcAft>
                  <a:spcPct val="35000"/>
                </a:spcAft>
                <a:buFont typeface="Arial" panose="020B0604020202020204" pitchFamily="34" charset="0"/>
                <a:buChar char="•"/>
              </a:pPr>
              <a:r>
                <a:rPr lang="en-AU" sz="1400" dirty="0">
                  <a:solidFill>
                    <a:schemeClr val="tx1"/>
                  </a:solidFill>
                </a:rPr>
                <a:t>Avoid contract power that </a:t>
              </a:r>
              <a:r>
                <a:rPr lang="en-AU" sz="1400" b="1" dirty="0">
                  <a:solidFill>
                    <a:schemeClr val="tx1"/>
                  </a:solidFill>
                </a:rPr>
                <a:t>increases contract </a:t>
              </a:r>
              <a:r>
                <a:rPr lang="en-AU" sz="1400" b="1" dirty="0" smtClean="0">
                  <a:solidFill>
                    <a:schemeClr val="tx1"/>
                  </a:solidFill>
                </a:rPr>
                <a:t>price</a:t>
              </a:r>
              <a:endParaRPr lang="en-AU" sz="1400" b="1" dirty="0">
                <a:solidFill>
                  <a:schemeClr val="tx1"/>
                </a:solidFill>
              </a:endParaRPr>
            </a:p>
          </p:txBody>
        </p:sp>
        <p:sp>
          <p:nvSpPr>
            <p:cNvPr id="13" name="Freeform: Shape 12">
              <a:extLst>
                <a:ext uri="{FF2B5EF4-FFF2-40B4-BE49-F238E27FC236}">
                  <a16:creationId xmlns="" xmlns:a16="http://schemas.microsoft.com/office/drawing/2014/main" id="{025C9C8E-8BA4-484B-AA7C-9CD5F01455CA}"/>
                </a:ext>
              </a:extLst>
            </p:cNvPr>
            <p:cNvSpPr/>
            <p:nvPr/>
          </p:nvSpPr>
          <p:spPr>
            <a:xfrm>
              <a:off x="3245953" y="3048074"/>
              <a:ext cx="1787995" cy="432000"/>
            </a:xfrm>
            <a:custGeom>
              <a:avLst/>
              <a:gdLst>
                <a:gd name="connsiteX0" fmla="*/ 0 w 2010764"/>
                <a:gd name="connsiteY0" fmla="*/ 69980 h 699800"/>
                <a:gd name="connsiteX1" fmla="*/ 69980 w 2010764"/>
                <a:gd name="connsiteY1" fmla="*/ 0 h 699800"/>
                <a:gd name="connsiteX2" fmla="*/ 1940784 w 2010764"/>
                <a:gd name="connsiteY2" fmla="*/ 0 h 699800"/>
                <a:gd name="connsiteX3" fmla="*/ 2010764 w 2010764"/>
                <a:gd name="connsiteY3" fmla="*/ 69980 h 699800"/>
                <a:gd name="connsiteX4" fmla="*/ 2010764 w 2010764"/>
                <a:gd name="connsiteY4" fmla="*/ 629820 h 699800"/>
                <a:gd name="connsiteX5" fmla="*/ 1940784 w 2010764"/>
                <a:gd name="connsiteY5" fmla="*/ 699800 h 699800"/>
                <a:gd name="connsiteX6" fmla="*/ 69980 w 2010764"/>
                <a:gd name="connsiteY6" fmla="*/ 699800 h 699800"/>
                <a:gd name="connsiteX7" fmla="*/ 0 w 2010764"/>
                <a:gd name="connsiteY7" fmla="*/ 629820 h 699800"/>
                <a:gd name="connsiteX8" fmla="*/ 0 w 2010764"/>
                <a:gd name="connsiteY8" fmla="*/ 69980 h 6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764" h="699800">
                  <a:moveTo>
                    <a:pt x="0" y="69980"/>
                  </a:moveTo>
                  <a:cubicBezTo>
                    <a:pt x="0" y="31331"/>
                    <a:pt x="31331" y="0"/>
                    <a:pt x="69980" y="0"/>
                  </a:cubicBezTo>
                  <a:lnTo>
                    <a:pt x="1940784" y="0"/>
                  </a:lnTo>
                  <a:cubicBezTo>
                    <a:pt x="1979433" y="0"/>
                    <a:pt x="2010764" y="31331"/>
                    <a:pt x="2010764" y="69980"/>
                  </a:cubicBezTo>
                  <a:lnTo>
                    <a:pt x="2010764" y="629820"/>
                  </a:lnTo>
                  <a:cubicBezTo>
                    <a:pt x="2010764" y="668469"/>
                    <a:pt x="1979433" y="699800"/>
                    <a:pt x="1940784" y="699800"/>
                  </a:cubicBezTo>
                  <a:lnTo>
                    <a:pt x="69980" y="699800"/>
                  </a:lnTo>
                  <a:cubicBezTo>
                    <a:pt x="31331" y="699800"/>
                    <a:pt x="0" y="668469"/>
                    <a:pt x="0" y="629820"/>
                  </a:cubicBezTo>
                  <a:lnTo>
                    <a:pt x="0" y="69980"/>
                  </a:lnTo>
                  <a:close/>
                </a:path>
              </a:pathLst>
            </a:custGeom>
            <a:noFill/>
            <a:ln w="1270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6496" tIns="24306" rIns="56496" bIns="24306" numCol="1" spcCol="1270" anchor="ctr" anchorCtr="0">
              <a:noAutofit/>
            </a:bodyPr>
            <a:lstStyle/>
            <a:p>
              <a:pPr lvl="0" algn="ctr" defTabSz="266700">
                <a:spcAft>
                  <a:spcPct val="35000"/>
                </a:spcAft>
              </a:pPr>
              <a:r>
                <a:rPr lang="en-AU" sz="1400" b="1" dirty="0">
                  <a:solidFill>
                    <a:schemeClr val="tx1"/>
                  </a:solidFill>
                </a:rPr>
                <a:t>Contract scope (</a:t>
              </a:r>
              <a:r>
                <a:rPr lang="en-AU" sz="1400" b="1" dirty="0">
                  <a:solidFill>
                    <a:srgbClr val="7BC042"/>
                  </a:solidFill>
                </a:rPr>
                <a:t>Bundling</a:t>
              </a:r>
              <a:r>
                <a:rPr lang="en-AU" sz="1400" b="1" dirty="0">
                  <a:solidFill>
                    <a:schemeClr val="tx1"/>
                  </a:solidFill>
                </a:rPr>
                <a:t>) </a:t>
              </a:r>
              <a:r>
                <a:rPr lang="en-AU" sz="1400" b="1" dirty="0" smtClean="0">
                  <a:solidFill>
                    <a:schemeClr val="tx1"/>
                  </a:solidFill>
                </a:rPr>
                <a:t>decision</a:t>
              </a:r>
              <a:endParaRPr lang="en-AU" sz="1400" dirty="0">
                <a:solidFill>
                  <a:schemeClr val="tx1"/>
                </a:solidFill>
              </a:endParaRPr>
            </a:p>
          </p:txBody>
        </p:sp>
        <p:sp>
          <p:nvSpPr>
            <p:cNvPr id="17" name="Freeform: Shape 16">
              <a:extLst>
                <a:ext uri="{FF2B5EF4-FFF2-40B4-BE49-F238E27FC236}">
                  <a16:creationId xmlns="" xmlns:a16="http://schemas.microsoft.com/office/drawing/2014/main" id="{03A2024E-F928-47AD-9250-22A8B0DCF916}"/>
                </a:ext>
              </a:extLst>
            </p:cNvPr>
            <p:cNvSpPr/>
            <p:nvPr/>
          </p:nvSpPr>
          <p:spPr>
            <a:xfrm>
              <a:off x="3245954" y="3763405"/>
              <a:ext cx="1787995" cy="713059"/>
            </a:xfrm>
            <a:custGeom>
              <a:avLst/>
              <a:gdLst>
                <a:gd name="connsiteX0" fmla="*/ 0 w 2010764"/>
                <a:gd name="connsiteY0" fmla="*/ 69980 h 699800"/>
                <a:gd name="connsiteX1" fmla="*/ 69980 w 2010764"/>
                <a:gd name="connsiteY1" fmla="*/ 0 h 699800"/>
                <a:gd name="connsiteX2" fmla="*/ 1940784 w 2010764"/>
                <a:gd name="connsiteY2" fmla="*/ 0 h 699800"/>
                <a:gd name="connsiteX3" fmla="*/ 2010764 w 2010764"/>
                <a:gd name="connsiteY3" fmla="*/ 69980 h 699800"/>
                <a:gd name="connsiteX4" fmla="*/ 2010764 w 2010764"/>
                <a:gd name="connsiteY4" fmla="*/ 629820 h 699800"/>
                <a:gd name="connsiteX5" fmla="*/ 1940784 w 2010764"/>
                <a:gd name="connsiteY5" fmla="*/ 699800 h 699800"/>
                <a:gd name="connsiteX6" fmla="*/ 69980 w 2010764"/>
                <a:gd name="connsiteY6" fmla="*/ 699800 h 699800"/>
                <a:gd name="connsiteX7" fmla="*/ 0 w 2010764"/>
                <a:gd name="connsiteY7" fmla="*/ 629820 h 699800"/>
                <a:gd name="connsiteX8" fmla="*/ 0 w 2010764"/>
                <a:gd name="connsiteY8" fmla="*/ 69980 h 6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764" h="699800">
                  <a:moveTo>
                    <a:pt x="0" y="69980"/>
                  </a:moveTo>
                  <a:cubicBezTo>
                    <a:pt x="0" y="31331"/>
                    <a:pt x="31331" y="0"/>
                    <a:pt x="69980" y="0"/>
                  </a:cubicBezTo>
                  <a:lnTo>
                    <a:pt x="1940784" y="0"/>
                  </a:lnTo>
                  <a:cubicBezTo>
                    <a:pt x="1979433" y="0"/>
                    <a:pt x="2010764" y="31331"/>
                    <a:pt x="2010764" y="69980"/>
                  </a:cubicBezTo>
                  <a:lnTo>
                    <a:pt x="2010764" y="629820"/>
                  </a:lnTo>
                  <a:cubicBezTo>
                    <a:pt x="2010764" y="668469"/>
                    <a:pt x="1979433" y="699800"/>
                    <a:pt x="1940784" y="699800"/>
                  </a:cubicBezTo>
                  <a:lnTo>
                    <a:pt x="69980" y="699800"/>
                  </a:lnTo>
                  <a:cubicBezTo>
                    <a:pt x="31331" y="699800"/>
                    <a:pt x="0" y="668469"/>
                    <a:pt x="0" y="629820"/>
                  </a:cubicBezTo>
                  <a:lnTo>
                    <a:pt x="0" y="69980"/>
                  </a:lnTo>
                  <a:close/>
                </a:path>
              </a:pathLst>
            </a:custGeom>
            <a:noFill/>
            <a:ln w="1270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6496" tIns="24306" rIns="56496" bIns="24306" numCol="1" spcCol="1270" anchor="ctr" anchorCtr="0">
              <a:noAutofit/>
            </a:bodyPr>
            <a:lstStyle/>
            <a:p>
              <a:pPr lvl="0" algn="ctr" defTabSz="266700">
                <a:spcAft>
                  <a:spcPct val="35000"/>
                </a:spcAft>
              </a:pPr>
              <a:r>
                <a:rPr lang="en-AU" sz="1400" b="1" dirty="0">
                  <a:solidFill>
                    <a:schemeClr val="tx1"/>
                  </a:solidFill>
                </a:rPr>
                <a:t>Contract power </a:t>
              </a:r>
              <a:r>
                <a:rPr lang="en-AU" sz="1400" b="1" dirty="0" smtClean="0">
                  <a:solidFill>
                    <a:schemeClr val="tx1"/>
                  </a:solidFill>
                </a:rPr>
                <a:t>(</a:t>
              </a:r>
              <a:r>
                <a:rPr lang="en-AU" sz="1400" b="1" dirty="0" smtClean="0">
                  <a:solidFill>
                    <a:srgbClr val="7BC042"/>
                  </a:solidFill>
                </a:rPr>
                <a:t>Exchange Relationship</a:t>
              </a:r>
              <a:r>
                <a:rPr lang="en-AU" sz="1400" b="1" dirty="0" smtClean="0">
                  <a:solidFill>
                    <a:schemeClr val="tx1"/>
                  </a:solidFill>
                </a:rPr>
                <a:t>) decision</a:t>
              </a:r>
              <a:endParaRPr lang="en-AU" sz="1400" dirty="0">
                <a:solidFill>
                  <a:schemeClr val="tx1"/>
                </a:solidFill>
              </a:endParaRPr>
            </a:p>
          </p:txBody>
        </p:sp>
        <p:cxnSp>
          <p:nvCxnSpPr>
            <p:cNvPr id="18" name="Straight Connector 17">
              <a:extLst>
                <a:ext uri="{FF2B5EF4-FFF2-40B4-BE49-F238E27FC236}">
                  <a16:creationId xmlns="" xmlns:a16="http://schemas.microsoft.com/office/drawing/2014/main" id="{F3801387-09C4-4118-B74B-ACEFA9EDF63E}"/>
                </a:ext>
              </a:extLst>
            </p:cNvPr>
            <p:cNvCxnSpPr>
              <a:cxnSpLocks/>
            </p:cNvCxnSpPr>
            <p:nvPr/>
          </p:nvCxnSpPr>
          <p:spPr>
            <a:xfrm>
              <a:off x="2858739" y="3276641"/>
              <a:ext cx="409163" cy="0"/>
            </a:xfrm>
            <a:prstGeom prst="line">
              <a:avLst/>
            </a:prstGeom>
            <a:ln w="12700">
              <a:solidFill>
                <a:schemeClr val="accent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 xmlns:a16="http://schemas.microsoft.com/office/drawing/2014/main" id="{076983E7-55A0-4715-9571-32004C5E2A41}"/>
                </a:ext>
              </a:extLst>
            </p:cNvPr>
            <p:cNvCxnSpPr>
              <a:cxnSpLocks/>
              <a:stCxn id="6" idx="3"/>
              <a:endCxn id="7" idx="7"/>
            </p:cNvCxnSpPr>
            <p:nvPr/>
          </p:nvCxnSpPr>
          <p:spPr>
            <a:xfrm flipV="1">
              <a:off x="2858739" y="2638039"/>
              <a:ext cx="387215" cy="314762"/>
            </a:xfrm>
            <a:prstGeom prst="line">
              <a:avLst/>
            </a:prstGeom>
            <a:ln w="12700">
              <a:solidFill>
                <a:schemeClr val="accent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 xmlns:a16="http://schemas.microsoft.com/office/drawing/2014/main" id="{6D14E482-34FF-4E15-BBBF-16ED3B4F9A0F}"/>
                </a:ext>
              </a:extLst>
            </p:cNvPr>
            <p:cNvCxnSpPr>
              <a:cxnSpLocks/>
              <a:stCxn id="6" idx="4"/>
              <a:endCxn id="17" idx="0"/>
            </p:cNvCxnSpPr>
            <p:nvPr/>
          </p:nvCxnSpPr>
          <p:spPr>
            <a:xfrm>
              <a:off x="2858739" y="3641050"/>
              <a:ext cx="387215" cy="193661"/>
            </a:xfrm>
            <a:prstGeom prst="line">
              <a:avLst/>
            </a:prstGeom>
            <a:ln w="12700">
              <a:solidFill>
                <a:schemeClr val="accent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 xmlns:a16="http://schemas.microsoft.com/office/drawing/2014/main" id="{0621C3CC-F20D-40FA-9744-1014B8D1BBE8}"/>
                </a:ext>
              </a:extLst>
            </p:cNvPr>
            <p:cNvCxnSpPr>
              <a:cxnSpLocks/>
              <a:endCxn id="8" idx="0"/>
            </p:cNvCxnSpPr>
            <p:nvPr/>
          </p:nvCxnSpPr>
          <p:spPr>
            <a:xfrm>
              <a:off x="5036697" y="2461578"/>
              <a:ext cx="640555" cy="10383"/>
            </a:xfrm>
            <a:prstGeom prst="line">
              <a:avLst/>
            </a:prstGeom>
            <a:ln w="12700">
              <a:solidFill>
                <a:schemeClr val="accent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 xmlns:a16="http://schemas.microsoft.com/office/drawing/2014/main" id="{3F1E4C13-CD3B-4388-A2E5-788BE2A9C630}"/>
                </a:ext>
              </a:extLst>
            </p:cNvPr>
            <p:cNvCxnSpPr>
              <a:cxnSpLocks/>
            </p:cNvCxnSpPr>
            <p:nvPr/>
          </p:nvCxnSpPr>
          <p:spPr>
            <a:xfrm flipV="1">
              <a:off x="5050384" y="3264074"/>
              <a:ext cx="626868" cy="6788"/>
            </a:xfrm>
            <a:prstGeom prst="line">
              <a:avLst/>
            </a:prstGeom>
            <a:ln w="12700">
              <a:solidFill>
                <a:schemeClr val="accent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 xmlns:a16="http://schemas.microsoft.com/office/drawing/2014/main" id="{E79090A9-D9CE-4025-8BED-0D2C6F0ACC1B}"/>
                </a:ext>
              </a:extLst>
            </p:cNvPr>
            <p:cNvCxnSpPr>
              <a:cxnSpLocks/>
            </p:cNvCxnSpPr>
            <p:nvPr/>
          </p:nvCxnSpPr>
          <p:spPr>
            <a:xfrm flipV="1">
              <a:off x="5056665" y="4047741"/>
              <a:ext cx="620586" cy="2"/>
            </a:xfrm>
            <a:prstGeom prst="line">
              <a:avLst/>
            </a:prstGeom>
            <a:ln w="12700">
              <a:solidFill>
                <a:schemeClr val="accent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139952" y="2690530"/>
              <a:ext cx="0" cy="292251"/>
            </a:xfrm>
            <a:prstGeom prst="straightConnector1">
              <a:avLst/>
            </a:prstGeom>
            <a:ln w="127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139952" y="3480074"/>
              <a:ext cx="0" cy="292252"/>
            </a:xfrm>
            <a:prstGeom prst="straightConnector1">
              <a:avLst/>
            </a:prstGeom>
            <a:ln w="127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202433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20000"/>
              </a:spcBef>
              <a:buFont typeface="Arial" charset="0"/>
              <a:buChar char="•"/>
              <a:defRPr sz="3200">
                <a:solidFill>
                  <a:schemeClr val="tx1"/>
                </a:solidFill>
                <a:latin typeface="Verdana" pitchFamily="34" charset="0"/>
                <a:ea typeface="ＭＳ Ｐゴシック" pitchFamily="-65" charset="-128"/>
              </a:defRPr>
            </a:lvl1pPr>
            <a:lvl2pPr marL="742931" indent="-285743" eaLnBrk="0" hangingPunct="0">
              <a:lnSpc>
                <a:spcPct val="120000"/>
              </a:lnSpc>
              <a:spcBef>
                <a:spcPct val="20000"/>
              </a:spcBef>
              <a:buFont typeface="Arial" charset="0"/>
              <a:buChar char="–"/>
              <a:defRPr sz="1600">
                <a:solidFill>
                  <a:schemeClr val="tx1"/>
                </a:solidFill>
                <a:latin typeface="Verdana" pitchFamily="34" charset="0"/>
                <a:ea typeface="ＭＳ Ｐゴシック" pitchFamily="-65" charset="-128"/>
              </a:defRPr>
            </a:lvl2pPr>
            <a:lvl3pPr marL="1142972" indent="-228594" eaLnBrk="0" hangingPunct="0">
              <a:lnSpc>
                <a:spcPct val="120000"/>
              </a:lnSpc>
              <a:spcBef>
                <a:spcPct val="20000"/>
              </a:spcBef>
              <a:buFont typeface="Arial" charset="0"/>
              <a:buChar char="•"/>
              <a:defRPr sz="1600">
                <a:solidFill>
                  <a:schemeClr val="tx1"/>
                </a:solidFill>
                <a:latin typeface="Verdana" pitchFamily="34" charset="0"/>
                <a:ea typeface="ＭＳ Ｐゴシック" pitchFamily="-65" charset="-128"/>
              </a:defRPr>
            </a:lvl3pPr>
            <a:lvl4pPr marL="1600160" indent="-228594" eaLnBrk="0" hangingPunct="0">
              <a:lnSpc>
                <a:spcPct val="120000"/>
              </a:lnSpc>
              <a:spcBef>
                <a:spcPct val="20000"/>
              </a:spcBef>
              <a:buFont typeface="Arial" charset="0"/>
              <a:buChar char="–"/>
              <a:defRPr sz="1600">
                <a:solidFill>
                  <a:schemeClr val="tx1"/>
                </a:solidFill>
                <a:latin typeface="Verdana" pitchFamily="34" charset="0"/>
                <a:ea typeface="ＭＳ Ｐゴシック" pitchFamily="-65" charset="-128"/>
              </a:defRPr>
            </a:lvl4pPr>
            <a:lvl5pPr marL="2057348" indent="-228594" eaLnBrk="0" hangingPunct="0">
              <a:lnSpc>
                <a:spcPct val="120000"/>
              </a:lnSpc>
              <a:spcBef>
                <a:spcPct val="20000"/>
              </a:spcBef>
              <a:buFont typeface="Arial" charset="0"/>
              <a:buChar char="»"/>
              <a:defRPr sz="1600">
                <a:solidFill>
                  <a:schemeClr val="tx1"/>
                </a:solidFill>
                <a:latin typeface="Verdana" pitchFamily="34" charset="0"/>
                <a:ea typeface="ＭＳ Ｐゴシック" pitchFamily="-65" charset="-128"/>
              </a:defRPr>
            </a:lvl5pPr>
            <a:lvl6pPr marL="2514537" indent="-228594" defTabSz="457189" eaLnBrk="0" fontAlgn="base" hangingPunct="0">
              <a:lnSpc>
                <a:spcPct val="120000"/>
              </a:lnSpc>
              <a:spcBef>
                <a:spcPct val="20000"/>
              </a:spcBef>
              <a:spcAft>
                <a:spcPct val="0"/>
              </a:spcAft>
              <a:buFont typeface="Arial" charset="0"/>
              <a:buChar char="»"/>
              <a:defRPr sz="1600">
                <a:solidFill>
                  <a:schemeClr val="tx1"/>
                </a:solidFill>
                <a:latin typeface="Verdana" pitchFamily="34" charset="0"/>
                <a:ea typeface="ＭＳ Ｐゴシック" pitchFamily="-65" charset="-128"/>
              </a:defRPr>
            </a:lvl6pPr>
            <a:lvl7pPr marL="2971726" indent="-228594" defTabSz="457189" eaLnBrk="0" fontAlgn="base" hangingPunct="0">
              <a:lnSpc>
                <a:spcPct val="120000"/>
              </a:lnSpc>
              <a:spcBef>
                <a:spcPct val="20000"/>
              </a:spcBef>
              <a:spcAft>
                <a:spcPct val="0"/>
              </a:spcAft>
              <a:buFont typeface="Arial" charset="0"/>
              <a:buChar char="»"/>
              <a:defRPr sz="1600">
                <a:solidFill>
                  <a:schemeClr val="tx1"/>
                </a:solidFill>
                <a:latin typeface="Verdana" pitchFamily="34" charset="0"/>
                <a:ea typeface="ＭＳ Ｐゴシック" pitchFamily="-65" charset="-128"/>
              </a:defRPr>
            </a:lvl7pPr>
            <a:lvl8pPr marL="3428915" indent="-228594" defTabSz="457189" eaLnBrk="0" fontAlgn="base" hangingPunct="0">
              <a:lnSpc>
                <a:spcPct val="120000"/>
              </a:lnSpc>
              <a:spcBef>
                <a:spcPct val="20000"/>
              </a:spcBef>
              <a:spcAft>
                <a:spcPct val="0"/>
              </a:spcAft>
              <a:buFont typeface="Arial" charset="0"/>
              <a:buChar char="»"/>
              <a:defRPr sz="1600">
                <a:solidFill>
                  <a:schemeClr val="tx1"/>
                </a:solidFill>
                <a:latin typeface="Verdana" pitchFamily="34" charset="0"/>
                <a:ea typeface="ＭＳ Ｐゴシック" pitchFamily="-65" charset="-128"/>
              </a:defRPr>
            </a:lvl8pPr>
            <a:lvl9pPr marL="3886103" indent="-228594" defTabSz="457189" eaLnBrk="0" fontAlgn="base" hangingPunct="0">
              <a:lnSpc>
                <a:spcPct val="120000"/>
              </a:lnSpc>
              <a:spcBef>
                <a:spcPct val="20000"/>
              </a:spcBef>
              <a:spcAft>
                <a:spcPct val="0"/>
              </a:spcAft>
              <a:buFont typeface="Arial" charset="0"/>
              <a:buChar char="»"/>
              <a:defRPr sz="1600">
                <a:solidFill>
                  <a:schemeClr val="tx1"/>
                </a:solidFill>
                <a:latin typeface="Verdana" pitchFamily="34" charset="0"/>
                <a:ea typeface="ＭＳ Ｐゴシック" pitchFamily="-65" charset="-128"/>
              </a:defRPr>
            </a:lvl9pPr>
          </a:lstStyle>
          <a:p>
            <a:pPr defTabSz="457189" eaLnBrk="1" hangingPunct="1">
              <a:lnSpc>
                <a:spcPct val="100000"/>
              </a:lnSpc>
              <a:spcBef>
                <a:spcPct val="0"/>
              </a:spcBef>
              <a:buNone/>
            </a:pPr>
            <a:fld id="{4A9497FC-DBEE-4BA2-9361-C8E1181177F8}" type="slidenum">
              <a:rPr lang="en-US" altLang="en-US" sz="1000">
                <a:solidFill>
                  <a:srgbClr val="898989"/>
                </a:solidFill>
              </a:rPr>
              <a:pPr defTabSz="457189" eaLnBrk="1" hangingPunct="1">
                <a:lnSpc>
                  <a:spcPct val="100000"/>
                </a:lnSpc>
                <a:spcBef>
                  <a:spcPct val="0"/>
                </a:spcBef>
                <a:buNone/>
              </a:pPr>
              <a:t>36</a:t>
            </a:fld>
            <a:endParaRPr lang="en-US" altLang="en-US" sz="1000">
              <a:solidFill>
                <a:srgbClr val="898989"/>
              </a:solidFill>
            </a:endParaRPr>
          </a:p>
        </p:txBody>
      </p:sp>
      <p:sp>
        <p:nvSpPr>
          <p:cNvPr id="6" name="Title 1"/>
          <p:cNvSpPr>
            <a:spLocks noGrp="1"/>
          </p:cNvSpPr>
          <p:nvPr>
            <p:ph type="title"/>
          </p:nvPr>
        </p:nvSpPr>
        <p:spPr>
          <a:xfrm>
            <a:off x="612000" y="792000"/>
            <a:ext cx="8047805" cy="555614"/>
          </a:xfrm>
        </p:spPr>
        <p:txBody>
          <a:bodyPr anchor="t" anchorCtr="0"/>
          <a:lstStyle/>
          <a:p>
            <a:r>
              <a:rPr lang="en-GB" altLang="en-US" sz="1600" dirty="0">
                <a:solidFill>
                  <a:srgbClr val="1754AD"/>
                </a:solidFill>
                <a:latin typeface="Verdana" pitchFamily="34" charset="0"/>
                <a:ea typeface="ＭＳ Ｐゴシック" pitchFamily="-65" charset="-128"/>
              </a:rPr>
              <a:t>Integrative framework –re-crafting planning the </a:t>
            </a:r>
            <a:r>
              <a:rPr lang="en-GB" altLang="en-US" sz="1600" dirty="0" smtClean="0">
                <a:solidFill>
                  <a:srgbClr val="1754AD"/>
                </a:solidFill>
                <a:latin typeface="Verdana" pitchFamily="34" charset="0"/>
                <a:ea typeface="ＭＳ Ｐゴシック" pitchFamily="-65" charset="-128"/>
              </a:rPr>
              <a:t>contract/s </a:t>
            </a:r>
            <a:r>
              <a:rPr lang="en-GB" altLang="en-US" sz="1600" dirty="0">
                <a:solidFill>
                  <a:srgbClr val="1754AD"/>
                </a:solidFill>
                <a:latin typeface="Verdana" pitchFamily="34" charset="0"/>
                <a:ea typeface="ＭＳ Ｐゴシック" pitchFamily="-65" charset="-128"/>
              </a:rPr>
              <a:t>in the case of the single alliance contract into 4 </a:t>
            </a:r>
            <a:r>
              <a:rPr lang="en-GB" altLang="en-US" sz="1600" dirty="0" smtClean="0">
                <a:solidFill>
                  <a:srgbClr val="1754AD"/>
                </a:solidFill>
                <a:latin typeface="Verdana" pitchFamily="34" charset="0"/>
                <a:ea typeface="ＭＳ Ｐゴシック" pitchFamily="-65" charset="-128"/>
              </a:rPr>
              <a:t>contracts…</a:t>
            </a:r>
            <a:endParaRPr lang="en-AU" sz="1600" dirty="0"/>
          </a:p>
        </p:txBody>
      </p:sp>
      <p:grpSp>
        <p:nvGrpSpPr>
          <p:cNvPr id="5147" name="Group 5146"/>
          <p:cNvGrpSpPr/>
          <p:nvPr/>
        </p:nvGrpSpPr>
        <p:grpSpPr>
          <a:xfrm>
            <a:off x="395536" y="1444657"/>
            <a:ext cx="8397764" cy="3071309"/>
            <a:chOff x="395536" y="1444657"/>
            <a:chExt cx="8397764" cy="3071309"/>
          </a:xfrm>
        </p:grpSpPr>
        <p:sp>
          <p:nvSpPr>
            <p:cNvPr id="8" name="Rectangle 7"/>
            <p:cNvSpPr/>
            <p:nvPr/>
          </p:nvSpPr>
          <p:spPr>
            <a:xfrm>
              <a:off x="395536" y="1444657"/>
              <a:ext cx="8397764" cy="3071309"/>
            </a:xfrm>
            <a:prstGeom prst="rect">
              <a:avLst/>
            </a:prstGeom>
            <a:solidFill>
              <a:srgbClr val="B7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cxnSp>
          <p:nvCxnSpPr>
            <p:cNvPr id="35" name="Straight Connector 34"/>
            <p:cNvCxnSpPr/>
            <p:nvPr/>
          </p:nvCxnSpPr>
          <p:spPr>
            <a:xfrm>
              <a:off x="6840408" y="3334810"/>
              <a:ext cx="1404000" cy="0"/>
            </a:xfrm>
            <a:prstGeom prst="line">
              <a:avLst/>
            </a:prstGeom>
            <a:ln w="857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1560" y="3242264"/>
              <a:ext cx="219600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61057" y="3247263"/>
              <a:ext cx="396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26373" y="3002671"/>
              <a:ext cx="0" cy="28517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738063" y="2937351"/>
              <a:ext cx="0" cy="36294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929267" y="2859577"/>
              <a:ext cx="0" cy="44072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113642" y="2859577"/>
              <a:ext cx="0" cy="44072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2816186" y="2858001"/>
              <a:ext cx="1548559" cy="388873"/>
            </a:xfrm>
            <a:custGeom>
              <a:avLst/>
              <a:gdLst>
                <a:gd name="connsiteX0" fmla="*/ 0 w 5676900"/>
                <a:gd name="connsiteY0" fmla="*/ 560211 h 565328"/>
                <a:gd name="connsiteX1" fmla="*/ 457200 w 5676900"/>
                <a:gd name="connsiteY1" fmla="*/ 550686 h 565328"/>
                <a:gd name="connsiteX2" fmla="*/ 762000 w 5676900"/>
                <a:gd name="connsiteY2" fmla="*/ 436386 h 565328"/>
                <a:gd name="connsiteX3" fmla="*/ 1066800 w 5676900"/>
                <a:gd name="connsiteY3" fmla="*/ 312561 h 565328"/>
                <a:gd name="connsiteX4" fmla="*/ 1533525 w 5676900"/>
                <a:gd name="connsiteY4" fmla="*/ 141111 h 565328"/>
                <a:gd name="connsiteX5" fmla="*/ 1981200 w 5676900"/>
                <a:gd name="connsiteY5" fmla="*/ 36336 h 565328"/>
                <a:gd name="connsiteX6" fmla="*/ 2447925 w 5676900"/>
                <a:gd name="connsiteY6" fmla="*/ 7761 h 565328"/>
                <a:gd name="connsiteX7" fmla="*/ 2895600 w 5676900"/>
                <a:gd name="connsiteY7" fmla="*/ 7761 h 565328"/>
                <a:gd name="connsiteX8" fmla="*/ 3324225 w 5676900"/>
                <a:gd name="connsiteY8" fmla="*/ 7761 h 565328"/>
                <a:gd name="connsiteX9" fmla="*/ 3648075 w 5676900"/>
                <a:gd name="connsiteY9" fmla="*/ 112536 h 565328"/>
                <a:gd name="connsiteX10" fmla="*/ 4010025 w 5676900"/>
                <a:gd name="connsiteY10" fmla="*/ 217311 h 565328"/>
                <a:gd name="connsiteX11" fmla="*/ 4457700 w 5676900"/>
                <a:gd name="connsiteY11" fmla="*/ 379236 h 565328"/>
                <a:gd name="connsiteX12" fmla="*/ 4752975 w 5676900"/>
                <a:gd name="connsiteY12" fmla="*/ 474486 h 565328"/>
                <a:gd name="connsiteX13" fmla="*/ 5019675 w 5676900"/>
                <a:gd name="connsiteY13" fmla="*/ 531636 h 565328"/>
                <a:gd name="connsiteX14" fmla="*/ 5334000 w 5676900"/>
                <a:gd name="connsiteY14" fmla="*/ 550686 h 565328"/>
                <a:gd name="connsiteX15" fmla="*/ 5676900 w 5676900"/>
                <a:gd name="connsiteY15" fmla="*/ 550686 h 565328"/>
                <a:gd name="connsiteX16" fmla="*/ 5676900 w 5676900"/>
                <a:gd name="connsiteY16" fmla="*/ 550686 h 565328"/>
                <a:gd name="connsiteX17" fmla="*/ 5638800 w 5676900"/>
                <a:gd name="connsiteY17" fmla="*/ 503061 h 565328"/>
                <a:gd name="connsiteX0" fmla="*/ 0 w 5676900"/>
                <a:gd name="connsiteY0" fmla="*/ 556022 h 561139"/>
                <a:gd name="connsiteX1" fmla="*/ 457200 w 5676900"/>
                <a:gd name="connsiteY1" fmla="*/ 546497 h 561139"/>
                <a:gd name="connsiteX2" fmla="*/ 762000 w 5676900"/>
                <a:gd name="connsiteY2" fmla="*/ 432197 h 561139"/>
                <a:gd name="connsiteX3" fmla="*/ 1066800 w 5676900"/>
                <a:gd name="connsiteY3" fmla="*/ 308372 h 561139"/>
                <a:gd name="connsiteX4" fmla="*/ 1533525 w 5676900"/>
                <a:gd name="connsiteY4" fmla="*/ 136922 h 561139"/>
                <a:gd name="connsiteX5" fmla="*/ 1981200 w 5676900"/>
                <a:gd name="connsiteY5" fmla="*/ 32147 h 561139"/>
                <a:gd name="connsiteX6" fmla="*/ 2447925 w 5676900"/>
                <a:gd name="connsiteY6" fmla="*/ 3572 h 561139"/>
                <a:gd name="connsiteX7" fmla="*/ 2895600 w 5676900"/>
                <a:gd name="connsiteY7" fmla="*/ 3572 h 561139"/>
                <a:gd name="connsiteX8" fmla="*/ 3324225 w 5676900"/>
                <a:gd name="connsiteY8" fmla="*/ 32147 h 561139"/>
                <a:gd name="connsiteX9" fmla="*/ 3648075 w 5676900"/>
                <a:gd name="connsiteY9" fmla="*/ 108347 h 561139"/>
                <a:gd name="connsiteX10" fmla="*/ 4010025 w 5676900"/>
                <a:gd name="connsiteY10" fmla="*/ 213122 h 561139"/>
                <a:gd name="connsiteX11" fmla="*/ 4457700 w 5676900"/>
                <a:gd name="connsiteY11" fmla="*/ 375047 h 561139"/>
                <a:gd name="connsiteX12" fmla="*/ 4752975 w 5676900"/>
                <a:gd name="connsiteY12" fmla="*/ 470297 h 561139"/>
                <a:gd name="connsiteX13" fmla="*/ 5019675 w 5676900"/>
                <a:gd name="connsiteY13" fmla="*/ 527447 h 561139"/>
                <a:gd name="connsiteX14" fmla="*/ 5334000 w 5676900"/>
                <a:gd name="connsiteY14" fmla="*/ 546497 h 561139"/>
                <a:gd name="connsiteX15" fmla="*/ 5676900 w 5676900"/>
                <a:gd name="connsiteY15" fmla="*/ 546497 h 561139"/>
                <a:gd name="connsiteX16" fmla="*/ 5676900 w 5676900"/>
                <a:gd name="connsiteY16" fmla="*/ 546497 h 561139"/>
                <a:gd name="connsiteX17" fmla="*/ 5638800 w 5676900"/>
                <a:gd name="connsiteY17" fmla="*/ 498872 h 561139"/>
                <a:gd name="connsiteX0" fmla="*/ 0 w 5676900"/>
                <a:gd name="connsiteY0" fmla="*/ 561381 h 566498"/>
                <a:gd name="connsiteX1" fmla="*/ 457200 w 5676900"/>
                <a:gd name="connsiteY1" fmla="*/ 551856 h 566498"/>
                <a:gd name="connsiteX2" fmla="*/ 762000 w 5676900"/>
                <a:gd name="connsiteY2" fmla="*/ 437556 h 566498"/>
                <a:gd name="connsiteX3" fmla="*/ 1066800 w 5676900"/>
                <a:gd name="connsiteY3" fmla="*/ 313731 h 566498"/>
                <a:gd name="connsiteX4" fmla="*/ 1533525 w 5676900"/>
                <a:gd name="connsiteY4" fmla="*/ 142281 h 566498"/>
                <a:gd name="connsiteX5" fmla="*/ 1981200 w 5676900"/>
                <a:gd name="connsiteY5" fmla="*/ 37506 h 566498"/>
                <a:gd name="connsiteX6" fmla="*/ 2447925 w 5676900"/>
                <a:gd name="connsiteY6" fmla="*/ 8931 h 566498"/>
                <a:gd name="connsiteX7" fmla="*/ 2895600 w 5676900"/>
                <a:gd name="connsiteY7" fmla="*/ 8931 h 566498"/>
                <a:gd name="connsiteX8" fmla="*/ 3648075 w 5676900"/>
                <a:gd name="connsiteY8" fmla="*/ 113706 h 566498"/>
                <a:gd name="connsiteX9" fmla="*/ 4010025 w 5676900"/>
                <a:gd name="connsiteY9" fmla="*/ 218481 h 566498"/>
                <a:gd name="connsiteX10" fmla="*/ 4457700 w 5676900"/>
                <a:gd name="connsiteY10" fmla="*/ 380406 h 566498"/>
                <a:gd name="connsiteX11" fmla="*/ 4752975 w 5676900"/>
                <a:gd name="connsiteY11" fmla="*/ 475656 h 566498"/>
                <a:gd name="connsiteX12" fmla="*/ 5019675 w 5676900"/>
                <a:gd name="connsiteY12" fmla="*/ 532806 h 566498"/>
                <a:gd name="connsiteX13" fmla="*/ 5334000 w 5676900"/>
                <a:gd name="connsiteY13" fmla="*/ 551856 h 566498"/>
                <a:gd name="connsiteX14" fmla="*/ 5676900 w 5676900"/>
                <a:gd name="connsiteY14" fmla="*/ 551856 h 566498"/>
                <a:gd name="connsiteX15" fmla="*/ 5676900 w 5676900"/>
                <a:gd name="connsiteY15" fmla="*/ 551856 h 566498"/>
                <a:gd name="connsiteX16" fmla="*/ 5638800 w 5676900"/>
                <a:gd name="connsiteY16" fmla="*/ 504231 h 566498"/>
                <a:gd name="connsiteX0" fmla="*/ 0 w 5676900"/>
                <a:gd name="connsiteY0" fmla="*/ 569085 h 574202"/>
                <a:gd name="connsiteX1" fmla="*/ 457200 w 5676900"/>
                <a:gd name="connsiteY1" fmla="*/ 559560 h 574202"/>
                <a:gd name="connsiteX2" fmla="*/ 762000 w 5676900"/>
                <a:gd name="connsiteY2" fmla="*/ 445260 h 574202"/>
                <a:gd name="connsiteX3" fmla="*/ 1066800 w 5676900"/>
                <a:gd name="connsiteY3" fmla="*/ 321435 h 574202"/>
                <a:gd name="connsiteX4" fmla="*/ 1533525 w 5676900"/>
                <a:gd name="connsiteY4" fmla="*/ 149985 h 574202"/>
                <a:gd name="connsiteX5" fmla="*/ 1981200 w 5676900"/>
                <a:gd name="connsiteY5" fmla="*/ 45210 h 574202"/>
                <a:gd name="connsiteX6" fmla="*/ 2447925 w 5676900"/>
                <a:gd name="connsiteY6" fmla="*/ 16635 h 574202"/>
                <a:gd name="connsiteX7" fmla="*/ 2895600 w 5676900"/>
                <a:gd name="connsiteY7" fmla="*/ 16635 h 574202"/>
                <a:gd name="connsiteX8" fmla="*/ 4010025 w 5676900"/>
                <a:gd name="connsiteY8" fmla="*/ 226185 h 574202"/>
                <a:gd name="connsiteX9" fmla="*/ 4457700 w 5676900"/>
                <a:gd name="connsiteY9" fmla="*/ 388110 h 574202"/>
                <a:gd name="connsiteX10" fmla="*/ 4752975 w 5676900"/>
                <a:gd name="connsiteY10" fmla="*/ 483360 h 574202"/>
                <a:gd name="connsiteX11" fmla="*/ 5019675 w 5676900"/>
                <a:gd name="connsiteY11" fmla="*/ 540510 h 574202"/>
                <a:gd name="connsiteX12" fmla="*/ 5334000 w 5676900"/>
                <a:gd name="connsiteY12" fmla="*/ 559560 h 574202"/>
                <a:gd name="connsiteX13" fmla="*/ 5676900 w 5676900"/>
                <a:gd name="connsiteY13" fmla="*/ 559560 h 574202"/>
                <a:gd name="connsiteX14" fmla="*/ 5676900 w 5676900"/>
                <a:gd name="connsiteY14" fmla="*/ 559560 h 574202"/>
                <a:gd name="connsiteX15" fmla="*/ 5638800 w 5676900"/>
                <a:gd name="connsiteY15" fmla="*/ 511935 h 574202"/>
                <a:gd name="connsiteX0" fmla="*/ 0 w 5676900"/>
                <a:gd name="connsiteY0" fmla="*/ 581056 h 586173"/>
                <a:gd name="connsiteX1" fmla="*/ 457200 w 5676900"/>
                <a:gd name="connsiteY1" fmla="*/ 571531 h 586173"/>
                <a:gd name="connsiteX2" fmla="*/ 762000 w 5676900"/>
                <a:gd name="connsiteY2" fmla="*/ 457231 h 586173"/>
                <a:gd name="connsiteX3" fmla="*/ 1066800 w 5676900"/>
                <a:gd name="connsiteY3" fmla="*/ 333406 h 586173"/>
                <a:gd name="connsiteX4" fmla="*/ 1533525 w 5676900"/>
                <a:gd name="connsiteY4" fmla="*/ 161956 h 586173"/>
                <a:gd name="connsiteX5" fmla="*/ 1981200 w 5676900"/>
                <a:gd name="connsiteY5" fmla="*/ 57181 h 586173"/>
                <a:gd name="connsiteX6" fmla="*/ 2447925 w 5676900"/>
                <a:gd name="connsiteY6" fmla="*/ 28606 h 586173"/>
                <a:gd name="connsiteX7" fmla="*/ 2895600 w 5676900"/>
                <a:gd name="connsiteY7" fmla="*/ 28606 h 586173"/>
                <a:gd name="connsiteX8" fmla="*/ 4457700 w 5676900"/>
                <a:gd name="connsiteY8" fmla="*/ 400081 h 586173"/>
                <a:gd name="connsiteX9" fmla="*/ 4752975 w 5676900"/>
                <a:gd name="connsiteY9" fmla="*/ 495331 h 586173"/>
                <a:gd name="connsiteX10" fmla="*/ 5019675 w 5676900"/>
                <a:gd name="connsiteY10" fmla="*/ 552481 h 586173"/>
                <a:gd name="connsiteX11" fmla="*/ 5334000 w 5676900"/>
                <a:gd name="connsiteY11" fmla="*/ 571531 h 586173"/>
                <a:gd name="connsiteX12" fmla="*/ 5676900 w 5676900"/>
                <a:gd name="connsiteY12" fmla="*/ 571531 h 586173"/>
                <a:gd name="connsiteX13" fmla="*/ 5676900 w 5676900"/>
                <a:gd name="connsiteY13" fmla="*/ 571531 h 586173"/>
                <a:gd name="connsiteX14" fmla="*/ 5638800 w 5676900"/>
                <a:gd name="connsiteY14" fmla="*/ 523906 h 586173"/>
                <a:gd name="connsiteX0" fmla="*/ 0 w 5676900"/>
                <a:gd name="connsiteY0" fmla="*/ 581056 h 586173"/>
                <a:gd name="connsiteX1" fmla="*/ 457200 w 5676900"/>
                <a:gd name="connsiteY1" fmla="*/ 571531 h 586173"/>
                <a:gd name="connsiteX2" fmla="*/ 762000 w 5676900"/>
                <a:gd name="connsiteY2" fmla="*/ 457231 h 586173"/>
                <a:gd name="connsiteX3" fmla="*/ 1066800 w 5676900"/>
                <a:gd name="connsiteY3" fmla="*/ 333406 h 586173"/>
                <a:gd name="connsiteX4" fmla="*/ 1533525 w 5676900"/>
                <a:gd name="connsiteY4" fmla="*/ 161956 h 586173"/>
                <a:gd name="connsiteX5" fmla="*/ 1981200 w 5676900"/>
                <a:gd name="connsiteY5" fmla="*/ 57181 h 586173"/>
                <a:gd name="connsiteX6" fmla="*/ 2447925 w 5676900"/>
                <a:gd name="connsiteY6" fmla="*/ 28606 h 586173"/>
                <a:gd name="connsiteX7" fmla="*/ 2895600 w 5676900"/>
                <a:gd name="connsiteY7" fmla="*/ 28606 h 586173"/>
                <a:gd name="connsiteX8" fmla="*/ 4457700 w 5676900"/>
                <a:gd name="connsiteY8" fmla="*/ 400081 h 586173"/>
                <a:gd name="connsiteX9" fmla="*/ 4752975 w 5676900"/>
                <a:gd name="connsiteY9" fmla="*/ 495331 h 586173"/>
                <a:gd name="connsiteX10" fmla="*/ 5019675 w 5676900"/>
                <a:gd name="connsiteY10" fmla="*/ 552481 h 586173"/>
                <a:gd name="connsiteX11" fmla="*/ 5334000 w 5676900"/>
                <a:gd name="connsiteY11" fmla="*/ 571531 h 586173"/>
                <a:gd name="connsiteX12" fmla="*/ 5676900 w 5676900"/>
                <a:gd name="connsiteY12" fmla="*/ 571531 h 586173"/>
                <a:gd name="connsiteX13" fmla="*/ 5676900 w 5676900"/>
                <a:gd name="connsiteY13" fmla="*/ 571531 h 586173"/>
                <a:gd name="connsiteX0" fmla="*/ 0 w 5676900"/>
                <a:gd name="connsiteY0" fmla="*/ 581056 h 586173"/>
                <a:gd name="connsiteX1" fmla="*/ 457200 w 5676900"/>
                <a:gd name="connsiteY1" fmla="*/ 571531 h 586173"/>
                <a:gd name="connsiteX2" fmla="*/ 762000 w 5676900"/>
                <a:gd name="connsiteY2" fmla="*/ 457231 h 586173"/>
                <a:gd name="connsiteX3" fmla="*/ 1066800 w 5676900"/>
                <a:gd name="connsiteY3" fmla="*/ 333406 h 586173"/>
                <a:gd name="connsiteX4" fmla="*/ 1533525 w 5676900"/>
                <a:gd name="connsiteY4" fmla="*/ 161956 h 586173"/>
                <a:gd name="connsiteX5" fmla="*/ 1981200 w 5676900"/>
                <a:gd name="connsiteY5" fmla="*/ 57181 h 586173"/>
                <a:gd name="connsiteX6" fmla="*/ 2447925 w 5676900"/>
                <a:gd name="connsiteY6" fmla="*/ 28606 h 586173"/>
                <a:gd name="connsiteX7" fmla="*/ 2895600 w 5676900"/>
                <a:gd name="connsiteY7" fmla="*/ 28606 h 586173"/>
                <a:gd name="connsiteX8" fmla="*/ 4457700 w 5676900"/>
                <a:gd name="connsiteY8" fmla="*/ 400081 h 586173"/>
                <a:gd name="connsiteX9" fmla="*/ 4752975 w 5676900"/>
                <a:gd name="connsiteY9" fmla="*/ 495331 h 586173"/>
                <a:gd name="connsiteX10" fmla="*/ 5019675 w 5676900"/>
                <a:gd name="connsiteY10" fmla="*/ 552481 h 586173"/>
                <a:gd name="connsiteX11" fmla="*/ 5334000 w 5676900"/>
                <a:gd name="connsiteY11" fmla="*/ 571531 h 586173"/>
                <a:gd name="connsiteX12" fmla="*/ 5676900 w 5676900"/>
                <a:gd name="connsiteY12" fmla="*/ 571531 h 586173"/>
                <a:gd name="connsiteX0" fmla="*/ 0 w 5676900"/>
                <a:gd name="connsiteY0" fmla="*/ 581056 h 586173"/>
                <a:gd name="connsiteX1" fmla="*/ 457200 w 5676900"/>
                <a:gd name="connsiteY1" fmla="*/ 571531 h 586173"/>
                <a:gd name="connsiteX2" fmla="*/ 762000 w 5676900"/>
                <a:gd name="connsiteY2" fmla="*/ 457231 h 586173"/>
                <a:gd name="connsiteX3" fmla="*/ 1066800 w 5676900"/>
                <a:gd name="connsiteY3" fmla="*/ 333406 h 586173"/>
                <a:gd name="connsiteX4" fmla="*/ 1533525 w 5676900"/>
                <a:gd name="connsiteY4" fmla="*/ 161956 h 586173"/>
                <a:gd name="connsiteX5" fmla="*/ 1981200 w 5676900"/>
                <a:gd name="connsiteY5" fmla="*/ 57181 h 586173"/>
                <a:gd name="connsiteX6" fmla="*/ 2447925 w 5676900"/>
                <a:gd name="connsiteY6" fmla="*/ 28606 h 586173"/>
                <a:gd name="connsiteX7" fmla="*/ 2895600 w 5676900"/>
                <a:gd name="connsiteY7" fmla="*/ 28606 h 586173"/>
                <a:gd name="connsiteX8" fmla="*/ 4457700 w 5676900"/>
                <a:gd name="connsiteY8" fmla="*/ 400081 h 586173"/>
                <a:gd name="connsiteX9" fmla="*/ 4752975 w 5676900"/>
                <a:gd name="connsiteY9" fmla="*/ 495331 h 586173"/>
                <a:gd name="connsiteX10" fmla="*/ 5019675 w 5676900"/>
                <a:gd name="connsiteY10" fmla="*/ 552481 h 586173"/>
                <a:gd name="connsiteX11" fmla="*/ 5676900 w 5676900"/>
                <a:gd name="connsiteY11" fmla="*/ 571531 h 586173"/>
                <a:gd name="connsiteX0" fmla="*/ 0 w 5019675"/>
                <a:gd name="connsiteY0" fmla="*/ 581056 h 586173"/>
                <a:gd name="connsiteX1" fmla="*/ 457200 w 5019675"/>
                <a:gd name="connsiteY1" fmla="*/ 571531 h 586173"/>
                <a:gd name="connsiteX2" fmla="*/ 762000 w 5019675"/>
                <a:gd name="connsiteY2" fmla="*/ 457231 h 586173"/>
                <a:gd name="connsiteX3" fmla="*/ 1066800 w 5019675"/>
                <a:gd name="connsiteY3" fmla="*/ 333406 h 586173"/>
                <a:gd name="connsiteX4" fmla="*/ 1533525 w 5019675"/>
                <a:gd name="connsiteY4" fmla="*/ 161956 h 586173"/>
                <a:gd name="connsiteX5" fmla="*/ 1981200 w 5019675"/>
                <a:gd name="connsiteY5" fmla="*/ 57181 h 586173"/>
                <a:gd name="connsiteX6" fmla="*/ 2447925 w 5019675"/>
                <a:gd name="connsiteY6" fmla="*/ 28606 h 586173"/>
                <a:gd name="connsiteX7" fmla="*/ 2895600 w 5019675"/>
                <a:gd name="connsiteY7" fmla="*/ 28606 h 586173"/>
                <a:gd name="connsiteX8" fmla="*/ 4457700 w 5019675"/>
                <a:gd name="connsiteY8" fmla="*/ 400081 h 586173"/>
                <a:gd name="connsiteX9" fmla="*/ 4752975 w 5019675"/>
                <a:gd name="connsiteY9" fmla="*/ 495331 h 586173"/>
                <a:gd name="connsiteX10" fmla="*/ 5019675 w 5019675"/>
                <a:gd name="connsiteY10" fmla="*/ 552481 h 586173"/>
                <a:gd name="connsiteX0" fmla="*/ 0 w 4752975"/>
                <a:gd name="connsiteY0" fmla="*/ 581056 h 586173"/>
                <a:gd name="connsiteX1" fmla="*/ 457200 w 4752975"/>
                <a:gd name="connsiteY1" fmla="*/ 571531 h 586173"/>
                <a:gd name="connsiteX2" fmla="*/ 762000 w 4752975"/>
                <a:gd name="connsiteY2" fmla="*/ 457231 h 586173"/>
                <a:gd name="connsiteX3" fmla="*/ 1066800 w 4752975"/>
                <a:gd name="connsiteY3" fmla="*/ 333406 h 586173"/>
                <a:gd name="connsiteX4" fmla="*/ 1533525 w 4752975"/>
                <a:gd name="connsiteY4" fmla="*/ 161956 h 586173"/>
                <a:gd name="connsiteX5" fmla="*/ 1981200 w 4752975"/>
                <a:gd name="connsiteY5" fmla="*/ 57181 h 586173"/>
                <a:gd name="connsiteX6" fmla="*/ 2447925 w 4752975"/>
                <a:gd name="connsiteY6" fmla="*/ 28606 h 586173"/>
                <a:gd name="connsiteX7" fmla="*/ 2895600 w 4752975"/>
                <a:gd name="connsiteY7" fmla="*/ 28606 h 586173"/>
                <a:gd name="connsiteX8" fmla="*/ 4457700 w 4752975"/>
                <a:gd name="connsiteY8" fmla="*/ 400081 h 586173"/>
                <a:gd name="connsiteX9" fmla="*/ 4752975 w 4752975"/>
                <a:gd name="connsiteY9" fmla="*/ 495331 h 586173"/>
                <a:gd name="connsiteX0" fmla="*/ 0 w 4457700"/>
                <a:gd name="connsiteY0" fmla="*/ 581056 h 586173"/>
                <a:gd name="connsiteX1" fmla="*/ 457200 w 4457700"/>
                <a:gd name="connsiteY1" fmla="*/ 571531 h 586173"/>
                <a:gd name="connsiteX2" fmla="*/ 762000 w 4457700"/>
                <a:gd name="connsiteY2" fmla="*/ 457231 h 586173"/>
                <a:gd name="connsiteX3" fmla="*/ 1066800 w 4457700"/>
                <a:gd name="connsiteY3" fmla="*/ 333406 h 586173"/>
                <a:gd name="connsiteX4" fmla="*/ 1533525 w 4457700"/>
                <a:gd name="connsiteY4" fmla="*/ 161956 h 586173"/>
                <a:gd name="connsiteX5" fmla="*/ 1981200 w 4457700"/>
                <a:gd name="connsiteY5" fmla="*/ 57181 h 586173"/>
                <a:gd name="connsiteX6" fmla="*/ 2447925 w 4457700"/>
                <a:gd name="connsiteY6" fmla="*/ 28606 h 586173"/>
                <a:gd name="connsiteX7" fmla="*/ 2895600 w 4457700"/>
                <a:gd name="connsiteY7" fmla="*/ 28606 h 586173"/>
                <a:gd name="connsiteX8" fmla="*/ 4457700 w 4457700"/>
                <a:gd name="connsiteY8" fmla="*/ 400081 h 586173"/>
                <a:gd name="connsiteX0" fmla="*/ 0 w 2895600"/>
                <a:gd name="connsiteY0" fmla="*/ 581056 h 586173"/>
                <a:gd name="connsiteX1" fmla="*/ 457200 w 2895600"/>
                <a:gd name="connsiteY1" fmla="*/ 571531 h 586173"/>
                <a:gd name="connsiteX2" fmla="*/ 762000 w 2895600"/>
                <a:gd name="connsiteY2" fmla="*/ 457231 h 586173"/>
                <a:gd name="connsiteX3" fmla="*/ 1066800 w 2895600"/>
                <a:gd name="connsiteY3" fmla="*/ 333406 h 586173"/>
                <a:gd name="connsiteX4" fmla="*/ 1533525 w 2895600"/>
                <a:gd name="connsiteY4" fmla="*/ 161956 h 586173"/>
                <a:gd name="connsiteX5" fmla="*/ 1981200 w 2895600"/>
                <a:gd name="connsiteY5" fmla="*/ 57181 h 586173"/>
                <a:gd name="connsiteX6" fmla="*/ 2447925 w 2895600"/>
                <a:gd name="connsiteY6" fmla="*/ 28606 h 586173"/>
                <a:gd name="connsiteX7" fmla="*/ 2895600 w 2895600"/>
                <a:gd name="connsiteY7" fmla="*/ 28606 h 586173"/>
                <a:gd name="connsiteX0" fmla="*/ 0 w 2447925"/>
                <a:gd name="connsiteY0" fmla="*/ 552450 h 557567"/>
                <a:gd name="connsiteX1" fmla="*/ 457200 w 2447925"/>
                <a:gd name="connsiteY1" fmla="*/ 542925 h 557567"/>
                <a:gd name="connsiteX2" fmla="*/ 762000 w 2447925"/>
                <a:gd name="connsiteY2" fmla="*/ 428625 h 557567"/>
                <a:gd name="connsiteX3" fmla="*/ 1066800 w 2447925"/>
                <a:gd name="connsiteY3" fmla="*/ 304800 h 557567"/>
                <a:gd name="connsiteX4" fmla="*/ 1533525 w 2447925"/>
                <a:gd name="connsiteY4" fmla="*/ 133350 h 557567"/>
                <a:gd name="connsiteX5" fmla="*/ 1981200 w 2447925"/>
                <a:gd name="connsiteY5" fmla="*/ 28575 h 557567"/>
                <a:gd name="connsiteX6" fmla="*/ 2447925 w 2447925"/>
                <a:gd name="connsiteY6" fmla="*/ 0 h 557567"/>
                <a:gd name="connsiteX0" fmla="*/ 0 w 2705609"/>
                <a:gd name="connsiteY0" fmla="*/ 552450 h 557567"/>
                <a:gd name="connsiteX1" fmla="*/ 457200 w 2705609"/>
                <a:gd name="connsiteY1" fmla="*/ 542925 h 557567"/>
                <a:gd name="connsiteX2" fmla="*/ 762000 w 2705609"/>
                <a:gd name="connsiteY2" fmla="*/ 428625 h 557567"/>
                <a:gd name="connsiteX3" fmla="*/ 1066800 w 2705609"/>
                <a:gd name="connsiteY3" fmla="*/ 304800 h 557567"/>
                <a:gd name="connsiteX4" fmla="*/ 1533525 w 2705609"/>
                <a:gd name="connsiteY4" fmla="*/ 133350 h 557567"/>
                <a:gd name="connsiteX5" fmla="*/ 1981200 w 2705609"/>
                <a:gd name="connsiteY5" fmla="*/ 28575 h 557567"/>
                <a:gd name="connsiteX6" fmla="*/ 2705609 w 2705609"/>
                <a:gd name="connsiteY6" fmla="*/ 0 h 557567"/>
                <a:gd name="connsiteX0" fmla="*/ 0 w 2755730"/>
                <a:gd name="connsiteY0" fmla="*/ 554565 h 559682"/>
                <a:gd name="connsiteX1" fmla="*/ 457200 w 2755730"/>
                <a:gd name="connsiteY1" fmla="*/ 545040 h 559682"/>
                <a:gd name="connsiteX2" fmla="*/ 762000 w 2755730"/>
                <a:gd name="connsiteY2" fmla="*/ 430740 h 559682"/>
                <a:gd name="connsiteX3" fmla="*/ 1066800 w 2755730"/>
                <a:gd name="connsiteY3" fmla="*/ 306915 h 559682"/>
                <a:gd name="connsiteX4" fmla="*/ 1533525 w 2755730"/>
                <a:gd name="connsiteY4" fmla="*/ 135465 h 559682"/>
                <a:gd name="connsiteX5" fmla="*/ 1981200 w 2755730"/>
                <a:gd name="connsiteY5" fmla="*/ 30690 h 559682"/>
                <a:gd name="connsiteX6" fmla="*/ 2705609 w 2755730"/>
                <a:gd name="connsiteY6" fmla="*/ 2115 h 559682"/>
                <a:gd name="connsiteX7" fmla="*/ 2692797 w 2755730"/>
                <a:gd name="connsiteY7" fmla="*/ 2117 h 559682"/>
                <a:gd name="connsiteX0" fmla="*/ 0 w 2911922"/>
                <a:gd name="connsiteY0" fmla="*/ 554565 h 559682"/>
                <a:gd name="connsiteX1" fmla="*/ 457200 w 2911922"/>
                <a:gd name="connsiteY1" fmla="*/ 545040 h 559682"/>
                <a:gd name="connsiteX2" fmla="*/ 762000 w 2911922"/>
                <a:gd name="connsiteY2" fmla="*/ 430740 h 559682"/>
                <a:gd name="connsiteX3" fmla="*/ 1066800 w 2911922"/>
                <a:gd name="connsiteY3" fmla="*/ 306915 h 559682"/>
                <a:gd name="connsiteX4" fmla="*/ 1533525 w 2911922"/>
                <a:gd name="connsiteY4" fmla="*/ 135465 h 559682"/>
                <a:gd name="connsiteX5" fmla="*/ 1981200 w 2911922"/>
                <a:gd name="connsiteY5" fmla="*/ 30690 h 559682"/>
                <a:gd name="connsiteX6" fmla="*/ 2705609 w 2911922"/>
                <a:gd name="connsiteY6" fmla="*/ 2115 h 559682"/>
                <a:gd name="connsiteX7" fmla="*/ 2911828 w 2911922"/>
                <a:gd name="connsiteY7" fmla="*/ 2117 h 55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1922" h="559682">
                  <a:moveTo>
                    <a:pt x="0" y="554565"/>
                  </a:moveTo>
                  <a:cubicBezTo>
                    <a:pt x="165100" y="560121"/>
                    <a:pt x="330200" y="565677"/>
                    <a:pt x="457200" y="545040"/>
                  </a:cubicBezTo>
                  <a:cubicBezTo>
                    <a:pt x="584200" y="524403"/>
                    <a:pt x="660400" y="470427"/>
                    <a:pt x="762000" y="430740"/>
                  </a:cubicBezTo>
                  <a:cubicBezTo>
                    <a:pt x="863600" y="391052"/>
                    <a:pt x="938213" y="356127"/>
                    <a:pt x="1066800" y="306915"/>
                  </a:cubicBezTo>
                  <a:cubicBezTo>
                    <a:pt x="1195387" y="257703"/>
                    <a:pt x="1381125" y="181502"/>
                    <a:pt x="1533525" y="135465"/>
                  </a:cubicBezTo>
                  <a:cubicBezTo>
                    <a:pt x="1685925" y="89427"/>
                    <a:pt x="1785853" y="52915"/>
                    <a:pt x="1981200" y="30690"/>
                  </a:cubicBezTo>
                  <a:cubicBezTo>
                    <a:pt x="2176547" y="8465"/>
                    <a:pt x="2550504" y="6877"/>
                    <a:pt x="2705609" y="2115"/>
                  </a:cubicBezTo>
                  <a:cubicBezTo>
                    <a:pt x="2860714" y="-2647"/>
                    <a:pt x="2914497" y="2117"/>
                    <a:pt x="2911828" y="2117"/>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Connector 16"/>
            <p:cNvCxnSpPr/>
            <p:nvPr/>
          </p:nvCxnSpPr>
          <p:spPr>
            <a:xfrm>
              <a:off x="4496050" y="2859577"/>
              <a:ext cx="0" cy="44072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694083" y="2859577"/>
              <a:ext cx="0" cy="44072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898944" y="2937351"/>
              <a:ext cx="0" cy="36294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50" name="Freeform 49"/>
            <p:cNvSpPr/>
            <p:nvPr/>
          </p:nvSpPr>
          <p:spPr>
            <a:xfrm flipV="1">
              <a:off x="6090839" y="3249937"/>
              <a:ext cx="1073449" cy="88699"/>
            </a:xfrm>
            <a:custGeom>
              <a:avLst/>
              <a:gdLst>
                <a:gd name="connsiteX0" fmla="*/ 0 w 5676900"/>
                <a:gd name="connsiteY0" fmla="*/ 560211 h 565328"/>
                <a:gd name="connsiteX1" fmla="*/ 457200 w 5676900"/>
                <a:gd name="connsiteY1" fmla="*/ 550686 h 565328"/>
                <a:gd name="connsiteX2" fmla="*/ 762000 w 5676900"/>
                <a:gd name="connsiteY2" fmla="*/ 436386 h 565328"/>
                <a:gd name="connsiteX3" fmla="*/ 1066800 w 5676900"/>
                <a:gd name="connsiteY3" fmla="*/ 312561 h 565328"/>
                <a:gd name="connsiteX4" fmla="*/ 1533525 w 5676900"/>
                <a:gd name="connsiteY4" fmla="*/ 141111 h 565328"/>
                <a:gd name="connsiteX5" fmla="*/ 1981200 w 5676900"/>
                <a:gd name="connsiteY5" fmla="*/ 36336 h 565328"/>
                <a:gd name="connsiteX6" fmla="*/ 2447925 w 5676900"/>
                <a:gd name="connsiteY6" fmla="*/ 7761 h 565328"/>
                <a:gd name="connsiteX7" fmla="*/ 2895600 w 5676900"/>
                <a:gd name="connsiteY7" fmla="*/ 7761 h 565328"/>
                <a:gd name="connsiteX8" fmla="*/ 3324225 w 5676900"/>
                <a:gd name="connsiteY8" fmla="*/ 7761 h 565328"/>
                <a:gd name="connsiteX9" fmla="*/ 3648075 w 5676900"/>
                <a:gd name="connsiteY9" fmla="*/ 112536 h 565328"/>
                <a:gd name="connsiteX10" fmla="*/ 4010025 w 5676900"/>
                <a:gd name="connsiteY10" fmla="*/ 217311 h 565328"/>
                <a:gd name="connsiteX11" fmla="*/ 4457700 w 5676900"/>
                <a:gd name="connsiteY11" fmla="*/ 379236 h 565328"/>
                <a:gd name="connsiteX12" fmla="*/ 4752975 w 5676900"/>
                <a:gd name="connsiteY12" fmla="*/ 474486 h 565328"/>
                <a:gd name="connsiteX13" fmla="*/ 5019675 w 5676900"/>
                <a:gd name="connsiteY13" fmla="*/ 531636 h 565328"/>
                <a:gd name="connsiteX14" fmla="*/ 5334000 w 5676900"/>
                <a:gd name="connsiteY14" fmla="*/ 550686 h 565328"/>
                <a:gd name="connsiteX15" fmla="*/ 5676900 w 5676900"/>
                <a:gd name="connsiteY15" fmla="*/ 550686 h 565328"/>
                <a:gd name="connsiteX16" fmla="*/ 5676900 w 5676900"/>
                <a:gd name="connsiteY16" fmla="*/ 550686 h 565328"/>
                <a:gd name="connsiteX17" fmla="*/ 5638800 w 5676900"/>
                <a:gd name="connsiteY17" fmla="*/ 503061 h 565328"/>
                <a:gd name="connsiteX0" fmla="*/ 0 w 5676900"/>
                <a:gd name="connsiteY0" fmla="*/ 556022 h 561139"/>
                <a:gd name="connsiteX1" fmla="*/ 457200 w 5676900"/>
                <a:gd name="connsiteY1" fmla="*/ 546497 h 561139"/>
                <a:gd name="connsiteX2" fmla="*/ 762000 w 5676900"/>
                <a:gd name="connsiteY2" fmla="*/ 432197 h 561139"/>
                <a:gd name="connsiteX3" fmla="*/ 1066800 w 5676900"/>
                <a:gd name="connsiteY3" fmla="*/ 308372 h 561139"/>
                <a:gd name="connsiteX4" fmla="*/ 1533525 w 5676900"/>
                <a:gd name="connsiteY4" fmla="*/ 136922 h 561139"/>
                <a:gd name="connsiteX5" fmla="*/ 1981200 w 5676900"/>
                <a:gd name="connsiteY5" fmla="*/ 32147 h 561139"/>
                <a:gd name="connsiteX6" fmla="*/ 2447925 w 5676900"/>
                <a:gd name="connsiteY6" fmla="*/ 3572 h 561139"/>
                <a:gd name="connsiteX7" fmla="*/ 2895600 w 5676900"/>
                <a:gd name="connsiteY7" fmla="*/ 3572 h 561139"/>
                <a:gd name="connsiteX8" fmla="*/ 3324225 w 5676900"/>
                <a:gd name="connsiteY8" fmla="*/ 32147 h 561139"/>
                <a:gd name="connsiteX9" fmla="*/ 3648075 w 5676900"/>
                <a:gd name="connsiteY9" fmla="*/ 108347 h 561139"/>
                <a:gd name="connsiteX10" fmla="*/ 4010025 w 5676900"/>
                <a:gd name="connsiteY10" fmla="*/ 213122 h 561139"/>
                <a:gd name="connsiteX11" fmla="*/ 4457700 w 5676900"/>
                <a:gd name="connsiteY11" fmla="*/ 375047 h 561139"/>
                <a:gd name="connsiteX12" fmla="*/ 4752975 w 5676900"/>
                <a:gd name="connsiteY12" fmla="*/ 470297 h 561139"/>
                <a:gd name="connsiteX13" fmla="*/ 5019675 w 5676900"/>
                <a:gd name="connsiteY13" fmla="*/ 527447 h 561139"/>
                <a:gd name="connsiteX14" fmla="*/ 5334000 w 5676900"/>
                <a:gd name="connsiteY14" fmla="*/ 546497 h 561139"/>
                <a:gd name="connsiteX15" fmla="*/ 5676900 w 5676900"/>
                <a:gd name="connsiteY15" fmla="*/ 546497 h 561139"/>
                <a:gd name="connsiteX16" fmla="*/ 5676900 w 5676900"/>
                <a:gd name="connsiteY16" fmla="*/ 546497 h 561139"/>
                <a:gd name="connsiteX17" fmla="*/ 5638800 w 5676900"/>
                <a:gd name="connsiteY17" fmla="*/ 498872 h 561139"/>
                <a:gd name="connsiteX0" fmla="*/ 0 w 5676900"/>
                <a:gd name="connsiteY0" fmla="*/ 561381 h 566498"/>
                <a:gd name="connsiteX1" fmla="*/ 457200 w 5676900"/>
                <a:gd name="connsiteY1" fmla="*/ 551856 h 566498"/>
                <a:gd name="connsiteX2" fmla="*/ 762000 w 5676900"/>
                <a:gd name="connsiteY2" fmla="*/ 437556 h 566498"/>
                <a:gd name="connsiteX3" fmla="*/ 1066800 w 5676900"/>
                <a:gd name="connsiteY3" fmla="*/ 313731 h 566498"/>
                <a:gd name="connsiteX4" fmla="*/ 1533525 w 5676900"/>
                <a:gd name="connsiteY4" fmla="*/ 142281 h 566498"/>
                <a:gd name="connsiteX5" fmla="*/ 1981200 w 5676900"/>
                <a:gd name="connsiteY5" fmla="*/ 37506 h 566498"/>
                <a:gd name="connsiteX6" fmla="*/ 2447925 w 5676900"/>
                <a:gd name="connsiteY6" fmla="*/ 8931 h 566498"/>
                <a:gd name="connsiteX7" fmla="*/ 2895600 w 5676900"/>
                <a:gd name="connsiteY7" fmla="*/ 8931 h 566498"/>
                <a:gd name="connsiteX8" fmla="*/ 3648075 w 5676900"/>
                <a:gd name="connsiteY8" fmla="*/ 113706 h 566498"/>
                <a:gd name="connsiteX9" fmla="*/ 4010025 w 5676900"/>
                <a:gd name="connsiteY9" fmla="*/ 218481 h 566498"/>
                <a:gd name="connsiteX10" fmla="*/ 4457700 w 5676900"/>
                <a:gd name="connsiteY10" fmla="*/ 380406 h 566498"/>
                <a:gd name="connsiteX11" fmla="*/ 4752975 w 5676900"/>
                <a:gd name="connsiteY11" fmla="*/ 475656 h 566498"/>
                <a:gd name="connsiteX12" fmla="*/ 5019675 w 5676900"/>
                <a:gd name="connsiteY12" fmla="*/ 532806 h 566498"/>
                <a:gd name="connsiteX13" fmla="*/ 5334000 w 5676900"/>
                <a:gd name="connsiteY13" fmla="*/ 551856 h 566498"/>
                <a:gd name="connsiteX14" fmla="*/ 5676900 w 5676900"/>
                <a:gd name="connsiteY14" fmla="*/ 551856 h 566498"/>
                <a:gd name="connsiteX15" fmla="*/ 5676900 w 5676900"/>
                <a:gd name="connsiteY15" fmla="*/ 551856 h 566498"/>
                <a:gd name="connsiteX16" fmla="*/ 5638800 w 5676900"/>
                <a:gd name="connsiteY16" fmla="*/ 504231 h 566498"/>
                <a:gd name="connsiteX0" fmla="*/ 0 w 5676900"/>
                <a:gd name="connsiteY0" fmla="*/ 569085 h 574202"/>
                <a:gd name="connsiteX1" fmla="*/ 457200 w 5676900"/>
                <a:gd name="connsiteY1" fmla="*/ 559560 h 574202"/>
                <a:gd name="connsiteX2" fmla="*/ 762000 w 5676900"/>
                <a:gd name="connsiteY2" fmla="*/ 445260 h 574202"/>
                <a:gd name="connsiteX3" fmla="*/ 1066800 w 5676900"/>
                <a:gd name="connsiteY3" fmla="*/ 321435 h 574202"/>
                <a:gd name="connsiteX4" fmla="*/ 1533525 w 5676900"/>
                <a:gd name="connsiteY4" fmla="*/ 149985 h 574202"/>
                <a:gd name="connsiteX5" fmla="*/ 1981200 w 5676900"/>
                <a:gd name="connsiteY5" fmla="*/ 45210 h 574202"/>
                <a:gd name="connsiteX6" fmla="*/ 2447925 w 5676900"/>
                <a:gd name="connsiteY6" fmla="*/ 16635 h 574202"/>
                <a:gd name="connsiteX7" fmla="*/ 2895600 w 5676900"/>
                <a:gd name="connsiteY7" fmla="*/ 16635 h 574202"/>
                <a:gd name="connsiteX8" fmla="*/ 4010025 w 5676900"/>
                <a:gd name="connsiteY8" fmla="*/ 226185 h 574202"/>
                <a:gd name="connsiteX9" fmla="*/ 4457700 w 5676900"/>
                <a:gd name="connsiteY9" fmla="*/ 388110 h 574202"/>
                <a:gd name="connsiteX10" fmla="*/ 4752975 w 5676900"/>
                <a:gd name="connsiteY10" fmla="*/ 483360 h 574202"/>
                <a:gd name="connsiteX11" fmla="*/ 5019675 w 5676900"/>
                <a:gd name="connsiteY11" fmla="*/ 540510 h 574202"/>
                <a:gd name="connsiteX12" fmla="*/ 5334000 w 5676900"/>
                <a:gd name="connsiteY12" fmla="*/ 559560 h 574202"/>
                <a:gd name="connsiteX13" fmla="*/ 5676900 w 5676900"/>
                <a:gd name="connsiteY13" fmla="*/ 559560 h 574202"/>
                <a:gd name="connsiteX14" fmla="*/ 5676900 w 5676900"/>
                <a:gd name="connsiteY14" fmla="*/ 559560 h 574202"/>
                <a:gd name="connsiteX15" fmla="*/ 5638800 w 5676900"/>
                <a:gd name="connsiteY15" fmla="*/ 511935 h 574202"/>
                <a:gd name="connsiteX0" fmla="*/ 0 w 5676900"/>
                <a:gd name="connsiteY0" fmla="*/ 581056 h 586173"/>
                <a:gd name="connsiteX1" fmla="*/ 457200 w 5676900"/>
                <a:gd name="connsiteY1" fmla="*/ 571531 h 586173"/>
                <a:gd name="connsiteX2" fmla="*/ 762000 w 5676900"/>
                <a:gd name="connsiteY2" fmla="*/ 457231 h 586173"/>
                <a:gd name="connsiteX3" fmla="*/ 1066800 w 5676900"/>
                <a:gd name="connsiteY3" fmla="*/ 333406 h 586173"/>
                <a:gd name="connsiteX4" fmla="*/ 1533525 w 5676900"/>
                <a:gd name="connsiteY4" fmla="*/ 161956 h 586173"/>
                <a:gd name="connsiteX5" fmla="*/ 1981200 w 5676900"/>
                <a:gd name="connsiteY5" fmla="*/ 57181 h 586173"/>
                <a:gd name="connsiteX6" fmla="*/ 2447925 w 5676900"/>
                <a:gd name="connsiteY6" fmla="*/ 28606 h 586173"/>
                <a:gd name="connsiteX7" fmla="*/ 2895600 w 5676900"/>
                <a:gd name="connsiteY7" fmla="*/ 28606 h 586173"/>
                <a:gd name="connsiteX8" fmla="*/ 4457700 w 5676900"/>
                <a:gd name="connsiteY8" fmla="*/ 400081 h 586173"/>
                <a:gd name="connsiteX9" fmla="*/ 4752975 w 5676900"/>
                <a:gd name="connsiteY9" fmla="*/ 495331 h 586173"/>
                <a:gd name="connsiteX10" fmla="*/ 5019675 w 5676900"/>
                <a:gd name="connsiteY10" fmla="*/ 552481 h 586173"/>
                <a:gd name="connsiteX11" fmla="*/ 5334000 w 5676900"/>
                <a:gd name="connsiteY11" fmla="*/ 571531 h 586173"/>
                <a:gd name="connsiteX12" fmla="*/ 5676900 w 5676900"/>
                <a:gd name="connsiteY12" fmla="*/ 571531 h 586173"/>
                <a:gd name="connsiteX13" fmla="*/ 5676900 w 5676900"/>
                <a:gd name="connsiteY13" fmla="*/ 571531 h 586173"/>
                <a:gd name="connsiteX14" fmla="*/ 5638800 w 5676900"/>
                <a:gd name="connsiteY14" fmla="*/ 523906 h 586173"/>
                <a:gd name="connsiteX0" fmla="*/ 0 w 5676900"/>
                <a:gd name="connsiteY0" fmla="*/ 581056 h 586173"/>
                <a:gd name="connsiteX1" fmla="*/ 457200 w 5676900"/>
                <a:gd name="connsiteY1" fmla="*/ 571531 h 586173"/>
                <a:gd name="connsiteX2" fmla="*/ 762000 w 5676900"/>
                <a:gd name="connsiteY2" fmla="*/ 457231 h 586173"/>
                <a:gd name="connsiteX3" fmla="*/ 1066800 w 5676900"/>
                <a:gd name="connsiteY3" fmla="*/ 333406 h 586173"/>
                <a:gd name="connsiteX4" fmla="*/ 1533525 w 5676900"/>
                <a:gd name="connsiteY4" fmla="*/ 161956 h 586173"/>
                <a:gd name="connsiteX5" fmla="*/ 1981200 w 5676900"/>
                <a:gd name="connsiteY5" fmla="*/ 57181 h 586173"/>
                <a:gd name="connsiteX6" fmla="*/ 2447925 w 5676900"/>
                <a:gd name="connsiteY6" fmla="*/ 28606 h 586173"/>
                <a:gd name="connsiteX7" fmla="*/ 2895600 w 5676900"/>
                <a:gd name="connsiteY7" fmla="*/ 28606 h 586173"/>
                <a:gd name="connsiteX8" fmla="*/ 4457700 w 5676900"/>
                <a:gd name="connsiteY8" fmla="*/ 400081 h 586173"/>
                <a:gd name="connsiteX9" fmla="*/ 4752975 w 5676900"/>
                <a:gd name="connsiteY9" fmla="*/ 495331 h 586173"/>
                <a:gd name="connsiteX10" fmla="*/ 5019675 w 5676900"/>
                <a:gd name="connsiteY10" fmla="*/ 552481 h 586173"/>
                <a:gd name="connsiteX11" fmla="*/ 5334000 w 5676900"/>
                <a:gd name="connsiteY11" fmla="*/ 571531 h 586173"/>
                <a:gd name="connsiteX12" fmla="*/ 5676900 w 5676900"/>
                <a:gd name="connsiteY12" fmla="*/ 571531 h 586173"/>
                <a:gd name="connsiteX13" fmla="*/ 5676900 w 5676900"/>
                <a:gd name="connsiteY13" fmla="*/ 571531 h 586173"/>
                <a:gd name="connsiteX0" fmla="*/ 0 w 5676900"/>
                <a:gd name="connsiteY0" fmla="*/ 581056 h 586173"/>
                <a:gd name="connsiteX1" fmla="*/ 457200 w 5676900"/>
                <a:gd name="connsiteY1" fmla="*/ 571531 h 586173"/>
                <a:gd name="connsiteX2" fmla="*/ 762000 w 5676900"/>
                <a:gd name="connsiteY2" fmla="*/ 457231 h 586173"/>
                <a:gd name="connsiteX3" fmla="*/ 1066800 w 5676900"/>
                <a:gd name="connsiteY3" fmla="*/ 333406 h 586173"/>
                <a:gd name="connsiteX4" fmla="*/ 1533525 w 5676900"/>
                <a:gd name="connsiteY4" fmla="*/ 161956 h 586173"/>
                <a:gd name="connsiteX5" fmla="*/ 1981200 w 5676900"/>
                <a:gd name="connsiteY5" fmla="*/ 57181 h 586173"/>
                <a:gd name="connsiteX6" fmla="*/ 2447925 w 5676900"/>
                <a:gd name="connsiteY6" fmla="*/ 28606 h 586173"/>
                <a:gd name="connsiteX7" fmla="*/ 2895600 w 5676900"/>
                <a:gd name="connsiteY7" fmla="*/ 28606 h 586173"/>
                <a:gd name="connsiteX8" fmla="*/ 4457700 w 5676900"/>
                <a:gd name="connsiteY8" fmla="*/ 400081 h 586173"/>
                <a:gd name="connsiteX9" fmla="*/ 4752975 w 5676900"/>
                <a:gd name="connsiteY9" fmla="*/ 495331 h 586173"/>
                <a:gd name="connsiteX10" fmla="*/ 5019675 w 5676900"/>
                <a:gd name="connsiteY10" fmla="*/ 552481 h 586173"/>
                <a:gd name="connsiteX11" fmla="*/ 5334000 w 5676900"/>
                <a:gd name="connsiteY11" fmla="*/ 571531 h 586173"/>
                <a:gd name="connsiteX12" fmla="*/ 5676900 w 5676900"/>
                <a:gd name="connsiteY12" fmla="*/ 571531 h 586173"/>
                <a:gd name="connsiteX0" fmla="*/ 0 w 5676900"/>
                <a:gd name="connsiteY0" fmla="*/ 581056 h 586173"/>
                <a:gd name="connsiteX1" fmla="*/ 457200 w 5676900"/>
                <a:gd name="connsiteY1" fmla="*/ 571531 h 586173"/>
                <a:gd name="connsiteX2" fmla="*/ 762000 w 5676900"/>
                <a:gd name="connsiteY2" fmla="*/ 457231 h 586173"/>
                <a:gd name="connsiteX3" fmla="*/ 1066800 w 5676900"/>
                <a:gd name="connsiteY3" fmla="*/ 333406 h 586173"/>
                <a:gd name="connsiteX4" fmla="*/ 1533525 w 5676900"/>
                <a:gd name="connsiteY4" fmla="*/ 161956 h 586173"/>
                <a:gd name="connsiteX5" fmla="*/ 1981200 w 5676900"/>
                <a:gd name="connsiteY5" fmla="*/ 57181 h 586173"/>
                <a:gd name="connsiteX6" fmla="*/ 2447925 w 5676900"/>
                <a:gd name="connsiteY6" fmla="*/ 28606 h 586173"/>
                <a:gd name="connsiteX7" fmla="*/ 2895600 w 5676900"/>
                <a:gd name="connsiteY7" fmla="*/ 28606 h 586173"/>
                <a:gd name="connsiteX8" fmla="*/ 4457700 w 5676900"/>
                <a:gd name="connsiteY8" fmla="*/ 400081 h 586173"/>
                <a:gd name="connsiteX9" fmla="*/ 4752975 w 5676900"/>
                <a:gd name="connsiteY9" fmla="*/ 495331 h 586173"/>
                <a:gd name="connsiteX10" fmla="*/ 5019675 w 5676900"/>
                <a:gd name="connsiteY10" fmla="*/ 552481 h 586173"/>
                <a:gd name="connsiteX11" fmla="*/ 5676900 w 5676900"/>
                <a:gd name="connsiteY11" fmla="*/ 571531 h 586173"/>
                <a:gd name="connsiteX0" fmla="*/ 0 w 5019675"/>
                <a:gd name="connsiteY0" fmla="*/ 581056 h 586173"/>
                <a:gd name="connsiteX1" fmla="*/ 457200 w 5019675"/>
                <a:gd name="connsiteY1" fmla="*/ 571531 h 586173"/>
                <a:gd name="connsiteX2" fmla="*/ 762000 w 5019675"/>
                <a:gd name="connsiteY2" fmla="*/ 457231 h 586173"/>
                <a:gd name="connsiteX3" fmla="*/ 1066800 w 5019675"/>
                <a:gd name="connsiteY3" fmla="*/ 333406 h 586173"/>
                <a:gd name="connsiteX4" fmla="*/ 1533525 w 5019675"/>
                <a:gd name="connsiteY4" fmla="*/ 161956 h 586173"/>
                <a:gd name="connsiteX5" fmla="*/ 1981200 w 5019675"/>
                <a:gd name="connsiteY5" fmla="*/ 57181 h 586173"/>
                <a:gd name="connsiteX6" fmla="*/ 2447925 w 5019675"/>
                <a:gd name="connsiteY6" fmla="*/ 28606 h 586173"/>
                <a:gd name="connsiteX7" fmla="*/ 2895600 w 5019675"/>
                <a:gd name="connsiteY7" fmla="*/ 28606 h 586173"/>
                <a:gd name="connsiteX8" fmla="*/ 4457700 w 5019675"/>
                <a:gd name="connsiteY8" fmla="*/ 400081 h 586173"/>
                <a:gd name="connsiteX9" fmla="*/ 4752975 w 5019675"/>
                <a:gd name="connsiteY9" fmla="*/ 495331 h 586173"/>
                <a:gd name="connsiteX10" fmla="*/ 5019675 w 5019675"/>
                <a:gd name="connsiteY10" fmla="*/ 552481 h 586173"/>
                <a:gd name="connsiteX0" fmla="*/ 0 w 4752975"/>
                <a:gd name="connsiteY0" fmla="*/ 581056 h 586173"/>
                <a:gd name="connsiteX1" fmla="*/ 457200 w 4752975"/>
                <a:gd name="connsiteY1" fmla="*/ 571531 h 586173"/>
                <a:gd name="connsiteX2" fmla="*/ 762000 w 4752975"/>
                <a:gd name="connsiteY2" fmla="*/ 457231 h 586173"/>
                <a:gd name="connsiteX3" fmla="*/ 1066800 w 4752975"/>
                <a:gd name="connsiteY3" fmla="*/ 333406 h 586173"/>
                <a:gd name="connsiteX4" fmla="*/ 1533525 w 4752975"/>
                <a:gd name="connsiteY4" fmla="*/ 161956 h 586173"/>
                <a:gd name="connsiteX5" fmla="*/ 1981200 w 4752975"/>
                <a:gd name="connsiteY5" fmla="*/ 57181 h 586173"/>
                <a:gd name="connsiteX6" fmla="*/ 2447925 w 4752975"/>
                <a:gd name="connsiteY6" fmla="*/ 28606 h 586173"/>
                <a:gd name="connsiteX7" fmla="*/ 2895600 w 4752975"/>
                <a:gd name="connsiteY7" fmla="*/ 28606 h 586173"/>
                <a:gd name="connsiteX8" fmla="*/ 4457700 w 4752975"/>
                <a:gd name="connsiteY8" fmla="*/ 400081 h 586173"/>
                <a:gd name="connsiteX9" fmla="*/ 4752975 w 4752975"/>
                <a:gd name="connsiteY9" fmla="*/ 495331 h 586173"/>
                <a:gd name="connsiteX0" fmla="*/ 0 w 4457700"/>
                <a:gd name="connsiteY0" fmla="*/ 581056 h 586173"/>
                <a:gd name="connsiteX1" fmla="*/ 457200 w 4457700"/>
                <a:gd name="connsiteY1" fmla="*/ 571531 h 586173"/>
                <a:gd name="connsiteX2" fmla="*/ 762000 w 4457700"/>
                <a:gd name="connsiteY2" fmla="*/ 457231 h 586173"/>
                <a:gd name="connsiteX3" fmla="*/ 1066800 w 4457700"/>
                <a:gd name="connsiteY3" fmla="*/ 333406 h 586173"/>
                <a:gd name="connsiteX4" fmla="*/ 1533525 w 4457700"/>
                <a:gd name="connsiteY4" fmla="*/ 161956 h 586173"/>
                <a:gd name="connsiteX5" fmla="*/ 1981200 w 4457700"/>
                <a:gd name="connsiteY5" fmla="*/ 57181 h 586173"/>
                <a:gd name="connsiteX6" fmla="*/ 2447925 w 4457700"/>
                <a:gd name="connsiteY6" fmla="*/ 28606 h 586173"/>
                <a:gd name="connsiteX7" fmla="*/ 2895600 w 4457700"/>
                <a:gd name="connsiteY7" fmla="*/ 28606 h 586173"/>
                <a:gd name="connsiteX8" fmla="*/ 4457700 w 4457700"/>
                <a:gd name="connsiteY8" fmla="*/ 400081 h 586173"/>
                <a:gd name="connsiteX0" fmla="*/ 0 w 2895600"/>
                <a:gd name="connsiteY0" fmla="*/ 581056 h 586173"/>
                <a:gd name="connsiteX1" fmla="*/ 457200 w 2895600"/>
                <a:gd name="connsiteY1" fmla="*/ 571531 h 586173"/>
                <a:gd name="connsiteX2" fmla="*/ 762000 w 2895600"/>
                <a:gd name="connsiteY2" fmla="*/ 457231 h 586173"/>
                <a:gd name="connsiteX3" fmla="*/ 1066800 w 2895600"/>
                <a:gd name="connsiteY3" fmla="*/ 333406 h 586173"/>
                <a:gd name="connsiteX4" fmla="*/ 1533525 w 2895600"/>
                <a:gd name="connsiteY4" fmla="*/ 161956 h 586173"/>
                <a:gd name="connsiteX5" fmla="*/ 1981200 w 2895600"/>
                <a:gd name="connsiteY5" fmla="*/ 57181 h 586173"/>
                <a:gd name="connsiteX6" fmla="*/ 2447925 w 2895600"/>
                <a:gd name="connsiteY6" fmla="*/ 28606 h 586173"/>
                <a:gd name="connsiteX7" fmla="*/ 2895600 w 2895600"/>
                <a:gd name="connsiteY7" fmla="*/ 28606 h 586173"/>
                <a:gd name="connsiteX0" fmla="*/ 0 w 2447925"/>
                <a:gd name="connsiteY0" fmla="*/ 552450 h 557567"/>
                <a:gd name="connsiteX1" fmla="*/ 457200 w 2447925"/>
                <a:gd name="connsiteY1" fmla="*/ 542925 h 557567"/>
                <a:gd name="connsiteX2" fmla="*/ 762000 w 2447925"/>
                <a:gd name="connsiteY2" fmla="*/ 428625 h 557567"/>
                <a:gd name="connsiteX3" fmla="*/ 1066800 w 2447925"/>
                <a:gd name="connsiteY3" fmla="*/ 304800 h 557567"/>
                <a:gd name="connsiteX4" fmla="*/ 1533525 w 2447925"/>
                <a:gd name="connsiteY4" fmla="*/ 133350 h 557567"/>
                <a:gd name="connsiteX5" fmla="*/ 1981200 w 2447925"/>
                <a:gd name="connsiteY5" fmla="*/ 28575 h 557567"/>
                <a:gd name="connsiteX6" fmla="*/ 2447925 w 2447925"/>
                <a:gd name="connsiteY6" fmla="*/ 0 h 557567"/>
                <a:gd name="connsiteX0" fmla="*/ 0 w 2705609"/>
                <a:gd name="connsiteY0" fmla="*/ 552450 h 557567"/>
                <a:gd name="connsiteX1" fmla="*/ 457200 w 2705609"/>
                <a:gd name="connsiteY1" fmla="*/ 542925 h 557567"/>
                <a:gd name="connsiteX2" fmla="*/ 762000 w 2705609"/>
                <a:gd name="connsiteY2" fmla="*/ 428625 h 557567"/>
                <a:gd name="connsiteX3" fmla="*/ 1066800 w 2705609"/>
                <a:gd name="connsiteY3" fmla="*/ 304800 h 557567"/>
                <a:gd name="connsiteX4" fmla="*/ 1533525 w 2705609"/>
                <a:gd name="connsiteY4" fmla="*/ 133350 h 557567"/>
                <a:gd name="connsiteX5" fmla="*/ 1981200 w 2705609"/>
                <a:gd name="connsiteY5" fmla="*/ 28575 h 557567"/>
                <a:gd name="connsiteX6" fmla="*/ 2705609 w 2705609"/>
                <a:gd name="connsiteY6" fmla="*/ 0 h 557567"/>
                <a:gd name="connsiteX0" fmla="*/ 0 w 2755730"/>
                <a:gd name="connsiteY0" fmla="*/ 554565 h 559682"/>
                <a:gd name="connsiteX1" fmla="*/ 457200 w 2755730"/>
                <a:gd name="connsiteY1" fmla="*/ 545040 h 559682"/>
                <a:gd name="connsiteX2" fmla="*/ 762000 w 2755730"/>
                <a:gd name="connsiteY2" fmla="*/ 430740 h 559682"/>
                <a:gd name="connsiteX3" fmla="*/ 1066800 w 2755730"/>
                <a:gd name="connsiteY3" fmla="*/ 306915 h 559682"/>
                <a:gd name="connsiteX4" fmla="*/ 1533525 w 2755730"/>
                <a:gd name="connsiteY4" fmla="*/ 135465 h 559682"/>
                <a:gd name="connsiteX5" fmla="*/ 1981200 w 2755730"/>
                <a:gd name="connsiteY5" fmla="*/ 30690 h 559682"/>
                <a:gd name="connsiteX6" fmla="*/ 2705609 w 2755730"/>
                <a:gd name="connsiteY6" fmla="*/ 2115 h 559682"/>
                <a:gd name="connsiteX7" fmla="*/ 2692797 w 2755730"/>
                <a:gd name="connsiteY7" fmla="*/ 2117 h 559682"/>
                <a:gd name="connsiteX0" fmla="*/ 0 w 2911922"/>
                <a:gd name="connsiteY0" fmla="*/ 554565 h 559682"/>
                <a:gd name="connsiteX1" fmla="*/ 457200 w 2911922"/>
                <a:gd name="connsiteY1" fmla="*/ 545040 h 559682"/>
                <a:gd name="connsiteX2" fmla="*/ 762000 w 2911922"/>
                <a:gd name="connsiteY2" fmla="*/ 430740 h 559682"/>
                <a:gd name="connsiteX3" fmla="*/ 1066800 w 2911922"/>
                <a:gd name="connsiteY3" fmla="*/ 306915 h 559682"/>
                <a:gd name="connsiteX4" fmla="*/ 1533525 w 2911922"/>
                <a:gd name="connsiteY4" fmla="*/ 135465 h 559682"/>
                <a:gd name="connsiteX5" fmla="*/ 1981200 w 2911922"/>
                <a:gd name="connsiteY5" fmla="*/ 30690 h 559682"/>
                <a:gd name="connsiteX6" fmla="*/ 2705609 w 2911922"/>
                <a:gd name="connsiteY6" fmla="*/ 2115 h 559682"/>
                <a:gd name="connsiteX7" fmla="*/ 2911828 w 2911922"/>
                <a:gd name="connsiteY7" fmla="*/ 2117 h 559682"/>
                <a:gd name="connsiteX0" fmla="*/ 0 w 3785068"/>
                <a:gd name="connsiteY0" fmla="*/ 563266 h 568383"/>
                <a:gd name="connsiteX1" fmla="*/ 457200 w 3785068"/>
                <a:gd name="connsiteY1" fmla="*/ 553741 h 568383"/>
                <a:gd name="connsiteX2" fmla="*/ 762000 w 3785068"/>
                <a:gd name="connsiteY2" fmla="*/ 439441 h 568383"/>
                <a:gd name="connsiteX3" fmla="*/ 1066800 w 3785068"/>
                <a:gd name="connsiteY3" fmla="*/ 315616 h 568383"/>
                <a:gd name="connsiteX4" fmla="*/ 1533525 w 3785068"/>
                <a:gd name="connsiteY4" fmla="*/ 144166 h 568383"/>
                <a:gd name="connsiteX5" fmla="*/ 1981200 w 3785068"/>
                <a:gd name="connsiteY5" fmla="*/ 39391 h 568383"/>
                <a:gd name="connsiteX6" fmla="*/ 2705609 w 3785068"/>
                <a:gd name="connsiteY6" fmla="*/ 10816 h 568383"/>
                <a:gd name="connsiteX7" fmla="*/ 3785062 w 3785068"/>
                <a:gd name="connsiteY7" fmla="*/ 0 h 56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5068" h="568383">
                  <a:moveTo>
                    <a:pt x="0" y="563266"/>
                  </a:moveTo>
                  <a:cubicBezTo>
                    <a:pt x="165100" y="568822"/>
                    <a:pt x="330200" y="574378"/>
                    <a:pt x="457200" y="553741"/>
                  </a:cubicBezTo>
                  <a:cubicBezTo>
                    <a:pt x="584200" y="533104"/>
                    <a:pt x="660400" y="479128"/>
                    <a:pt x="762000" y="439441"/>
                  </a:cubicBezTo>
                  <a:cubicBezTo>
                    <a:pt x="863600" y="399753"/>
                    <a:pt x="938213" y="364828"/>
                    <a:pt x="1066800" y="315616"/>
                  </a:cubicBezTo>
                  <a:cubicBezTo>
                    <a:pt x="1195387" y="266404"/>
                    <a:pt x="1381125" y="190203"/>
                    <a:pt x="1533525" y="144166"/>
                  </a:cubicBezTo>
                  <a:cubicBezTo>
                    <a:pt x="1685925" y="98128"/>
                    <a:pt x="1785853" y="61616"/>
                    <a:pt x="1981200" y="39391"/>
                  </a:cubicBezTo>
                  <a:cubicBezTo>
                    <a:pt x="2176547" y="17166"/>
                    <a:pt x="2404965" y="17381"/>
                    <a:pt x="2705609" y="10816"/>
                  </a:cubicBezTo>
                  <a:cubicBezTo>
                    <a:pt x="3006253" y="4251"/>
                    <a:pt x="3787731" y="0"/>
                    <a:pt x="3785062" y="0"/>
                  </a:cubicBezTo>
                </a:path>
              </a:pathLst>
            </a:custGeom>
            <a:noFill/>
            <a:ln w="857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0" name="Straight Connector 19"/>
            <p:cNvCxnSpPr/>
            <p:nvPr/>
          </p:nvCxnSpPr>
          <p:spPr>
            <a:xfrm>
              <a:off x="5083320" y="3002671"/>
              <a:ext cx="0" cy="28517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flipH="1">
              <a:off x="4284409" y="2858001"/>
              <a:ext cx="1548559" cy="388873"/>
            </a:xfrm>
            <a:custGeom>
              <a:avLst/>
              <a:gdLst>
                <a:gd name="connsiteX0" fmla="*/ 0 w 5676900"/>
                <a:gd name="connsiteY0" fmla="*/ 560211 h 565328"/>
                <a:gd name="connsiteX1" fmla="*/ 457200 w 5676900"/>
                <a:gd name="connsiteY1" fmla="*/ 550686 h 565328"/>
                <a:gd name="connsiteX2" fmla="*/ 762000 w 5676900"/>
                <a:gd name="connsiteY2" fmla="*/ 436386 h 565328"/>
                <a:gd name="connsiteX3" fmla="*/ 1066800 w 5676900"/>
                <a:gd name="connsiteY3" fmla="*/ 312561 h 565328"/>
                <a:gd name="connsiteX4" fmla="*/ 1533525 w 5676900"/>
                <a:gd name="connsiteY4" fmla="*/ 141111 h 565328"/>
                <a:gd name="connsiteX5" fmla="*/ 1981200 w 5676900"/>
                <a:gd name="connsiteY5" fmla="*/ 36336 h 565328"/>
                <a:gd name="connsiteX6" fmla="*/ 2447925 w 5676900"/>
                <a:gd name="connsiteY6" fmla="*/ 7761 h 565328"/>
                <a:gd name="connsiteX7" fmla="*/ 2895600 w 5676900"/>
                <a:gd name="connsiteY7" fmla="*/ 7761 h 565328"/>
                <a:gd name="connsiteX8" fmla="*/ 3324225 w 5676900"/>
                <a:gd name="connsiteY8" fmla="*/ 7761 h 565328"/>
                <a:gd name="connsiteX9" fmla="*/ 3648075 w 5676900"/>
                <a:gd name="connsiteY9" fmla="*/ 112536 h 565328"/>
                <a:gd name="connsiteX10" fmla="*/ 4010025 w 5676900"/>
                <a:gd name="connsiteY10" fmla="*/ 217311 h 565328"/>
                <a:gd name="connsiteX11" fmla="*/ 4457700 w 5676900"/>
                <a:gd name="connsiteY11" fmla="*/ 379236 h 565328"/>
                <a:gd name="connsiteX12" fmla="*/ 4752975 w 5676900"/>
                <a:gd name="connsiteY12" fmla="*/ 474486 h 565328"/>
                <a:gd name="connsiteX13" fmla="*/ 5019675 w 5676900"/>
                <a:gd name="connsiteY13" fmla="*/ 531636 h 565328"/>
                <a:gd name="connsiteX14" fmla="*/ 5334000 w 5676900"/>
                <a:gd name="connsiteY14" fmla="*/ 550686 h 565328"/>
                <a:gd name="connsiteX15" fmla="*/ 5676900 w 5676900"/>
                <a:gd name="connsiteY15" fmla="*/ 550686 h 565328"/>
                <a:gd name="connsiteX16" fmla="*/ 5676900 w 5676900"/>
                <a:gd name="connsiteY16" fmla="*/ 550686 h 565328"/>
                <a:gd name="connsiteX17" fmla="*/ 5638800 w 5676900"/>
                <a:gd name="connsiteY17" fmla="*/ 503061 h 565328"/>
                <a:gd name="connsiteX0" fmla="*/ 0 w 5676900"/>
                <a:gd name="connsiteY0" fmla="*/ 556022 h 561139"/>
                <a:gd name="connsiteX1" fmla="*/ 457200 w 5676900"/>
                <a:gd name="connsiteY1" fmla="*/ 546497 h 561139"/>
                <a:gd name="connsiteX2" fmla="*/ 762000 w 5676900"/>
                <a:gd name="connsiteY2" fmla="*/ 432197 h 561139"/>
                <a:gd name="connsiteX3" fmla="*/ 1066800 w 5676900"/>
                <a:gd name="connsiteY3" fmla="*/ 308372 h 561139"/>
                <a:gd name="connsiteX4" fmla="*/ 1533525 w 5676900"/>
                <a:gd name="connsiteY4" fmla="*/ 136922 h 561139"/>
                <a:gd name="connsiteX5" fmla="*/ 1981200 w 5676900"/>
                <a:gd name="connsiteY5" fmla="*/ 32147 h 561139"/>
                <a:gd name="connsiteX6" fmla="*/ 2447925 w 5676900"/>
                <a:gd name="connsiteY6" fmla="*/ 3572 h 561139"/>
                <a:gd name="connsiteX7" fmla="*/ 2895600 w 5676900"/>
                <a:gd name="connsiteY7" fmla="*/ 3572 h 561139"/>
                <a:gd name="connsiteX8" fmla="*/ 3324225 w 5676900"/>
                <a:gd name="connsiteY8" fmla="*/ 32147 h 561139"/>
                <a:gd name="connsiteX9" fmla="*/ 3648075 w 5676900"/>
                <a:gd name="connsiteY9" fmla="*/ 108347 h 561139"/>
                <a:gd name="connsiteX10" fmla="*/ 4010025 w 5676900"/>
                <a:gd name="connsiteY10" fmla="*/ 213122 h 561139"/>
                <a:gd name="connsiteX11" fmla="*/ 4457700 w 5676900"/>
                <a:gd name="connsiteY11" fmla="*/ 375047 h 561139"/>
                <a:gd name="connsiteX12" fmla="*/ 4752975 w 5676900"/>
                <a:gd name="connsiteY12" fmla="*/ 470297 h 561139"/>
                <a:gd name="connsiteX13" fmla="*/ 5019675 w 5676900"/>
                <a:gd name="connsiteY13" fmla="*/ 527447 h 561139"/>
                <a:gd name="connsiteX14" fmla="*/ 5334000 w 5676900"/>
                <a:gd name="connsiteY14" fmla="*/ 546497 h 561139"/>
                <a:gd name="connsiteX15" fmla="*/ 5676900 w 5676900"/>
                <a:gd name="connsiteY15" fmla="*/ 546497 h 561139"/>
                <a:gd name="connsiteX16" fmla="*/ 5676900 w 5676900"/>
                <a:gd name="connsiteY16" fmla="*/ 546497 h 561139"/>
                <a:gd name="connsiteX17" fmla="*/ 5638800 w 5676900"/>
                <a:gd name="connsiteY17" fmla="*/ 498872 h 561139"/>
                <a:gd name="connsiteX0" fmla="*/ 0 w 5676900"/>
                <a:gd name="connsiteY0" fmla="*/ 561381 h 566498"/>
                <a:gd name="connsiteX1" fmla="*/ 457200 w 5676900"/>
                <a:gd name="connsiteY1" fmla="*/ 551856 h 566498"/>
                <a:gd name="connsiteX2" fmla="*/ 762000 w 5676900"/>
                <a:gd name="connsiteY2" fmla="*/ 437556 h 566498"/>
                <a:gd name="connsiteX3" fmla="*/ 1066800 w 5676900"/>
                <a:gd name="connsiteY3" fmla="*/ 313731 h 566498"/>
                <a:gd name="connsiteX4" fmla="*/ 1533525 w 5676900"/>
                <a:gd name="connsiteY4" fmla="*/ 142281 h 566498"/>
                <a:gd name="connsiteX5" fmla="*/ 1981200 w 5676900"/>
                <a:gd name="connsiteY5" fmla="*/ 37506 h 566498"/>
                <a:gd name="connsiteX6" fmla="*/ 2447925 w 5676900"/>
                <a:gd name="connsiteY6" fmla="*/ 8931 h 566498"/>
                <a:gd name="connsiteX7" fmla="*/ 2895600 w 5676900"/>
                <a:gd name="connsiteY7" fmla="*/ 8931 h 566498"/>
                <a:gd name="connsiteX8" fmla="*/ 3648075 w 5676900"/>
                <a:gd name="connsiteY8" fmla="*/ 113706 h 566498"/>
                <a:gd name="connsiteX9" fmla="*/ 4010025 w 5676900"/>
                <a:gd name="connsiteY9" fmla="*/ 218481 h 566498"/>
                <a:gd name="connsiteX10" fmla="*/ 4457700 w 5676900"/>
                <a:gd name="connsiteY10" fmla="*/ 380406 h 566498"/>
                <a:gd name="connsiteX11" fmla="*/ 4752975 w 5676900"/>
                <a:gd name="connsiteY11" fmla="*/ 475656 h 566498"/>
                <a:gd name="connsiteX12" fmla="*/ 5019675 w 5676900"/>
                <a:gd name="connsiteY12" fmla="*/ 532806 h 566498"/>
                <a:gd name="connsiteX13" fmla="*/ 5334000 w 5676900"/>
                <a:gd name="connsiteY13" fmla="*/ 551856 h 566498"/>
                <a:gd name="connsiteX14" fmla="*/ 5676900 w 5676900"/>
                <a:gd name="connsiteY14" fmla="*/ 551856 h 566498"/>
                <a:gd name="connsiteX15" fmla="*/ 5676900 w 5676900"/>
                <a:gd name="connsiteY15" fmla="*/ 551856 h 566498"/>
                <a:gd name="connsiteX16" fmla="*/ 5638800 w 5676900"/>
                <a:gd name="connsiteY16" fmla="*/ 504231 h 566498"/>
                <a:gd name="connsiteX0" fmla="*/ 0 w 5676900"/>
                <a:gd name="connsiteY0" fmla="*/ 569085 h 574202"/>
                <a:gd name="connsiteX1" fmla="*/ 457200 w 5676900"/>
                <a:gd name="connsiteY1" fmla="*/ 559560 h 574202"/>
                <a:gd name="connsiteX2" fmla="*/ 762000 w 5676900"/>
                <a:gd name="connsiteY2" fmla="*/ 445260 h 574202"/>
                <a:gd name="connsiteX3" fmla="*/ 1066800 w 5676900"/>
                <a:gd name="connsiteY3" fmla="*/ 321435 h 574202"/>
                <a:gd name="connsiteX4" fmla="*/ 1533525 w 5676900"/>
                <a:gd name="connsiteY4" fmla="*/ 149985 h 574202"/>
                <a:gd name="connsiteX5" fmla="*/ 1981200 w 5676900"/>
                <a:gd name="connsiteY5" fmla="*/ 45210 h 574202"/>
                <a:gd name="connsiteX6" fmla="*/ 2447925 w 5676900"/>
                <a:gd name="connsiteY6" fmla="*/ 16635 h 574202"/>
                <a:gd name="connsiteX7" fmla="*/ 2895600 w 5676900"/>
                <a:gd name="connsiteY7" fmla="*/ 16635 h 574202"/>
                <a:gd name="connsiteX8" fmla="*/ 4010025 w 5676900"/>
                <a:gd name="connsiteY8" fmla="*/ 226185 h 574202"/>
                <a:gd name="connsiteX9" fmla="*/ 4457700 w 5676900"/>
                <a:gd name="connsiteY9" fmla="*/ 388110 h 574202"/>
                <a:gd name="connsiteX10" fmla="*/ 4752975 w 5676900"/>
                <a:gd name="connsiteY10" fmla="*/ 483360 h 574202"/>
                <a:gd name="connsiteX11" fmla="*/ 5019675 w 5676900"/>
                <a:gd name="connsiteY11" fmla="*/ 540510 h 574202"/>
                <a:gd name="connsiteX12" fmla="*/ 5334000 w 5676900"/>
                <a:gd name="connsiteY12" fmla="*/ 559560 h 574202"/>
                <a:gd name="connsiteX13" fmla="*/ 5676900 w 5676900"/>
                <a:gd name="connsiteY13" fmla="*/ 559560 h 574202"/>
                <a:gd name="connsiteX14" fmla="*/ 5676900 w 5676900"/>
                <a:gd name="connsiteY14" fmla="*/ 559560 h 574202"/>
                <a:gd name="connsiteX15" fmla="*/ 5638800 w 5676900"/>
                <a:gd name="connsiteY15" fmla="*/ 511935 h 574202"/>
                <a:gd name="connsiteX0" fmla="*/ 0 w 5676900"/>
                <a:gd name="connsiteY0" fmla="*/ 581056 h 586173"/>
                <a:gd name="connsiteX1" fmla="*/ 457200 w 5676900"/>
                <a:gd name="connsiteY1" fmla="*/ 571531 h 586173"/>
                <a:gd name="connsiteX2" fmla="*/ 762000 w 5676900"/>
                <a:gd name="connsiteY2" fmla="*/ 457231 h 586173"/>
                <a:gd name="connsiteX3" fmla="*/ 1066800 w 5676900"/>
                <a:gd name="connsiteY3" fmla="*/ 333406 h 586173"/>
                <a:gd name="connsiteX4" fmla="*/ 1533525 w 5676900"/>
                <a:gd name="connsiteY4" fmla="*/ 161956 h 586173"/>
                <a:gd name="connsiteX5" fmla="*/ 1981200 w 5676900"/>
                <a:gd name="connsiteY5" fmla="*/ 57181 h 586173"/>
                <a:gd name="connsiteX6" fmla="*/ 2447925 w 5676900"/>
                <a:gd name="connsiteY6" fmla="*/ 28606 h 586173"/>
                <a:gd name="connsiteX7" fmla="*/ 2895600 w 5676900"/>
                <a:gd name="connsiteY7" fmla="*/ 28606 h 586173"/>
                <a:gd name="connsiteX8" fmla="*/ 4457700 w 5676900"/>
                <a:gd name="connsiteY8" fmla="*/ 400081 h 586173"/>
                <a:gd name="connsiteX9" fmla="*/ 4752975 w 5676900"/>
                <a:gd name="connsiteY9" fmla="*/ 495331 h 586173"/>
                <a:gd name="connsiteX10" fmla="*/ 5019675 w 5676900"/>
                <a:gd name="connsiteY10" fmla="*/ 552481 h 586173"/>
                <a:gd name="connsiteX11" fmla="*/ 5334000 w 5676900"/>
                <a:gd name="connsiteY11" fmla="*/ 571531 h 586173"/>
                <a:gd name="connsiteX12" fmla="*/ 5676900 w 5676900"/>
                <a:gd name="connsiteY12" fmla="*/ 571531 h 586173"/>
                <a:gd name="connsiteX13" fmla="*/ 5676900 w 5676900"/>
                <a:gd name="connsiteY13" fmla="*/ 571531 h 586173"/>
                <a:gd name="connsiteX14" fmla="*/ 5638800 w 5676900"/>
                <a:gd name="connsiteY14" fmla="*/ 523906 h 586173"/>
                <a:gd name="connsiteX0" fmla="*/ 0 w 5676900"/>
                <a:gd name="connsiteY0" fmla="*/ 581056 h 586173"/>
                <a:gd name="connsiteX1" fmla="*/ 457200 w 5676900"/>
                <a:gd name="connsiteY1" fmla="*/ 571531 h 586173"/>
                <a:gd name="connsiteX2" fmla="*/ 762000 w 5676900"/>
                <a:gd name="connsiteY2" fmla="*/ 457231 h 586173"/>
                <a:gd name="connsiteX3" fmla="*/ 1066800 w 5676900"/>
                <a:gd name="connsiteY3" fmla="*/ 333406 h 586173"/>
                <a:gd name="connsiteX4" fmla="*/ 1533525 w 5676900"/>
                <a:gd name="connsiteY4" fmla="*/ 161956 h 586173"/>
                <a:gd name="connsiteX5" fmla="*/ 1981200 w 5676900"/>
                <a:gd name="connsiteY5" fmla="*/ 57181 h 586173"/>
                <a:gd name="connsiteX6" fmla="*/ 2447925 w 5676900"/>
                <a:gd name="connsiteY6" fmla="*/ 28606 h 586173"/>
                <a:gd name="connsiteX7" fmla="*/ 2895600 w 5676900"/>
                <a:gd name="connsiteY7" fmla="*/ 28606 h 586173"/>
                <a:gd name="connsiteX8" fmla="*/ 4457700 w 5676900"/>
                <a:gd name="connsiteY8" fmla="*/ 400081 h 586173"/>
                <a:gd name="connsiteX9" fmla="*/ 4752975 w 5676900"/>
                <a:gd name="connsiteY9" fmla="*/ 495331 h 586173"/>
                <a:gd name="connsiteX10" fmla="*/ 5019675 w 5676900"/>
                <a:gd name="connsiteY10" fmla="*/ 552481 h 586173"/>
                <a:gd name="connsiteX11" fmla="*/ 5334000 w 5676900"/>
                <a:gd name="connsiteY11" fmla="*/ 571531 h 586173"/>
                <a:gd name="connsiteX12" fmla="*/ 5676900 w 5676900"/>
                <a:gd name="connsiteY12" fmla="*/ 571531 h 586173"/>
                <a:gd name="connsiteX13" fmla="*/ 5676900 w 5676900"/>
                <a:gd name="connsiteY13" fmla="*/ 571531 h 586173"/>
                <a:gd name="connsiteX0" fmla="*/ 0 w 5676900"/>
                <a:gd name="connsiteY0" fmla="*/ 581056 h 586173"/>
                <a:gd name="connsiteX1" fmla="*/ 457200 w 5676900"/>
                <a:gd name="connsiteY1" fmla="*/ 571531 h 586173"/>
                <a:gd name="connsiteX2" fmla="*/ 762000 w 5676900"/>
                <a:gd name="connsiteY2" fmla="*/ 457231 h 586173"/>
                <a:gd name="connsiteX3" fmla="*/ 1066800 w 5676900"/>
                <a:gd name="connsiteY3" fmla="*/ 333406 h 586173"/>
                <a:gd name="connsiteX4" fmla="*/ 1533525 w 5676900"/>
                <a:gd name="connsiteY4" fmla="*/ 161956 h 586173"/>
                <a:gd name="connsiteX5" fmla="*/ 1981200 w 5676900"/>
                <a:gd name="connsiteY5" fmla="*/ 57181 h 586173"/>
                <a:gd name="connsiteX6" fmla="*/ 2447925 w 5676900"/>
                <a:gd name="connsiteY6" fmla="*/ 28606 h 586173"/>
                <a:gd name="connsiteX7" fmla="*/ 2895600 w 5676900"/>
                <a:gd name="connsiteY7" fmla="*/ 28606 h 586173"/>
                <a:gd name="connsiteX8" fmla="*/ 4457700 w 5676900"/>
                <a:gd name="connsiteY8" fmla="*/ 400081 h 586173"/>
                <a:gd name="connsiteX9" fmla="*/ 4752975 w 5676900"/>
                <a:gd name="connsiteY9" fmla="*/ 495331 h 586173"/>
                <a:gd name="connsiteX10" fmla="*/ 5019675 w 5676900"/>
                <a:gd name="connsiteY10" fmla="*/ 552481 h 586173"/>
                <a:gd name="connsiteX11" fmla="*/ 5334000 w 5676900"/>
                <a:gd name="connsiteY11" fmla="*/ 571531 h 586173"/>
                <a:gd name="connsiteX12" fmla="*/ 5676900 w 5676900"/>
                <a:gd name="connsiteY12" fmla="*/ 571531 h 586173"/>
                <a:gd name="connsiteX0" fmla="*/ 0 w 5676900"/>
                <a:gd name="connsiteY0" fmla="*/ 581056 h 586173"/>
                <a:gd name="connsiteX1" fmla="*/ 457200 w 5676900"/>
                <a:gd name="connsiteY1" fmla="*/ 571531 h 586173"/>
                <a:gd name="connsiteX2" fmla="*/ 762000 w 5676900"/>
                <a:gd name="connsiteY2" fmla="*/ 457231 h 586173"/>
                <a:gd name="connsiteX3" fmla="*/ 1066800 w 5676900"/>
                <a:gd name="connsiteY3" fmla="*/ 333406 h 586173"/>
                <a:gd name="connsiteX4" fmla="*/ 1533525 w 5676900"/>
                <a:gd name="connsiteY4" fmla="*/ 161956 h 586173"/>
                <a:gd name="connsiteX5" fmla="*/ 1981200 w 5676900"/>
                <a:gd name="connsiteY5" fmla="*/ 57181 h 586173"/>
                <a:gd name="connsiteX6" fmla="*/ 2447925 w 5676900"/>
                <a:gd name="connsiteY6" fmla="*/ 28606 h 586173"/>
                <a:gd name="connsiteX7" fmla="*/ 2895600 w 5676900"/>
                <a:gd name="connsiteY7" fmla="*/ 28606 h 586173"/>
                <a:gd name="connsiteX8" fmla="*/ 4457700 w 5676900"/>
                <a:gd name="connsiteY8" fmla="*/ 400081 h 586173"/>
                <a:gd name="connsiteX9" fmla="*/ 4752975 w 5676900"/>
                <a:gd name="connsiteY9" fmla="*/ 495331 h 586173"/>
                <a:gd name="connsiteX10" fmla="*/ 5019675 w 5676900"/>
                <a:gd name="connsiteY10" fmla="*/ 552481 h 586173"/>
                <a:gd name="connsiteX11" fmla="*/ 5676900 w 5676900"/>
                <a:gd name="connsiteY11" fmla="*/ 571531 h 586173"/>
                <a:gd name="connsiteX0" fmla="*/ 0 w 5019675"/>
                <a:gd name="connsiteY0" fmla="*/ 581056 h 586173"/>
                <a:gd name="connsiteX1" fmla="*/ 457200 w 5019675"/>
                <a:gd name="connsiteY1" fmla="*/ 571531 h 586173"/>
                <a:gd name="connsiteX2" fmla="*/ 762000 w 5019675"/>
                <a:gd name="connsiteY2" fmla="*/ 457231 h 586173"/>
                <a:gd name="connsiteX3" fmla="*/ 1066800 w 5019675"/>
                <a:gd name="connsiteY3" fmla="*/ 333406 h 586173"/>
                <a:gd name="connsiteX4" fmla="*/ 1533525 w 5019675"/>
                <a:gd name="connsiteY4" fmla="*/ 161956 h 586173"/>
                <a:gd name="connsiteX5" fmla="*/ 1981200 w 5019675"/>
                <a:gd name="connsiteY5" fmla="*/ 57181 h 586173"/>
                <a:gd name="connsiteX6" fmla="*/ 2447925 w 5019675"/>
                <a:gd name="connsiteY6" fmla="*/ 28606 h 586173"/>
                <a:gd name="connsiteX7" fmla="*/ 2895600 w 5019675"/>
                <a:gd name="connsiteY7" fmla="*/ 28606 h 586173"/>
                <a:gd name="connsiteX8" fmla="*/ 4457700 w 5019675"/>
                <a:gd name="connsiteY8" fmla="*/ 400081 h 586173"/>
                <a:gd name="connsiteX9" fmla="*/ 4752975 w 5019675"/>
                <a:gd name="connsiteY9" fmla="*/ 495331 h 586173"/>
                <a:gd name="connsiteX10" fmla="*/ 5019675 w 5019675"/>
                <a:gd name="connsiteY10" fmla="*/ 552481 h 586173"/>
                <a:gd name="connsiteX0" fmla="*/ 0 w 4752975"/>
                <a:gd name="connsiteY0" fmla="*/ 581056 h 586173"/>
                <a:gd name="connsiteX1" fmla="*/ 457200 w 4752975"/>
                <a:gd name="connsiteY1" fmla="*/ 571531 h 586173"/>
                <a:gd name="connsiteX2" fmla="*/ 762000 w 4752975"/>
                <a:gd name="connsiteY2" fmla="*/ 457231 h 586173"/>
                <a:gd name="connsiteX3" fmla="*/ 1066800 w 4752975"/>
                <a:gd name="connsiteY3" fmla="*/ 333406 h 586173"/>
                <a:gd name="connsiteX4" fmla="*/ 1533525 w 4752975"/>
                <a:gd name="connsiteY4" fmla="*/ 161956 h 586173"/>
                <a:gd name="connsiteX5" fmla="*/ 1981200 w 4752975"/>
                <a:gd name="connsiteY5" fmla="*/ 57181 h 586173"/>
                <a:gd name="connsiteX6" fmla="*/ 2447925 w 4752975"/>
                <a:gd name="connsiteY6" fmla="*/ 28606 h 586173"/>
                <a:gd name="connsiteX7" fmla="*/ 2895600 w 4752975"/>
                <a:gd name="connsiteY7" fmla="*/ 28606 h 586173"/>
                <a:gd name="connsiteX8" fmla="*/ 4457700 w 4752975"/>
                <a:gd name="connsiteY8" fmla="*/ 400081 h 586173"/>
                <a:gd name="connsiteX9" fmla="*/ 4752975 w 4752975"/>
                <a:gd name="connsiteY9" fmla="*/ 495331 h 586173"/>
                <a:gd name="connsiteX0" fmla="*/ 0 w 4457700"/>
                <a:gd name="connsiteY0" fmla="*/ 581056 h 586173"/>
                <a:gd name="connsiteX1" fmla="*/ 457200 w 4457700"/>
                <a:gd name="connsiteY1" fmla="*/ 571531 h 586173"/>
                <a:gd name="connsiteX2" fmla="*/ 762000 w 4457700"/>
                <a:gd name="connsiteY2" fmla="*/ 457231 h 586173"/>
                <a:gd name="connsiteX3" fmla="*/ 1066800 w 4457700"/>
                <a:gd name="connsiteY3" fmla="*/ 333406 h 586173"/>
                <a:gd name="connsiteX4" fmla="*/ 1533525 w 4457700"/>
                <a:gd name="connsiteY4" fmla="*/ 161956 h 586173"/>
                <a:gd name="connsiteX5" fmla="*/ 1981200 w 4457700"/>
                <a:gd name="connsiteY5" fmla="*/ 57181 h 586173"/>
                <a:gd name="connsiteX6" fmla="*/ 2447925 w 4457700"/>
                <a:gd name="connsiteY6" fmla="*/ 28606 h 586173"/>
                <a:gd name="connsiteX7" fmla="*/ 2895600 w 4457700"/>
                <a:gd name="connsiteY7" fmla="*/ 28606 h 586173"/>
                <a:gd name="connsiteX8" fmla="*/ 4457700 w 4457700"/>
                <a:gd name="connsiteY8" fmla="*/ 400081 h 586173"/>
                <a:gd name="connsiteX0" fmla="*/ 0 w 2895600"/>
                <a:gd name="connsiteY0" fmla="*/ 581056 h 586173"/>
                <a:gd name="connsiteX1" fmla="*/ 457200 w 2895600"/>
                <a:gd name="connsiteY1" fmla="*/ 571531 h 586173"/>
                <a:gd name="connsiteX2" fmla="*/ 762000 w 2895600"/>
                <a:gd name="connsiteY2" fmla="*/ 457231 h 586173"/>
                <a:gd name="connsiteX3" fmla="*/ 1066800 w 2895600"/>
                <a:gd name="connsiteY3" fmla="*/ 333406 h 586173"/>
                <a:gd name="connsiteX4" fmla="*/ 1533525 w 2895600"/>
                <a:gd name="connsiteY4" fmla="*/ 161956 h 586173"/>
                <a:gd name="connsiteX5" fmla="*/ 1981200 w 2895600"/>
                <a:gd name="connsiteY5" fmla="*/ 57181 h 586173"/>
                <a:gd name="connsiteX6" fmla="*/ 2447925 w 2895600"/>
                <a:gd name="connsiteY6" fmla="*/ 28606 h 586173"/>
                <a:gd name="connsiteX7" fmla="*/ 2895600 w 2895600"/>
                <a:gd name="connsiteY7" fmla="*/ 28606 h 586173"/>
                <a:gd name="connsiteX0" fmla="*/ 0 w 2447925"/>
                <a:gd name="connsiteY0" fmla="*/ 552450 h 557567"/>
                <a:gd name="connsiteX1" fmla="*/ 457200 w 2447925"/>
                <a:gd name="connsiteY1" fmla="*/ 542925 h 557567"/>
                <a:gd name="connsiteX2" fmla="*/ 762000 w 2447925"/>
                <a:gd name="connsiteY2" fmla="*/ 428625 h 557567"/>
                <a:gd name="connsiteX3" fmla="*/ 1066800 w 2447925"/>
                <a:gd name="connsiteY3" fmla="*/ 304800 h 557567"/>
                <a:gd name="connsiteX4" fmla="*/ 1533525 w 2447925"/>
                <a:gd name="connsiteY4" fmla="*/ 133350 h 557567"/>
                <a:gd name="connsiteX5" fmla="*/ 1981200 w 2447925"/>
                <a:gd name="connsiteY5" fmla="*/ 28575 h 557567"/>
                <a:gd name="connsiteX6" fmla="*/ 2447925 w 2447925"/>
                <a:gd name="connsiteY6" fmla="*/ 0 h 557567"/>
                <a:gd name="connsiteX0" fmla="*/ 0 w 2705609"/>
                <a:gd name="connsiteY0" fmla="*/ 552450 h 557567"/>
                <a:gd name="connsiteX1" fmla="*/ 457200 w 2705609"/>
                <a:gd name="connsiteY1" fmla="*/ 542925 h 557567"/>
                <a:gd name="connsiteX2" fmla="*/ 762000 w 2705609"/>
                <a:gd name="connsiteY2" fmla="*/ 428625 h 557567"/>
                <a:gd name="connsiteX3" fmla="*/ 1066800 w 2705609"/>
                <a:gd name="connsiteY3" fmla="*/ 304800 h 557567"/>
                <a:gd name="connsiteX4" fmla="*/ 1533525 w 2705609"/>
                <a:gd name="connsiteY4" fmla="*/ 133350 h 557567"/>
                <a:gd name="connsiteX5" fmla="*/ 1981200 w 2705609"/>
                <a:gd name="connsiteY5" fmla="*/ 28575 h 557567"/>
                <a:gd name="connsiteX6" fmla="*/ 2705609 w 2705609"/>
                <a:gd name="connsiteY6" fmla="*/ 0 h 557567"/>
                <a:gd name="connsiteX0" fmla="*/ 0 w 2755730"/>
                <a:gd name="connsiteY0" fmla="*/ 554565 h 559682"/>
                <a:gd name="connsiteX1" fmla="*/ 457200 w 2755730"/>
                <a:gd name="connsiteY1" fmla="*/ 545040 h 559682"/>
                <a:gd name="connsiteX2" fmla="*/ 762000 w 2755730"/>
                <a:gd name="connsiteY2" fmla="*/ 430740 h 559682"/>
                <a:gd name="connsiteX3" fmla="*/ 1066800 w 2755730"/>
                <a:gd name="connsiteY3" fmla="*/ 306915 h 559682"/>
                <a:gd name="connsiteX4" fmla="*/ 1533525 w 2755730"/>
                <a:gd name="connsiteY4" fmla="*/ 135465 h 559682"/>
                <a:gd name="connsiteX5" fmla="*/ 1981200 w 2755730"/>
                <a:gd name="connsiteY5" fmla="*/ 30690 h 559682"/>
                <a:gd name="connsiteX6" fmla="*/ 2705609 w 2755730"/>
                <a:gd name="connsiteY6" fmla="*/ 2115 h 559682"/>
                <a:gd name="connsiteX7" fmla="*/ 2692797 w 2755730"/>
                <a:gd name="connsiteY7" fmla="*/ 2117 h 559682"/>
                <a:gd name="connsiteX0" fmla="*/ 0 w 2911922"/>
                <a:gd name="connsiteY0" fmla="*/ 554565 h 559682"/>
                <a:gd name="connsiteX1" fmla="*/ 457200 w 2911922"/>
                <a:gd name="connsiteY1" fmla="*/ 545040 h 559682"/>
                <a:gd name="connsiteX2" fmla="*/ 762000 w 2911922"/>
                <a:gd name="connsiteY2" fmla="*/ 430740 h 559682"/>
                <a:gd name="connsiteX3" fmla="*/ 1066800 w 2911922"/>
                <a:gd name="connsiteY3" fmla="*/ 306915 h 559682"/>
                <a:gd name="connsiteX4" fmla="*/ 1533525 w 2911922"/>
                <a:gd name="connsiteY4" fmla="*/ 135465 h 559682"/>
                <a:gd name="connsiteX5" fmla="*/ 1981200 w 2911922"/>
                <a:gd name="connsiteY5" fmla="*/ 30690 h 559682"/>
                <a:gd name="connsiteX6" fmla="*/ 2705609 w 2911922"/>
                <a:gd name="connsiteY6" fmla="*/ 2115 h 559682"/>
                <a:gd name="connsiteX7" fmla="*/ 2911828 w 2911922"/>
                <a:gd name="connsiteY7" fmla="*/ 2117 h 55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1922" h="559682">
                  <a:moveTo>
                    <a:pt x="0" y="554565"/>
                  </a:moveTo>
                  <a:cubicBezTo>
                    <a:pt x="165100" y="560121"/>
                    <a:pt x="330200" y="565677"/>
                    <a:pt x="457200" y="545040"/>
                  </a:cubicBezTo>
                  <a:cubicBezTo>
                    <a:pt x="584200" y="524403"/>
                    <a:pt x="660400" y="470427"/>
                    <a:pt x="762000" y="430740"/>
                  </a:cubicBezTo>
                  <a:cubicBezTo>
                    <a:pt x="863600" y="391052"/>
                    <a:pt x="938213" y="356127"/>
                    <a:pt x="1066800" y="306915"/>
                  </a:cubicBezTo>
                  <a:cubicBezTo>
                    <a:pt x="1195387" y="257703"/>
                    <a:pt x="1381125" y="181502"/>
                    <a:pt x="1533525" y="135465"/>
                  </a:cubicBezTo>
                  <a:cubicBezTo>
                    <a:pt x="1685925" y="89427"/>
                    <a:pt x="1785853" y="52915"/>
                    <a:pt x="1981200" y="30690"/>
                  </a:cubicBezTo>
                  <a:cubicBezTo>
                    <a:pt x="2176547" y="8465"/>
                    <a:pt x="2550504" y="6877"/>
                    <a:pt x="2705609" y="2115"/>
                  </a:cubicBezTo>
                  <a:cubicBezTo>
                    <a:pt x="2860714" y="-2647"/>
                    <a:pt x="2914497" y="2117"/>
                    <a:pt x="2911828" y="2117"/>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7" name="Straight Connector 26"/>
            <p:cNvCxnSpPr/>
            <p:nvPr/>
          </p:nvCxnSpPr>
          <p:spPr>
            <a:xfrm flipH="1">
              <a:off x="1217763" y="2315718"/>
              <a:ext cx="421513" cy="820152"/>
            </a:xfrm>
            <a:prstGeom prst="line">
              <a:avLst/>
            </a:prstGeom>
            <a:ln w="15875">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pic>
          <p:nvPicPr>
            <p:cNvPr id="30" name="Graphic 3" descr="Train">
              <a:extLst>
                <a:ext uri="{FF2B5EF4-FFF2-40B4-BE49-F238E27FC236}">
                  <a16:creationId xmlns="" xmlns:a16="http://schemas.microsoft.com/office/drawing/2014/main" id="{5DD3D300-DBC4-4E01-8F0B-C295692BBF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109872" y="3055500"/>
              <a:ext cx="387140" cy="388874"/>
            </a:xfrm>
            <a:prstGeom prst="rect">
              <a:avLst/>
            </a:prstGeom>
          </p:spPr>
        </p:pic>
        <p:sp>
          <p:nvSpPr>
            <p:cNvPr id="4" name="TextBox 3"/>
            <p:cNvSpPr txBox="1"/>
            <p:nvPr/>
          </p:nvSpPr>
          <p:spPr>
            <a:xfrm>
              <a:off x="7380312" y="3723878"/>
              <a:ext cx="1054424" cy="230832"/>
            </a:xfrm>
            <a:prstGeom prst="rect">
              <a:avLst/>
            </a:prstGeom>
            <a:noFill/>
          </p:spPr>
          <p:txBody>
            <a:bodyPr wrap="square" rtlCol="0">
              <a:spAutoFit/>
            </a:bodyPr>
            <a:lstStyle/>
            <a:p>
              <a:r>
                <a:rPr lang="en-AU" sz="900" dirty="0" smtClean="0">
                  <a:solidFill>
                    <a:srgbClr val="FF0000"/>
                  </a:solidFill>
                  <a:latin typeface="+mn-lt"/>
                </a:rPr>
                <a:t>Driven tunne</a:t>
              </a:r>
              <a:r>
                <a:rPr lang="en-AU" sz="900" dirty="0">
                  <a:solidFill>
                    <a:srgbClr val="FF0000"/>
                  </a:solidFill>
                  <a:latin typeface="+mn-lt"/>
                </a:rPr>
                <a:t>l</a:t>
              </a:r>
              <a:r>
                <a:rPr lang="en-AU" sz="900" dirty="0" smtClean="0">
                  <a:solidFill>
                    <a:srgbClr val="FF0000"/>
                  </a:solidFill>
                  <a:latin typeface="+mn-lt"/>
                </a:rPr>
                <a:t> </a:t>
              </a:r>
              <a:endParaRPr lang="en-AU" sz="900" dirty="0">
                <a:solidFill>
                  <a:srgbClr val="FF0000"/>
                </a:solidFill>
                <a:latin typeface="+mn-lt"/>
              </a:endParaRPr>
            </a:p>
          </p:txBody>
        </p:sp>
        <p:sp>
          <p:nvSpPr>
            <p:cNvPr id="33" name="Round Same Side Corner Rectangle 32"/>
            <p:cNvSpPr/>
            <p:nvPr/>
          </p:nvSpPr>
          <p:spPr>
            <a:xfrm>
              <a:off x="1343894" y="2982307"/>
              <a:ext cx="903326" cy="356329"/>
            </a:xfrm>
            <a:prstGeom prst="round2SameRect">
              <a:avLst>
                <a:gd name="adj1" fmla="val 50000"/>
                <a:gd name="adj2" fmla="val 0"/>
              </a:avLst>
            </a:prstGeom>
            <a:pattFill prst="ltVert">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TextBox 39"/>
            <p:cNvSpPr txBox="1"/>
            <p:nvPr/>
          </p:nvSpPr>
          <p:spPr>
            <a:xfrm>
              <a:off x="3347864" y="3723878"/>
              <a:ext cx="1773766" cy="230832"/>
            </a:xfrm>
            <a:prstGeom prst="rect">
              <a:avLst/>
            </a:prstGeom>
            <a:noFill/>
          </p:spPr>
          <p:txBody>
            <a:bodyPr wrap="square" rtlCol="0">
              <a:spAutoFit/>
            </a:bodyPr>
            <a:lstStyle/>
            <a:p>
              <a:r>
                <a:rPr lang="en-AU" sz="900" dirty="0" smtClean="0">
                  <a:solidFill>
                    <a:srgbClr val="FF0000"/>
                  </a:solidFill>
                  <a:latin typeface="+mn-lt"/>
                </a:rPr>
                <a:t>Third </a:t>
              </a:r>
              <a:r>
                <a:rPr lang="en-AU" sz="900" dirty="0">
                  <a:solidFill>
                    <a:srgbClr val="FF0000"/>
                  </a:solidFill>
                  <a:latin typeface="+mn-lt"/>
                </a:rPr>
                <a:t>p</a:t>
              </a:r>
              <a:r>
                <a:rPr lang="en-AU" sz="900" dirty="0" smtClean="0">
                  <a:solidFill>
                    <a:srgbClr val="FF0000"/>
                  </a:solidFill>
                  <a:latin typeface="+mn-lt"/>
                </a:rPr>
                <a:t>arty </a:t>
              </a:r>
              <a:r>
                <a:rPr lang="en-AU" sz="900" dirty="0">
                  <a:solidFill>
                    <a:srgbClr val="FF0000"/>
                  </a:solidFill>
                  <a:latin typeface="+mn-lt"/>
                </a:rPr>
                <a:t>r</a:t>
              </a:r>
              <a:r>
                <a:rPr lang="en-AU" sz="900" dirty="0" smtClean="0">
                  <a:solidFill>
                    <a:srgbClr val="FF0000"/>
                  </a:solidFill>
                  <a:latin typeface="+mn-lt"/>
                </a:rPr>
                <a:t>ail alignment</a:t>
              </a:r>
              <a:endParaRPr lang="en-AU" sz="900" dirty="0">
                <a:solidFill>
                  <a:srgbClr val="FF0000"/>
                </a:solidFill>
                <a:latin typeface="+mn-lt"/>
              </a:endParaRPr>
            </a:p>
          </p:txBody>
        </p:sp>
        <p:sp>
          <p:nvSpPr>
            <p:cNvPr id="41" name="TextBox 40"/>
            <p:cNvSpPr txBox="1"/>
            <p:nvPr/>
          </p:nvSpPr>
          <p:spPr>
            <a:xfrm>
              <a:off x="971600" y="3723878"/>
              <a:ext cx="1403932" cy="230832"/>
            </a:xfrm>
            <a:prstGeom prst="rect">
              <a:avLst/>
            </a:prstGeom>
            <a:noFill/>
          </p:spPr>
          <p:txBody>
            <a:bodyPr wrap="square" rtlCol="0">
              <a:spAutoFit/>
            </a:bodyPr>
            <a:lstStyle/>
            <a:p>
              <a:r>
                <a:rPr lang="en-AU" sz="900" dirty="0" smtClean="0">
                  <a:solidFill>
                    <a:srgbClr val="FF0000"/>
                  </a:solidFill>
                  <a:latin typeface="+mn-lt"/>
                </a:rPr>
                <a:t>Cut </a:t>
              </a:r>
              <a:r>
                <a:rPr lang="en-AU" sz="900" dirty="0">
                  <a:solidFill>
                    <a:srgbClr val="FF0000"/>
                  </a:solidFill>
                  <a:latin typeface="+mn-lt"/>
                </a:rPr>
                <a:t>&amp;</a:t>
              </a:r>
              <a:r>
                <a:rPr lang="en-AU" sz="900" dirty="0" smtClean="0">
                  <a:solidFill>
                    <a:srgbClr val="FF0000"/>
                  </a:solidFill>
                  <a:latin typeface="+mn-lt"/>
                </a:rPr>
                <a:t> cover tunnel </a:t>
              </a:r>
              <a:endParaRPr lang="en-AU" sz="900" dirty="0">
                <a:solidFill>
                  <a:srgbClr val="FF0000"/>
                </a:solidFill>
                <a:latin typeface="+mn-lt"/>
              </a:endParaRPr>
            </a:p>
          </p:txBody>
        </p:sp>
        <p:sp>
          <p:nvSpPr>
            <p:cNvPr id="46" name="Rounded Rectangle 45"/>
            <p:cNvSpPr/>
            <p:nvPr/>
          </p:nvSpPr>
          <p:spPr>
            <a:xfrm>
              <a:off x="7236296" y="1697302"/>
              <a:ext cx="1152128" cy="464438"/>
            </a:xfrm>
            <a:prstGeom prst="roundRect">
              <a:avLst/>
            </a:pr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900" dirty="0" smtClean="0">
                  <a:solidFill>
                    <a:srgbClr val="FF0000"/>
                  </a:solidFill>
                </a:rPr>
                <a:t>Contract #1 </a:t>
              </a:r>
              <a:r>
                <a:rPr lang="en-AU" sz="900" dirty="0" smtClean="0">
                  <a:solidFill>
                    <a:schemeClr val="tx1"/>
                  </a:solidFill>
                </a:rPr>
                <a:t>(Design of driven tunnel</a:t>
              </a:r>
              <a:r>
                <a:rPr lang="en-AU" sz="1000" dirty="0" smtClean="0">
                  <a:solidFill>
                    <a:schemeClr val="tx1"/>
                  </a:solidFill>
                </a:rPr>
                <a:t>)</a:t>
              </a:r>
              <a:endParaRPr lang="en-AU" dirty="0" smtClean="0">
                <a:solidFill>
                  <a:schemeClr val="tx1"/>
                </a:solidFill>
              </a:endParaRPr>
            </a:p>
          </p:txBody>
        </p:sp>
        <p:sp>
          <p:nvSpPr>
            <p:cNvPr id="49" name="Rounded Rectangle 48"/>
            <p:cNvSpPr/>
            <p:nvPr/>
          </p:nvSpPr>
          <p:spPr>
            <a:xfrm>
              <a:off x="539554" y="1697302"/>
              <a:ext cx="918606" cy="586668"/>
            </a:xfrm>
            <a:prstGeom prst="roundRect">
              <a:avLst/>
            </a:pr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900" dirty="0" smtClean="0">
                  <a:solidFill>
                    <a:srgbClr val="FF0000"/>
                  </a:solidFill>
                </a:rPr>
                <a:t>Contract #2 </a:t>
              </a:r>
            </a:p>
            <a:p>
              <a:pPr algn="ctr"/>
              <a:r>
                <a:rPr lang="en-AU" sz="900" dirty="0" smtClean="0">
                  <a:solidFill>
                    <a:schemeClr val="tx1"/>
                  </a:solidFill>
                </a:rPr>
                <a:t>(Design of remainder</a:t>
              </a:r>
              <a:r>
                <a:rPr lang="en-AU" sz="1000" dirty="0" smtClean="0">
                  <a:solidFill>
                    <a:schemeClr val="tx1"/>
                  </a:solidFill>
                </a:rPr>
                <a:t>)</a:t>
              </a:r>
              <a:endParaRPr lang="en-AU" dirty="0" smtClean="0">
                <a:solidFill>
                  <a:schemeClr val="tx1"/>
                </a:solidFill>
              </a:endParaRPr>
            </a:p>
          </p:txBody>
        </p:sp>
        <p:sp>
          <p:nvSpPr>
            <p:cNvPr id="10" name="Round Same Side Corner Rectangle 9"/>
            <p:cNvSpPr/>
            <p:nvPr/>
          </p:nvSpPr>
          <p:spPr>
            <a:xfrm>
              <a:off x="6876256" y="3175397"/>
              <a:ext cx="903326" cy="260449"/>
            </a:xfrm>
            <a:prstGeom prst="round2SameRect">
              <a:avLst>
                <a:gd name="adj1" fmla="val 50000"/>
                <a:gd name="adj2" fmla="val 0"/>
              </a:avLst>
            </a:prstGeom>
            <a:pattFill prst="ltVert">
              <a:fgClr>
                <a:schemeClr val="bg1">
                  <a:lumMod val="6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8" name="Straight Connector 57"/>
            <p:cNvCxnSpPr/>
            <p:nvPr/>
          </p:nvCxnSpPr>
          <p:spPr>
            <a:xfrm>
              <a:off x="5098269" y="2315718"/>
              <a:ext cx="1800845" cy="758644"/>
            </a:xfrm>
            <a:prstGeom prst="line">
              <a:avLst/>
            </a:prstGeom>
            <a:ln w="15875">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60" name="Rounded Rectangle 59"/>
            <p:cNvSpPr/>
            <p:nvPr/>
          </p:nvSpPr>
          <p:spPr>
            <a:xfrm>
              <a:off x="3781770" y="1697302"/>
              <a:ext cx="1294286" cy="730432"/>
            </a:xfrm>
            <a:prstGeom prst="roundRect">
              <a:avLst/>
            </a:pr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900" dirty="0" smtClean="0">
                  <a:solidFill>
                    <a:srgbClr val="FF0000"/>
                  </a:solidFill>
                </a:rPr>
                <a:t>Contract #3 </a:t>
              </a:r>
              <a:r>
                <a:rPr lang="en-AU" sz="900" dirty="0" smtClean="0">
                  <a:solidFill>
                    <a:schemeClr val="tx1"/>
                  </a:solidFill>
                </a:rPr>
                <a:t>(Construction of driven tunnel and cut &amp; cover tunnel</a:t>
              </a:r>
              <a:r>
                <a:rPr lang="en-AU" sz="1000" dirty="0" smtClean="0">
                  <a:solidFill>
                    <a:schemeClr val="tx1"/>
                  </a:solidFill>
                </a:rPr>
                <a:t>)</a:t>
              </a:r>
              <a:endParaRPr lang="en-AU" dirty="0" smtClean="0">
                <a:solidFill>
                  <a:schemeClr val="tx1"/>
                </a:solidFill>
              </a:endParaRPr>
            </a:p>
          </p:txBody>
        </p:sp>
        <p:cxnSp>
          <p:nvCxnSpPr>
            <p:cNvPr id="71" name="Straight Connector 70"/>
            <p:cNvCxnSpPr/>
            <p:nvPr/>
          </p:nvCxnSpPr>
          <p:spPr>
            <a:xfrm flipH="1">
              <a:off x="2279534" y="2303246"/>
              <a:ext cx="1473478" cy="670500"/>
            </a:xfrm>
            <a:prstGeom prst="line">
              <a:avLst/>
            </a:prstGeom>
            <a:ln w="15875">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9" name="Rounded Rectangle 78"/>
            <p:cNvSpPr/>
            <p:nvPr/>
          </p:nvSpPr>
          <p:spPr>
            <a:xfrm>
              <a:off x="1601075" y="1697302"/>
              <a:ext cx="1026086" cy="586668"/>
            </a:xfrm>
            <a:prstGeom prst="roundRect">
              <a:avLst/>
            </a:pr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900" dirty="0" smtClean="0">
                  <a:solidFill>
                    <a:srgbClr val="FF0000"/>
                  </a:solidFill>
                </a:rPr>
                <a:t>Contract #4 </a:t>
              </a:r>
            </a:p>
            <a:p>
              <a:pPr algn="ctr"/>
              <a:r>
                <a:rPr lang="en-AU" sz="900" dirty="0" smtClean="0">
                  <a:solidFill>
                    <a:schemeClr val="tx1"/>
                  </a:solidFill>
                </a:rPr>
                <a:t>(Construction of remainder</a:t>
              </a:r>
              <a:r>
                <a:rPr lang="en-AU" sz="1000" dirty="0" smtClean="0">
                  <a:solidFill>
                    <a:schemeClr val="tx1"/>
                  </a:solidFill>
                </a:rPr>
                <a:t>)</a:t>
              </a:r>
              <a:endParaRPr lang="en-AU" dirty="0" smtClean="0">
                <a:solidFill>
                  <a:schemeClr val="tx1"/>
                </a:solidFill>
              </a:endParaRPr>
            </a:p>
          </p:txBody>
        </p:sp>
        <p:sp>
          <p:nvSpPr>
            <p:cNvPr id="82" name="TextBox 81"/>
            <p:cNvSpPr txBox="1"/>
            <p:nvPr/>
          </p:nvSpPr>
          <p:spPr>
            <a:xfrm>
              <a:off x="5508104" y="3723878"/>
              <a:ext cx="1630488" cy="369332"/>
            </a:xfrm>
            <a:prstGeom prst="rect">
              <a:avLst/>
            </a:prstGeom>
            <a:noFill/>
          </p:spPr>
          <p:txBody>
            <a:bodyPr wrap="square" rtlCol="0">
              <a:spAutoFit/>
            </a:bodyPr>
            <a:lstStyle/>
            <a:p>
              <a:r>
                <a:rPr lang="en-AU" sz="900" dirty="0" smtClean="0">
                  <a:solidFill>
                    <a:srgbClr val="FF0000"/>
                  </a:solidFill>
                  <a:latin typeface="+mn-lt"/>
                </a:rPr>
                <a:t>Simple road-on-grade and elevated structures</a:t>
              </a:r>
              <a:endParaRPr lang="en-AU" sz="900" dirty="0">
                <a:solidFill>
                  <a:srgbClr val="FF0000"/>
                </a:solidFill>
                <a:latin typeface="+mn-lt"/>
              </a:endParaRPr>
            </a:p>
          </p:txBody>
        </p:sp>
        <p:cxnSp>
          <p:nvCxnSpPr>
            <p:cNvPr id="83" name="Straight Connector 82"/>
            <p:cNvCxnSpPr/>
            <p:nvPr/>
          </p:nvCxnSpPr>
          <p:spPr>
            <a:xfrm>
              <a:off x="6434477" y="3497626"/>
              <a:ext cx="0" cy="216000"/>
            </a:xfrm>
            <a:prstGeom prst="line">
              <a:avLst/>
            </a:prstGeom>
            <a:ln w="15875">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7524328" y="3497626"/>
              <a:ext cx="0" cy="216000"/>
            </a:xfrm>
            <a:prstGeom prst="line">
              <a:avLst/>
            </a:prstGeom>
            <a:ln w="15875">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4303442" y="3497626"/>
              <a:ext cx="0" cy="216000"/>
            </a:xfrm>
            <a:prstGeom prst="line">
              <a:avLst/>
            </a:prstGeom>
            <a:ln w="15875">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1605723" y="3497626"/>
              <a:ext cx="0" cy="216000"/>
            </a:xfrm>
            <a:prstGeom prst="line">
              <a:avLst/>
            </a:prstGeom>
            <a:ln w="15875">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7380312" y="2211710"/>
              <a:ext cx="0" cy="864000"/>
            </a:xfrm>
            <a:prstGeom prst="line">
              <a:avLst/>
            </a:prstGeom>
            <a:ln w="15875">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762631" y="2325911"/>
              <a:ext cx="0" cy="792000"/>
            </a:xfrm>
            <a:prstGeom prst="line">
              <a:avLst/>
            </a:prstGeom>
            <a:ln w="15875">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1" name="Rounded Rectangle 100"/>
            <p:cNvSpPr/>
            <p:nvPr/>
          </p:nvSpPr>
          <p:spPr>
            <a:xfrm>
              <a:off x="395536" y="4083919"/>
              <a:ext cx="8397764" cy="403788"/>
            </a:xfrm>
            <a:prstGeom prst="roundRect">
              <a:avLst/>
            </a:pr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AU" sz="1200" b="1" dirty="0" smtClean="0">
                  <a:solidFill>
                    <a:srgbClr val="FF0000"/>
                  </a:solidFill>
                </a:rPr>
                <a:t>O&amp;M same, in technological terms, to rest of road network and procured as part of a range of network activities and not procured as a project-based activity in this case</a:t>
              </a:r>
            </a:p>
          </p:txBody>
        </p:sp>
      </p:grpSp>
    </p:spTree>
    <p:extLst>
      <p:ext uri="{BB962C8B-B14F-4D97-AF65-F5344CB8AC3E}">
        <p14:creationId xmlns:p14="http://schemas.microsoft.com/office/powerpoint/2010/main" val="2767248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85801"/>
            <a:ext cx="8856984" cy="975116"/>
          </a:xfrm>
        </p:spPr>
        <p:txBody>
          <a:bodyPr/>
          <a:lstStyle/>
          <a:p>
            <a:r>
              <a:rPr lang="en-AU" dirty="0" smtClean="0">
                <a:solidFill>
                  <a:srgbClr val="1C7CC2"/>
                </a:solidFill>
              </a:rPr>
              <a:t>Live trials of new </a:t>
            </a:r>
            <a:r>
              <a:rPr lang="en-AU" dirty="0" smtClean="0">
                <a:solidFill>
                  <a:srgbClr val="FF0000"/>
                </a:solidFill>
              </a:rPr>
              <a:t>Procurement Decision Tool </a:t>
            </a:r>
            <a:r>
              <a:rPr lang="en-AU" dirty="0" smtClean="0">
                <a:solidFill>
                  <a:srgbClr val="1C7CC2"/>
                </a:solidFill>
              </a:rPr>
              <a:t>(funded by Infrastructure Australia and </a:t>
            </a:r>
            <a:r>
              <a:rPr lang="en-AU" dirty="0" err="1" smtClean="0">
                <a:solidFill>
                  <a:srgbClr val="1C7CC2"/>
                </a:solidFill>
              </a:rPr>
              <a:t>Austroads</a:t>
            </a:r>
            <a:r>
              <a:rPr lang="en-AU" dirty="0" smtClean="0">
                <a:solidFill>
                  <a:srgbClr val="1C7CC2"/>
                </a:solidFill>
              </a:rPr>
              <a:t>)</a:t>
            </a:r>
            <a:endParaRPr lang="en-AU" dirty="0">
              <a:solidFill>
                <a:srgbClr val="1C7CC2"/>
              </a:solidFill>
            </a:endParaRPr>
          </a:p>
        </p:txBody>
      </p:sp>
      <p:sp>
        <p:nvSpPr>
          <p:cNvPr id="3" name="Slide Number Placeholder 2"/>
          <p:cNvSpPr>
            <a:spLocks noGrp="1"/>
          </p:cNvSpPr>
          <p:nvPr>
            <p:ph type="sldNum" sz="quarter" idx="10"/>
          </p:nvPr>
        </p:nvSpPr>
        <p:spPr/>
        <p:txBody>
          <a:bodyPr/>
          <a:lstStyle/>
          <a:p>
            <a:pPr>
              <a:defRPr/>
            </a:pPr>
            <a:fld id="{93D1028B-E3EE-4DEC-B5E7-812C15835940}" type="slidenum">
              <a:rPr lang="en-US" smtClean="0"/>
              <a:pPr>
                <a:defRPr/>
              </a:pPr>
              <a:t>37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7" y="1660917"/>
            <a:ext cx="4464495" cy="2927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660917"/>
            <a:ext cx="4176464" cy="2927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060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09600" y="1923678"/>
            <a:ext cx="7058744" cy="627670"/>
          </a:xfrm>
        </p:spPr>
        <p:txBody>
          <a:bodyPr anchor="t" anchorCtr="0">
            <a:normAutofit/>
          </a:bodyPr>
          <a:lstStyle/>
          <a:p>
            <a:r>
              <a:rPr lang="en-GB" altLang="de-DE" sz="2800" noProof="0" dirty="0">
                <a:latin typeface="Verdana" pitchFamily="-65" charset="0"/>
                <a:ea typeface="ＭＳ Ｐゴシック" pitchFamily="-65" charset="-128"/>
              </a:rPr>
              <a:t>For more information contact</a:t>
            </a:r>
          </a:p>
        </p:txBody>
      </p:sp>
      <p:sp>
        <p:nvSpPr>
          <p:cNvPr id="8195" name="Subtitle 2"/>
          <p:cNvSpPr>
            <a:spLocks noGrp="1"/>
          </p:cNvSpPr>
          <p:nvPr>
            <p:ph type="subTitle" idx="1"/>
          </p:nvPr>
        </p:nvSpPr>
        <p:spPr>
          <a:xfrm>
            <a:off x="609600" y="2529415"/>
            <a:ext cx="2810272" cy="1491303"/>
          </a:xfrm>
        </p:spPr>
        <p:txBody>
          <a:bodyPr wrap="none">
            <a:noAutofit/>
          </a:bodyPr>
          <a:lstStyle/>
          <a:p>
            <a:pPr>
              <a:spcBef>
                <a:spcPts val="313"/>
              </a:spcBef>
            </a:pPr>
            <a:r>
              <a:rPr lang="sl-SI" altLang="de-DE" sz="1200" noProof="0" dirty="0">
                <a:latin typeface="Verdana" pitchFamily="-65" charset="0"/>
                <a:ea typeface="ＭＳ Ｐゴシック" pitchFamily="-65" charset="-128"/>
              </a:rPr>
              <a:t>Dejan </a:t>
            </a:r>
            <a:r>
              <a:rPr lang="sl-SI" altLang="de-DE" sz="1200" noProof="0" dirty="0" smtClean="0">
                <a:latin typeface="Verdana" pitchFamily="-65" charset="0"/>
                <a:ea typeface="ＭＳ Ｐゴシック" pitchFamily="-65" charset="-128"/>
              </a:rPr>
              <a:t>Makovšek</a:t>
            </a:r>
            <a:r>
              <a:rPr lang="en-GB" altLang="de-DE" sz="1200" noProof="0" dirty="0">
                <a:latin typeface="Verdana" pitchFamily="-65" charset="0"/>
                <a:ea typeface="ＭＳ Ｐゴシック" pitchFamily="-65" charset="-128"/>
              </a:rPr>
              <a:t/>
            </a:r>
            <a:br>
              <a:rPr lang="en-GB" altLang="de-DE" sz="1200" noProof="0" dirty="0">
                <a:latin typeface="Verdana" pitchFamily="-65" charset="0"/>
                <a:ea typeface="ＭＳ Ｐゴシック" pitchFamily="-65" charset="-128"/>
              </a:rPr>
            </a:br>
            <a:r>
              <a:rPr lang="en-GB" altLang="de-DE" sz="1200" noProof="0" dirty="0">
                <a:latin typeface="Verdana" pitchFamily="-65" charset="0"/>
                <a:ea typeface="ＭＳ Ｐゴシック" pitchFamily="-65" charset="-128"/>
              </a:rPr>
              <a:t>E </a:t>
            </a:r>
            <a:r>
              <a:rPr lang="sl-SI" altLang="de-DE" sz="1200" noProof="0" dirty="0">
                <a:latin typeface="Verdana" pitchFamily="-65" charset="0"/>
                <a:ea typeface="ＭＳ Ｐゴシック" pitchFamily="-65" charset="-128"/>
              </a:rPr>
              <a:t>dejan</a:t>
            </a:r>
            <a:r>
              <a:rPr lang="en-GB" altLang="de-DE" sz="1200" noProof="0" dirty="0">
                <a:latin typeface="Verdana" pitchFamily="-65" charset="0"/>
                <a:ea typeface="ＭＳ Ｐゴシック" pitchFamily="-65" charset="-128"/>
              </a:rPr>
              <a:t>.</a:t>
            </a:r>
            <a:r>
              <a:rPr lang="sl-SI" altLang="de-DE" sz="1200" noProof="0" dirty="0" smtClean="0">
                <a:latin typeface="Verdana" pitchFamily="-65" charset="0"/>
                <a:ea typeface="ＭＳ Ｐゴシック" pitchFamily="-65" charset="-128"/>
              </a:rPr>
              <a:t>makov</a:t>
            </a:r>
            <a:r>
              <a:rPr lang="en-US" altLang="de-DE" sz="1200" noProof="0" dirty="0" smtClean="0">
                <a:latin typeface="Verdana" pitchFamily="-65" charset="0"/>
                <a:ea typeface="ＭＳ Ｐゴシック" pitchFamily="-65" charset="-128"/>
              </a:rPr>
              <a:t>s</a:t>
            </a:r>
            <a:r>
              <a:rPr lang="sl-SI" altLang="de-DE" sz="1200" noProof="0" dirty="0" smtClean="0">
                <a:latin typeface="Verdana" pitchFamily="-65" charset="0"/>
                <a:ea typeface="ＭＳ Ｐゴシック" pitchFamily="-65" charset="-128"/>
              </a:rPr>
              <a:t>ek</a:t>
            </a:r>
            <a:r>
              <a:rPr lang="en-GB" altLang="de-DE" sz="1200" noProof="0" dirty="0">
                <a:latin typeface="Verdana" pitchFamily="-65" charset="0"/>
                <a:ea typeface="ＭＳ Ｐゴシック" pitchFamily="-65" charset="-128"/>
              </a:rPr>
              <a:t>@itf-oecd.org</a:t>
            </a:r>
          </a:p>
          <a:p>
            <a:pPr>
              <a:spcBef>
                <a:spcPts val="313"/>
              </a:spcBef>
            </a:pPr>
            <a:endParaRPr lang="en-GB" altLang="de-DE" sz="1200" noProof="0" dirty="0">
              <a:latin typeface="Verdana" pitchFamily="-65" charset="0"/>
              <a:ea typeface="ＭＳ Ｐゴシック" pitchFamily="-65" charset="-128"/>
            </a:endParaRPr>
          </a:p>
        </p:txBody>
      </p:sp>
      <p:sp>
        <p:nvSpPr>
          <p:cNvPr id="4" name="Subtitle 2"/>
          <p:cNvSpPr txBox="1">
            <a:spLocks/>
          </p:cNvSpPr>
          <p:nvPr/>
        </p:nvSpPr>
        <p:spPr bwMode="auto">
          <a:xfrm>
            <a:off x="3563888" y="2537846"/>
            <a:ext cx="2810272" cy="1355730"/>
          </a:xfrm>
          <a:prstGeom prst="rect">
            <a:avLst/>
          </a:prstGeom>
          <a:noFill/>
          <a:ln w="9525">
            <a:noFill/>
            <a:miter lim="800000"/>
            <a:headEnd/>
            <a:tailEnd/>
          </a:ln>
        </p:spPr>
        <p:txBody>
          <a:bodyPr vert="horz" wrap="none" lIns="0" tIns="72000" rIns="0" bIns="0" numCol="1" anchor="t" anchorCtr="0" compatLnSpc="1">
            <a:prstTxWarp prst="textNoShape">
              <a:avLst/>
            </a:prstTxWarp>
            <a:noAutofit/>
          </a:bodyPr>
          <a:lstStyle>
            <a:lvl1pPr marL="0" indent="0" algn="l" defTabSz="457200" rtl="0" eaLnBrk="1" fontAlgn="base" hangingPunct="1">
              <a:lnSpc>
                <a:spcPct val="100000"/>
              </a:lnSpc>
              <a:spcBef>
                <a:spcPct val="20000"/>
              </a:spcBef>
              <a:spcAft>
                <a:spcPct val="0"/>
              </a:spcAft>
              <a:buFont typeface="Arial" charset="0"/>
              <a:buNone/>
              <a:defRPr sz="1800" kern="1200">
                <a:solidFill>
                  <a:srgbClr val="FFFFFF"/>
                </a:solidFill>
                <a:latin typeface="Verdana"/>
                <a:ea typeface="ＭＳ Ｐゴシック" pitchFamily="-107" charset="-128"/>
                <a:cs typeface="Verdana"/>
              </a:defRPr>
            </a:lvl1pPr>
            <a:lvl2pPr marL="457200" indent="0" algn="ctr" defTabSz="457200" rtl="0" eaLnBrk="1" fontAlgn="base" hangingPunct="1">
              <a:lnSpc>
                <a:spcPct val="120000"/>
              </a:lnSpc>
              <a:spcBef>
                <a:spcPct val="20000"/>
              </a:spcBef>
              <a:spcAft>
                <a:spcPct val="0"/>
              </a:spcAft>
              <a:buFont typeface="Arial" charset="0"/>
              <a:buNone/>
              <a:defRPr sz="1600" kern="1200">
                <a:solidFill>
                  <a:schemeClr val="tx1">
                    <a:tint val="75000"/>
                  </a:schemeClr>
                </a:solidFill>
                <a:latin typeface="Verdana"/>
                <a:ea typeface="ＭＳ Ｐゴシック" pitchFamily="-107" charset="-128"/>
                <a:cs typeface="ＭＳ Ｐゴシック" pitchFamily="-65" charset="-128"/>
              </a:defRPr>
            </a:lvl2pPr>
            <a:lvl3pPr marL="914400" indent="0" algn="ctr" defTabSz="457200" rtl="0" eaLnBrk="1" fontAlgn="base" hangingPunct="1">
              <a:lnSpc>
                <a:spcPct val="120000"/>
              </a:lnSpc>
              <a:spcBef>
                <a:spcPct val="20000"/>
              </a:spcBef>
              <a:spcAft>
                <a:spcPct val="0"/>
              </a:spcAft>
              <a:buFont typeface="Arial" charset="0"/>
              <a:buNone/>
              <a:defRPr sz="1600" kern="1200">
                <a:solidFill>
                  <a:schemeClr val="tx1">
                    <a:tint val="75000"/>
                  </a:schemeClr>
                </a:solidFill>
                <a:latin typeface="Verdana"/>
                <a:ea typeface="ＭＳ Ｐゴシック" pitchFamily="-107" charset="-128"/>
                <a:cs typeface="ＭＳ Ｐゴシック" pitchFamily="-65" charset="-128"/>
              </a:defRPr>
            </a:lvl3pPr>
            <a:lvl4pPr marL="1371600" indent="0" algn="ctr" defTabSz="457200" rtl="0" eaLnBrk="1" fontAlgn="base" hangingPunct="1">
              <a:lnSpc>
                <a:spcPct val="120000"/>
              </a:lnSpc>
              <a:spcBef>
                <a:spcPct val="20000"/>
              </a:spcBef>
              <a:spcAft>
                <a:spcPct val="0"/>
              </a:spcAft>
              <a:buFont typeface="Arial" charset="0"/>
              <a:buNone/>
              <a:defRPr sz="1600" kern="1200">
                <a:solidFill>
                  <a:schemeClr val="tx1">
                    <a:tint val="75000"/>
                  </a:schemeClr>
                </a:solidFill>
                <a:latin typeface="Verdana"/>
                <a:ea typeface="ＭＳ Ｐゴシック" pitchFamily="-107" charset="-128"/>
                <a:cs typeface="ＭＳ Ｐゴシック" pitchFamily="-65" charset="-128"/>
              </a:defRPr>
            </a:lvl4pPr>
            <a:lvl5pPr marL="1828800" indent="0" algn="ctr" defTabSz="457200" rtl="0" eaLnBrk="1" fontAlgn="base" hangingPunct="1">
              <a:lnSpc>
                <a:spcPct val="120000"/>
              </a:lnSpc>
              <a:spcBef>
                <a:spcPct val="20000"/>
              </a:spcBef>
              <a:spcAft>
                <a:spcPct val="0"/>
              </a:spcAft>
              <a:buFont typeface="Arial" charset="0"/>
              <a:buNone/>
              <a:defRPr sz="1600" kern="1200">
                <a:solidFill>
                  <a:schemeClr val="tx1">
                    <a:tint val="75000"/>
                  </a:schemeClr>
                </a:solidFill>
                <a:latin typeface="Verdana"/>
                <a:ea typeface="ＭＳ Ｐゴシック" pitchFamily="-107" charset="-128"/>
                <a:cs typeface="ＭＳ Ｐゴシック" pitchFamily="-65" charset="-128"/>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313"/>
              </a:spcBef>
            </a:pPr>
            <a:r>
              <a:rPr lang="en-US" altLang="de-DE" sz="1200" dirty="0" smtClean="0">
                <a:latin typeface="Verdana" pitchFamily="-65" charset="0"/>
                <a:ea typeface="ＭＳ Ｐゴシック" pitchFamily="-65" charset="-128"/>
              </a:rPr>
              <a:t>Adrian Bridge</a:t>
            </a:r>
            <a:r>
              <a:rPr lang="en-GB" altLang="de-DE" sz="1200" dirty="0" smtClean="0">
                <a:latin typeface="Verdana" pitchFamily="-65" charset="0"/>
                <a:ea typeface="ＭＳ Ｐゴシック" pitchFamily="-65" charset="-128"/>
              </a:rPr>
              <a:t/>
            </a:r>
            <a:br>
              <a:rPr lang="en-GB" altLang="de-DE" sz="1200" dirty="0" smtClean="0">
                <a:latin typeface="Verdana" pitchFamily="-65" charset="0"/>
                <a:ea typeface="ＭＳ Ｐゴシック" pitchFamily="-65" charset="-128"/>
              </a:rPr>
            </a:br>
            <a:r>
              <a:rPr lang="en-GB" altLang="de-DE" sz="1200" dirty="0" smtClean="0">
                <a:latin typeface="Verdana" pitchFamily="-65" charset="0"/>
                <a:ea typeface="ＭＳ Ｐゴシック" pitchFamily="-65" charset="-128"/>
              </a:rPr>
              <a:t>E </a:t>
            </a:r>
            <a:r>
              <a:rPr lang="sl-SI" altLang="de-DE" sz="1200" dirty="0" smtClean="0">
                <a:latin typeface="Verdana" pitchFamily="-65" charset="0"/>
                <a:ea typeface="ＭＳ Ｐゴシック" pitchFamily="-65" charset="-128"/>
              </a:rPr>
              <a:t>a.bridge@qut.edu.au</a:t>
            </a:r>
            <a:endParaRPr lang="en-GB" altLang="de-DE" sz="1200" dirty="0" smtClean="0">
              <a:latin typeface="Verdana" pitchFamily="-65" charset="0"/>
              <a:ea typeface="ＭＳ Ｐゴシック" pitchFamily="-65" charset="-128"/>
            </a:endParaRPr>
          </a:p>
          <a:p>
            <a:pPr>
              <a:spcBef>
                <a:spcPts val="313"/>
              </a:spcBef>
            </a:pPr>
            <a:endParaRPr lang="en-GB" altLang="de-DE" sz="1200" dirty="0" smtClean="0">
              <a:latin typeface="Verdana" pitchFamily="-65" charset="0"/>
              <a:ea typeface="ＭＳ Ｐゴシック" pitchFamily="-65" charset="-128"/>
            </a:endParaRPr>
          </a:p>
        </p:txBody>
      </p:sp>
    </p:spTree>
    <p:extLst>
      <p:ext uri="{BB962C8B-B14F-4D97-AF65-F5344CB8AC3E}">
        <p14:creationId xmlns:p14="http://schemas.microsoft.com/office/powerpoint/2010/main" val="29913318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20000"/>
              </a:spcBef>
              <a:buFont typeface="Arial" charset="0"/>
              <a:buChar char="•"/>
              <a:defRPr sz="3200">
                <a:solidFill>
                  <a:schemeClr val="tx1"/>
                </a:solidFill>
                <a:latin typeface="Verdana" pitchFamily="34" charset="0"/>
                <a:ea typeface="ＭＳ Ｐゴシック" pitchFamily="-65" charset="-128"/>
              </a:defRPr>
            </a:lvl1pPr>
            <a:lvl2pPr marL="742950" indent="-285750" eaLnBrk="0" hangingPunct="0">
              <a:lnSpc>
                <a:spcPct val="120000"/>
              </a:lnSpc>
              <a:spcBef>
                <a:spcPct val="20000"/>
              </a:spcBef>
              <a:buFont typeface="Arial" charset="0"/>
              <a:buChar char="–"/>
              <a:defRPr sz="1600">
                <a:solidFill>
                  <a:schemeClr val="tx1"/>
                </a:solidFill>
                <a:latin typeface="Verdana" pitchFamily="34" charset="0"/>
                <a:ea typeface="ＭＳ Ｐゴシック" pitchFamily="-65" charset="-128"/>
              </a:defRPr>
            </a:lvl2pPr>
            <a:lvl3pPr marL="1143000" indent="-228600" eaLnBrk="0" hangingPunct="0">
              <a:lnSpc>
                <a:spcPct val="120000"/>
              </a:lnSpc>
              <a:spcBef>
                <a:spcPct val="20000"/>
              </a:spcBef>
              <a:buFont typeface="Arial" charset="0"/>
              <a:buChar char="•"/>
              <a:defRPr sz="1600">
                <a:solidFill>
                  <a:schemeClr val="tx1"/>
                </a:solidFill>
                <a:latin typeface="Verdana" pitchFamily="34" charset="0"/>
                <a:ea typeface="ＭＳ Ｐゴシック" pitchFamily="-65" charset="-128"/>
              </a:defRPr>
            </a:lvl3pPr>
            <a:lvl4pPr marL="1600200" indent="-228600" eaLnBrk="0" hangingPunct="0">
              <a:lnSpc>
                <a:spcPct val="120000"/>
              </a:lnSpc>
              <a:spcBef>
                <a:spcPct val="20000"/>
              </a:spcBef>
              <a:buFont typeface="Arial" charset="0"/>
              <a:buChar char="–"/>
              <a:defRPr sz="1600">
                <a:solidFill>
                  <a:schemeClr val="tx1"/>
                </a:solidFill>
                <a:latin typeface="Verdana" pitchFamily="34" charset="0"/>
                <a:ea typeface="ＭＳ Ｐゴシック" pitchFamily="-65" charset="-128"/>
              </a:defRPr>
            </a:lvl4pPr>
            <a:lvl5pPr marL="2057400" indent="-228600" eaLnBrk="0" hangingPunct="0">
              <a:lnSpc>
                <a:spcPct val="120000"/>
              </a:lnSpc>
              <a:spcBef>
                <a:spcPct val="20000"/>
              </a:spcBef>
              <a:buFont typeface="Arial" charset="0"/>
              <a:buChar char="»"/>
              <a:defRPr sz="1600">
                <a:solidFill>
                  <a:schemeClr val="tx1"/>
                </a:solidFill>
                <a:latin typeface="Verdana" pitchFamily="34" charset="0"/>
                <a:ea typeface="ＭＳ Ｐゴシック" pitchFamily="-65" charset="-128"/>
              </a:defRPr>
            </a:lvl5pPr>
            <a:lvl6pPr marL="2514600" indent="-228600" defTabSz="457200" eaLnBrk="0" fontAlgn="base" hangingPunct="0">
              <a:lnSpc>
                <a:spcPct val="120000"/>
              </a:lnSpc>
              <a:spcBef>
                <a:spcPct val="20000"/>
              </a:spcBef>
              <a:spcAft>
                <a:spcPct val="0"/>
              </a:spcAft>
              <a:buFont typeface="Arial" charset="0"/>
              <a:buChar char="»"/>
              <a:defRPr sz="1600">
                <a:solidFill>
                  <a:schemeClr val="tx1"/>
                </a:solidFill>
                <a:latin typeface="Verdana" pitchFamily="34" charset="0"/>
                <a:ea typeface="ＭＳ Ｐゴシック" pitchFamily="-65" charset="-128"/>
              </a:defRPr>
            </a:lvl6pPr>
            <a:lvl7pPr marL="2971800" indent="-228600" defTabSz="457200" eaLnBrk="0" fontAlgn="base" hangingPunct="0">
              <a:lnSpc>
                <a:spcPct val="120000"/>
              </a:lnSpc>
              <a:spcBef>
                <a:spcPct val="20000"/>
              </a:spcBef>
              <a:spcAft>
                <a:spcPct val="0"/>
              </a:spcAft>
              <a:buFont typeface="Arial" charset="0"/>
              <a:buChar char="»"/>
              <a:defRPr sz="1600">
                <a:solidFill>
                  <a:schemeClr val="tx1"/>
                </a:solidFill>
                <a:latin typeface="Verdana" pitchFamily="34" charset="0"/>
                <a:ea typeface="ＭＳ Ｐゴシック" pitchFamily="-65" charset="-128"/>
              </a:defRPr>
            </a:lvl7pPr>
            <a:lvl8pPr marL="3429000" indent="-228600" defTabSz="457200" eaLnBrk="0" fontAlgn="base" hangingPunct="0">
              <a:lnSpc>
                <a:spcPct val="120000"/>
              </a:lnSpc>
              <a:spcBef>
                <a:spcPct val="20000"/>
              </a:spcBef>
              <a:spcAft>
                <a:spcPct val="0"/>
              </a:spcAft>
              <a:buFont typeface="Arial" charset="0"/>
              <a:buChar char="»"/>
              <a:defRPr sz="1600">
                <a:solidFill>
                  <a:schemeClr val="tx1"/>
                </a:solidFill>
                <a:latin typeface="Verdana" pitchFamily="34" charset="0"/>
                <a:ea typeface="ＭＳ Ｐゴシック" pitchFamily="-65" charset="-128"/>
              </a:defRPr>
            </a:lvl8pPr>
            <a:lvl9pPr marL="3886200" indent="-228600" defTabSz="457200" eaLnBrk="0" fontAlgn="base" hangingPunct="0">
              <a:lnSpc>
                <a:spcPct val="120000"/>
              </a:lnSpc>
              <a:spcBef>
                <a:spcPct val="20000"/>
              </a:spcBef>
              <a:spcAft>
                <a:spcPct val="0"/>
              </a:spcAft>
              <a:buFont typeface="Arial" charset="0"/>
              <a:buChar char="»"/>
              <a:defRPr sz="1600">
                <a:solidFill>
                  <a:schemeClr val="tx1"/>
                </a:solidFill>
                <a:latin typeface="Verdana" pitchFamily="34" charset="0"/>
                <a:ea typeface="ＭＳ Ｐゴシック" pitchFamily="-65" charset="-128"/>
              </a:defRPr>
            </a:lvl9pPr>
          </a:lstStyle>
          <a:p>
            <a:pPr eaLnBrk="1" hangingPunct="1">
              <a:lnSpc>
                <a:spcPct val="100000"/>
              </a:lnSpc>
              <a:spcBef>
                <a:spcPct val="0"/>
              </a:spcBef>
              <a:buFontTx/>
              <a:buNone/>
            </a:pPr>
            <a:fld id="{4A9497FC-DBEE-4BA2-9361-C8E1181177F8}" type="slidenum">
              <a:rPr lang="en-US" altLang="en-US" sz="1000" smtClean="0">
                <a:solidFill>
                  <a:srgbClr val="898989"/>
                </a:solidFill>
              </a:rPr>
              <a:pPr eaLnBrk="1" hangingPunct="1">
                <a:lnSpc>
                  <a:spcPct val="100000"/>
                </a:lnSpc>
                <a:spcBef>
                  <a:spcPct val="0"/>
                </a:spcBef>
                <a:buFontTx/>
                <a:buNone/>
              </a:pPr>
              <a:t>39</a:t>
            </a:fld>
            <a:endParaRPr lang="en-US" altLang="en-US" sz="1000">
              <a:solidFill>
                <a:srgbClr val="898989"/>
              </a:solidFill>
            </a:endParaRPr>
          </a:p>
        </p:txBody>
      </p:sp>
      <p:sp>
        <p:nvSpPr>
          <p:cNvPr id="8" name="Title 6">
            <a:extLst>
              <a:ext uri="{FF2B5EF4-FFF2-40B4-BE49-F238E27FC236}">
                <a16:creationId xmlns:a16="http://schemas.microsoft.com/office/drawing/2014/main" xmlns="" id="{94730775-01A3-4E7A-8F70-355EFC9E89F8}"/>
              </a:ext>
            </a:extLst>
          </p:cNvPr>
          <p:cNvSpPr>
            <a:spLocks noGrp="1"/>
          </p:cNvSpPr>
          <p:nvPr>
            <p:ph type="title"/>
          </p:nvPr>
        </p:nvSpPr>
        <p:spPr>
          <a:xfrm>
            <a:off x="594289" y="2355726"/>
            <a:ext cx="8407846" cy="385192"/>
          </a:xfrm>
          <a:ln/>
        </p:spPr>
        <p:txBody>
          <a:bodyPr anchor="t" anchorCtr="0"/>
          <a:lstStyle/>
          <a:p>
            <a:pPr algn="ctr"/>
            <a:r>
              <a:rPr lang="en-GB" altLang="en-US" sz="2000" dirty="0" smtClean="0">
                <a:solidFill>
                  <a:srgbClr val="1754AD"/>
                </a:solidFill>
                <a:latin typeface="Verdana" pitchFamily="34" charset="0"/>
                <a:ea typeface="ＭＳ Ｐゴシック" pitchFamily="-65" charset="-128"/>
              </a:rPr>
              <a:t>Reserve slides</a:t>
            </a:r>
            <a:endParaRPr lang="en-GB" altLang="en-US" sz="2000" dirty="0">
              <a:solidFill>
                <a:srgbClr val="1754AD"/>
              </a:solidFill>
              <a:latin typeface="Verdana" pitchFamily="34" charset="0"/>
              <a:ea typeface="ＭＳ Ｐゴシック" pitchFamily="-65" charset="-128"/>
            </a:endParaRPr>
          </a:p>
        </p:txBody>
      </p:sp>
    </p:spTree>
    <p:extLst>
      <p:ext uri="{BB962C8B-B14F-4D97-AF65-F5344CB8AC3E}">
        <p14:creationId xmlns:p14="http://schemas.microsoft.com/office/powerpoint/2010/main" val="242842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754AD"/>
                </a:solidFill>
                <a:latin typeface="Verdana" pitchFamily="34" charset="0"/>
                <a:ea typeface="ＭＳ Ｐゴシック" pitchFamily="-65" charset="-128"/>
              </a:rPr>
              <a:t>From Master builder to Design-Bid-Build…</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23F69-95CC-409C-B841-AA43D95F9F85}" type="slidenum">
              <a:rPr lang="en-US" smtClean="0"/>
              <a:pPr>
                <a:defRPr/>
              </a:pPr>
              <a:t>4</a:t>
            </a:fld>
            <a:endParaRPr lang="en-US"/>
          </a:p>
        </p:txBody>
      </p:sp>
      <p:pic>
        <p:nvPicPr>
          <p:cNvPr id="2054" name="Picture 6" descr="Image result for da vinci bridge design draw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03598"/>
            <a:ext cx="7922841" cy="3756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5895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81966" y="84536"/>
            <a:ext cx="452437" cy="273844"/>
          </a:xfrm>
          <a:prstGeom prst="rect">
            <a:avLst/>
          </a:prstGeom>
        </p:spPr>
        <p:txBody>
          <a:bodyPr/>
          <a:lstStyle/>
          <a:p>
            <a:pPr>
              <a:defRPr/>
            </a:pPr>
            <a:fld id="{B0DAEA7F-E416-40C9-A736-3D152F20FBD8}" type="slidenum">
              <a:rPr lang="en-US" smtClean="0"/>
              <a:t>40</a:t>
            </a:fld>
            <a:endParaRPr lang="en-US" dirty="0"/>
          </a:p>
        </p:txBody>
      </p:sp>
      <p:sp>
        <p:nvSpPr>
          <p:cNvPr id="2" name="Content Placeholder 1"/>
          <p:cNvSpPr>
            <a:spLocks noGrp="1"/>
          </p:cNvSpPr>
          <p:nvPr>
            <p:ph idx="1"/>
          </p:nvPr>
        </p:nvSpPr>
        <p:spPr/>
        <p:txBody>
          <a:bodyPr/>
          <a:lstStyle/>
          <a:p>
            <a:endParaRPr lang="en-US" sz="1800" dirty="0" smtClean="0"/>
          </a:p>
          <a:p>
            <a:endParaRPr lang="en-US" sz="1800" dirty="0" smtClean="0"/>
          </a:p>
          <a:p>
            <a:endParaRPr lang="en-US" sz="1800" dirty="0" smtClean="0"/>
          </a:p>
          <a:p>
            <a:r>
              <a:rPr lang="en-US" sz="1800" dirty="0" smtClean="0"/>
              <a:t>If contracts are complete, lump-sum contracts are best (</a:t>
            </a:r>
            <a:r>
              <a:rPr lang="en-US" sz="1800" dirty="0" err="1" smtClean="0"/>
              <a:t>Bajari</a:t>
            </a:r>
            <a:r>
              <a:rPr lang="en-US" sz="1800" dirty="0" smtClean="0"/>
              <a:t> and </a:t>
            </a:r>
            <a:r>
              <a:rPr lang="en-US" sz="1800" dirty="0" err="1" smtClean="0"/>
              <a:t>Tadelis</a:t>
            </a:r>
            <a:r>
              <a:rPr lang="en-US" sz="1800" dirty="0" smtClean="0"/>
              <a:t> 2001).</a:t>
            </a:r>
          </a:p>
          <a:p>
            <a:endParaRPr lang="en-US" sz="1800" dirty="0"/>
          </a:p>
          <a:p>
            <a:r>
              <a:rPr lang="en-US" sz="1800" dirty="0" smtClean="0"/>
              <a:t>In incomplete contracts, cost-plus contracts lead to lower adaptation cost (Williamson 1985; </a:t>
            </a:r>
            <a:r>
              <a:rPr lang="en-US" sz="1800" dirty="0" err="1" smtClean="0"/>
              <a:t>Bajari</a:t>
            </a:r>
            <a:r>
              <a:rPr lang="en-US" sz="1800" dirty="0" smtClean="0"/>
              <a:t> and </a:t>
            </a:r>
            <a:r>
              <a:rPr lang="en-US" sz="1800" dirty="0" err="1" smtClean="0"/>
              <a:t>Tadelis</a:t>
            </a:r>
            <a:r>
              <a:rPr lang="en-US" sz="1800" dirty="0" smtClean="0"/>
              <a:t> 2001)</a:t>
            </a:r>
          </a:p>
          <a:p>
            <a:pPr marL="90487" indent="0">
              <a:buNone/>
            </a:pPr>
            <a:r>
              <a:rPr lang="en-US" sz="1800" dirty="0"/>
              <a:t>+ to select the best </a:t>
            </a:r>
            <a:r>
              <a:rPr lang="en-US" sz="1800" dirty="0" smtClean="0"/>
              <a:t>bidder, </a:t>
            </a:r>
            <a:r>
              <a:rPr lang="en-US" sz="1800" dirty="0"/>
              <a:t>a </a:t>
            </a:r>
            <a:r>
              <a:rPr lang="en-US" sz="1800" dirty="0" smtClean="0"/>
              <a:t>menu of contracts should be used (</a:t>
            </a:r>
            <a:r>
              <a:rPr lang="en-US" sz="1800" dirty="0" err="1" smtClean="0"/>
              <a:t>Laffont</a:t>
            </a:r>
            <a:r>
              <a:rPr lang="en-US" sz="1800" dirty="0" smtClean="0"/>
              <a:t> and </a:t>
            </a:r>
            <a:r>
              <a:rPr lang="en-US" sz="1800" dirty="0" err="1" smtClean="0"/>
              <a:t>Tirole</a:t>
            </a:r>
            <a:r>
              <a:rPr lang="en-US" sz="1800" dirty="0" smtClean="0"/>
              <a:t> 1993)</a:t>
            </a:r>
          </a:p>
          <a:p>
            <a:endParaRPr lang="en-US" sz="1800" dirty="0"/>
          </a:p>
          <a:p>
            <a:endParaRPr lang="en-US" sz="1800" dirty="0"/>
          </a:p>
          <a:p>
            <a:endParaRPr lang="en-US" sz="1800" dirty="0" smtClean="0"/>
          </a:p>
        </p:txBody>
      </p:sp>
      <p:sp>
        <p:nvSpPr>
          <p:cNvPr id="3" name="Title 2"/>
          <p:cNvSpPr>
            <a:spLocks noGrp="1"/>
          </p:cNvSpPr>
          <p:nvPr>
            <p:ph type="title"/>
          </p:nvPr>
        </p:nvSpPr>
        <p:spPr/>
        <p:txBody>
          <a:bodyPr/>
          <a:lstStyle/>
          <a:p>
            <a:r>
              <a:rPr lang="en-US" dirty="0" smtClean="0">
                <a:solidFill>
                  <a:srgbClr val="003E7E"/>
                </a:solidFill>
                <a:ea typeface="Verdana" panose="020B0604030504040204" pitchFamily="34" charset="0"/>
              </a:rPr>
              <a:t>Contract theory predictions in a nutshell (I)</a:t>
            </a:r>
            <a:endParaRPr lang="en-US" dirty="0"/>
          </a:p>
        </p:txBody>
      </p:sp>
      <p:sp>
        <p:nvSpPr>
          <p:cNvPr id="5" name="TextBox 4"/>
          <p:cNvSpPr txBox="1"/>
          <p:nvPr/>
        </p:nvSpPr>
        <p:spPr>
          <a:xfrm rot="5400000">
            <a:off x="6897757" y="2664564"/>
            <a:ext cx="3621504" cy="369332"/>
          </a:xfrm>
          <a:prstGeom prst="rect">
            <a:avLst/>
          </a:prstGeom>
          <a:noFill/>
        </p:spPr>
        <p:txBody>
          <a:bodyPr wrap="none" rtlCol="0">
            <a:spAutoFit/>
          </a:bodyPr>
          <a:lstStyle/>
          <a:p>
            <a:r>
              <a:rPr lang="en-US" dirty="0" smtClean="0">
                <a:solidFill>
                  <a:srgbClr val="FF0000"/>
                </a:solidFill>
              </a:rPr>
              <a:t>If quality shading is under control!</a:t>
            </a:r>
            <a:endParaRPr lang="en-US" dirty="0">
              <a:solidFill>
                <a:srgbClr val="FF0000"/>
              </a:solidFill>
            </a:endParaRPr>
          </a:p>
        </p:txBody>
      </p:sp>
      <p:cxnSp>
        <p:nvCxnSpPr>
          <p:cNvPr id="6" name="Straight Connector 5"/>
          <p:cNvCxnSpPr/>
          <p:nvPr/>
        </p:nvCxnSpPr>
        <p:spPr>
          <a:xfrm>
            <a:off x="5796136" y="1572930"/>
            <a:ext cx="0" cy="408989"/>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7" name="Right Arrow 6"/>
          <p:cNvSpPr/>
          <p:nvPr/>
        </p:nvSpPr>
        <p:spPr>
          <a:xfrm>
            <a:off x="611188" y="1572930"/>
            <a:ext cx="2376636" cy="422756"/>
          </a:xfrm>
          <a:prstGeom prst="rightArrow">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alibri" pitchFamily="34" charset="0"/>
              </a:rPr>
              <a:t>Design</a:t>
            </a:r>
          </a:p>
        </p:txBody>
      </p:sp>
      <p:sp>
        <p:nvSpPr>
          <p:cNvPr id="8" name="Right Arrow 7"/>
          <p:cNvSpPr/>
          <p:nvPr/>
        </p:nvSpPr>
        <p:spPr>
          <a:xfrm>
            <a:off x="5868144" y="1572929"/>
            <a:ext cx="2663924" cy="422757"/>
          </a:xfrm>
          <a:prstGeom prst="rightArrow">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Calibri" panose="020F0502020204030204" pitchFamily="34" charset="0"/>
                <a:cs typeface="Calibri" panose="020F0502020204030204" pitchFamily="34" charset="0"/>
              </a:rPr>
              <a:t>Construction</a:t>
            </a:r>
            <a:endParaRPr lang="en-US" sz="1400" dirty="0">
              <a:latin typeface="Calibri" panose="020F0502020204030204" pitchFamily="34" charset="0"/>
              <a:cs typeface="Calibri" panose="020F0502020204030204" pitchFamily="34" charset="0"/>
            </a:endParaRPr>
          </a:p>
        </p:txBody>
      </p:sp>
      <p:sp>
        <p:nvSpPr>
          <p:cNvPr id="9" name="TextBox 8"/>
          <p:cNvSpPr txBox="1"/>
          <p:nvPr/>
        </p:nvSpPr>
        <p:spPr>
          <a:xfrm>
            <a:off x="1475656" y="1230787"/>
            <a:ext cx="1872208" cy="369332"/>
          </a:xfrm>
          <a:prstGeom prst="rect">
            <a:avLst/>
          </a:prstGeom>
          <a:noFill/>
        </p:spPr>
        <p:txBody>
          <a:bodyPr wrap="square" rtlCol="0">
            <a:spAutoFit/>
          </a:bodyPr>
          <a:lstStyle/>
          <a:p>
            <a:pPr algn="ctr"/>
            <a:r>
              <a:rPr lang="en-US" dirty="0" smtClean="0"/>
              <a:t>Contract A</a:t>
            </a:r>
            <a:endParaRPr lang="en-US" dirty="0"/>
          </a:p>
        </p:txBody>
      </p:sp>
      <p:sp>
        <p:nvSpPr>
          <p:cNvPr id="10" name="TextBox 9"/>
          <p:cNvSpPr txBox="1"/>
          <p:nvPr/>
        </p:nvSpPr>
        <p:spPr>
          <a:xfrm>
            <a:off x="6265018" y="1203598"/>
            <a:ext cx="1835374" cy="369332"/>
          </a:xfrm>
          <a:prstGeom prst="rect">
            <a:avLst/>
          </a:prstGeom>
          <a:noFill/>
        </p:spPr>
        <p:txBody>
          <a:bodyPr wrap="square" rtlCol="0">
            <a:spAutoFit/>
          </a:bodyPr>
          <a:lstStyle/>
          <a:p>
            <a:pPr algn="ctr"/>
            <a:r>
              <a:rPr lang="en-US" dirty="0" smtClean="0"/>
              <a:t>Contract B</a:t>
            </a:r>
            <a:endParaRPr lang="en-US" dirty="0"/>
          </a:p>
        </p:txBody>
      </p:sp>
      <p:cxnSp>
        <p:nvCxnSpPr>
          <p:cNvPr id="11" name="Straight Connector 10"/>
          <p:cNvCxnSpPr/>
          <p:nvPr/>
        </p:nvCxnSpPr>
        <p:spPr>
          <a:xfrm>
            <a:off x="3059832" y="1579813"/>
            <a:ext cx="0" cy="408989"/>
          </a:xfrm>
          <a:prstGeom prst="line">
            <a:avLst/>
          </a:prstGeom>
          <a:ln w="63500"/>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3203848" y="1423481"/>
            <a:ext cx="2448272" cy="707886"/>
            <a:chOff x="249977" y="2697264"/>
            <a:chExt cx="2809855" cy="707886"/>
          </a:xfrm>
        </p:grpSpPr>
        <p:sp>
          <p:nvSpPr>
            <p:cNvPr id="13" name="TextBox 12"/>
            <p:cNvSpPr txBox="1"/>
            <p:nvPr/>
          </p:nvSpPr>
          <p:spPr>
            <a:xfrm>
              <a:off x="249977" y="2697264"/>
              <a:ext cx="2809007" cy="369332"/>
            </a:xfrm>
            <a:prstGeom prst="rect">
              <a:avLst/>
            </a:prstGeom>
            <a:noFill/>
            <a:ln w="19050">
              <a:solidFill>
                <a:schemeClr val="accent1"/>
              </a:solidFill>
            </a:ln>
          </p:spPr>
          <p:txBody>
            <a:bodyPr wrap="square" rtlCol="0">
              <a:spAutoFit/>
            </a:bodyPr>
            <a:lstStyle/>
            <a:p>
              <a:r>
                <a:rPr lang="en-US" b="1" dirty="0" smtClean="0"/>
                <a:t>Input specification</a:t>
              </a:r>
            </a:p>
          </p:txBody>
        </p:sp>
        <p:sp>
          <p:nvSpPr>
            <p:cNvPr id="14" name="TextBox 13"/>
            <p:cNvSpPr txBox="1"/>
            <p:nvPr/>
          </p:nvSpPr>
          <p:spPr>
            <a:xfrm>
              <a:off x="250824" y="3066596"/>
              <a:ext cx="2809008" cy="338554"/>
            </a:xfrm>
            <a:prstGeom prst="rect">
              <a:avLst/>
            </a:prstGeom>
            <a:noFill/>
            <a:ln w="19050">
              <a:solidFill>
                <a:schemeClr val="accent1"/>
              </a:solidFill>
            </a:ln>
          </p:spPr>
          <p:txBody>
            <a:bodyPr wrap="square" rtlCol="0">
              <a:spAutoFit/>
            </a:bodyPr>
            <a:lstStyle/>
            <a:p>
              <a:r>
                <a:rPr lang="en-US" sz="1600" dirty="0" smtClean="0"/>
                <a:t>What the infra should be</a:t>
              </a:r>
              <a:endParaRPr lang="en-US" sz="1600" dirty="0"/>
            </a:p>
          </p:txBody>
        </p:sp>
      </p:grpSp>
    </p:spTree>
    <p:extLst>
      <p:ext uri="{BB962C8B-B14F-4D97-AF65-F5344CB8AC3E}">
        <p14:creationId xmlns:p14="http://schemas.microsoft.com/office/powerpoint/2010/main" val="29118902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81966" y="84536"/>
            <a:ext cx="452437" cy="273844"/>
          </a:xfrm>
          <a:prstGeom prst="rect">
            <a:avLst/>
          </a:prstGeom>
        </p:spPr>
        <p:txBody>
          <a:bodyPr/>
          <a:lstStyle/>
          <a:p>
            <a:pPr>
              <a:defRPr/>
            </a:pPr>
            <a:fld id="{B0DAEA7F-E416-40C9-A736-3D152F20FBD8}" type="slidenum">
              <a:rPr lang="en-US" smtClean="0"/>
              <a:t>41</a:t>
            </a:fld>
            <a:endParaRPr lang="en-US" dirty="0"/>
          </a:p>
        </p:txBody>
      </p:sp>
      <p:sp>
        <p:nvSpPr>
          <p:cNvPr id="2" name="Content Placeholder 1"/>
          <p:cNvSpPr>
            <a:spLocks noGrp="1"/>
          </p:cNvSpPr>
          <p:nvPr>
            <p:ph idx="1"/>
          </p:nvPr>
        </p:nvSpPr>
        <p:spPr/>
        <p:txBody>
          <a:bodyPr/>
          <a:lstStyle/>
          <a:p>
            <a:endParaRPr lang="en-US" sz="1800" dirty="0" smtClean="0"/>
          </a:p>
          <a:p>
            <a:endParaRPr lang="en-US" sz="1800" dirty="0"/>
          </a:p>
          <a:p>
            <a:endParaRPr lang="en-US" sz="1800" dirty="0" smtClean="0"/>
          </a:p>
          <a:p>
            <a:endParaRPr lang="en-US" sz="1800" dirty="0" smtClean="0"/>
          </a:p>
          <a:p>
            <a:r>
              <a:rPr lang="en-US" sz="1800" dirty="0" smtClean="0"/>
              <a:t>If you could transfer property rights/residual control, you could resolve (some) renegotiations issues (Heart 1995, 2003).</a:t>
            </a:r>
          </a:p>
          <a:p>
            <a:r>
              <a:rPr lang="en-US" sz="1800" dirty="0" smtClean="0"/>
              <a:t>With a more complete contract/efficiency benefits, you can shift to lump-sum again (</a:t>
            </a:r>
            <a:r>
              <a:rPr lang="en-US" sz="1800" dirty="0" err="1" smtClean="0"/>
              <a:t>Martimort</a:t>
            </a:r>
            <a:r>
              <a:rPr lang="en-US" sz="1800" dirty="0" smtClean="0"/>
              <a:t> and </a:t>
            </a:r>
            <a:r>
              <a:rPr lang="en-US" sz="1800" dirty="0" err="1" smtClean="0"/>
              <a:t>Iossa</a:t>
            </a:r>
            <a:r>
              <a:rPr lang="en-US" sz="1800" dirty="0" smtClean="0"/>
              <a:t> 2015).</a:t>
            </a:r>
          </a:p>
          <a:p>
            <a:endParaRPr lang="en-US" sz="1800" dirty="0"/>
          </a:p>
          <a:p>
            <a:endParaRPr lang="en-US" sz="1800" dirty="0"/>
          </a:p>
          <a:p>
            <a:endParaRPr lang="en-US" sz="1800" dirty="0" smtClean="0"/>
          </a:p>
        </p:txBody>
      </p:sp>
      <p:sp>
        <p:nvSpPr>
          <p:cNvPr id="3" name="Title 2"/>
          <p:cNvSpPr>
            <a:spLocks noGrp="1"/>
          </p:cNvSpPr>
          <p:nvPr>
            <p:ph type="title"/>
          </p:nvPr>
        </p:nvSpPr>
        <p:spPr/>
        <p:txBody>
          <a:bodyPr/>
          <a:lstStyle/>
          <a:p>
            <a:r>
              <a:rPr lang="en-US" dirty="0" smtClean="0">
                <a:solidFill>
                  <a:srgbClr val="003E7E"/>
                </a:solidFill>
                <a:ea typeface="Verdana" panose="020B0604030504040204" pitchFamily="34" charset="0"/>
              </a:rPr>
              <a:t>Contract theory predictions in a nutshell (II)</a:t>
            </a:r>
            <a:endParaRPr lang="en-US" dirty="0"/>
          </a:p>
        </p:txBody>
      </p:sp>
      <p:sp>
        <p:nvSpPr>
          <p:cNvPr id="9" name="TextBox 8"/>
          <p:cNvSpPr txBox="1"/>
          <p:nvPr/>
        </p:nvSpPr>
        <p:spPr>
          <a:xfrm>
            <a:off x="5508104" y="1203598"/>
            <a:ext cx="2357838" cy="369332"/>
          </a:xfrm>
          <a:prstGeom prst="rect">
            <a:avLst/>
          </a:prstGeom>
          <a:noFill/>
        </p:spPr>
        <p:txBody>
          <a:bodyPr wrap="square" rtlCol="0">
            <a:spAutoFit/>
          </a:bodyPr>
          <a:lstStyle/>
          <a:p>
            <a:pPr algn="ctr"/>
            <a:r>
              <a:rPr lang="en-US" dirty="0" smtClean="0"/>
              <a:t>ONE contract</a:t>
            </a:r>
            <a:endParaRPr lang="en-US" dirty="0"/>
          </a:p>
        </p:txBody>
      </p:sp>
      <p:grpSp>
        <p:nvGrpSpPr>
          <p:cNvPr id="15" name="Group 14"/>
          <p:cNvGrpSpPr/>
          <p:nvPr/>
        </p:nvGrpSpPr>
        <p:grpSpPr>
          <a:xfrm>
            <a:off x="4355976" y="1611831"/>
            <a:ext cx="4536504" cy="720080"/>
            <a:chOff x="4427984" y="2691951"/>
            <a:chExt cx="4536504" cy="720080"/>
          </a:xfrm>
        </p:grpSpPr>
        <p:cxnSp>
          <p:nvCxnSpPr>
            <p:cNvPr id="6" name="Straight Connector 5"/>
            <p:cNvCxnSpPr/>
            <p:nvPr/>
          </p:nvCxnSpPr>
          <p:spPr>
            <a:xfrm>
              <a:off x="6732240" y="2881930"/>
              <a:ext cx="0" cy="408989"/>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7" name="Right Arrow 6"/>
            <p:cNvSpPr/>
            <p:nvPr/>
          </p:nvSpPr>
          <p:spPr>
            <a:xfrm>
              <a:off x="4499992" y="2769877"/>
              <a:ext cx="2088232" cy="557178"/>
            </a:xfrm>
            <a:prstGeom prst="rightArrow">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itchFamily="34" charset="0"/>
                </a:rPr>
                <a:t>Design</a:t>
              </a:r>
            </a:p>
          </p:txBody>
        </p:sp>
        <p:sp>
          <p:nvSpPr>
            <p:cNvPr id="8" name="Right Arrow 7"/>
            <p:cNvSpPr/>
            <p:nvPr/>
          </p:nvSpPr>
          <p:spPr>
            <a:xfrm>
              <a:off x="7020272" y="2769876"/>
              <a:ext cx="1872208" cy="593962"/>
            </a:xfrm>
            <a:prstGeom prst="rightArrow">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alibri" panose="020F0502020204030204" pitchFamily="34" charset="0"/>
                  <a:cs typeface="Calibri" panose="020F0502020204030204" pitchFamily="34" charset="0"/>
                </a:rPr>
                <a:t>Construction</a:t>
              </a:r>
              <a:endParaRPr lang="en-US" dirty="0">
                <a:latin typeface="Calibri" panose="020F0502020204030204" pitchFamily="34" charset="0"/>
                <a:cs typeface="Calibri" panose="020F0502020204030204" pitchFamily="34" charset="0"/>
              </a:endParaRPr>
            </a:p>
          </p:txBody>
        </p:sp>
        <p:sp>
          <p:nvSpPr>
            <p:cNvPr id="10" name="Rectangle 9"/>
            <p:cNvSpPr/>
            <p:nvPr/>
          </p:nvSpPr>
          <p:spPr>
            <a:xfrm>
              <a:off x="4427984" y="2691951"/>
              <a:ext cx="4536504" cy="72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Calibri" pitchFamily="34" charset="0"/>
              </a:endParaRPr>
            </a:p>
          </p:txBody>
        </p:sp>
      </p:grpSp>
      <p:grpSp>
        <p:nvGrpSpPr>
          <p:cNvPr id="14" name="Group 13"/>
          <p:cNvGrpSpPr/>
          <p:nvPr/>
        </p:nvGrpSpPr>
        <p:grpSpPr>
          <a:xfrm>
            <a:off x="610864" y="1604410"/>
            <a:ext cx="2809008" cy="707886"/>
            <a:chOff x="250824" y="2697264"/>
            <a:chExt cx="2809008" cy="707886"/>
          </a:xfrm>
        </p:grpSpPr>
        <p:sp>
          <p:nvSpPr>
            <p:cNvPr id="11" name="TextBox 10"/>
            <p:cNvSpPr txBox="1"/>
            <p:nvPr/>
          </p:nvSpPr>
          <p:spPr>
            <a:xfrm>
              <a:off x="250825" y="2697264"/>
              <a:ext cx="2809007" cy="369332"/>
            </a:xfrm>
            <a:prstGeom prst="rect">
              <a:avLst/>
            </a:prstGeom>
            <a:noFill/>
            <a:ln w="19050">
              <a:solidFill>
                <a:schemeClr val="accent1"/>
              </a:solidFill>
            </a:ln>
          </p:spPr>
          <p:txBody>
            <a:bodyPr wrap="square" rtlCol="0">
              <a:spAutoFit/>
            </a:bodyPr>
            <a:lstStyle/>
            <a:p>
              <a:r>
                <a:rPr lang="en-US" b="1" dirty="0" smtClean="0"/>
                <a:t>Functional specification</a:t>
              </a:r>
            </a:p>
          </p:txBody>
        </p:sp>
        <p:sp>
          <p:nvSpPr>
            <p:cNvPr id="12" name="TextBox 11"/>
            <p:cNvSpPr txBox="1"/>
            <p:nvPr/>
          </p:nvSpPr>
          <p:spPr>
            <a:xfrm>
              <a:off x="250824" y="3066596"/>
              <a:ext cx="2809008" cy="338554"/>
            </a:xfrm>
            <a:prstGeom prst="rect">
              <a:avLst/>
            </a:prstGeom>
            <a:noFill/>
            <a:ln w="19050">
              <a:solidFill>
                <a:schemeClr val="accent1"/>
              </a:solidFill>
            </a:ln>
          </p:spPr>
          <p:txBody>
            <a:bodyPr wrap="square" rtlCol="0">
              <a:spAutoFit/>
            </a:bodyPr>
            <a:lstStyle/>
            <a:p>
              <a:r>
                <a:rPr lang="en-US" sz="1600" dirty="0" smtClean="0"/>
                <a:t>What the infra should do</a:t>
              </a:r>
              <a:endParaRPr lang="en-US" sz="1600" dirty="0"/>
            </a:p>
          </p:txBody>
        </p:sp>
      </p:grpSp>
      <p:sp>
        <p:nvSpPr>
          <p:cNvPr id="13" name="Isosceles Triangle 12"/>
          <p:cNvSpPr/>
          <p:nvPr/>
        </p:nvSpPr>
        <p:spPr>
          <a:xfrm rot="5400000">
            <a:off x="3572382" y="1699161"/>
            <a:ext cx="648072" cy="521043"/>
          </a:xfrm>
          <a:prstGeom prst="triangle">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Calibri" pitchFamily="34" charset="0"/>
            </a:endParaRPr>
          </a:p>
        </p:txBody>
      </p:sp>
    </p:spTree>
    <p:extLst>
      <p:ext uri="{BB962C8B-B14F-4D97-AF65-F5344CB8AC3E}">
        <p14:creationId xmlns:p14="http://schemas.microsoft.com/office/powerpoint/2010/main" val="23275288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81966" y="84536"/>
            <a:ext cx="452437" cy="273844"/>
          </a:xfrm>
          <a:prstGeom prst="rect">
            <a:avLst/>
          </a:prstGeom>
        </p:spPr>
        <p:txBody>
          <a:bodyPr/>
          <a:lstStyle/>
          <a:p>
            <a:pPr>
              <a:defRPr/>
            </a:pPr>
            <a:fld id="{B0DAEA7F-E416-40C9-A736-3D152F20FBD8}" type="slidenum">
              <a:rPr lang="en-US" smtClean="0"/>
              <a:t>42</a:t>
            </a:fld>
            <a:endParaRPr lang="en-US" dirty="0"/>
          </a:p>
        </p:txBody>
      </p:sp>
      <p:sp>
        <p:nvSpPr>
          <p:cNvPr id="2" name="Content Placeholder 1"/>
          <p:cNvSpPr>
            <a:spLocks noGrp="1"/>
          </p:cNvSpPr>
          <p:nvPr>
            <p:ph idx="1"/>
          </p:nvPr>
        </p:nvSpPr>
        <p:spPr/>
        <p:txBody>
          <a:bodyPr/>
          <a:lstStyle/>
          <a:p>
            <a:r>
              <a:rPr lang="en-US" sz="1800" dirty="0" smtClean="0"/>
              <a:t>In complete contracts, competition always yields the best contract outcome (</a:t>
            </a:r>
            <a:r>
              <a:rPr lang="en-US" sz="1800" dirty="0" err="1" smtClean="0"/>
              <a:t>Bullow</a:t>
            </a:r>
            <a:r>
              <a:rPr lang="en-US" sz="1800" dirty="0" smtClean="0"/>
              <a:t> and Klemperer 1996).</a:t>
            </a:r>
          </a:p>
          <a:p>
            <a:endParaRPr lang="en-US" sz="1800" dirty="0"/>
          </a:p>
          <a:p>
            <a:r>
              <a:rPr lang="en-US" sz="1800" dirty="0" smtClean="0"/>
              <a:t>Competition also stifles communication (Goldberg 1977), but focus is again on reducing ex-post adaptation cost.</a:t>
            </a:r>
          </a:p>
          <a:p>
            <a:endParaRPr lang="en-US" sz="1800" dirty="0" smtClean="0"/>
          </a:p>
          <a:p>
            <a:r>
              <a:rPr lang="en-US" sz="1800" dirty="0" smtClean="0"/>
              <a:t>Limited stream of theory proposes that if the common value of the tendered object is uncertain, cost will be higher and competition will be reduced (</a:t>
            </a:r>
            <a:r>
              <a:rPr lang="en-US" sz="1800" dirty="0" err="1" smtClean="0"/>
              <a:t>Goeree</a:t>
            </a:r>
            <a:r>
              <a:rPr lang="en-US" sz="1800" dirty="0" smtClean="0"/>
              <a:t> and </a:t>
            </a:r>
            <a:r>
              <a:rPr lang="en-US" sz="1800" dirty="0" err="1" smtClean="0"/>
              <a:t>Offerman</a:t>
            </a:r>
            <a:r>
              <a:rPr lang="en-US" sz="1800" dirty="0" smtClean="0"/>
              <a:t> 2003).</a:t>
            </a:r>
          </a:p>
          <a:p>
            <a:endParaRPr lang="en-US" sz="1800" dirty="0" smtClean="0"/>
          </a:p>
          <a:p>
            <a:endParaRPr lang="en-US" sz="1800" dirty="0"/>
          </a:p>
          <a:p>
            <a:endParaRPr lang="en-US" sz="1800" dirty="0"/>
          </a:p>
          <a:p>
            <a:endParaRPr lang="en-US" sz="1800" dirty="0" smtClean="0"/>
          </a:p>
        </p:txBody>
      </p:sp>
      <p:sp>
        <p:nvSpPr>
          <p:cNvPr id="3" name="Title 2"/>
          <p:cNvSpPr>
            <a:spLocks noGrp="1"/>
          </p:cNvSpPr>
          <p:nvPr>
            <p:ph type="title"/>
          </p:nvPr>
        </p:nvSpPr>
        <p:spPr/>
        <p:txBody>
          <a:bodyPr/>
          <a:lstStyle/>
          <a:p>
            <a:r>
              <a:rPr lang="en-US" dirty="0" smtClean="0">
                <a:solidFill>
                  <a:srgbClr val="003E7E"/>
                </a:solidFill>
                <a:ea typeface="Verdana" panose="020B0604030504040204" pitchFamily="34" charset="0"/>
              </a:rPr>
              <a:t>Auction theory</a:t>
            </a:r>
            <a:endParaRPr lang="en-US" dirty="0"/>
          </a:p>
        </p:txBody>
      </p:sp>
    </p:spTree>
    <p:extLst>
      <p:ext uri="{BB962C8B-B14F-4D97-AF65-F5344CB8AC3E}">
        <p14:creationId xmlns:p14="http://schemas.microsoft.com/office/powerpoint/2010/main" val="6655441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3" y="1200150"/>
            <a:ext cx="7994851" cy="3429000"/>
          </a:xfrm>
        </p:spPr>
        <p:txBody>
          <a:bodyPr/>
          <a:lstStyle/>
          <a:p>
            <a:pPr marL="90487" indent="0">
              <a:buNone/>
            </a:pPr>
            <a:r>
              <a:rPr lang="en-GB" sz="2000" dirty="0" smtClean="0"/>
              <a:t>What if we place a very strict requirement (e.g. 100 % insurance) on an agent (contractor) with limited risk info?</a:t>
            </a:r>
          </a:p>
        </p:txBody>
      </p:sp>
      <p:sp>
        <p:nvSpPr>
          <p:cNvPr id="4" name="Slide Number Placeholder 3"/>
          <p:cNvSpPr>
            <a:spLocks noGrp="1"/>
          </p:cNvSpPr>
          <p:nvPr>
            <p:ph type="sldNum" sz="quarter" idx="10"/>
          </p:nvPr>
        </p:nvSpPr>
        <p:spPr/>
        <p:txBody>
          <a:bodyPr/>
          <a:lstStyle/>
          <a:p>
            <a:pPr>
              <a:defRPr/>
            </a:pPr>
            <a:fld id="{6A723F69-95CC-409C-B841-AA43D95F9F85}" type="slidenum">
              <a:rPr lang="en-US" smtClean="0"/>
              <a:pPr>
                <a:defRPr/>
              </a:pPr>
              <a:t>43</a:t>
            </a:fld>
            <a:endParaRPr lang="en-US"/>
          </a:p>
        </p:txBody>
      </p:sp>
      <p:grpSp>
        <p:nvGrpSpPr>
          <p:cNvPr id="39" name="Group 38"/>
          <p:cNvGrpSpPr/>
          <p:nvPr/>
        </p:nvGrpSpPr>
        <p:grpSpPr>
          <a:xfrm>
            <a:off x="827586" y="2139702"/>
            <a:ext cx="6912767" cy="2376264"/>
            <a:chOff x="827584" y="3212976"/>
            <a:chExt cx="6912767" cy="3168352"/>
          </a:xfrm>
        </p:grpSpPr>
        <p:cxnSp>
          <p:nvCxnSpPr>
            <p:cNvPr id="6" name="Straight Arrow Connector 5"/>
            <p:cNvCxnSpPr/>
            <p:nvPr/>
          </p:nvCxnSpPr>
          <p:spPr>
            <a:xfrm flipV="1">
              <a:off x="1547813" y="3329073"/>
              <a:ext cx="8000" cy="2546085"/>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547813" y="5872846"/>
              <a:ext cx="5071766" cy="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633643" y="5971327"/>
              <a:ext cx="747912" cy="390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1400" dirty="0" smtClean="0">
                  <a:solidFill>
                    <a:srgbClr val="262626"/>
                  </a:solidFill>
                  <a:ea typeface="Calibri"/>
                  <a:cs typeface="Times New Roman"/>
                </a:rPr>
                <a:t>Impact</a:t>
              </a:r>
              <a:endParaRPr lang="en-US" sz="1400" dirty="0">
                <a:effectLst/>
                <a:ea typeface="Calibri"/>
                <a:cs typeface="Times New Roman"/>
              </a:endParaRPr>
            </a:p>
          </p:txBody>
        </p:sp>
        <p:sp>
          <p:nvSpPr>
            <p:cNvPr id="11" name="Rectangle 10"/>
            <p:cNvSpPr/>
            <p:nvPr/>
          </p:nvSpPr>
          <p:spPr>
            <a:xfrm>
              <a:off x="827584" y="3329073"/>
              <a:ext cx="590352" cy="679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15000"/>
                </a:lnSpc>
                <a:spcAft>
                  <a:spcPts val="0"/>
                </a:spcAft>
              </a:pPr>
              <a:r>
                <a:rPr lang="en-GB" sz="1400" dirty="0" err="1" smtClean="0">
                  <a:solidFill>
                    <a:srgbClr val="262626"/>
                  </a:solidFill>
                  <a:ea typeface="Calibri"/>
                  <a:cs typeface="Times New Roman"/>
                </a:rPr>
                <a:t>Pr</a:t>
              </a:r>
              <a:r>
                <a:rPr lang="en-GB" sz="1400" dirty="0" smtClean="0">
                  <a:solidFill>
                    <a:srgbClr val="262626"/>
                  </a:solidFill>
                  <a:ea typeface="Calibri"/>
                  <a:cs typeface="Times New Roman"/>
                </a:rPr>
                <a:t>(x)</a:t>
              </a:r>
              <a:endParaRPr lang="en-US" sz="1400" dirty="0">
                <a:effectLst/>
                <a:ea typeface="Calibri"/>
                <a:cs typeface="Times New Roman"/>
              </a:endParaRPr>
            </a:p>
          </p:txBody>
        </p:sp>
        <p:sp>
          <p:nvSpPr>
            <p:cNvPr id="14" name="Rectangle 13"/>
            <p:cNvSpPr/>
            <p:nvPr/>
          </p:nvSpPr>
          <p:spPr>
            <a:xfrm>
              <a:off x="3851920" y="3212976"/>
              <a:ext cx="1357690" cy="679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15000"/>
                </a:lnSpc>
                <a:spcAft>
                  <a:spcPts val="0"/>
                </a:spcAft>
              </a:pPr>
              <a:r>
                <a:rPr lang="en-GB" sz="1400" dirty="0" smtClean="0">
                  <a:solidFill>
                    <a:srgbClr val="262626"/>
                  </a:solidFill>
                  <a:effectLst/>
                  <a:ea typeface="Calibri"/>
                  <a:cs typeface="Times New Roman"/>
                </a:rPr>
                <a:t>Median (full diversification)</a:t>
              </a:r>
              <a:endParaRPr lang="en-US" sz="1400" dirty="0">
                <a:effectLst/>
                <a:ea typeface="Calibri"/>
                <a:cs typeface="Times New Roman"/>
              </a:endParaRPr>
            </a:p>
          </p:txBody>
        </p:sp>
        <p:cxnSp>
          <p:nvCxnSpPr>
            <p:cNvPr id="18" name="Straight Arrow Connector 17"/>
            <p:cNvCxnSpPr/>
            <p:nvPr/>
          </p:nvCxnSpPr>
          <p:spPr>
            <a:xfrm flipH="1">
              <a:off x="3249510" y="3552667"/>
              <a:ext cx="530402" cy="472945"/>
            </a:xfrm>
            <a:prstGeom prst="straightConnector1">
              <a:avLst/>
            </a:prstGeom>
            <a:ln w="254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1652590" y="3789040"/>
              <a:ext cx="4743538" cy="2013562"/>
            </a:xfrm>
            <a:custGeom>
              <a:avLst/>
              <a:gdLst>
                <a:gd name="connsiteX0" fmla="*/ 0 w 4287329"/>
                <a:gd name="connsiteY0" fmla="*/ 1130202 h 1570149"/>
                <a:gd name="connsiteX1" fmla="*/ 595223 w 4287329"/>
                <a:gd name="connsiteY1" fmla="*/ 1052564 h 1570149"/>
                <a:gd name="connsiteX2" fmla="*/ 1293963 w 4287329"/>
                <a:gd name="connsiteY2" fmla="*/ 141 h 1570149"/>
                <a:gd name="connsiteX3" fmla="*/ 2441276 w 4287329"/>
                <a:gd name="connsiteY3" fmla="*/ 1130202 h 1570149"/>
                <a:gd name="connsiteX4" fmla="*/ 4037163 w 4287329"/>
                <a:gd name="connsiteY4" fmla="*/ 1466632 h 1570149"/>
                <a:gd name="connsiteX5" fmla="*/ 4287329 w 4287329"/>
                <a:gd name="connsiteY5" fmla="*/ 1570149 h 1570149"/>
                <a:gd name="connsiteX0" fmla="*/ 0 w 4364966"/>
                <a:gd name="connsiteY0" fmla="*/ 1337242 h 1570155"/>
                <a:gd name="connsiteX1" fmla="*/ 672860 w 4364966"/>
                <a:gd name="connsiteY1" fmla="*/ 1052570 h 1570155"/>
                <a:gd name="connsiteX2" fmla="*/ 1371600 w 4364966"/>
                <a:gd name="connsiteY2" fmla="*/ 147 h 1570155"/>
                <a:gd name="connsiteX3" fmla="*/ 2518913 w 4364966"/>
                <a:gd name="connsiteY3" fmla="*/ 1130208 h 1570155"/>
                <a:gd name="connsiteX4" fmla="*/ 4114800 w 4364966"/>
                <a:gd name="connsiteY4" fmla="*/ 1466638 h 1570155"/>
                <a:gd name="connsiteX5" fmla="*/ 4364966 w 4364966"/>
                <a:gd name="connsiteY5" fmla="*/ 1570155 h 1570155"/>
                <a:gd name="connsiteX0" fmla="*/ 0 w 4364966"/>
                <a:gd name="connsiteY0" fmla="*/ 1337242 h 1570155"/>
                <a:gd name="connsiteX1" fmla="*/ 672860 w 4364966"/>
                <a:gd name="connsiteY1" fmla="*/ 1052570 h 1570155"/>
                <a:gd name="connsiteX2" fmla="*/ 1371600 w 4364966"/>
                <a:gd name="connsiteY2" fmla="*/ 147 h 1570155"/>
                <a:gd name="connsiteX3" fmla="*/ 2518913 w 4364966"/>
                <a:gd name="connsiteY3" fmla="*/ 1130208 h 1570155"/>
                <a:gd name="connsiteX4" fmla="*/ 4114800 w 4364966"/>
                <a:gd name="connsiteY4" fmla="*/ 1466638 h 1570155"/>
                <a:gd name="connsiteX5" fmla="*/ 4364966 w 4364966"/>
                <a:gd name="connsiteY5" fmla="*/ 1570155 h 1570155"/>
                <a:gd name="connsiteX0" fmla="*/ 0 w 4698364"/>
                <a:gd name="connsiteY0" fmla="*/ 1337242 h 1570155"/>
                <a:gd name="connsiteX1" fmla="*/ 672860 w 4698364"/>
                <a:gd name="connsiteY1" fmla="*/ 1052570 h 1570155"/>
                <a:gd name="connsiteX2" fmla="*/ 1371600 w 4698364"/>
                <a:gd name="connsiteY2" fmla="*/ 147 h 1570155"/>
                <a:gd name="connsiteX3" fmla="*/ 2518913 w 4698364"/>
                <a:gd name="connsiteY3" fmla="*/ 1130208 h 1570155"/>
                <a:gd name="connsiteX4" fmla="*/ 4632385 w 4698364"/>
                <a:gd name="connsiteY4" fmla="*/ 1371747 h 1570155"/>
                <a:gd name="connsiteX5" fmla="*/ 4364966 w 4698364"/>
                <a:gd name="connsiteY5" fmla="*/ 1570155 h 1570155"/>
                <a:gd name="connsiteX0" fmla="*/ 0 w 4632385"/>
                <a:gd name="connsiteY0" fmla="*/ 1337242 h 1371747"/>
                <a:gd name="connsiteX1" fmla="*/ 672860 w 4632385"/>
                <a:gd name="connsiteY1" fmla="*/ 1052570 h 1371747"/>
                <a:gd name="connsiteX2" fmla="*/ 1371600 w 4632385"/>
                <a:gd name="connsiteY2" fmla="*/ 147 h 1371747"/>
                <a:gd name="connsiteX3" fmla="*/ 2518913 w 4632385"/>
                <a:gd name="connsiteY3" fmla="*/ 1130208 h 1371747"/>
                <a:gd name="connsiteX4" fmla="*/ 4632385 w 4632385"/>
                <a:gd name="connsiteY4" fmla="*/ 1371747 h 1371747"/>
                <a:gd name="connsiteX0" fmla="*/ 0 w 4632385"/>
                <a:gd name="connsiteY0" fmla="*/ 1337313 h 1371818"/>
                <a:gd name="connsiteX1" fmla="*/ 672860 w 4632385"/>
                <a:gd name="connsiteY1" fmla="*/ 1052641 h 1371818"/>
                <a:gd name="connsiteX2" fmla="*/ 1371600 w 4632385"/>
                <a:gd name="connsiteY2" fmla="*/ 218 h 1371818"/>
                <a:gd name="connsiteX3" fmla="*/ 2208363 w 4632385"/>
                <a:gd name="connsiteY3" fmla="*/ 1147532 h 1371818"/>
                <a:gd name="connsiteX4" fmla="*/ 4632385 w 4632385"/>
                <a:gd name="connsiteY4" fmla="*/ 1371818 h 1371818"/>
                <a:gd name="connsiteX0" fmla="*/ 0 w 4683490"/>
                <a:gd name="connsiteY0" fmla="*/ 1337313 h 1354411"/>
                <a:gd name="connsiteX1" fmla="*/ 672860 w 4683490"/>
                <a:gd name="connsiteY1" fmla="*/ 1052641 h 1354411"/>
                <a:gd name="connsiteX2" fmla="*/ 1371600 w 4683490"/>
                <a:gd name="connsiteY2" fmla="*/ 218 h 1354411"/>
                <a:gd name="connsiteX3" fmla="*/ 2208363 w 4683490"/>
                <a:gd name="connsiteY3" fmla="*/ 1147532 h 1354411"/>
                <a:gd name="connsiteX4" fmla="*/ 4683490 w 4683490"/>
                <a:gd name="connsiteY4" fmla="*/ 1354411 h 1354411"/>
                <a:gd name="connsiteX0" fmla="*/ 0 w 4683490"/>
                <a:gd name="connsiteY0" fmla="*/ 1337313 h 1354411"/>
                <a:gd name="connsiteX1" fmla="*/ 672860 w 4683490"/>
                <a:gd name="connsiteY1" fmla="*/ 1052641 h 1354411"/>
                <a:gd name="connsiteX2" fmla="*/ 1371600 w 4683490"/>
                <a:gd name="connsiteY2" fmla="*/ 218 h 1354411"/>
                <a:gd name="connsiteX3" fmla="*/ 2208363 w 4683490"/>
                <a:gd name="connsiteY3" fmla="*/ 1147532 h 1354411"/>
                <a:gd name="connsiteX4" fmla="*/ 4683490 w 4683490"/>
                <a:gd name="connsiteY4" fmla="*/ 1354411 h 1354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3490" h="1354411">
                  <a:moveTo>
                    <a:pt x="0" y="1337313"/>
                  </a:moveTo>
                  <a:cubicBezTo>
                    <a:pt x="215660" y="1340907"/>
                    <a:pt x="444260" y="1275490"/>
                    <a:pt x="672860" y="1052641"/>
                  </a:cubicBezTo>
                  <a:cubicBezTo>
                    <a:pt x="901460" y="829792"/>
                    <a:pt x="1115683" y="-15597"/>
                    <a:pt x="1371600" y="218"/>
                  </a:cubicBezTo>
                  <a:cubicBezTo>
                    <a:pt x="1627517" y="16033"/>
                    <a:pt x="1656382" y="921833"/>
                    <a:pt x="2208363" y="1147532"/>
                  </a:cubicBezTo>
                  <a:cubicBezTo>
                    <a:pt x="2760344" y="1373231"/>
                    <a:pt x="4316194" y="1339112"/>
                    <a:pt x="4683490" y="135441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p:cNvCxnSpPr/>
            <p:nvPr/>
          </p:nvCxnSpPr>
          <p:spPr>
            <a:xfrm>
              <a:off x="3210726" y="4077072"/>
              <a:ext cx="18056" cy="1788623"/>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2659596" y="5976726"/>
              <a:ext cx="1120316" cy="390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1400" dirty="0" smtClean="0">
                  <a:solidFill>
                    <a:srgbClr val="262626"/>
                  </a:solidFill>
                  <a:ea typeface="Calibri"/>
                  <a:cs typeface="Times New Roman"/>
                </a:rPr>
                <a:t>EUR 100 m</a:t>
              </a:r>
              <a:endParaRPr lang="en-US" sz="1400" dirty="0">
                <a:effectLst/>
                <a:ea typeface="Calibri"/>
                <a:cs typeface="Times New Roman"/>
              </a:endParaRPr>
            </a:p>
          </p:txBody>
        </p:sp>
        <p:sp>
          <p:nvSpPr>
            <p:cNvPr id="27" name="Rectangle 26"/>
            <p:cNvSpPr/>
            <p:nvPr/>
          </p:nvSpPr>
          <p:spPr>
            <a:xfrm>
              <a:off x="1522749" y="5990381"/>
              <a:ext cx="904292" cy="390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1400" dirty="0" smtClean="0">
                  <a:solidFill>
                    <a:srgbClr val="262626"/>
                  </a:solidFill>
                  <a:ea typeface="Calibri"/>
                  <a:cs typeface="Times New Roman"/>
                </a:rPr>
                <a:t>EUR 70 m</a:t>
              </a:r>
              <a:endParaRPr lang="en-US" sz="1400" dirty="0">
                <a:effectLst/>
                <a:ea typeface="Calibri"/>
                <a:cs typeface="Times New Roman"/>
              </a:endParaRPr>
            </a:p>
          </p:txBody>
        </p:sp>
        <p:sp>
          <p:nvSpPr>
            <p:cNvPr id="28" name="Rectangle 27"/>
            <p:cNvSpPr/>
            <p:nvPr/>
          </p:nvSpPr>
          <p:spPr>
            <a:xfrm>
              <a:off x="5209610" y="5975346"/>
              <a:ext cx="1018573" cy="390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1400" dirty="0" smtClean="0">
                  <a:solidFill>
                    <a:srgbClr val="262626"/>
                  </a:solidFill>
                  <a:ea typeface="Calibri"/>
                  <a:cs typeface="Times New Roman"/>
                </a:rPr>
                <a:t>EUR 190 m</a:t>
              </a:r>
              <a:endParaRPr lang="en-US" sz="1400" dirty="0">
                <a:effectLst/>
                <a:ea typeface="Calibri"/>
                <a:cs typeface="Times New Roman"/>
              </a:endParaRPr>
            </a:p>
          </p:txBody>
        </p:sp>
        <p:cxnSp>
          <p:nvCxnSpPr>
            <p:cNvPr id="29" name="Straight Connector 28"/>
            <p:cNvCxnSpPr/>
            <p:nvPr/>
          </p:nvCxnSpPr>
          <p:spPr>
            <a:xfrm>
              <a:off x="1925760" y="5733256"/>
              <a:ext cx="0" cy="132439"/>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661757" y="5799475"/>
              <a:ext cx="0" cy="75683"/>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3192778" y="5838031"/>
              <a:ext cx="72008" cy="662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Calibri" pitchFamily="34" charset="0"/>
              </a:endParaRPr>
            </a:p>
          </p:txBody>
        </p:sp>
        <p:sp>
          <p:nvSpPr>
            <p:cNvPr id="35" name="Oval 34"/>
            <p:cNvSpPr/>
            <p:nvPr/>
          </p:nvSpPr>
          <p:spPr>
            <a:xfrm>
              <a:off x="1889756" y="5839736"/>
              <a:ext cx="72008" cy="662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Calibri" pitchFamily="34" charset="0"/>
              </a:endParaRPr>
            </a:p>
          </p:txBody>
        </p:sp>
        <p:sp>
          <p:nvSpPr>
            <p:cNvPr id="36" name="Oval 35"/>
            <p:cNvSpPr/>
            <p:nvPr/>
          </p:nvSpPr>
          <p:spPr>
            <a:xfrm>
              <a:off x="5625753" y="5842048"/>
              <a:ext cx="72008" cy="662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Calibri" pitchFamily="34" charset="0"/>
              </a:endParaRPr>
            </a:p>
          </p:txBody>
        </p:sp>
        <p:sp>
          <p:nvSpPr>
            <p:cNvPr id="40" name="Rectangle 39"/>
            <p:cNvSpPr/>
            <p:nvPr/>
          </p:nvSpPr>
          <p:spPr>
            <a:xfrm>
              <a:off x="5796136" y="3668764"/>
              <a:ext cx="1944215" cy="679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15000"/>
                </a:lnSpc>
                <a:spcAft>
                  <a:spcPts val="0"/>
                </a:spcAft>
              </a:pPr>
              <a:r>
                <a:rPr lang="en-GB" sz="1400" dirty="0" smtClean="0">
                  <a:solidFill>
                    <a:srgbClr val="262626"/>
                  </a:solidFill>
                  <a:effectLst/>
                  <a:ea typeface="Calibri"/>
                  <a:cs typeface="Times New Roman"/>
                </a:rPr>
                <a:t>Winning bid for a fixed price contract?</a:t>
              </a:r>
              <a:endParaRPr lang="en-US" sz="1400" dirty="0">
                <a:effectLst/>
                <a:ea typeface="Calibri"/>
                <a:cs typeface="Times New Roman"/>
              </a:endParaRPr>
            </a:p>
          </p:txBody>
        </p:sp>
        <p:cxnSp>
          <p:nvCxnSpPr>
            <p:cNvPr id="41" name="Straight Connector 40"/>
            <p:cNvCxnSpPr/>
            <p:nvPr/>
          </p:nvCxnSpPr>
          <p:spPr>
            <a:xfrm>
              <a:off x="4355976" y="4094456"/>
              <a:ext cx="18056" cy="1788623"/>
            </a:xfrm>
            <a:prstGeom prst="line">
              <a:avLst/>
            </a:prstGeom>
            <a:ln w="12700">
              <a:solidFill>
                <a:srgbClr val="C00000"/>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4374032" y="4008455"/>
              <a:ext cx="1344864" cy="356848"/>
            </a:xfrm>
            <a:prstGeom prst="straightConnector1">
              <a:avLst/>
            </a:prstGeom>
            <a:ln w="254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grpSp>
      <p:sp>
        <p:nvSpPr>
          <p:cNvPr id="5" name="Title 4"/>
          <p:cNvSpPr>
            <a:spLocks noGrp="1"/>
          </p:cNvSpPr>
          <p:nvPr>
            <p:ph type="title"/>
          </p:nvPr>
        </p:nvSpPr>
        <p:spPr/>
        <p:txBody>
          <a:bodyPr/>
          <a:lstStyle/>
          <a:p>
            <a:r>
              <a:rPr lang="en-GB" dirty="0">
                <a:solidFill>
                  <a:srgbClr val="1754AD"/>
                </a:solidFill>
              </a:rPr>
              <a:t>High-powered incentives and risk?</a:t>
            </a:r>
            <a:endParaRPr lang="en-US" dirty="0"/>
          </a:p>
        </p:txBody>
      </p:sp>
    </p:spTree>
    <p:extLst>
      <p:ext uri="{BB962C8B-B14F-4D97-AF65-F5344CB8AC3E}">
        <p14:creationId xmlns:p14="http://schemas.microsoft.com/office/powerpoint/2010/main" val="30134568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E82954-6FA5-446F-B3CD-9DF9BDE23136}" type="slidenum">
              <a:rPr lang="en-US" smtClean="0"/>
              <a:pPr>
                <a:defRPr/>
              </a:pPr>
              <a:t>44</a:t>
            </a:fld>
            <a:endParaRPr lang="en-US"/>
          </a:p>
        </p:txBody>
      </p:sp>
      <p:sp>
        <p:nvSpPr>
          <p:cNvPr id="10" name="TextBox 9"/>
          <p:cNvSpPr txBox="1"/>
          <p:nvPr/>
        </p:nvSpPr>
        <p:spPr>
          <a:xfrm>
            <a:off x="205008" y="1706107"/>
            <a:ext cx="1549997" cy="369332"/>
          </a:xfrm>
          <a:prstGeom prst="rect">
            <a:avLst/>
          </a:prstGeom>
          <a:noFill/>
        </p:spPr>
        <p:txBody>
          <a:bodyPr wrap="square" rtlCol="0">
            <a:spAutoFit/>
          </a:bodyPr>
          <a:lstStyle/>
          <a:p>
            <a:pPr algn="r"/>
            <a:r>
              <a:rPr lang="en-US" dirty="0" smtClean="0"/>
              <a:t>Return/Risk</a:t>
            </a:r>
            <a:endParaRPr lang="en-US" dirty="0"/>
          </a:p>
        </p:txBody>
      </p:sp>
      <p:cxnSp>
        <p:nvCxnSpPr>
          <p:cNvPr id="16" name="Straight Connector 15"/>
          <p:cNvCxnSpPr>
            <a:stCxn id="47" idx="0"/>
            <a:endCxn id="18" idx="3"/>
          </p:cNvCxnSpPr>
          <p:nvPr/>
        </p:nvCxnSpPr>
        <p:spPr>
          <a:xfrm flipV="1">
            <a:off x="959567" y="3077119"/>
            <a:ext cx="1388718" cy="626233"/>
          </a:xfrm>
          <a:prstGeom prst="line">
            <a:avLst/>
          </a:prstGeom>
          <a:ln>
            <a:prstDash val="sysDash"/>
            <a:tailEnd type="triangle"/>
          </a:ln>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1173082" y="3980732"/>
            <a:ext cx="4248472" cy="1039290"/>
            <a:chOff x="2411760" y="3774000"/>
            <a:chExt cx="3744416" cy="1039290"/>
          </a:xfrm>
        </p:grpSpPr>
        <p:cxnSp>
          <p:nvCxnSpPr>
            <p:cNvPr id="30" name="Straight Connector 29"/>
            <p:cNvCxnSpPr/>
            <p:nvPr/>
          </p:nvCxnSpPr>
          <p:spPr>
            <a:xfrm flipV="1">
              <a:off x="3013061" y="3774000"/>
              <a:ext cx="0" cy="59406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5742364" y="3774000"/>
              <a:ext cx="0" cy="609433"/>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411760" y="4349200"/>
              <a:ext cx="1471924" cy="369332"/>
            </a:xfrm>
            <a:prstGeom prst="rect">
              <a:avLst/>
            </a:prstGeom>
            <a:noFill/>
          </p:spPr>
          <p:txBody>
            <a:bodyPr wrap="square" rtlCol="0">
              <a:spAutoFit/>
            </a:bodyPr>
            <a:lstStyle/>
            <a:p>
              <a:r>
                <a:rPr lang="en-US" dirty="0" smtClean="0"/>
                <a:t>Uncertainty</a:t>
              </a:r>
              <a:endParaRPr lang="en-US" dirty="0"/>
            </a:p>
          </p:txBody>
        </p:sp>
        <p:sp>
          <p:nvSpPr>
            <p:cNvPr id="33" name="TextBox 32"/>
            <p:cNvSpPr txBox="1"/>
            <p:nvPr/>
          </p:nvSpPr>
          <p:spPr>
            <a:xfrm>
              <a:off x="5354275" y="4443958"/>
              <a:ext cx="801901" cy="369332"/>
            </a:xfrm>
            <a:prstGeom prst="rect">
              <a:avLst/>
            </a:prstGeom>
            <a:noFill/>
          </p:spPr>
          <p:txBody>
            <a:bodyPr wrap="square" rtlCol="0">
              <a:spAutoFit/>
            </a:bodyPr>
            <a:lstStyle/>
            <a:p>
              <a:r>
                <a:rPr lang="en-US" dirty="0" smtClean="0"/>
                <a:t>Risk</a:t>
              </a:r>
              <a:endParaRPr lang="en-US" dirty="0"/>
            </a:p>
          </p:txBody>
        </p:sp>
        <p:sp>
          <p:nvSpPr>
            <p:cNvPr id="34" name="Rectangle 33"/>
            <p:cNvSpPr/>
            <p:nvPr/>
          </p:nvSpPr>
          <p:spPr>
            <a:xfrm>
              <a:off x="3013061" y="3903902"/>
              <a:ext cx="2723252" cy="324036"/>
            </a:xfrm>
            <a:prstGeom prst="rect">
              <a:avLst/>
            </a:prstGeom>
            <a:gradFill flip="none" rotWithShape="1">
              <a:gsLst>
                <a:gs pos="0">
                  <a:srgbClr val="FF0000"/>
                </a:gs>
                <a:gs pos="100000">
                  <a:srgbClr val="7BC143"/>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TextBox 46"/>
          <p:cNvSpPr txBox="1"/>
          <p:nvPr/>
        </p:nvSpPr>
        <p:spPr>
          <a:xfrm>
            <a:off x="189037" y="3703352"/>
            <a:ext cx="1541059" cy="369332"/>
          </a:xfrm>
          <a:prstGeom prst="rect">
            <a:avLst/>
          </a:prstGeom>
          <a:noFill/>
        </p:spPr>
        <p:txBody>
          <a:bodyPr wrap="square" rtlCol="0">
            <a:spAutoFit/>
          </a:bodyPr>
          <a:lstStyle/>
          <a:p>
            <a:r>
              <a:rPr lang="en-US" dirty="0" smtClean="0"/>
              <a:t>High losses</a:t>
            </a:r>
            <a:endParaRPr lang="en-US" dirty="0"/>
          </a:p>
        </p:txBody>
      </p:sp>
      <p:grpSp>
        <p:nvGrpSpPr>
          <p:cNvPr id="3" name="Group 2"/>
          <p:cNvGrpSpPr/>
          <p:nvPr/>
        </p:nvGrpSpPr>
        <p:grpSpPr>
          <a:xfrm>
            <a:off x="1868505" y="1678534"/>
            <a:ext cx="3670120" cy="2405384"/>
            <a:chOff x="3097658" y="1064487"/>
            <a:chExt cx="3166528" cy="2019275"/>
          </a:xfrm>
        </p:grpSpPr>
        <p:cxnSp>
          <p:nvCxnSpPr>
            <p:cNvPr id="8" name="Straight Arrow Connector 7"/>
            <p:cNvCxnSpPr/>
            <p:nvPr/>
          </p:nvCxnSpPr>
          <p:spPr>
            <a:xfrm flipV="1">
              <a:off x="3097658" y="1249155"/>
              <a:ext cx="0" cy="15009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097658" y="2770522"/>
              <a:ext cx="259228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430196" y="2773715"/>
              <a:ext cx="504056" cy="310047"/>
            </a:xfrm>
            <a:prstGeom prst="rect">
              <a:avLst/>
            </a:prstGeom>
            <a:noFill/>
          </p:spPr>
          <p:txBody>
            <a:bodyPr wrap="square" rtlCol="0">
              <a:spAutoFit/>
            </a:bodyPr>
            <a:lstStyle/>
            <a:p>
              <a:r>
                <a:rPr lang="en-US" dirty="0" smtClean="0"/>
                <a:t>t</a:t>
              </a:r>
              <a:endParaRPr lang="en-US" dirty="0"/>
            </a:p>
          </p:txBody>
        </p:sp>
        <p:cxnSp>
          <p:nvCxnSpPr>
            <p:cNvPr id="12" name="Straight Connector 11"/>
            <p:cNvCxnSpPr/>
            <p:nvPr/>
          </p:nvCxnSpPr>
          <p:spPr>
            <a:xfrm>
              <a:off x="3200443" y="2025646"/>
              <a:ext cx="2541060" cy="1"/>
            </a:xfrm>
            <a:prstGeom prst="line">
              <a:avLst/>
            </a:prstGeom>
            <a:ln>
              <a:prstDash val="sysDot"/>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rot="1271697">
              <a:off x="3348284" y="1535414"/>
              <a:ext cx="2040215" cy="1006863"/>
              <a:chOff x="1921332" y="3998074"/>
              <a:chExt cx="2040215" cy="1342484"/>
            </a:xfrm>
          </p:grpSpPr>
          <p:sp>
            <p:nvSpPr>
              <p:cNvPr id="18" name="Oval 17"/>
              <p:cNvSpPr>
                <a:spLocks noChangeAspect="1"/>
              </p:cNvSpPr>
              <p:nvPr/>
            </p:nvSpPr>
            <p:spPr>
              <a:xfrm>
                <a:off x="2195736" y="5196558"/>
                <a:ext cx="144000" cy="144000"/>
              </a:xfrm>
              <a:prstGeom prst="ellipse">
                <a:avLst/>
              </a:prstGeom>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2341428" y="4569336"/>
                <a:ext cx="144000" cy="144000"/>
              </a:xfrm>
              <a:prstGeom prst="ellipse">
                <a:avLst/>
              </a:prstGeom>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2718808" y="4581144"/>
                <a:ext cx="144000" cy="144000"/>
              </a:xfrm>
              <a:prstGeom prst="ellipse">
                <a:avLst/>
              </a:prstGeom>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2588436" y="4832493"/>
                <a:ext cx="144000" cy="144000"/>
              </a:xfrm>
              <a:prstGeom prst="ellipse">
                <a:avLst/>
              </a:prstGeom>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081270" y="4412815"/>
                <a:ext cx="144000" cy="144000"/>
              </a:xfrm>
              <a:prstGeom prst="ellipse">
                <a:avLst/>
              </a:prstGeom>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347880" y="4293112"/>
                <a:ext cx="144000" cy="144000"/>
              </a:xfrm>
              <a:prstGeom prst="ellipse">
                <a:avLst/>
              </a:prstGeom>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3817547" y="3998074"/>
                <a:ext cx="144000" cy="144000"/>
              </a:xfrm>
              <a:prstGeom prst="ellipse">
                <a:avLst/>
              </a:prstGeom>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618358" y="4208916"/>
                <a:ext cx="144000" cy="144000"/>
              </a:xfrm>
              <a:prstGeom prst="ellipse">
                <a:avLst/>
              </a:prstGeom>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2485428" y="5116736"/>
                <a:ext cx="144000" cy="144000"/>
              </a:xfrm>
              <a:prstGeom prst="ellipse">
                <a:avLst/>
              </a:prstGeom>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1921332" y="4455013"/>
                <a:ext cx="144000" cy="144000"/>
              </a:xfrm>
              <a:prstGeom prst="ellipse">
                <a:avLst/>
              </a:prstGeom>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2123736" y="4843200"/>
                <a:ext cx="144000" cy="144000"/>
              </a:xfrm>
              <a:prstGeom prst="ellipse">
                <a:avLst/>
              </a:prstGeom>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Freeform 13"/>
            <p:cNvSpPr/>
            <p:nvPr/>
          </p:nvSpPr>
          <p:spPr>
            <a:xfrm rot="1656369">
              <a:off x="3552697" y="1422550"/>
              <a:ext cx="1975757" cy="400533"/>
            </a:xfrm>
            <a:custGeom>
              <a:avLst/>
              <a:gdLst>
                <a:gd name="connsiteX0" fmla="*/ 0 w 1943100"/>
                <a:gd name="connsiteY0" fmla="*/ 65314 h 457622"/>
                <a:gd name="connsiteX1" fmla="*/ 702129 w 1943100"/>
                <a:gd name="connsiteY1" fmla="*/ 457200 h 457622"/>
                <a:gd name="connsiteX2" fmla="*/ 1943100 w 1943100"/>
                <a:gd name="connsiteY2" fmla="*/ 0 h 457622"/>
                <a:gd name="connsiteX0" fmla="*/ 0 w 1975757"/>
                <a:gd name="connsiteY0" fmla="*/ 228600 h 467531"/>
                <a:gd name="connsiteX1" fmla="*/ 734786 w 1975757"/>
                <a:gd name="connsiteY1" fmla="*/ 457200 h 467531"/>
                <a:gd name="connsiteX2" fmla="*/ 1975757 w 1975757"/>
                <a:gd name="connsiteY2" fmla="*/ 0 h 467531"/>
                <a:gd name="connsiteX0" fmla="*/ 0 w 1975757"/>
                <a:gd name="connsiteY0" fmla="*/ 228600 h 463337"/>
                <a:gd name="connsiteX1" fmla="*/ 734786 w 1975757"/>
                <a:gd name="connsiteY1" fmla="*/ 457200 h 463337"/>
                <a:gd name="connsiteX2" fmla="*/ 1975757 w 1975757"/>
                <a:gd name="connsiteY2" fmla="*/ 0 h 463337"/>
                <a:gd name="connsiteX0" fmla="*/ 0 w 1975757"/>
                <a:gd name="connsiteY0" fmla="*/ 228600 h 401335"/>
                <a:gd name="connsiteX1" fmla="*/ 734786 w 1975757"/>
                <a:gd name="connsiteY1" fmla="*/ 391885 h 401335"/>
                <a:gd name="connsiteX2" fmla="*/ 1975757 w 1975757"/>
                <a:gd name="connsiteY2" fmla="*/ 0 h 401335"/>
              </a:gdLst>
              <a:ahLst/>
              <a:cxnLst>
                <a:cxn ang="0">
                  <a:pos x="connsiteX0" y="connsiteY0"/>
                </a:cxn>
                <a:cxn ang="0">
                  <a:pos x="connsiteX1" y="connsiteY1"/>
                </a:cxn>
                <a:cxn ang="0">
                  <a:pos x="connsiteX2" y="connsiteY2"/>
                </a:cxn>
              </a:cxnLst>
              <a:rect l="l" t="t" r="r" b="b"/>
              <a:pathLst>
                <a:path w="1975757" h="401335">
                  <a:moveTo>
                    <a:pt x="0" y="228600"/>
                  </a:moveTo>
                  <a:cubicBezTo>
                    <a:pt x="270782" y="348343"/>
                    <a:pt x="405493" y="429985"/>
                    <a:pt x="734786" y="391885"/>
                  </a:cubicBezTo>
                  <a:cubicBezTo>
                    <a:pt x="1064079" y="353785"/>
                    <a:pt x="1517196" y="223157"/>
                    <a:pt x="1975757"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144466" y="1064487"/>
              <a:ext cx="2119720" cy="369332"/>
            </a:xfrm>
            <a:prstGeom prst="rect">
              <a:avLst/>
            </a:prstGeom>
            <a:noFill/>
          </p:spPr>
          <p:txBody>
            <a:bodyPr wrap="square" rtlCol="0">
              <a:spAutoFit/>
            </a:bodyPr>
            <a:lstStyle/>
            <a:p>
              <a:r>
                <a:rPr lang="en-US" dirty="0" smtClean="0"/>
                <a:t>High returns</a:t>
              </a:r>
              <a:endParaRPr lang="en-US" dirty="0"/>
            </a:p>
          </p:txBody>
        </p:sp>
        <p:sp>
          <p:nvSpPr>
            <p:cNvPr id="38" name="Freeform 37"/>
            <p:cNvSpPr/>
            <p:nvPr/>
          </p:nvSpPr>
          <p:spPr>
            <a:xfrm rot="9385624" flipH="1">
              <a:off x="3619344" y="2159696"/>
              <a:ext cx="1939350" cy="365033"/>
            </a:xfrm>
            <a:custGeom>
              <a:avLst/>
              <a:gdLst>
                <a:gd name="connsiteX0" fmla="*/ 0 w 1943100"/>
                <a:gd name="connsiteY0" fmla="*/ 65314 h 457622"/>
                <a:gd name="connsiteX1" fmla="*/ 702129 w 1943100"/>
                <a:gd name="connsiteY1" fmla="*/ 457200 h 457622"/>
                <a:gd name="connsiteX2" fmla="*/ 1943100 w 1943100"/>
                <a:gd name="connsiteY2" fmla="*/ 0 h 457622"/>
                <a:gd name="connsiteX0" fmla="*/ 0 w 1975757"/>
                <a:gd name="connsiteY0" fmla="*/ 228600 h 467531"/>
                <a:gd name="connsiteX1" fmla="*/ 734786 w 1975757"/>
                <a:gd name="connsiteY1" fmla="*/ 457200 h 467531"/>
                <a:gd name="connsiteX2" fmla="*/ 1975757 w 1975757"/>
                <a:gd name="connsiteY2" fmla="*/ 0 h 467531"/>
                <a:gd name="connsiteX0" fmla="*/ 0 w 1975757"/>
                <a:gd name="connsiteY0" fmla="*/ 228600 h 463337"/>
                <a:gd name="connsiteX1" fmla="*/ 734786 w 1975757"/>
                <a:gd name="connsiteY1" fmla="*/ 457200 h 463337"/>
                <a:gd name="connsiteX2" fmla="*/ 1975757 w 1975757"/>
                <a:gd name="connsiteY2" fmla="*/ 0 h 463337"/>
                <a:gd name="connsiteX0" fmla="*/ 0 w 1975757"/>
                <a:gd name="connsiteY0" fmla="*/ 228600 h 401335"/>
                <a:gd name="connsiteX1" fmla="*/ 734786 w 1975757"/>
                <a:gd name="connsiteY1" fmla="*/ 391885 h 401335"/>
                <a:gd name="connsiteX2" fmla="*/ 1975757 w 1975757"/>
                <a:gd name="connsiteY2" fmla="*/ 0 h 401335"/>
              </a:gdLst>
              <a:ahLst/>
              <a:cxnLst>
                <a:cxn ang="0">
                  <a:pos x="connsiteX0" y="connsiteY0"/>
                </a:cxn>
                <a:cxn ang="0">
                  <a:pos x="connsiteX1" y="connsiteY1"/>
                </a:cxn>
                <a:cxn ang="0">
                  <a:pos x="connsiteX2" y="connsiteY2"/>
                </a:cxn>
              </a:cxnLst>
              <a:rect l="l" t="t" r="r" b="b"/>
              <a:pathLst>
                <a:path w="1975757" h="401335">
                  <a:moveTo>
                    <a:pt x="0" y="228600"/>
                  </a:moveTo>
                  <a:cubicBezTo>
                    <a:pt x="270782" y="348343"/>
                    <a:pt x="405493" y="429985"/>
                    <a:pt x="734786" y="391885"/>
                  </a:cubicBezTo>
                  <a:cubicBezTo>
                    <a:pt x="1064079" y="353785"/>
                    <a:pt x="1517196" y="223157"/>
                    <a:pt x="1975757"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a:stCxn id="17" idx="1"/>
              <a:endCxn id="27" idx="0"/>
            </p:cNvCxnSpPr>
            <p:nvPr/>
          </p:nvCxnSpPr>
          <p:spPr>
            <a:xfrm flipH="1">
              <a:off x="3542528" y="1249153"/>
              <a:ext cx="601938" cy="297057"/>
            </a:xfrm>
            <a:prstGeom prst="line">
              <a:avLst/>
            </a:prstGeom>
            <a:ln>
              <a:prstDash val="sysDash"/>
              <a:tailEnd type="triangle"/>
            </a:ln>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1326623" y="2423180"/>
            <a:ext cx="441077" cy="369332"/>
          </a:xfrm>
          <a:prstGeom prst="rect">
            <a:avLst/>
          </a:prstGeom>
          <a:noFill/>
        </p:spPr>
        <p:txBody>
          <a:bodyPr wrap="square" rtlCol="0">
            <a:spAutoFit/>
          </a:bodyPr>
          <a:lstStyle/>
          <a:p>
            <a:pPr algn="r"/>
            <a:r>
              <a:rPr lang="en-US" dirty="0" smtClean="0"/>
              <a:t>+</a:t>
            </a:r>
            <a:endParaRPr lang="en-US" dirty="0"/>
          </a:p>
        </p:txBody>
      </p:sp>
      <p:sp>
        <p:nvSpPr>
          <p:cNvPr id="41" name="TextBox 40"/>
          <p:cNvSpPr txBox="1"/>
          <p:nvPr/>
        </p:nvSpPr>
        <p:spPr>
          <a:xfrm>
            <a:off x="1298544" y="2876439"/>
            <a:ext cx="441077" cy="369332"/>
          </a:xfrm>
          <a:prstGeom prst="rect">
            <a:avLst/>
          </a:prstGeom>
          <a:noFill/>
        </p:spPr>
        <p:txBody>
          <a:bodyPr wrap="square" rtlCol="0">
            <a:spAutoFit/>
          </a:bodyPr>
          <a:lstStyle/>
          <a:p>
            <a:pPr algn="r"/>
            <a:r>
              <a:rPr lang="en-US" dirty="0" smtClean="0"/>
              <a:t>-</a:t>
            </a:r>
            <a:endParaRPr lang="en-US" dirty="0"/>
          </a:p>
        </p:txBody>
      </p:sp>
      <p:sp>
        <p:nvSpPr>
          <p:cNvPr id="42" name="TextBox 41"/>
          <p:cNvSpPr txBox="1"/>
          <p:nvPr/>
        </p:nvSpPr>
        <p:spPr>
          <a:xfrm>
            <a:off x="5796136" y="2130410"/>
            <a:ext cx="3244988" cy="923330"/>
          </a:xfrm>
          <a:prstGeom prst="rect">
            <a:avLst/>
          </a:prstGeom>
          <a:noFill/>
        </p:spPr>
        <p:txBody>
          <a:bodyPr wrap="square" rtlCol="0">
            <a:spAutoFit/>
          </a:bodyPr>
          <a:lstStyle/>
          <a:p>
            <a:r>
              <a:rPr lang="en-US" dirty="0" smtClean="0"/>
              <a:t>Two conditions for efficiency:</a:t>
            </a:r>
          </a:p>
          <a:p>
            <a:pPr marL="342900" indent="-342900">
              <a:buAutoNum type="arabicPeriod"/>
            </a:pPr>
            <a:r>
              <a:rPr lang="en-US" dirty="0" smtClean="0"/>
              <a:t>Credible commitment </a:t>
            </a:r>
          </a:p>
          <a:p>
            <a:pPr marL="342900" indent="-342900">
              <a:buAutoNum type="arabicPeriod"/>
            </a:pPr>
            <a:r>
              <a:rPr lang="en-US" dirty="0" smtClean="0"/>
              <a:t>Competition</a:t>
            </a:r>
          </a:p>
        </p:txBody>
      </p:sp>
      <p:sp>
        <p:nvSpPr>
          <p:cNvPr id="5" name="Title 4"/>
          <p:cNvSpPr>
            <a:spLocks noGrp="1"/>
          </p:cNvSpPr>
          <p:nvPr>
            <p:ph type="title"/>
          </p:nvPr>
        </p:nvSpPr>
        <p:spPr>
          <a:xfrm>
            <a:off x="628651" y="685800"/>
            <a:ext cx="8264524" cy="457200"/>
          </a:xfrm>
        </p:spPr>
        <p:txBody>
          <a:bodyPr/>
          <a:lstStyle/>
          <a:p>
            <a:r>
              <a:rPr lang="en-US" dirty="0" smtClean="0"/>
              <a:t>Auction theory v conventional fin. economics</a:t>
            </a:r>
            <a:endParaRPr lang="en-US" dirty="0"/>
          </a:p>
        </p:txBody>
      </p:sp>
      <p:sp>
        <p:nvSpPr>
          <p:cNvPr id="7" name="Rectangle 6"/>
          <p:cNvSpPr/>
          <p:nvPr/>
        </p:nvSpPr>
        <p:spPr>
          <a:xfrm>
            <a:off x="5807490" y="2984551"/>
            <a:ext cx="3185487" cy="369332"/>
          </a:xfrm>
          <a:prstGeom prst="rect">
            <a:avLst/>
          </a:prstGeom>
        </p:spPr>
        <p:txBody>
          <a:bodyPr wrap="none">
            <a:spAutoFit/>
          </a:bodyPr>
          <a:lstStyle/>
          <a:p>
            <a:pPr marL="342900" indent="-342900">
              <a:buFont typeface="+mj-lt"/>
              <a:buAutoNum type="arabicPeriod" startAt="3"/>
            </a:pPr>
            <a:r>
              <a:rPr lang="en-US" b="1" dirty="0">
                <a:solidFill>
                  <a:srgbClr val="C00000"/>
                </a:solidFill>
              </a:rPr>
              <a:t>Information (about risk) </a:t>
            </a:r>
          </a:p>
        </p:txBody>
      </p:sp>
      <p:sp>
        <p:nvSpPr>
          <p:cNvPr id="2" name="Rectangle 1"/>
          <p:cNvSpPr/>
          <p:nvPr/>
        </p:nvSpPr>
        <p:spPr>
          <a:xfrm>
            <a:off x="539552" y="1143000"/>
            <a:ext cx="6652076" cy="369332"/>
          </a:xfrm>
          <a:prstGeom prst="rect">
            <a:avLst/>
          </a:prstGeom>
        </p:spPr>
        <p:txBody>
          <a:bodyPr wrap="square">
            <a:spAutoFit/>
          </a:bodyPr>
          <a:lstStyle/>
          <a:p>
            <a:r>
              <a:rPr lang="en-US" altLang="en-US" b="1" dirty="0">
                <a:solidFill>
                  <a:srgbClr val="1754AD"/>
                </a:solidFill>
              </a:rPr>
              <a:t>Bidding “aggressiveness” v risk pricing efficiency</a:t>
            </a:r>
            <a:endParaRPr lang="en-US" b="1" dirty="0"/>
          </a:p>
        </p:txBody>
      </p:sp>
    </p:spTree>
    <p:extLst>
      <p:ext uri="{BB962C8B-B14F-4D97-AF65-F5344CB8AC3E}">
        <p14:creationId xmlns:p14="http://schemas.microsoft.com/office/powerpoint/2010/main" val="38481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20000"/>
              </a:spcBef>
              <a:buFont typeface="Arial" charset="0"/>
              <a:buChar char="•"/>
              <a:defRPr sz="3200">
                <a:solidFill>
                  <a:schemeClr val="tx1"/>
                </a:solidFill>
                <a:latin typeface="Verdana" pitchFamily="34" charset="0"/>
                <a:ea typeface="ＭＳ Ｐゴシック" pitchFamily="-65" charset="-128"/>
              </a:defRPr>
            </a:lvl1pPr>
            <a:lvl2pPr marL="742950" indent="-285750" eaLnBrk="0" hangingPunct="0">
              <a:lnSpc>
                <a:spcPct val="120000"/>
              </a:lnSpc>
              <a:spcBef>
                <a:spcPct val="20000"/>
              </a:spcBef>
              <a:buFont typeface="Arial" charset="0"/>
              <a:buChar char="–"/>
              <a:defRPr sz="1600">
                <a:solidFill>
                  <a:schemeClr val="tx1"/>
                </a:solidFill>
                <a:latin typeface="Verdana" pitchFamily="34" charset="0"/>
                <a:ea typeface="ＭＳ Ｐゴシック" pitchFamily="-65" charset="-128"/>
              </a:defRPr>
            </a:lvl2pPr>
            <a:lvl3pPr marL="1143000" indent="-228600" eaLnBrk="0" hangingPunct="0">
              <a:lnSpc>
                <a:spcPct val="120000"/>
              </a:lnSpc>
              <a:spcBef>
                <a:spcPct val="20000"/>
              </a:spcBef>
              <a:buFont typeface="Arial" charset="0"/>
              <a:buChar char="•"/>
              <a:defRPr sz="1600">
                <a:solidFill>
                  <a:schemeClr val="tx1"/>
                </a:solidFill>
                <a:latin typeface="Verdana" pitchFamily="34" charset="0"/>
                <a:ea typeface="ＭＳ Ｐゴシック" pitchFamily="-65" charset="-128"/>
              </a:defRPr>
            </a:lvl3pPr>
            <a:lvl4pPr marL="1600200" indent="-228600" eaLnBrk="0" hangingPunct="0">
              <a:lnSpc>
                <a:spcPct val="120000"/>
              </a:lnSpc>
              <a:spcBef>
                <a:spcPct val="20000"/>
              </a:spcBef>
              <a:buFont typeface="Arial" charset="0"/>
              <a:buChar char="–"/>
              <a:defRPr sz="1600">
                <a:solidFill>
                  <a:schemeClr val="tx1"/>
                </a:solidFill>
                <a:latin typeface="Verdana" pitchFamily="34" charset="0"/>
                <a:ea typeface="ＭＳ Ｐゴシック" pitchFamily="-65" charset="-128"/>
              </a:defRPr>
            </a:lvl4pPr>
            <a:lvl5pPr marL="2057400" indent="-228600" eaLnBrk="0" hangingPunct="0">
              <a:lnSpc>
                <a:spcPct val="120000"/>
              </a:lnSpc>
              <a:spcBef>
                <a:spcPct val="20000"/>
              </a:spcBef>
              <a:buFont typeface="Arial" charset="0"/>
              <a:buChar char="»"/>
              <a:defRPr sz="1600">
                <a:solidFill>
                  <a:schemeClr val="tx1"/>
                </a:solidFill>
                <a:latin typeface="Verdana" pitchFamily="34" charset="0"/>
                <a:ea typeface="ＭＳ Ｐゴシック" pitchFamily="-65" charset="-128"/>
              </a:defRPr>
            </a:lvl5pPr>
            <a:lvl6pPr marL="2514600" indent="-228600" defTabSz="457200" eaLnBrk="0" fontAlgn="base" hangingPunct="0">
              <a:lnSpc>
                <a:spcPct val="120000"/>
              </a:lnSpc>
              <a:spcBef>
                <a:spcPct val="20000"/>
              </a:spcBef>
              <a:spcAft>
                <a:spcPct val="0"/>
              </a:spcAft>
              <a:buFont typeface="Arial" charset="0"/>
              <a:buChar char="»"/>
              <a:defRPr sz="1600">
                <a:solidFill>
                  <a:schemeClr val="tx1"/>
                </a:solidFill>
                <a:latin typeface="Verdana" pitchFamily="34" charset="0"/>
                <a:ea typeface="ＭＳ Ｐゴシック" pitchFamily="-65" charset="-128"/>
              </a:defRPr>
            </a:lvl6pPr>
            <a:lvl7pPr marL="2971800" indent="-228600" defTabSz="457200" eaLnBrk="0" fontAlgn="base" hangingPunct="0">
              <a:lnSpc>
                <a:spcPct val="120000"/>
              </a:lnSpc>
              <a:spcBef>
                <a:spcPct val="20000"/>
              </a:spcBef>
              <a:spcAft>
                <a:spcPct val="0"/>
              </a:spcAft>
              <a:buFont typeface="Arial" charset="0"/>
              <a:buChar char="»"/>
              <a:defRPr sz="1600">
                <a:solidFill>
                  <a:schemeClr val="tx1"/>
                </a:solidFill>
                <a:latin typeface="Verdana" pitchFamily="34" charset="0"/>
                <a:ea typeface="ＭＳ Ｐゴシック" pitchFamily="-65" charset="-128"/>
              </a:defRPr>
            </a:lvl7pPr>
            <a:lvl8pPr marL="3429000" indent="-228600" defTabSz="457200" eaLnBrk="0" fontAlgn="base" hangingPunct="0">
              <a:lnSpc>
                <a:spcPct val="120000"/>
              </a:lnSpc>
              <a:spcBef>
                <a:spcPct val="20000"/>
              </a:spcBef>
              <a:spcAft>
                <a:spcPct val="0"/>
              </a:spcAft>
              <a:buFont typeface="Arial" charset="0"/>
              <a:buChar char="»"/>
              <a:defRPr sz="1600">
                <a:solidFill>
                  <a:schemeClr val="tx1"/>
                </a:solidFill>
                <a:latin typeface="Verdana" pitchFamily="34" charset="0"/>
                <a:ea typeface="ＭＳ Ｐゴシック" pitchFamily="-65" charset="-128"/>
              </a:defRPr>
            </a:lvl8pPr>
            <a:lvl9pPr marL="3886200" indent="-228600" defTabSz="457200" eaLnBrk="0" fontAlgn="base" hangingPunct="0">
              <a:lnSpc>
                <a:spcPct val="120000"/>
              </a:lnSpc>
              <a:spcBef>
                <a:spcPct val="20000"/>
              </a:spcBef>
              <a:spcAft>
                <a:spcPct val="0"/>
              </a:spcAft>
              <a:buFont typeface="Arial" charset="0"/>
              <a:buChar char="»"/>
              <a:defRPr sz="1600">
                <a:solidFill>
                  <a:schemeClr val="tx1"/>
                </a:solidFill>
                <a:latin typeface="Verdana" pitchFamily="34" charset="0"/>
                <a:ea typeface="ＭＳ Ｐゴシック" pitchFamily="-65" charset="-128"/>
              </a:defRPr>
            </a:lvl9pPr>
          </a:lstStyle>
          <a:p>
            <a:pPr eaLnBrk="1" hangingPunct="1">
              <a:lnSpc>
                <a:spcPct val="100000"/>
              </a:lnSpc>
              <a:spcBef>
                <a:spcPct val="0"/>
              </a:spcBef>
              <a:buFontTx/>
              <a:buNone/>
            </a:pPr>
            <a:fld id="{4A9497FC-DBEE-4BA2-9361-C8E1181177F8}" type="slidenum">
              <a:rPr lang="en-US" altLang="en-US" sz="1000" smtClean="0">
                <a:solidFill>
                  <a:srgbClr val="898989"/>
                </a:solidFill>
              </a:rPr>
              <a:pPr eaLnBrk="1" hangingPunct="1">
                <a:lnSpc>
                  <a:spcPct val="100000"/>
                </a:lnSpc>
                <a:spcBef>
                  <a:spcPct val="0"/>
                </a:spcBef>
                <a:buFontTx/>
                <a:buNone/>
              </a:pPr>
              <a:t>5</a:t>
            </a:fld>
            <a:endParaRPr lang="en-US" altLang="en-US" sz="1000">
              <a:solidFill>
                <a:srgbClr val="898989"/>
              </a:solidFill>
            </a:endParaRPr>
          </a:p>
        </p:txBody>
      </p:sp>
      <p:sp>
        <p:nvSpPr>
          <p:cNvPr id="8" name="Title 6">
            <a:extLst>
              <a:ext uri="{FF2B5EF4-FFF2-40B4-BE49-F238E27FC236}">
                <a16:creationId xmlns:a16="http://schemas.microsoft.com/office/drawing/2014/main" xmlns="" id="{94730775-01A3-4E7A-8F70-355EFC9E89F8}"/>
              </a:ext>
            </a:extLst>
          </p:cNvPr>
          <p:cNvSpPr>
            <a:spLocks noGrp="1"/>
          </p:cNvSpPr>
          <p:nvPr>
            <p:ph type="title"/>
          </p:nvPr>
        </p:nvSpPr>
        <p:spPr>
          <a:xfrm>
            <a:off x="612000" y="792000"/>
            <a:ext cx="8407846" cy="385192"/>
          </a:xfrm>
          <a:ln/>
        </p:spPr>
        <p:txBody>
          <a:bodyPr anchor="t" anchorCtr="0"/>
          <a:lstStyle/>
          <a:p>
            <a:r>
              <a:rPr lang="en-GB" altLang="en-US" dirty="0" smtClean="0">
                <a:solidFill>
                  <a:srgbClr val="1754AD"/>
                </a:solidFill>
                <a:latin typeface="Verdana" pitchFamily="34" charset="0"/>
                <a:ea typeface="ＭＳ Ｐゴシック" pitchFamily="-65" charset="-128"/>
              </a:rPr>
              <a:t>When should we use high-powered contracts?</a:t>
            </a:r>
            <a:endParaRPr lang="en-GB" altLang="en-US" dirty="0">
              <a:solidFill>
                <a:srgbClr val="1754AD"/>
              </a:solidFill>
              <a:latin typeface="Verdana" pitchFamily="34" charset="0"/>
              <a:ea typeface="ＭＳ Ｐゴシック" pitchFamily="-65" charset="-128"/>
            </a:endParaRPr>
          </a:p>
        </p:txBody>
      </p:sp>
      <p:sp>
        <p:nvSpPr>
          <p:cNvPr id="2" name="AutoShape 4" descr="Image result for royal mews, pimlico 19th century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buckingham palace very old illustra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buckingham palace very old illustrati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7" name="Picture 13" descr="Image result for buckingham palace very old illustr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72554"/>
            <a:ext cx="7923215" cy="403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45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81966" y="84536"/>
            <a:ext cx="452437" cy="273844"/>
          </a:xfrm>
          <a:prstGeom prst="rect">
            <a:avLst/>
          </a:prstGeom>
        </p:spPr>
        <p:txBody>
          <a:bodyPr/>
          <a:lstStyle/>
          <a:p>
            <a:pPr>
              <a:defRPr/>
            </a:pPr>
            <a:fld id="{B0DAEA7F-E416-40C9-A736-3D152F20FBD8}" type="slidenum">
              <a:rPr lang="en-US" smtClean="0"/>
              <a:t>6</a:t>
            </a:fld>
            <a:endParaRPr lang="en-US" dirty="0"/>
          </a:p>
        </p:txBody>
      </p:sp>
      <p:sp>
        <p:nvSpPr>
          <p:cNvPr id="3" name="Title 2"/>
          <p:cNvSpPr>
            <a:spLocks noGrp="1"/>
          </p:cNvSpPr>
          <p:nvPr>
            <p:ph type="title"/>
          </p:nvPr>
        </p:nvSpPr>
        <p:spPr>
          <a:xfrm>
            <a:off x="628650" y="685800"/>
            <a:ext cx="8479853" cy="457200"/>
          </a:xfrm>
        </p:spPr>
        <p:txBody>
          <a:bodyPr/>
          <a:lstStyle/>
          <a:p>
            <a:r>
              <a:rPr lang="en-US" dirty="0" smtClean="0">
                <a:solidFill>
                  <a:srgbClr val="003E7E"/>
                </a:solidFill>
                <a:ea typeface="Verdana" panose="020B0604030504040204" pitchFamily="34" charset="0"/>
              </a:rPr>
              <a:t>Three procurement dimensions identified </a:t>
            </a:r>
            <a:endParaRPr lang="en-US" dirty="0"/>
          </a:p>
        </p:txBody>
      </p:sp>
      <p:sp>
        <p:nvSpPr>
          <p:cNvPr id="6" name="Rectangle 5"/>
          <p:cNvSpPr/>
          <p:nvPr/>
        </p:nvSpPr>
        <p:spPr>
          <a:xfrm>
            <a:off x="628651" y="2355726"/>
            <a:ext cx="2071141" cy="576064"/>
          </a:xfrm>
          <a:prstGeom prst="rect">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itchFamily="34" charset="0"/>
              </a:rPr>
              <a:t>Bidder selection</a:t>
            </a:r>
          </a:p>
        </p:txBody>
      </p:sp>
      <p:sp>
        <p:nvSpPr>
          <p:cNvPr id="7" name="Rectangle 6"/>
          <p:cNvSpPr/>
          <p:nvPr/>
        </p:nvSpPr>
        <p:spPr>
          <a:xfrm>
            <a:off x="3635896" y="2355726"/>
            <a:ext cx="2071141" cy="576064"/>
          </a:xfrm>
          <a:prstGeom prst="rect">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itchFamily="34" charset="0"/>
              </a:rPr>
              <a:t>Delivery model (Contract scope)</a:t>
            </a:r>
          </a:p>
        </p:txBody>
      </p:sp>
      <p:sp>
        <p:nvSpPr>
          <p:cNvPr id="8" name="Rectangle 7"/>
          <p:cNvSpPr/>
          <p:nvPr/>
        </p:nvSpPr>
        <p:spPr>
          <a:xfrm>
            <a:off x="6588224" y="2355726"/>
            <a:ext cx="2071141" cy="576064"/>
          </a:xfrm>
          <a:prstGeom prst="rect">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itchFamily="34" charset="0"/>
              </a:rPr>
              <a:t>Contract power</a:t>
            </a:r>
          </a:p>
        </p:txBody>
      </p:sp>
      <p:sp>
        <p:nvSpPr>
          <p:cNvPr id="2" name="TextBox 1"/>
          <p:cNvSpPr txBox="1"/>
          <p:nvPr/>
        </p:nvSpPr>
        <p:spPr>
          <a:xfrm>
            <a:off x="628651" y="3219822"/>
            <a:ext cx="2071141" cy="369332"/>
          </a:xfrm>
          <a:prstGeom prst="rect">
            <a:avLst/>
          </a:prstGeom>
          <a:noFill/>
          <a:ln>
            <a:solidFill>
              <a:schemeClr val="accent1"/>
            </a:solidFill>
          </a:ln>
        </p:spPr>
        <p:txBody>
          <a:bodyPr wrap="square" rtlCol="0">
            <a:spAutoFit/>
          </a:bodyPr>
          <a:lstStyle/>
          <a:p>
            <a:r>
              <a:rPr lang="en-US" dirty="0" smtClean="0"/>
              <a:t>Low bid tenders</a:t>
            </a:r>
            <a:endParaRPr lang="en-US" dirty="0"/>
          </a:p>
        </p:txBody>
      </p:sp>
      <p:sp>
        <p:nvSpPr>
          <p:cNvPr id="9" name="TextBox 8"/>
          <p:cNvSpPr txBox="1"/>
          <p:nvPr/>
        </p:nvSpPr>
        <p:spPr>
          <a:xfrm>
            <a:off x="3635896" y="3219822"/>
            <a:ext cx="2071141" cy="923330"/>
          </a:xfrm>
          <a:prstGeom prst="rect">
            <a:avLst/>
          </a:prstGeom>
          <a:noFill/>
          <a:ln>
            <a:solidFill>
              <a:schemeClr val="accent1"/>
            </a:solidFill>
          </a:ln>
        </p:spPr>
        <p:txBody>
          <a:bodyPr wrap="square" rtlCol="0">
            <a:spAutoFit/>
          </a:bodyPr>
          <a:lstStyle/>
          <a:p>
            <a:r>
              <a:rPr lang="en-US" dirty="0" smtClean="0"/>
              <a:t>From master builder to Design-Bid-Build</a:t>
            </a:r>
            <a:endParaRPr lang="en-US" dirty="0"/>
          </a:p>
        </p:txBody>
      </p:sp>
      <p:sp>
        <p:nvSpPr>
          <p:cNvPr id="10" name="TextBox 9"/>
          <p:cNvSpPr txBox="1"/>
          <p:nvPr/>
        </p:nvSpPr>
        <p:spPr>
          <a:xfrm>
            <a:off x="6588224" y="3210669"/>
            <a:ext cx="2071141" cy="923330"/>
          </a:xfrm>
          <a:prstGeom prst="rect">
            <a:avLst/>
          </a:prstGeom>
          <a:noFill/>
          <a:ln>
            <a:solidFill>
              <a:schemeClr val="accent1"/>
            </a:solidFill>
          </a:ln>
        </p:spPr>
        <p:txBody>
          <a:bodyPr wrap="square" rtlCol="0">
            <a:spAutoFit/>
          </a:bodyPr>
          <a:lstStyle/>
          <a:p>
            <a:r>
              <a:rPr lang="en-US" dirty="0" smtClean="0"/>
              <a:t>Pain/gain sharing, cost-plus, </a:t>
            </a:r>
            <a:r>
              <a:rPr lang="en-US" smtClean="0"/>
              <a:t>fixed price…</a:t>
            </a:r>
            <a:endParaRPr lang="en-US" dirty="0"/>
          </a:p>
        </p:txBody>
      </p:sp>
      <p:sp>
        <p:nvSpPr>
          <p:cNvPr id="5" name="Right Arrow 4"/>
          <p:cNvSpPr/>
          <p:nvPr/>
        </p:nvSpPr>
        <p:spPr>
          <a:xfrm>
            <a:off x="2771800" y="2427734"/>
            <a:ext cx="792088" cy="432048"/>
          </a:xfrm>
          <a:prstGeom prst="rightArrow">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Calibri" pitchFamily="34" charset="0"/>
            </a:endParaRPr>
          </a:p>
        </p:txBody>
      </p:sp>
      <p:sp>
        <p:nvSpPr>
          <p:cNvPr id="11" name="Right Arrow 10"/>
          <p:cNvSpPr/>
          <p:nvPr/>
        </p:nvSpPr>
        <p:spPr>
          <a:xfrm>
            <a:off x="5762795" y="2427734"/>
            <a:ext cx="792088" cy="432048"/>
          </a:xfrm>
          <a:prstGeom prst="rightArrow">
            <a:avLst/>
          </a:prstGeom>
          <a:solidFill>
            <a:srgbClr val="113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Calibri" pitchFamily="34" charset="0"/>
            </a:endParaRPr>
          </a:p>
        </p:txBody>
      </p:sp>
    </p:spTree>
    <p:extLst>
      <p:ext uri="{BB962C8B-B14F-4D97-AF65-F5344CB8AC3E}">
        <p14:creationId xmlns:p14="http://schemas.microsoft.com/office/powerpoint/2010/main" val="3757880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81966" y="84536"/>
            <a:ext cx="452437" cy="273844"/>
          </a:xfrm>
          <a:prstGeom prst="rect">
            <a:avLst/>
          </a:prstGeom>
        </p:spPr>
        <p:txBody>
          <a:bodyPr/>
          <a:lstStyle/>
          <a:p>
            <a:pPr>
              <a:defRPr/>
            </a:pPr>
            <a:fld id="{B0DAEA7F-E416-40C9-A736-3D152F20FBD8}" type="slidenum">
              <a:rPr lang="en-US" smtClean="0"/>
              <a:t>7</a:t>
            </a:fld>
            <a:endParaRPr lang="en-US" dirty="0"/>
          </a:p>
        </p:txBody>
      </p:sp>
      <p:sp>
        <p:nvSpPr>
          <p:cNvPr id="2" name="Content Placeholder 1"/>
          <p:cNvSpPr>
            <a:spLocks noGrp="1"/>
          </p:cNvSpPr>
          <p:nvPr>
            <p:ph idx="1"/>
          </p:nvPr>
        </p:nvSpPr>
        <p:spPr/>
        <p:txBody>
          <a:bodyPr/>
          <a:lstStyle/>
          <a:p>
            <a:r>
              <a:rPr lang="en-US" sz="1800" dirty="0"/>
              <a:t>The traditional Design-Bid-Build model has been the back-bone of infrastructure </a:t>
            </a:r>
            <a:r>
              <a:rPr lang="en-US" sz="1800"/>
              <a:t>procurement </a:t>
            </a:r>
            <a:r>
              <a:rPr lang="en-US" sz="1800" smtClean="0"/>
              <a:t>to date</a:t>
            </a:r>
            <a:endParaRPr lang="en-US" sz="1800" dirty="0"/>
          </a:p>
          <a:p>
            <a:endParaRPr lang="en-US" sz="1800" dirty="0" smtClean="0"/>
          </a:p>
          <a:p>
            <a:r>
              <a:rPr lang="en-US" sz="1800" dirty="0" smtClean="0"/>
              <a:t>The </a:t>
            </a:r>
            <a:r>
              <a:rPr lang="en-US" sz="1800" dirty="0"/>
              <a:t>average project was smaller</a:t>
            </a:r>
          </a:p>
          <a:p>
            <a:endParaRPr lang="en-US" sz="1800" dirty="0" smtClean="0"/>
          </a:p>
          <a:p>
            <a:r>
              <a:rPr lang="en-US" sz="1800" dirty="0" smtClean="0"/>
              <a:t>The </a:t>
            </a:r>
            <a:r>
              <a:rPr lang="en-US" sz="1800" dirty="0"/>
              <a:t>state retained most of the risk</a:t>
            </a:r>
            <a:endParaRPr lang="sl-SI" sz="1800" dirty="0"/>
          </a:p>
          <a:p>
            <a:endParaRPr lang="en-US" dirty="0"/>
          </a:p>
        </p:txBody>
      </p:sp>
      <p:sp>
        <p:nvSpPr>
          <p:cNvPr id="3" name="Title 2"/>
          <p:cNvSpPr>
            <a:spLocks noGrp="1"/>
          </p:cNvSpPr>
          <p:nvPr>
            <p:ph type="title"/>
          </p:nvPr>
        </p:nvSpPr>
        <p:spPr/>
        <p:txBody>
          <a:bodyPr/>
          <a:lstStyle/>
          <a:p>
            <a:r>
              <a:rPr lang="en-US" dirty="0">
                <a:solidFill>
                  <a:srgbClr val="003E7E"/>
                </a:solidFill>
                <a:ea typeface="Verdana" panose="020B0604030504040204" pitchFamily="34" charset="0"/>
              </a:rPr>
              <a:t>… </a:t>
            </a:r>
            <a:r>
              <a:rPr lang="en-US" dirty="0" smtClean="0">
                <a:solidFill>
                  <a:srgbClr val="003E7E"/>
                </a:solidFill>
                <a:ea typeface="Verdana" panose="020B0604030504040204" pitchFamily="34" charset="0"/>
              </a:rPr>
              <a:t>fast forward to 20</a:t>
            </a:r>
            <a:r>
              <a:rPr lang="en-US" baseline="30000" dirty="0" smtClean="0">
                <a:solidFill>
                  <a:srgbClr val="003E7E"/>
                </a:solidFill>
                <a:ea typeface="Verdana" panose="020B0604030504040204" pitchFamily="34" charset="0"/>
              </a:rPr>
              <a:t>th</a:t>
            </a:r>
            <a:r>
              <a:rPr lang="en-US" dirty="0" smtClean="0">
                <a:solidFill>
                  <a:srgbClr val="003E7E"/>
                </a:solidFill>
                <a:ea typeface="Verdana" panose="020B0604030504040204" pitchFamily="34" charset="0"/>
              </a:rPr>
              <a:t> century</a:t>
            </a:r>
            <a:endParaRPr lang="en-US" dirty="0"/>
          </a:p>
        </p:txBody>
      </p:sp>
    </p:spTree>
    <p:extLst>
      <p:ext uri="{BB962C8B-B14F-4D97-AF65-F5344CB8AC3E}">
        <p14:creationId xmlns:p14="http://schemas.microsoft.com/office/powerpoint/2010/main" val="1389640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81966" y="84536"/>
            <a:ext cx="452437" cy="273844"/>
          </a:xfrm>
          <a:prstGeom prst="rect">
            <a:avLst/>
          </a:prstGeom>
        </p:spPr>
        <p:txBody>
          <a:bodyPr/>
          <a:lstStyle/>
          <a:p>
            <a:pPr>
              <a:defRPr/>
            </a:pPr>
            <a:fld id="{B0DAEA7F-E416-40C9-A736-3D152F20FBD8}" type="slidenum">
              <a:rPr lang="en-US" smtClean="0"/>
              <a:t>8</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4901385"/>
              </p:ext>
            </p:extLst>
          </p:nvPr>
        </p:nvGraphicFramePr>
        <p:xfrm>
          <a:off x="503882" y="1303338"/>
          <a:ext cx="7956550" cy="31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bwMode="auto">
          <a:xfrm>
            <a:off x="6156176" y="1303338"/>
            <a:ext cx="1925790" cy="764356"/>
          </a:xfrm>
          <a:prstGeom prst="rect">
            <a:avLst/>
          </a:prstGeom>
          <a:noFill/>
          <a:ln w="9525">
            <a:noFill/>
            <a:miter lim="800000"/>
            <a:headEnd/>
            <a:tailEnd/>
          </a:ln>
        </p:spPr>
        <p:txBody>
          <a:bodyPr vert="horz" wrap="square" lIns="0" tIns="0" rIns="0" bIns="72000" numCol="1" rtlCol="0" anchor="b" anchorCtr="0" compatLnSpc="1">
            <a:prstTxWarp prst="textNoShape">
              <a:avLst/>
            </a:prstTxWarp>
            <a:noAutofit/>
          </a:bodyPr>
          <a:lstStyle/>
          <a:p>
            <a:r>
              <a:rPr lang="en-US" dirty="0" smtClean="0"/>
              <a:t>2-3x in real terms in 20</a:t>
            </a:r>
            <a:r>
              <a:rPr lang="en-US" baseline="30000" dirty="0" smtClean="0"/>
              <a:t>th</a:t>
            </a:r>
            <a:r>
              <a:rPr lang="en-US" dirty="0" smtClean="0"/>
              <a:t> century</a:t>
            </a:r>
          </a:p>
        </p:txBody>
      </p:sp>
      <p:sp>
        <p:nvSpPr>
          <p:cNvPr id="9" name="TextBox 8"/>
          <p:cNvSpPr txBox="1"/>
          <p:nvPr/>
        </p:nvSpPr>
        <p:spPr bwMode="auto">
          <a:xfrm>
            <a:off x="6894682" y="3435846"/>
            <a:ext cx="1925790" cy="764356"/>
          </a:xfrm>
          <a:prstGeom prst="rect">
            <a:avLst/>
          </a:prstGeom>
          <a:noFill/>
          <a:ln w="9525">
            <a:noFill/>
            <a:miter lim="800000"/>
            <a:headEnd/>
            <a:tailEnd/>
          </a:ln>
        </p:spPr>
        <p:txBody>
          <a:bodyPr vert="horz" wrap="square" lIns="0" tIns="0" rIns="0" bIns="72000" numCol="1" rtlCol="0" anchor="b" anchorCtr="0" compatLnSpc="1">
            <a:prstTxWarp prst="textNoShape">
              <a:avLst/>
            </a:prstTxWarp>
            <a:noAutofit/>
          </a:bodyPr>
          <a:lstStyle/>
          <a:p>
            <a:r>
              <a:rPr lang="en-US" dirty="0" smtClean="0"/>
              <a:t>Popularized by B. </a:t>
            </a:r>
            <a:r>
              <a:rPr lang="en-US" dirty="0" err="1" smtClean="0"/>
              <a:t>Flyvbjerg</a:t>
            </a:r>
            <a:endParaRPr lang="en-US" dirty="0" smtClean="0"/>
          </a:p>
        </p:txBody>
      </p:sp>
      <p:sp>
        <p:nvSpPr>
          <p:cNvPr id="10" name="TextBox 9"/>
          <p:cNvSpPr txBox="1"/>
          <p:nvPr/>
        </p:nvSpPr>
        <p:spPr bwMode="auto">
          <a:xfrm>
            <a:off x="179512" y="3723878"/>
            <a:ext cx="1925790" cy="764356"/>
          </a:xfrm>
          <a:prstGeom prst="rect">
            <a:avLst/>
          </a:prstGeom>
          <a:noFill/>
          <a:ln w="9525">
            <a:noFill/>
            <a:miter lim="800000"/>
            <a:headEnd/>
            <a:tailEnd/>
          </a:ln>
        </p:spPr>
        <p:txBody>
          <a:bodyPr vert="horz" wrap="square" lIns="0" tIns="0" rIns="0" bIns="72000" numCol="1" rtlCol="0" anchor="b" anchorCtr="0" compatLnSpc="1">
            <a:prstTxWarp prst="textNoShape">
              <a:avLst/>
            </a:prstTxWarp>
            <a:noAutofit/>
          </a:bodyPr>
          <a:lstStyle/>
          <a:p>
            <a:r>
              <a:rPr lang="en-US" dirty="0" smtClean="0"/>
              <a:t>Expansion of alternative contracting models after 1990</a:t>
            </a:r>
          </a:p>
        </p:txBody>
      </p:sp>
      <p:sp>
        <p:nvSpPr>
          <p:cNvPr id="2" name="Title 1"/>
          <p:cNvSpPr>
            <a:spLocks noGrp="1"/>
          </p:cNvSpPr>
          <p:nvPr>
            <p:ph type="title"/>
          </p:nvPr>
        </p:nvSpPr>
        <p:spPr/>
        <p:txBody>
          <a:bodyPr/>
          <a:lstStyle/>
          <a:p>
            <a:r>
              <a:rPr lang="en-US" dirty="0">
                <a:solidFill>
                  <a:srgbClr val="003E7E"/>
                </a:solidFill>
                <a:ea typeface="Verdana" panose="020B0604030504040204" pitchFamily="34" charset="0"/>
              </a:rPr>
              <a:t>…but major changes are underway…</a:t>
            </a:r>
            <a:endParaRPr lang="en-US" dirty="0"/>
          </a:p>
        </p:txBody>
      </p:sp>
    </p:spTree>
    <p:extLst>
      <p:ext uri="{BB962C8B-B14F-4D97-AF65-F5344CB8AC3E}">
        <p14:creationId xmlns:p14="http://schemas.microsoft.com/office/powerpoint/2010/main" val="1391606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04248" y="4444950"/>
            <a:ext cx="2339752" cy="709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Calibri" pitchFamily="34" charset="0"/>
            </a:endParaRPr>
          </a:p>
        </p:txBody>
      </p:sp>
      <p:sp>
        <p:nvSpPr>
          <p:cNvPr id="4" name="Slide Number Placeholder 3"/>
          <p:cNvSpPr>
            <a:spLocks noGrp="1"/>
          </p:cNvSpPr>
          <p:nvPr>
            <p:ph type="sldNum" sz="quarter" idx="4294967295"/>
          </p:nvPr>
        </p:nvSpPr>
        <p:spPr>
          <a:xfrm>
            <a:off x="8081966" y="84536"/>
            <a:ext cx="452437" cy="273844"/>
          </a:xfrm>
          <a:prstGeom prst="rect">
            <a:avLst/>
          </a:prstGeom>
        </p:spPr>
        <p:txBody>
          <a:bodyPr/>
          <a:lstStyle/>
          <a:p>
            <a:pPr>
              <a:defRPr/>
            </a:pPr>
            <a:fld id="{B0DAEA7F-E416-40C9-A736-3D152F20FBD8}" type="slidenum">
              <a:rPr lang="en-US" smtClean="0"/>
              <a:t>9</a:t>
            </a:fld>
            <a:endParaRPr lang="en-US" dirty="0"/>
          </a:p>
        </p:txBody>
      </p:sp>
      <p:grpSp>
        <p:nvGrpSpPr>
          <p:cNvPr id="5" name="Group 4">
            <a:extLst>
              <a:ext uri="{FF2B5EF4-FFF2-40B4-BE49-F238E27FC236}">
                <a16:creationId xmlns:a16="http://schemas.microsoft.com/office/drawing/2014/main" xmlns="" id="{14DC745E-6D26-4F07-9945-7EFC2E5E75F5}"/>
              </a:ext>
            </a:extLst>
          </p:cNvPr>
          <p:cNvGrpSpPr/>
          <p:nvPr/>
        </p:nvGrpSpPr>
        <p:grpSpPr>
          <a:xfrm>
            <a:off x="179514" y="1275607"/>
            <a:ext cx="8874292" cy="3816362"/>
            <a:chOff x="102960" y="121493"/>
            <a:chExt cx="12123853" cy="6790442"/>
          </a:xfrm>
        </p:grpSpPr>
        <p:sp>
          <p:nvSpPr>
            <p:cNvPr id="6" name="Rectangle 5">
              <a:extLst>
                <a:ext uri="{FF2B5EF4-FFF2-40B4-BE49-F238E27FC236}">
                  <a16:creationId xmlns:a16="http://schemas.microsoft.com/office/drawing/2014/main" xmlns="" id="{A06A9FEC-9B93-416F-8D21-6D2859A1F0B2}"/>
                </a:ext>
              </a:extLst>
            </p:cNvPr>
            <p:cNvSpPr/>
            <p:nvPr/>
          </p:nvSpPr>
          <p:spPr>
            <a:xfrm>
              <a:off x="1267460" y="3799990"/>
              <a:ext cx="9674860" cy="2673844"/>
            </a:xfrm>
            <a:prstGeom prst="rect">
              <a:avLst/>
            </a:prstGeom>
            <a:solidFill>
              <a:srgbClr val="FFE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88E8E12-2252-4814-8DA0-741028883958}"/>
                </a:ext>
              </a:extLst>
            </p:cNvPr>
            <p:cNvSpPr/>
            <p:nvPr/>
          </p:nvSpPr>
          <p:spPr>
            <a:xfrm>
              <a:off x="1267460" y="1142341"/>
              <a:ext cx="9674860" cy="2673844"/>
            </a:xfrm>
            <a:prstGeom prst="rect">
              <a:avLst/>
            </a:prstGeom>
            <a:solidFill>
              <a:srgbClr val="FFE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09841F5A-C742-45A6-891C-1CE15EF36850}"/>
                </a:ext>
              </a:extLst>
            </p:cNvPr>
            <p:cNvSpPr/>
            <p:nvPr/>
          </p:nvSpPr>
          <p:spPr>
            <a:xfrm>
              <a:off x="1267460" y="121493"/>
              <a:ext cx="9674860" cy="1131974"/>
            </a:xfrm>
            <a:prstGeom prst="rect">
              <a:avLst/>
            </a:prstGeom>
            <a:solidFill>
              <a:srgbClr val="FFF5CC">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61E93709-8CE4-4D1D-B064-D4ECE68FFB14}"/>
                </a:ext>
              </a:extLst>
            </p:cNvPr>
            <p:cNvSpPr txBox="1">
              <a:spLocks noChangeAspect="1"/>
            </p:cNvSpPr>
            <p:nvPr/>
          </p:nvSpPr>
          <p:spPr>
            <a:xfrm>
              <a:off x="2905760" y="407656"/>
              <a:ext cx="1905000" cy="708491"/>
            </a:xfrm>
            <a:prstGeom prst="rect">
              <a:avLst/>
            </a:prstGeom>
            <a:noFill/>
          </p:spPr>
          <p:txBody>
            <a:bodyPr wrap="square" rtlCol="0">
              <a:spAutoFit/>
            </a:bodyPr>
            <a:lstStyle/>
            <a:p>
              <a:pPr algn="ctr"/>
              <a:r>
                <a:rPr lang="en-GB" sz="1000" dirty="0">
                  <a:latin typeface="Times New Roman" panose="02020603050405020304" pitchFamily="18" charset="0"/>
                  <a:cs typeface="Times New Roman" panose="02020603050405020304" pitchFamily="18" charset="0"/>
                </a:rPr>
                <a:t>Publicly financed (“Traditional”) </a:t>
              </a:r>
              <a:endParaRPr lang="en-US" sz="1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C52C5F5E-0B1A-4560-836E-D680217CAF82}"/>
                </a:ext>
              </a:extLst>
            </p:cNvPr>
            <p:cNvSpPr txBox="1">
              <a:spLocks noChangeAspect="1"/>
            </p:cNvSpPr>
            <p:nvPr/>
          </p:nvSpPr>
          <p:spPr>
            <a:xfrm>
              <a:off x="8747761" y="414193"/>
              <a:ext cx="1905000" cy="711915"/>
            </a:xfrm>
            <a:prstGeom prst="rect">
              <a:avLst/>
            </a:prstGeom>
            <a:noFill/>
          </p:spPr>
          <p:txBody>
            <a:bodyPr wrap="square" rtlCol="0">
              <a:spAutoFit/>
            </a:bodyPr>
            <a:lstStyle/>
            <a:p>
              <a:pPr algn="ctr"/>
              <a:r>
                <a:rPr lang="en-GB" sz="1000" dirty="0">
                  <a:latin typeface="Times New Roman" panose="02020603050405020304" pitchFamily="18" charset="0"/>
                  <a:cs typeface="Times New Roman" panose="02020603050405020304" pitchFamily="18" charset="0"/>
                </a:rPr>
                <a:t>Privately financed (“PPP”) </a:t>
              </a:r>
              <a:endParaRPr lang="en-US" sz="10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CE9CD159-FEAC-4146-BD72-0E9C9469EE83}"/>
                </a:ext>
              </a:extLst>
            </p:cNvPr>
            <p:cNvSpPr txBox="1">
              <a:spLocks noChangeAspect="1"/>
            </p:cNvSpPr>
            <p:nvPr/>
          </p:nvSpPr>
          <p:spPr>
            <a:xfrm>
              <a:off x="5405753" y="2774199"/>
              <a:ext cx="1905000" cy="438100"/>
            </a:xfrm>
            <a:prstGeom prst="rect">
              <a:avLst/>
            </a:prstGeom>
            <a:noFill/>
          </p:spPr>
          <p:txBody>
            <a:bodyPr wrap="square" rtlCol="0">
              <a:spAutoFit/>
            </a:bodyPr>
            <a:lstStyle/>
            <a:p>
              <a:pPr algn="ctr"/>
              <a:r>
                <a:rPr lang="en-GB" sz="1000" dirty="0">
                  <a:latin typeface="Times New Roman" panose="02020603050405020304" pitchFamily="18" charset="0"/>
                  <a:cs typeface="Times New Roman" panose="02020603050405020304" pitchFamily="18" charset="0"/>
                </a:rPr>
                <a:t>Design Build (DB)</a:t>
              </a:r>
              <a:endParaRPr lang="en-US" sz="1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A99D4143-0DAE-495C-9CF2-5AD77DBEBE66}"/>
                </a:ext>
              </a:extLst>
            </p:cNvPr>
            <p:cNvSpPr txBox="1">
              <a:spLocks noChangeAspect="1"/>
            </p:cNvSpPr>
            <p:nvPr/>
          </p:nvSpPr>
          <p:spPr>
            <a:xfrm>
              <a:off x="3931603" y="2114402"/>
              <a:ext cx="1905000" cy="711915"/>
            </a:xfrm>
            <a:prstGeom prst="rect">
              <a:avLst/>
            </a:prstGeom>
            <a:noFill/>
          </p:spPr>
          <p:txBody>
            <a:bodyPr wrap="square" rtlCol="0">
              <a:spAutoFit/>
            </a:bodyPr>
            <a:lstStyle/>
            <a:p>
              <a:pPr algn="ctr"/>
              <a:r>
                <a:rPr lang="en-GB" sz="1000" dirty="0">
                  <a:latin typeface="Times New Roman" panose="02020603050405020304" pitchFamily="18" charset="0"/>
                  <a:cs typeface="Times New Roman" panose="02020603050405020304" pitchFamily="18" charset="0"/>
                </a:rPr>
                <a:t>Design Bid Build (DBB)</a:t>
              </a:r>
              <a:endParaRPr lang="en-US" sz="1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30E8FC78-1712-43C7-A799-BB72A2A9D21E}"/>
                </a:ext>
              </a:extLst>
            </p:cNvPr>
            <p:cNvSpPr txBox="1">
              <a:spLocks noChangeAspect="1"/>
            </p:cNvSpPr>
            <p:nvPr/>
          </p:nvSpPr>
          <p:spPr>
            <a:xfrm>
              <a:off x="1555535" y="2782596"/>
              <a:ext cx="1905000" cy="438100"/>
            </a:xfrm>
            <a:prstGeom prst="rect">
              <a:avLst/>
            </a:prstGeom>
            <a:noFill/>
          </p:spPr>
          <p:txBody>
            <a:bodyPr wrap="square" rtlCol="0">
              <a:spAutoFit/>
            </a:bodyPr>
            <a:lstStyle/>
            <a:p>
              <a:pPr algn="ctr"/>
              <a:r>
                <a:rPr lang="en-GB" sz="1000" dirty="0">
                  <a:latin typeface="Times New Roman" panose="02020603050405020304" pitchFamily="18" charset="0"/>
                  <a:cs typeface="Times New Roman" panose="02020603050405020304" pitchFamily="18" charset="0"/>
                </a:rPr>
                <a:t> Alliancing</a:t>
              </a:r>
              <a:endParaRPr lang="en-US" sz="10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9678C90D-F680-47D4-AA9E-BD4E742648CF}"/>
                </a:ext>
              </a:extLst>
            </p:cNvPr>
            <p:cNvSpPr txBox="1">
              <a:spLocks noChangeAspect="1"/>
            </p:cNvSpPr>
            <p:nvPr/>
          </p:nvSpPr>
          <p:spPr>
            <a:xfrm>
              <a:off x="5900733" y="5740793"/>
              <a:ext cx="1905000" cy="711915"/>
            </a:xfrm>
            <a:prstGeom prst="rect">
              <a:avLst/>
            </a:prstGeom>
            <a:noFill/>
          </p:spPr>
          <p:txBody>
            <a:bodyPr wrap="square" rtlCol="0">
              <a:spAutoFit/>
            </a:bodyPr>
            <a:lstStyle/>
            <a:p>
              <a:pPr algn="ctr"/>
              <a:r>
                <a:rPr lang="en-GB" sz="1000" dirty="0">
                  <a:latin typeface="Times New Roman" panose="02020603050405020304" pitchFamily="18" charset="0"/>
                  <a:cs typeface="Times New Roman" panose="02020603050405020304" pitchFamily="18" charset="0"/>
                </a:rPr>
                <a:t>Lump sum/fixed time (“Turnkey”)</a:t>
              </a:r>
              <a:endParaRPr lang="en-US" sz="10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FA58D189-8F9B-42BA-B86D-1F7594A0A9F6}"/>
                </a:ext>
              </a:extLst>
            </p:cNvPr>
            <p:cNvSpPr txBox="1">
              <a:spLocks noChangeAspect="1"/>
            </p:cNvSpPr>
            <p:nvPr/>
          </p:nvSpPr>
          <p:spPr>
            <a:xfrm>
              <a:off x="2857819" y="4275917"/>
              <a:ext cx="1550034" cy="711915"/>
            </a:xfrm>
            <a:prstGeom prst="rect">
              <a:avLst/>
            </a:prstGeom>
            <a:noFill/>
          </p:spPr>
          <p:txBody>
            <a:bodyPr wrap="square" rtlCol="0">
              <a:spAutoFit/>
            </a:bodyPr>
            <a:lstStyle/>
            <a:p>
              <a:pPr algn="ctr"/>
              <a:r>
                <a:rPr lang="en-GB" sz="1000" dirty="0">
                  <a:latin typeface="Times New Roman" panose="02020603050405020304" pitchFamily="18" charset="0"/>
                  <a:cs typeface="Times New Roman" panose="02020603050405020304" pitchFamily="18" charset="0"/>
                </a:rPr>
                <a:t>Cost-share (e.g. costs plus a fee)</a:t>
              </a:r>
              <a:endParaRPr lang="en-US" sz="1000" dirty="0">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xmlns="" id="{3FD5AD43-F597-401E-BC9E-1C97248FEFA5}"/>
                </a:ext>
              </a:extLst>
            </p:cNvPr>
            <p:cNvCxnSpPr>
              <a:cxnSpLocks/>
            </p:cNvCxnSpPr>
            <p:nvPr/>
          </p:nvCxnSpPr>
          <p:spPr>
            <a:xfrm>
              <a:off x="11107420" y="1253467"/>
              <a:ext cx="0" cy="2562718"/>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3EE961D0-0969-4E1D-A3DC-3D266E37561D}"/>
                </a:ext>
              </a:extLst>
            </p:cNvPr>
            <p:cNvCxnSpPr>
              <a:cxnSpLocks/>
              <a:stCxn id="14" idx="2"/>
              <a:endCxn id="16" idx="0"/>
            </p:cNvCxnSpPr>
            <p:nvPr/>
          </p:nvCxnSpPr>
          <p:spPr>
            <a:xfrm>
              <a:off x="2508035" y="3220696"/>
              <a:ext cx="1124801" cy="105522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EE8286C8-C9C4-4200-9929-A95865AAC7F1}"/>
                </a:ext>
              </a:extLst>
            </p:cNvPr>
            <p:cNvCxnSpPr>
              <a:cxnSpLocks/>
              <a:stCxn id="13" idx="2"/>
              <a:endCxn id="16" idx="0"/>
            </p:cNvCxnSpPr>
            <p:nvPr/>
          </p:nvCxnSpPr>
          <p:spPr>
            <a:xfrm flipH="1">
              <a:off x="3632836" y="2826317"/>
              <a:ext cx="1251266" cy="1449601"/>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229E47C0-537F-4DE4-9F3D-5DCFA5009FA3}"/>
                </a:ext>
              </a:extLst>
            </p:cNvPr>
            <p:cNvCxnSpPr>
              <a:stCxn id="10" idx="2"/>
              <a:endCxn id="12" idx="0"/>
            </p:cNvCxnSpPr>
            <p:nvPr/>
          </p:nvCxnSpPr>
          <p:spPr>
            <a:xfrm>
              <a:off x="3858259" y="1116147"/>
              <a:ext cx="2499993" cy="165805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CA656A53-69D7-45EC-A78A-CB51CAE84E47}"/>
                </a:ext>
              </a:extLst>
            </p:cNvPr>
            <p:cNvCxnSpPr>
              <a:stCxn id="10" idx="2"/>
              <a:endCxn id="13" idx="0"/>
            </p:cNvCxnSpPr>
            <p:nvPr/>
          </p:nvCxnSpPr>
          <p:spPr>
            <a:xfrm>
              <a:off x="3858259" y="1116147"/>
              <a:ext cx="1025843" cy="99825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83675D8D-C3E8-480C-BED5-67BD341FC7AB}"/>
                </a:ext>
              </a:extLst>
            </p:cNvPr>
            <p:cNvCxnSpPr>
              <a:stCxn id="10" idx="2"/>
              <a:endCxn id="14" idx="0"/>
            </p:cNvCxnSpPr>
            <p:nvPr/>
          </p:nvCxnSpPr>
          <p:spPr>
            <a:xfrm flipH="1">
              <a:off x="2508035" y="1116147"/>
              <a:ext cx="1350224" cy="1666449"/>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27EE1AFC-8385-492E-99AF-4B6418405806}"/>
                </a:ext>
              </a:extLst>
            </p:cNvPr>
            <p:cNvCxnSpPr>
              <a:stCxn id="12" idx="2"/>
              <a:endCxn id="15" idx="0"/>
            </p:cNvCxnSpPr>
            <p:nvPr/>
          </p:nvCxnSpPr>
          <p:spPr>
            <a:xfrm>
              <a:off x="6358252" y="3212300"/>
              <a:ext cx="494981" cy="2528494"/>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BF871E7B-CE41-4244-BABF-F660D52DA7EF}"/>
                </a:ext>
              </a:extLst>
            </p:cNvPr>
            <p:cNvSpPr txBox="1">
              <a:spLocks noChangeAspect="1"/>
            </p:cNvSpPr>
            <p:nvPr/>
          </p:nvSpPr>
          <p:spPr>
            <a:xfrm>
              <a:off x="8763422" y="2874310"/>
              <a:ext cx="1905000" cy="1016531"/>
            </a:xfrm>
            <a:prstGeom prst="rect">
              <a:avLst/>
            </a:prstGeom>
            <a:noFill/>
          </p:spPr>
          <p:txBody>
            <a:bodyPr wrap="square" rtlCol="0">
              <a:spAutoFit/>
            </a:bodyPr>
            <a:lstStyle/>
            <a:p>
              <a:pPr algn="ctr"/>
              <a:r>
                <a:rPr lang="en-GB" sz="1000" dirty="0">
                  <a:latin typeface="Times New Roman" panose="02020603050405020304" pitchFamily="18" charset="0"/>
                  <a:cs typeface="Times New Roman" panose="02020603050405020304" pitchFamily="18" charset="0"/>
                </a:rPr>
                <a:t>Engineering, Procurement &amp; Construction (EPC)</a:t>
              </a:r>
              <a:endParaRPr lang="en-US" sz="1000" dirty="0">
                <a:latin typeface="Times New Roman" panose="02020603050405020304" pitchFamily="18" charset="0"/>
                <a:cs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xmlns="" id="{2E94806C-BDA0-4E64-8D8F-12AE6C2F3AC5}"/>
                </a:ext>
              </a:extLst>
            </p:cNvPr>
            <p:cNvCxnSpPr>
              <a:stCxn id="11" idx="2"/>
              <a:endCxn id="24" idx="0"/>
            </p:cNvCxnSpPr>
            <p:nvPr/>
          </p:nvCxnSpPr>
          <p:spPr>
            <a:xfrm>
              <a:off x="9700261" y="1126107"/>
              <a:ext cx="15660" cy="174820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1DF33BB5-CDE7-43FA-A101-C79D05F54390}"/>
                </a:ext>
              </a:extLst>
            </p:cNvPr>
            <p:cNvCxnSpPr>
              <a:stCxn id="24" idx="2"/>
              <a:endCxn id="15" idx="0"/>
            </p:cNvCxnSpPr>
            <p:nvPr/>
          </p:nvCxnSpPr>
          <p:spPr>
            <a:xfrm flipH="1">
              <a:off x="6853233" y="3890840"/>
              <a:ext cx="2862689" cy="184995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14302B5E-A5BD-4EB4-8AFC-D9189FF1B7C2}"/>
                </a:ext>
              </a:extLst>
            </p:cNvPr>
            <p:cNvCxnSpPr>
              <a:cxnSpLocks/>
            </p:cNvCxnSpPr>
            <p:nvPr/>
          </p:nvCxnSpPr>
          <p:spPr>
            <a:xfrm>
              <a:off x="11107420" y="3911116"/>
              <a:ext cx="0" cy="2562718"/>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714268CF-B50D-4DF7-8E2C-1AD388C14379}"/>
                </a:ext>
              </a:extLst>
            </p:cNvPr>
            <p:cNvSpPr txBox="1"/>
            <p:nvPr/>
          </p:nvSpPr>
          <p:spPr>
            <a:xfrm>
              <a:off x="102960" y="373347"/>
              <a:ext cx="1318770" cy="708491"/>
            </a:xfrm>
            <a:prstGeom prst="rect">
              <a:avLst/>
            </a:prstGeom>
            <a:noFill/>
          </p:spPr>
          <p:txBody>
            <a:bodyPr wrap="square" rtlCol="0">
              <a:spAutoFit/>
            </a:bodyPr>
            <a:lstStyle/>
            <a:p>
              <a:pPr algn="ctr"/>
              <a:r>
                <a:rPr lang="en-GB" sz="1000" b="1" i="1" dirty="0">
                  <a:latin typeface="Times New Roman" panose="02020603050405020304" pitchFamily="18" charset="0"/>
                  <a:cs typeface="Times New Roman" panose="02020603050405020304" pitchFamily="18" charset="0"/>
                </a:rPr>
                <a:t>Financing method</a:t>
              </a:r>
              <a:endParaRPr lang="en-US" sz="1000" b="1" i="1"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FAED9D4A-54A5-4867-A35B-7B93595367D1}"/>
                </a:ext>
              </a:extLst>
            </p:cNvPr>
            <p:cNvSpPr txBox="1"/>
            <p:nvPr/>
          </p:nvSpPr>
          <p:spPr>
            <a:xfrm>
              <a:off x="217486" y="2227369"/>
              <a:ext cx="1103839" cy="708491"/>
            </a:xfrm>
            <a:prstGeom prst="rect">
              <a:avLst/>
            </a:prstGeom>
            <a:noFill/>
          </p:spPr>
          <p:txBody>
            <a:bodyPr wrap="square" rtlCol="0">
              <a:spAutoFit/>
            </a:bodyPr>
            <a:lstStyle/>
            <a:p>
              <a:pPr algn="ctr"/>
              <a:r>
                <a:rPr lang="en-GB" sz="1000" b="1" i="1" dirty="0">
                  <a:latin typeface="Times New Roman" panose="02020603050405020304" pitchFamily="18" charset="0"/>
                  <a:cs typeface="Times New Roman" panose="02020603050405020304" pitchFamily="18" charset="0"/>
                </a:rPr>
                <a:t>Delivery models</a:t>
              </a:r>
              <a:endParaRPr lang="en-US" sz="1000" b="1" i="1"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42F88838-9B03-4762-8E06-795090ECFD69}"/>
                </a:ext>
              </a:extLst>
            </p:cNvPr>
            <p:cNvSpPr txBox="1"/>
            <p:nvPr/>
          </p:nvSpPr>
          <p:spPr>
            <a:xfrm>
              <a:off x="208753" y="4886748"/>
              <a:ext cx="1058707" cy="711915"/>
            </a:xfrm>
            <a:prstGeom prst="rect">
              <a:avLst/>
            </a:prstGeom>
            <a:noFill/>
          </p:spPr>
          <p:txBody>
            <a:bodyPr wrap="square" rtlCol="0">
              <a:spAutoFit/>
            </a:bodyPr>
            <a:lstStyle/>
            <a:p>
              <a:pPr algn="ctr"/>
              <a:r>
                <a:rPr lang="en-GB" sz="1000" b="1" i="1" dirty="0">
                  <a:latin typeface="Times New Roman" panose="02020603050405020304" pitchFamily="18" charset="0"/>
                  <a:cs typeface="Times New Roman" panose="02020603050405020304" pitchFamily="18" charset="0"/>
                </a:rPr>
                <a:t>Contract power</a:t>
              </a:r>
              <a:endParaRPr lang="en-US" sz="1000" b="1" i="1"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B0C78A3C-FD0B-4886-9039-FAC1D4934A96}"/>
                </a:ext>
              </a:extLst>
            </p:cNvPr>
            <p:cNvSpPr txBox="1"/>
            <p:nvPr/>
          </p:nvSpPr>
          <p:spPr>
            <a:xfrm>
              <a:off x="11134826" y="1142342"/>
              <a:ext cx="1091987" cy="1040489"/>
            </a:xfrm>
            <a:prstGeom prst="rect">
              <a:avLst/>
            </a:prstGeom>
            <a:noFill/>
          </p:spPr>
          <p:txBody>
            <a:bodyPr wrap="square" rtlCol="0">
              <a:spAutoFit/>
            </a:bodyPr>
            <a:lstStyle/>
            <a:p>
              <a:pPr algn="ctr"/>
              <a:r>
                <a:rPr lang="en-GB" sz="800" dirty="0">
                  <a:latin typeface="Times New Roman" panose="02020603050405020304" pitchFamily="18" charset="0"/>
                  <a:cs typeface="Times New Roman" panose="02020603050405020304" pitchFamily="18" charset="0"/>
                </a:rPr>
                <a:t>Contractor required to price a </a:t>
              </a:r>
              <a:r>
                <a:rPr lang="en-GB" sz="800" i="1" dirty="0">
                  <a:latin typeface="Times New Roman" panose="02020603050405020304" pitchFamily="18" charset="0"/>
                  <a:cs typeface="Times New Roman" panose="02020603050405020304" pitchFamily="18" charset="0"/>
                </a:rPr>
                <a:t>narrow </a:t>
              </a:r>
              <a:r>
                <a:rPr lang="en-GB" sz="800" dirty="0">
                  <a:latin typeface="Times New Roman" panose="02020603050405020304" pitchFamily="18" charset="0"/>
                  <a:cs typeface="Times New Roman" panose="02020603050405020304" pitchFamily="18" charset="0"/>
                </a:rPr>
                <a:t>scope</a:t>
              </a:r>
              <a:endParaRPr lang="en-US" sz="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F6561F95-D703-4704-9918-50A41B8F1FE4}"/>
                </a:ext>
              </a:extLst>
            </p:cNvPr>
            <p:cNvSpPr txBox="1"/>
            <p:nvPr/>
          </p:nvSpPr>
          <p:spPr>
            <a:xfrm>
              <a:off x="11181716" y="5981392"/>
              <a:ext cx="838199" cy="821439"/>
            </a:xfrm>
            <a:prstGeom prst="rect">
              <a:avLst/>
            </a:prstGeom>
            <a:noFill/>
          </p:spPr>
          <p:txBody>
            <a:bodyPr wrap="square" rtlCol="0">
              <a:spAutoFit/>
            </a:bodyPr>
            <a:lstStyle/>
            <a:p>
              <a:pPr algn="ctr"/>
              <a:r>
                <a:rPr lang="en-GB" sz="800" i="1" dirty="0">
                  <a:latin typeface="Times New Roman" panose="02020603050405020304" pitchFamily="18" charset="0"/>
                  <a:cs typeface="Times New Roman" panose="02020603050405020304" pitchFamily="18" charset="0"/>
                </a:rPr>
                <a:t>…</a:t>
              </a:r>
              <a:r>
                <a:rPr lang="en-GB" sz="800" dirty="0">
                  <a:latin typeface="Times New Roman" panose="02020603050405020304" pitchFamily="18" charset="0"/>
                  <a:cs typeface="Times New Roman" panose="02020603050405020304" pitchFamily="18" charset="0"/>
                </a:rPr>
                <a:t>A </a:t>
              </a:r>
              <a:r>
                <a:rPr lang="en-GB" sz="800" i="1" dirty="0">
                  <a:latin typeface="Times New Roman" panose="02020603050405020304" pitchFamily="18" charset="0"/>
                  <a:cs typeface="Times New Roman" panose="02020603050405020304" pitchFamily="18" charset="0"/>
                </a:rPr>
                <a:t>high powered</a:t>
              </a:r>
              <a:r>
                <a:rPr lang="en-GB" sz="800" dirty="0">
                  <a:latin typeface="Times New Roman" panose="02020603050405020304" pitchFamily="18" charset="0"/>
                  <a:cs typeface="Times New Roman" panose="02020603050405020304" pitchFamily="18" charset="0"/>
                </a:rPr>
                <a:t> contract</a:t>
              </a:r>
              <a:endParaRPr lang="en-US" sz="800" dirty="0">
                <a:latin typeface="Times New Roman" panose="02020603050405020304" pitchFamily="18" charset="0"/>
                <a:cs typeface="Times New Roman" panose="02020603050405020304" pitchFamily="18" charset="0"/>
              </a:endParaRPr>
            </a:p>
          </p:txBody>
        </p:sp>
        <p:cxnSp>
          <p:nvCxnSpPr>
            <p:cNvPr id="33" name="Straight Arrow Connector 32">
              <a:extLst>
                <a:ext uri="{FF2B5EF4-FFF2-40B4-BE49-F238E27FC236}">
                  <a16:creationId xmlns:a16="http://schemas.microsoft.com/office/drawing/2014/main" xmlns="" id="{4E8CFCA9-F0A9-4C08-970E-4922930FA60E}"/>
                </a:ext>
              </a:extLst>
            </p:cNvPr>
            <p:cNvCxnSpPr>
              <a:cxnSpLocks/>
              <a:stCxn id="12" idx="2"/>
              <a:endCxn id="16" idx="0"/>
            </p:cNvCxnSpPr>
            <p:nvPr/>
          </p:nvCxnSpPr>
          <p:spPr>
            <a:xfrm flipH="1">
              <a:off x="3632836" y="3212300"/>
              <a:ext cx="2725416" cy="1063618"/>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0E28B2AC-B171-451D-B4A4-C25052676F22}"/>
                </a:ext>
              </a:extLst>
            </p:cNvPr>
            <p:cNvSpPr txBox="1">
              <a:spLocks noChangeAspect="1"/>
            </p:cNvSpPr>
            <p:nvPr/>
          </p:nvSpPr>
          <p:spPr>
            <a:xfrm>
              <a:off x="2631864" y="2110158"/>
              <a:ext cx="1905003" cy="438100"/>
            </a:xfrm>
            <a:prstGeom prst="rect">
              <a:avLst/>
            </a:prstGeom>
            <a:noFill/>
          </p:spPr>
          <p:txBody>
            <a:bodyPr wrap="square" rtlCol="0">
              <a:spAutoFit/>
            </a:bodyPr>
            <a:lstStyle/>
            <a:p>
              <a:pPr algn="ctr"/>
              <a:r>
                <a:rPr lang="en-GB" sz="1000" dirty="0">
                  <a:latin typeface="Times New Roman" panose="02020603050405020304" pitchFamily="18" charset="0"/>
                  <a:cs typeface="Times New Roman" panose="02020603050405020304" pitchFamily="18" charset="0"/>
                </a:rPr>
                <a:t> ECI (Phase 2)</a:t>
              </a:r>
              <a:endParaRPr lang="en-US" sz="1000" dirty="0">
                <a:latin typeface="Times New Roman" panose="02020603050405020304" pitchFamily="18" charset="0"/>
                <a:cs typeface="Times New Roman" panose="02020603050405020304" pitchFamily="18" charset="0"/>
              </a:endParaRPr>
            </a:p>
          </p:txBody>
        </p:sp>
        <p:cxnSp>
          <p:nvCxnSpPr>
            <p:cNvPr id="35" name="Straight Arrow Connector 34">
              <a:extLst>
                <a:ext uri="{FF2B5EF4-FFF2-40B4-BE49-F238E27FC236}">
                  <a16:creationId xmlns:a16="http://schemas.microsoft.com/office/drawing/2014/main" xmlns="" id="{20E3F435-9AD9-46FD-A0B4-0343B581E6A9}"/>
                </a:ext>
              </a:extLst>
            </p:cNvPr>
            <p:cNvCxnSpPr>
              <a:cxnSpLocks/>
              <a:stCxn id="34" idx="2"/>
              <a:endCxn id="15" idx="0"/>
            </p:cNvCxnSpPr>
            <p:nvPr/>
          </p:nvCxnSpPr>
          <p:spPr>
            <a:xfrm>
              <a:off x="3584365" y="2548259"/>
              <a:ext cx="3268868" cy="3192534"/>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BC2B36E3-A89E-4679-887E-77A9A5991464}"/>
                </a:ext>
              </a:extLst>
            </p:cNvPr>
            <p:cNvCxnSpPr>
              <a:cxnSpLocks/>
              <a:stCxn id="34" idx="2"/>
              <a:endCxn id="16" idx="0"/>
            </p:cNvCxnSpPr>
            <p:nvPr/>
          </p:nvCxnSpPr>
          <p:spPr>
            <a:xfrm>
              <a:off x="3584365" y="2548259"/>
              <a:ext cx="48471" cy="1727658"/>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DA536F44-219C-41B6-B7CA-942AA8E5E702}"/>
                </a:ext>
              </a:extLst>
            </p:cNvPr>
            <p:cNvCxnSpPr>
              <a:stCxn id="10" idx="2"/>
              <a:endCxn id="24" idx="0"/>
            </p:cNvCxnSpPr>
            <p:nvPr/>
          </p:nvCxnSpPr>
          <p:spPr>
            <a:xfrm>
              <a:off x="3858261" y="1116147"/>
              <a:ext cx="5857662" cy="1758162"/>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xmlns="" id="{614F0F8C-4409-417F-9FFC-7ADF61295CC6}"/>
                </a:ext>
              </a:extLst>
            </p:cNvPr>
            <p:cNvSpPr txBox="1">
              <a:spLocks noChangeAspect="1"/>
            </p:cNvSpPr>
            <p:nvPr/>
          </p:nvSpPr>
          <p:spPr>
            <a:xfrm>
              <a:off x="1023938" y="1563494"/>
              <a:ext cx="1905003" cy="438100"/>
            </a:xfrm>
            <a:prstGeom prst="rect">
              <a:avLst/>
            </a:prstGeom>
            <a:noFill/>
          </p:spPr>
          <p:txBody>
            <a:bodyPr wrap="square" rtlCol="0">
              <a:spAutoFit/>
            </a:bodyPr>
            <a:lstStyle/>
            <a:p>
              <a:pPr algn="ctr"/>
              <a:r>
                <a:rPr lang="en-GB" sz="1000" dirty="0">
                  <a:latin typeface="Times New Roman" panose="02020603050405020304" pitchFamily="18" charset="0"/>
                  <a:cs typeface="Times New Roman" panose="02020603050405020304" pitchFamily="18" charset="0"/>
                </a:rPr>
                <a:t> ECI (Phase 1)</a:t>
              </a:r>
              <a:endParaRPr lang="en-US" sz="10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xmlns="" id="{5A2B775D-52DD-4F0F-BF53-164FB3C9FCAA}"/>
                </a:ext>
              </a:extLst>
            </p:cNvPr>
            <p:cNvSpPr txBox="1">
              <a:spLocks noChangeAspect="1"/>
            </p:cNvSpPr>
            <p:nvPr/>
          </p:nvSpPr>
          <p:spPr>
            <a:xfrm>
              <a:off x="1030265" y="3892432"/>
              <a:ext cx="2284960" cy="438100"/>
            </a:xfrm>
            <a:prstGeom prst="rect">
              <a:avLst/>
            </a:prstGeom>
            <a:noFill/>
          </p:spPr>
          <p:txBody>
            <a:bodyPr wrap="square" rtlCol="0">
              <a:spAutoFit/>
            </a:bodyPr>
            <a:lstStyle/>
            <a:p>
              <a:pPr algn="ctr"/>
              <a:r>
                <a:rPr lang="en-GB" sz="1000" dirty="0">
                  <a:latin typeface="Times New Roman" panose="02020603050405020304" pitchFamily="18" charset="0"/>
                  <a:cs typeface="Times New Roman" panose="02020603050405020304" pitchFamily="18" charset="0"/>
                </a:rPr>
                <a:t>Non-price competition</a:t>
              </a:r>
              <a:endParaRPr lang="en-US" sz="1000" dirty="0">
                <a:latin typeface="Times New Roman" panose="02020603050405020304" pitchFamily="18" charset="0"/>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xmlns="" id="{C2D40B58-3EB7-4EA5-92FB-DA1C80FFB75B}"/>
                </a:ext>
              </a:extLst>
            </p:cNvPr>
            <p:cNvCxnSpPr>
              <a:stCxn id="10" idx="2"/>
              <a:endCxn id="38" idx="0"/>
            </p:cNvCxnSpPr>
            <p:nvPr/>
          </p:nvCxnSpPr>
          <p:spPr>
            <a:xfrm flipH="1">
              <a:off x="1976439" y="1116147"/>
              <a:ext cx="1881820" cy="447347"/>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FB39DE0D-3FE4-4CBF-9A4D-5A4FF6BDF393}"/>
                </a:ext>
              </a:extLst>
            </p:cNvPr>
            <p:cNvCxnSpPr>
              <a:endCxn id="39" idx="0"/>
            </p:cNvCxnSpPr>
            <p:nvPr/>
          </p:nvCxnSpPr>
          <p:spPr>
            <a:xfrm>
              <a:off x="1976439" y="1934622"/>
              <a:ext cx="196306" cy="195781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DF83DA7E-C1B2-4411-A491-D83D78931BE5}"/>
                </a:ext>
              </a:extLst>
            </p:cNvPr>
            <p:cNvSpPr txBox="1"/>
            <p:nvPr/>
          </p:nvSpPr>
          <p:spPr>
            <a:xfrm>
              <a:off x="11051226" y="3303031"/>
              <a:ext cx="1091987" cy="383339"/>
            </a:xfrm>
            <a:prstGeom prst="rect">
              <a:avLst/>
            </a:prstGeom>
            <a:noFill/>
          </p:spPr>
          <p:txBody>
            <a:bodyPr wrap="square" rtlCol="0">
              <a:spAutoFit/>
            </a:bodyPr>
            <a:lstStyle/>
            <a:p>
              <a:pPr algn="ctr"/>
              <a:r>
                <a:rPr lang="en-GB" sz="800" i="1" dirty="0">
                  <a:latin typeface="Times New Roman" panose="02020603050405020304" pitchFamily="18" charset="0"/>
                  <a:cs typeface="Times New Roman" panose="02020603050405020304" pitchFamily="18" charset="0"/>
                </a:rPr>
                <a:t>.. A wide </a:t>
              </a:r>
              <a:r>
                <a:rPr lang="en-GB" sz="800" dirty="0">
                  <a:latin typeface="Times New Roman" panose="02020603050405020304" pitchFamily="18" charset="0"/>
                  <a:cs typeface="Times New Roman" panose="02020603050405020304" pitchFamily="18" charset="0"/>
                </a:rPr>
                <a:t>scope</a:t>
              </a:r>
              <a:endParaRPr lang="en-US" sz="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14B0202A-F0A9-441A-B9F7-8207D2261026}"/>
                </a:ext>
              </a:extLst>
            </p:cNvPr>
            <p:cNvSpPr txBox="1"/>
            <p:nvPr/>
          </p:nvSpPr>
          <p:spPr>
            <a:xfrm>
              <a:off x="1267461" y="6473835"/>
              <a:ext cx="9674861" cy="438100"/>
            </a:xfrm>
            <a:prstGeom prst="rect">
              <a:avLst/>
            </a:prstGeom>
            <a:noFill/>
          </p:spPr>
          <p:txBody>
            <a:bodyPr wrap="square" rtlCol="0">
              <a:spAutoFit/>
            </a:bodyPr>
            <a:lstStyle/>
            <a:p>
              <a:pPr algn="ctr"/>
              <a:r>
                <a:rPr lang="en-GB" sz="1000" i="1" dirty="0">
                  <a:latin typeface="Times New Roman" panose="02020603050405020304" pitchFamily="18" charset="0"/>
                  <a:cs typeface="Times New Roman" panose="02020603050405020304" pitchFamily="18" charset="0"/>
                </a:rPr>
                <a:t>Note – Solid lines denote predominant choice, with dashed lines representing less common but observed options </a:t>
              </a:r>
              <a:endParaRPr lang="en-US" sz="1000" i="1"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D5E14A56-F897-4920-A730-7A5DEAB165A4}"/>
                </a:ext>
              </a:extLst>
            </p:cNvPr>
            <p:cNvSpPr txBox="1"/>
            <p:nvPr/>
          </p:nvSpPr>
          <p:spPr>
            <a:xfrm>
              <a:off x="11133403" y="3812163"/>
              <a:ext cx="1091987" cy="1040488"/>
            </a:xfrm>
            <a:prstGeom prst="rect">
              <a:avLst/>
            </a:prstGeom>
            <a:noFill/>
          </p:spPr>
          <p:txBody>
            <a:bodyPr wrap="square" rtlCol="0">
              <a:spAutoFit/>
            </a:bodyPr>
            <a:lstStyle/>
            <a:p>
              <a:pPr algn="ctr"/>
              <a:r>
                <a:rPr lang="en-GB" sz="800" dirty="0">
                  <a:latin typeface="Times New Roman" panose="02020603050405020304" pitchFamily="18" charset="0"/>
                  <a:cs typeface="Times New Roman" panose="02020603050405020304" pitchFamily="18" charset="0"/>
                </a:rPr>
                <a:t>Contractor engaged on </a:t>
              </a:r>
              <a:r>
                <a:rPr lang="en-GB" sz="800" i="1" dirty="0">
                  <a:latin typeface="Times New Roman" panose="02020603050405020304" pitchFamily="18" charset="0"/>
                  <a:cs typeface="Times New Roman" panose="02020603050405020304" pitchFamily="18" charset="0"/>
                </a:rPr>
                <a:t>low-powered</a:t>
              </a:r>
              <a:r>
                <a:rPr lang="en-GB" sz="800" dirty="0">
                  <a:latin typeface="Times New Roman" panose="02020603050405020304" pitchFamily="18" charset="0"/>
                  <a:cs typeface="Times New Roman" panose="02020603050405020304" pitchFamily="18" charset="0"/>
                </a:rPr>
                <a:t> contract</a:t>
              </a:r>
              <a:endParaRPr lang="en-US" sz="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xmlns="" id="{D75BBCD2-1FB3-41DF-AC54-3ACAD5170257}"/>
                </a:ext>
              </a:extLst>
            </p:cNvPr>
            <p:cNvSpPr txBox="1">
              <a:spLocks noChangeAspect="1"/>
            </p:cNvSpPr>
            <p:nvPr/>
          </p:nvSpPr>
          <p:spPr>
            <a:xfrm>
              <a:off x="4240028" y="4632181"/>
              <a:ext cx="1550034" cy="708491"/>
            </a:xfrm>
            <a:prstGeom prst="rect">
              <a:avLst/>
            </a:prstGeom>
            <a:noFill/>
          </p:spPr>
          <p:txBody>
            <a:bodyPr wrap="square" rtlCol="0">
              <a:spAutoFit/>
            </a:bodyPr>
            <a:lstStyle/>
            <a:p>
              <a:pPr algn="ctr"/>
              <a:r>
                <a:rPr lang="en-GB" sz="1000" dirty="0">
                  <a:latin typeface="Times New Roman" panose="02020603050405020304" pitchFamily="18" charset="0"/>
                  <a:cs typeface="Times New Roman" panose="02020603050405020304" pitchFamily="18" charset="0"/>
                </a:rPr>
                <a:t>Maximum guaranteed price</a:t>
              </a:r>
              <a:endParaRPr lang="en-US" sz="1000" dirty="0">
                <a:latin typeface="Times New Roman" panose="02020603050405020304" pitchFamily="18" charset="0"/>
                <a:cs typeface="Times New Roman" panose="02020603050405020304" pitchFamily="18" charset="0"/>
              </a:endParaRPr>
            </a:p>
          </p:txBody>
        </p:sp>
        <p:cxnSp>
          <p:nvCxnSpPr>
            <p:cNvPr id="46" name="Straight Arrow Connector 45">
              <a:extLst>
                <a:ext uri="{FF2B5EF4-FFF2-40B4-BE49-F238E27FC236}">
                  <a16:creationId xmlns:a16="http://schemas.microsoft.com/office/drawing/2014/main" xmlns="" id="{D6B97BED-C065-4FA2-9133-BC79B71790CD}"/>
                </a:ext>
              </a:extLst>
            </p:cNvPr>
            <p:cNvCxnSpPr>
              <a:endCxn id="45" idx="0"/>
            </p:cNvCxnSpPr>
            <p:nvPr/>
          </p:nvCxnSpPr>
          <p:spPr>
            <a:xfrm flipH="1">
              <a:off x="5015045" y="3090372"/>
              <a:ext cx="1343211" cy="1541809"/>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FAEB1CE2-6E4E-4384-88F5-D78DA5296B5F}"/>
                </a:ext>
              </a:extLst>
            </p:cNvPr>
            <p:cNvCxnSpPr>
              <a:endCxn id="45" idx="0"/>
            </p:cNvCxnSpPr>
            <p:nvPr/>
          </p:nvCxnSpPr>
          <p:spPr>
            <a:xfrm>
              <a:off x="4884101" y="2637623"/>
              <a:ext cx="130944" cy="1994558"/>
            </a:xfrm>
            <a:prstGeom prst="straightConnector1">
              <a:avLst/>
            </a:prstGeom>
            <a:ln>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93CB3682-36E8-4DAB-89F2-F9C848D9F71E}"/>
                </a:ext>
              </a:extLst>
            </p:cNvPr>
            <p:cNvCxnSpPr>
              <a:endCxn id="45" idx="0"/>
            </p:cNvCxnSpPr>
            <p:nvPr/>
          </p:nvCxnSpPr>
          <p:spPr>
            <a:xfrm>
              <a:off x="3608599" y="2417934"/>
              <a:ext cx="1406446" cy="2214247"/>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solidFill>
                  <a:srgbClr val="003E7E"/>
                </a:solidFill>
                <a:ea typeface="Verdana" panose="020B0604030504040204" pitchFamily="34" charset="0"/>
              </a:rPr>
              <a:t>…which got us to where we are today (</a:t>
            </a:r>
            <a:r>
              <a:rPr lang="en-US" dirty="0" smtClean="0">
                <a:solidFill>
                  <a:srgbClr val="003E7E"/>
                </a:solidFill>
                <a:ea typeface="Verdana" panose="020B0604030504040204" pitchFamily="34" charset="0"/>
              </a:rPr>
              <a:t>I)</a:t>
            </a:r>
            <a:endParaRPr lang="en-US" dirty="0"/>
          </a:p>
        </p:txBody>
      </p:sp>
    </p:spTree>
    <p:extLst>
      <p:ext uri="{BB962C8B-B14F-4D97-AF65-F5344CB8AC3E}">
        <p14:creationId xmlns:p14="http://schemas.microsoft.com/office/powerpoint/2010/main" val="3380076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General">
  <a:themeElements>
    <a:clrScheme name="ITF 1">
      <a:dk1>
        <a:sysClr val="windowText" lastClr="000000"/>
      </a:dk1>
      <a:lt1>
        <a:sysClr val="window" lastClr="FFFFFF"/>
      </a:lt1>
      <a:dk2>
        <a:srgbClr val="01336A"/>
      </a:dk2>
      <a:lt2>
        <a:srgbClr val="8B8B8E"/>
      </a:lt2>
      <a:accent1>
        <a:srgbClr val="0085D0"/>
      </a:accent1>
      <a:accent2>
        <a:srgbClr val="76AE21"/>
      </a:accent2>
      <a:accent3>
        <a:srgbClr val="821C4B"/>
      </a:accent3>
      <a:accent4>
        <a:srgbClr val="E96E19"/>
      </a:accent4>
      <a:accent5>
        <a:srgbClr val="FFCF00"/>
      </a:accent5>
      <a:accent6>
        <a:srgbClr val="76AE21"/>
      </a:accent6>
      <a:hlink>
        <a:srgbClr val="0085D0"/>
      </a:hlink>
      <a:folHlink>
        <a:srgbClr val="8B8B8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3D7E"/>
        </a:solidFill>
        <a:ln>
          <a:noFill/>
        </a:ln>
      </a:spPr>
      <a:bodyPr anchor="ctr"/>
      <a:lstStyle>
        <a:defPPr algn="ctr">
          <a:defRPr dirty="0"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8644</TotalTime>
  <Words>4523</Words>
  <Application>Microsoft Office PowerPoint</Application>
  <PresentationFormat>On-screen Show (16:9)</PresentationFormat>
  <Paragraphs>600</Paragraphs>
  <Slides>44</Slides>
  <Notes>41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PPT_General</vt:lpstr>
      <vt:lpstr> Procurement choices and infrastructure cost</vt:lpstr>
      <vt:lpstr>What we have set out to do in our paper</vt:lpstr>
      <vt:lpstr>Infrastructure procurement began ages ago…</vt:lpstr>
      <vt:lpstr>From Master builder to Design-Bid-Build…</vt:lpstr>
      <vt:lpstr>When should we use high-powered contracts?</vt:lpstr>
      <vt:lpstr>Three procurement dimensions identified </vt:lpstr>
      <vt:lpstr>… fast forward to 20th century</vt:lpstr>
      <vt:lpstr>…but major changes are underway…</vt:lpstr>
      <vt:lpstr>…which got us to where we are today (I)</vt:lpstr>
      <vt:lpstr>…which got us to where we are today (II)</vt:lpstr>
      <vt:lpstr>…which got us to where we are today (III)</vt:lpstr>
      <vt:lpstr>PowerPoint Presentation</vt:lpstr>
      <vt:lpstr>The nature of any contract is risk transfer…</vt:lpstr>
      <vt:lpstr>… on top of that come other challenges</vt:lpstr>
      <vt:lpstr>Theoretical predictions</vt:lpstr>
      <vt:lpstr>The relevance of uncertainty in contracts</vt:lpstr>
      <vt:lpstr>Delivery models and pre-contract info relevance </vt:lpstr>
      <vt:lpstr>PowerPoint Presentation</vt:lpstr>
      <vt:lpstr>Reducing pre-contract uncertainty (I)</vt:lpstr>
      <vt:lpstr>Reducing pre-contract uncertainty (II)</vt:lpstr>
      <vt:lpstr>PowerPoint Presentation</vt:lpstr>
      <vt:lpstr>Small size (“simple”) contracts</vt:lpstr>
      <vt:lpstr>Small size (“simple”) contracts</vt:lpstr>
      <vt:lpstr>Can we assume the same for large contracts?</vt:lpstr>
      <vt:lpstr>Large contracts and cost overruns</vt:lpstr>
      <vt:lpstr>PowerPoint Presentation</vt:lpstr>
      <vt:lpstr>Large EPC contracts do perform better</vt:lpstr>
      <vt:lpstr>Relative cost of high v low power contracts</vt:lpstr>
      <vt:lpstr>Key points in summary</vt:lpstr>
      <vt:lpstr>Dealing with uncertainty in contracts…</vt:lpstr>
      <vt:lpstr>A future for procurement </vt:lpstr>
      <vt:lpstr>How are major projects procured today?</vt:lpstr>
      <vt:lpstr>Promoting a new approach to procurement</vt:lpstr>
      <vt:lpstr>What theory says about planning the contract…</vt:lpstr>
      <vt:lpstr>Completing the NIE/contract theory view</vt:lpstr>
      <vt:lpstr>Integrative framework –re-crafting planning the contract/s in the case of the single alliance contract into 4 contracts…</vt:lpstr>
      <vt:lpstr>Live trials of new Procurement Decision Tool (funded by Infrastructure Australia and Austroads)</vt:lpstr>
      <vt:lpstr>For more information contact</vt:lpstr>
      <vt:lpstr>Reserve slides</vt:lpstr>
      <vt:lpstr>Contract theory predictions in a nutshell (I)</vt:lpstr>
      <vt:lpstr>Contract theory predictions in a nutshell (II)</vt:lpstr>
      <vt:lpstr>Auction theory</vt:lpstr>
      <vt:lpstr>High-powered incentives and risk?</vt:lpstr>
      <vt:lpstr>Auction theory v conventional fin. economics</vt:lpstr>
    </vt:vector>
  </TitlesOfParts>
  <Company>ECMT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Consecte modigni scipsusci eugiametuer accum</dc:title>
  <dc:creator>kloth_m</dc:creator>
  <cp:lastModifiedBy>MAKOVSEK Dejan, ITF/RPA</cp:lastModifiedBy>
  <cp:revision>952</cp:revision>
  <cp:lastPrinted>2018-02-28T09:12:14Z</cp:lastPrinted>
  <dcterms:created xsi:type="dcterms:W3CDTF">2012-11-29T15:18:07Z</dcterms:created>
  <dcterms:modified xsi:type="dcterms:W3CDTF">2019-11-18T10:30:03Z</dcterms:modified>
</cp:coreProperties>
</file>