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notesSlides/notesSlide3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  <p:sldMasterId id="2147483719" r:id="rId2"/>
    <p:sldMasterId id="2147483727" r:id="rId3"/>
    <p:sldMasterId id="2147483729" r:id="rId4"/>
  </p:sldMasterIdLst>
  <p:notesMasterIdLst>
    <p:notesMasterId r:id="rId48"/>
  </p:notesMasterIdLst>
  <p:sldIdLst>
    <p:sldId id="285" r:id="rId5"/>
    <p:sldId id="396" r:id="rId6"/>
    <p:sldId id="431" r:id="rId7"/>
    <p:sldId id="419" r:id="rId8"/>
    <p:sldId id="355" r:id="rId9"/>
    <p:sldId id="340" r:id="rId10"/>
    <p:sldId id="422" r:id="rId11"/>
    <p:sldId id="423" r:id="rId12"/>
    <p:sldId id="273" r:id="rId13"/>
    <p:sldId id="434" r:id="rId14"/>
    <p:sldId id="395" r:id="rId15"/>
    <p:sldId id="402" r:id="rId16"/>
    <p:sldId id="403" r:id="rId17"/>
    <p:sldId id="404" r:id="rId18"/>
    <p:sldId id="382" r:id="rId19"/>
    <p:sldId id="381" r:id="rId20"/>
    <p:sldId id="380" r:id="rId21"/>
    <p:sldId id="302" r:id="rId22"/>
    <p:sldId id="384" r:id="rId23"/>
    <p:sldId id="415" r:id="rId24"/>
    <p:sldId id="420" r:id="rId25"/>
    <p:sldId id="416" r:id="rId26"/>
    <p:sldId id="433" r:id="rId27"/>
    <p:sldId id="432" r:id="rId28"/>
    <p:sldId id="411" r:id="rId29"/>
    <p:sldId id="407" r:id="rId30"/>
    <p:sldId id="408" r:id="rId31"/>
    <p:sldId id="409" r:id="rId32"/>
    <p:sldId id="410" r:id="rId33"/>
    <p:sldId id="435" r:id="rId34"/>
    <p:sldId id="342" r:id="rId35"/>
    <p:sldId id="391" r:id="rId36"/>
    <p:sldId id="386" r:id="rId37"/>
    <p:sldId id="374" r:id="rId38"/>
    <p:sldId id="425" r:id="rId39"/>
    <p:sldId id="427" r:id="rId40"/>
    <p:sldId id="429" r:id="rId41"/>
    <p:sldId id="428" r:id="rId42"/>
    <p:sldId id="377" r:id="rId43"/>
    <p:sldId id="376" r:id="rId44"/>
    <p:sldId id="394" r:id="rId45"/>
    <p:sldId id="365" r:id="rId46"/>
    <p:sldId id="27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2868" autoAdjust="0"/>
  </p:normalViewPr>
  <p:slideViewPr>
    <p:cSldViewPr snapToGrid="0">
      <p:cViewPr varScale="1">
        <p:scale>
          <a:sx n="97" d="100"/>
          <a:sy n="97" d="100"/>
        </p:scale>
        <p:origin x="82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CPI%20Research%20Data\JDPower\Analysis\scaleResampling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CPI%20Research%20Data\JDPower\JD_PRESENTATIONS\CRIW\ChartPre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CPI%20Research%20Data\JDPower\JD_PRESENTATIONS\CRIW\ChartPr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CPI%20Research%20Data\JDPower\BW_Program\IndexResults\CPINochangeov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CPI</c:v>
                </c:pt>
                <c:pt idx="1">
                  <c:v>JDPower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1500</c:v>
                </c:pt>
                <c:pt idx="1">
                  <c:v>425085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01168"/>
        <c:axId val="138500608"/>
      </c:barChart>
      <c:catAx>
        <c:axId val="1385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alpha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00608"/>
        <c:crosses val="autoZero"/>
        <c:auto val="1"/>
        <c:lblAlgn val="ctr"/>
        <c:lblOffset val="100"/>
        <c:noMultiLvlLbl val="0"/>
      </c:catAx>
      <c:valAx>
        <c:axId val="138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Number of Observations/Month</a:t>
                </a:r>
                <a:endParaRPr lang="en-US" sz="2000" dirty="0">
                  <a:solidFill>
                    <a:srgbClr val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01168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YOY (Tornqvist)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YOYindexes!$C$2:$C$89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99.287000000000006</c:v>
                </c:pt>
                <c:pt idx="6">
                  <c:v>99.183999999999997</c:v>
                </c:pt>
                <c:pt idx="7">
                  <c:v>98.997</c:v>
                </c:pt>
                <c:pt idx="8">
                  <c:v>98.709000000000003</c:v>
                </c:pt>
                <c:pt idx="9">
                  <c:v>98.415999999999997</c:v>
                </c:pt>
                <c:pt idx="10">
                  <c:v>98.197999999999993</c:v>
                </c:pt>
                <c:pt idx="11">
                  <c:v>97.965000000000003</c:v>
                </c:pt>
                <c:pt idx="12">
                  <c:v>97.698999999999998</c:v>
                </c:pt>
                <c:pt idx="13">
                  <c:v>97.534000000000006</c:v>
                </c:pt>
                <c:pt idx="14">
                  <c:v>97.462000000000003</c:v>
                </c:pt>
                <c:pt idx="15">
                  <c:v>97.375</c:v>
                </c:pt>
                <c:pt idx="16">
                  <c:v>97.405000000000001</c:v>
                </c:pt>
                <c:pt idx="17">
                  <c:v>97.427999999999997</c:v>
                </c:pt>
                <c:pt idx="18">
                  <c:v>97.350999999999999</c:v>
                </c:pt>
                <c:pt idx="19">
                  <c:v>97.286000000000001</c:v>
                </c:pt>
                <c:pt idx="20">
                  <c:v>97.447000000000003</c:v>
                </c:pt>
                <c:pt idx="21">
                  <c:v>97.882000000000005</c:v>
                </c:pt>
                <c:pt idx="22">
                  <c:v>98.244</c:v>
                </c:pt>
                <c:pt idx="23">
                  <c:v>98.638999999999996</c:v>
                </c:pt>
                <c:pt idx="24">
                  <c:v>99.09</c:v>
                </c:pt>
                <c:pt idx="25">
                  <c:v>99.522000000000006</c:v>
                </c:pt>
                <c:pt idx="26">
                  <c:v>99.89</c:v>
                </c:pt>
                <c:pt idx="27">
                  <c:v>100.286</c:v>
                </c:pt>
                <c:pt idx="28">
                  <c:v>100.61199999999999</c:v>
                </c:pt>
                <c:pt idx="29">
                  <c:v>100.89700000000001</c:v>
                </c:pt>
                <c:pt idx="30">
                  <c:v>101.164</c:v>
                </c:pt>
                <c:pt idx="31">
                  <c:v>101.449</c:v>
                </c:pt>
                <c:pt idx="32">
                  <c:v>101.673</c:v>
                </c:pt>
                <c:pt idx="33">
                  <c:v>101.727</c:v>
                </c:pt>
                <c:pt idx="34">
                  <c:v>101.83799999999999</c:v>
                </c:pt>
                <c:pt idx="35">
                  <c:v>101.922</c:v>
                </c:pt>
                <c:pt idx="36">
                  <c:v>101.967</c:v>
                </c:pt>
                <c:pt idx="37">
                  <c:v>102.012</c:v>
                </c:pt>
                <c:pt idx="38">
                  <c:v>102.069</c:v>
                </c:pt>
                <c:pt idx="39">
                  <c:v>102.169</c:v>
                </c:pt>
                <c:pt idx="40">
                  <c:v>102.33</c:v>
                </c:pt>
                <c:pt idx="41">
                  <c:v>102.57899999999999</c:v>
                </c:pt>
                <c:pt idx="42">
                  <c:v>102.84</c:v>
                </c:pt>
                <c:pt idx="43">
                  <c:v>103.10899999999999</c:v>
                </c:pt>
                <c:pt idx="44">
                  <c:v>103.36799999999999</c:v>
                </c:pt>
                <c:pt idx="45">
                  <c:v>103.611</c:v>
                </c:pt>
                <c:pt idx="46">
                  <c:v>103.815</c:v>
                </c:pt>
                <c:pt idx="47">
                  <c:v>104.01900000000001</c:v>
                </c:pt>
                <c:pt idx="48">
                  <c:v>104.229</c:v>
                </c:pt>
                <c:pt idx="49">
                  <c:v>104.42100000000001</c:v>
                </c:pt>
                <c:pt idx="50">
                  <c:v>104.583</c:v>
                </c:pt>
                <c:pt idx="51">
                  <c:v>104.708</c:v>
                </c:pt>
                <c:pt idx="52">
                  <c:v>104.773</c:v>
                </c:pt>
                <c:pt idx="53">
                  <c:v>104.755</c:v>
                </c:pt>
                <c:pt idx="54">
                  <c:v>104.762</c:v>
                </c:pt>
                <c:pt idx="55">
                  <c:v>104.73699999999999</c:v>
                </c:pt>
                <c:pt idx="56">
                  <c:v>104.73399999999999</c:v>
                </c:pt>
                <c:pt idx="57">
                  <c:v>104.762</c:v>
                </c:pt>
                <c:pt idx="58">
                  <c:v>104.79300000000001</c:v>
                </c:pt>
                <c:pt idx="59">
                  <c:v>104.836</c:v>
                </c:pt>
                <c:pt idx="60">
                  <c:v>104.87</c:v>
                </c:pt>
                <c:pt idx="61">
                  <c:v>104.91500000000001</c:v>
                </c:pt>
                <c:pt idx="62">
                  <c:v>104.95699999999999</c:v>
                </c:pt>
                <c:pt idx="63">
                  <c:v>104.977</c:v>
                </c:pt>
                <c:pt idx="64">
                  <c:v>104.998</c:v>
                </c:pt>
                <c:pt idx="65">
                  <c:v>105.005</c:v>
                </c:pt>
                <c:pt idx="66">
                  <c:v>105.01300000000001</c:v>
                </c:pt>
                <c:pt idx="67">
                  <c:v>105.03100000000001</c:v>
                </c:pt>
                <c:pt idx="68">
                  <c:v>105.04600000000001</c:v>
                </c:pt>
                <c:pt idx="69">
                  <c:v>105.06699999999999</c:v>
                </c:pt>
                <c:pt idx="70">
                  <c:v>105.11799999999999</c:v>
                </c:pt>
                <c:pt idx="71">
                  <c:v>105.15300000000001</c:v>
                </c:pt>
                <c:pt idx="72">
                  <c:v>105.19499999999999</c:v>
                </c:pt>
                <c:pt idx="73">
                  <c:v>105.24299999999999</c:v>
                </c:pt>
                <c:pt idx="74">
                  <c:v>105.285</c:v>
                </c:pt>
                <c:pt idx="75">
                  <c:v>105.34099999999999</c:v>
                </c:pt>
                <c:pt idx="76">
                  <c:v>105.38500000000001</c:v>
                </c:pt>
                <c:pt idx="77">
                  <c:v>105.429</c:v>
                </c:pt>
                <c:pt idx="78">
                  <c:v>105.46899999999999</c:v>
                </c:pt>
                <c:pt idx="79">
                  <c:v>105.533</c:v>
                </c:pt>
                <c:pt idx="80">
                  <c:v>105.592</c:v>
                </c:pt>
                <c:pt idx="81">
                  <c:v>105.64400000000001</c:v>
                </c:pt>
                <c:pt idx="82">
                  <c:v>105.706</c:v>
                </c:pt>
                <c:pt idx="83">
                  <c:v>105.771</c:v>
                </c:pt>
                <c:pt idx="84">
                  <c:v>105.81699999999999</c:v>
                </c:pt>
                <c:pt idx="85">
                  <c:v>105.852</c:v>
                </c:pt>
                <c:pt idx="86">
                  <c:v>105.88800000000001</c:v>
                </c:pt>
                <c:pt idx="87">
                  <c:v>105.876</c:v>
                </c:pt>
              </c:numCache>
            </c:numRef>
          </c:val>
          <c:smooth val="0"/>
        </c:ser>
        <c:ser>
          <c:idx val="6"/>
          <c:order val="1"/>
          <c:tx>
            <c:v>YOY (No QA)</c:v>
          </c:tx>
          <c:spPr>
            <a:ln w="508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YOYindexes!$D$2:$D$89</c:f>
              <c:numCache>
                <c:formatCode>General</c:formatCode>
                <c:ptCount val="88"/>
                <c:pt idx="0">
                  <c:v>100</c:v>
                </c:pt>
                <c:pt idx="1">
                  <c:v>99.902000000000001</c:v>
                </c:pt>
                <c:pt idx="2">
                  <c:v>99.766999999999996</c:v>
                </c:pt>
                <c:pt idx="3">
                  <c:v>99.697000000000003</c:v>
                </c:pt>
                <c:pt idx="4">
                  <c:v>99.55</c:v>
                </c:pt>
                <c:pt idx="5">
                  <c:v>99.412999999999997</c:v>
                </c:pt>
                <c:pt idx="6">
                  <c:v>99.337999999999994</c:v>
                </c:pt>
                <c:pt idx="7">
                  <c:v>99.176000000000002</c:v>
                </c:pt>
                <c:pt idx="8">
                  <c:v>98.914000000000001</c:v>
                </c:pt>
                <c:pt idx="9">
                  <c:v>98.649000000000001</c:v>
                </c:pt>
                <c:pt idx="10">
                  <c:v>98.46</c:v>
                </c:pt>
                <c:pt idx="11">
                  <c:v>98.254999999999995</c:v>
                </c:pt>
                <c:pt idx="12">
                  <c:v>98.016999999999996</c:v>
                </c:pt>
                <c:pt idx="13">
                  <c:v>97.884</c:v>
                </c:pt>
                <c:pt idx="14">
                  <c:v>97.844999999999999</c:v>
                </c:pt>
                <c:pt idx="15">
                  <c:v>97.790999999999997</c:v>
                </c:pt>
                <c:pt idx="16">
                  <c:v>97.852000000000004</c:v>
                </c:pt>
                <c:pt idx="17">
                  <c:v>97.908000000000001</c:v>
                </c:pt>
                <c:pt idx="18">
                  <c:v>97.861999999999995</c:v>
                </c:pt>
                <c:pt idx="19">
                  <c:v>97.831999999999994</c:v>
                </c:pt>
                <c:pt idx="20">
                  <c:v>98.025000000000006</c:v>
                </c:pt>
                <c:pt idx="21">
                  <c:v>98.488</c:v>
                </c:pt>
                <c:pt idx="22">
                  <c:v>98.875</c:v>
                </c:pt>
                <c:pt idx="23">
                  <c:v>99.296000000000006</c:v>
                </c:pt>
                <c:pt idx="24">
                  <c:v>99.772000000000006</c:v>
                </c:pt>
                <c:pt idx="25">
                  <c:v>100.226</c:v>
                </c:pt>
                <c:pt idx="26">
                  <c:v>100.61199999999999</c:v>
                </c:pt>
                <c:pt idx="27">
                  <c:v>101.02800000000001</c:v>
                </c:pt>
                <c:pt idx="28">
                  <c:v>101.374</c:v>
                </c:pt>
                <c:pt idx="29">
                  <c:v>101.679</c:v>
                </c:pt>
                <c:pt idx="30">
                  <c:v>101.96599999999999</c:v>
                </c:pt>
                <c:pt idx="31">
                  <c:v>102.274</c:v>
                </c:pt>
                <c:pt idx="32">
                  <c:v>102.52</c:v>
                </c:pt>
                <c:pt idx="33">
                  <c:v>102.593</c:v>
                </c:pt>
                <c:pt idx="34">
                  <c:v>102.723</c:v>
                </c:pt>
                <c:pt idx="35">
                  <c:v>102.825</c:v>
                </c:pt>
                <c:pt idx="36">
                  <c:v>102.88800000000001</c:v>
                </c:pt>
                <c:pt idx="37">
                  <c:v>102.95</c:v>
                </c:pt>
                <c:pt idx="38">
                  <c:v>103.024</c:v>
                </c:pt>
                <c:pt idx="39">
                  <c:v>103.14</c:v>
                </c:pt>
                <c:pt idx="40">
                  <c:v>103.318</c:v>
                </c:pt>
                <c:pt idx="41">
                  <c:v>103.584</c:v>
                </c:pt>
                <c:pt idx="42">
                  <c:v>103.864</c:v>
                </c:pt>
                <c:pt idx="43">
                  <c:v>104.15600000000001</c:v>
                </c:pt>
                <c:pt idx="44">
                  <c:v>104.434</c:v>
                </c:pt>
                <c:pt idx="45">
                  <c:v>104.69499999999999</c:v>
                </c:pt>
                <c:pt idx="46">
                  <c:v>104.91200000000001</c:v>
                </c:pt>
                <c:pt idx="47">
                  <c:v>105.129</c:v>
                </c:pt>
                <c:pt idx="48">
                  <c:v>105.349</c:v>
                </c:pt>
                <c:pt idx="49">
                  <c:v>105.553</c:v>
                </c:pt>
                <c:pt idx="50">
                  <c:v>105.72499999999999</c:v>
                </c:pt>
                <c:pt idx="51">
                  <c:v>105.86199999999999</c:v>
                </c:pt>
                <c:pt idx="52">
                  <c:v>105.93600000000001</c:v>
                </c:pt>
                <c:pt idx="53">
                  <c:v>105.92700000000001</c:v>
                </c:pt>
                <c:pt idx="54">
                  <c:v>105.94199999999999</c:v>
                </c:pt>
                <c:pt idx="55">
                  <c:v>105.923</c:v>
                </c:pt>
                <c:pt idx="56">
                  <c:v>105.92700000000001</c:v>
                </c:pt>
                <c:pt idx="57">
                  <c:v>105.965</c:v>
                </c:pt>
                <c:pt idx="58">
                  <c:v>106.006</c:v>
                </c:pt>
                <c:pt idx="59">
                  <c:v>106.06100000000001</c:v>
                </c:pt>
                <c:pt idx="60">
                  <c:v>106.108</c:v>
                </c:pt>
                <c:pt idx="61">
                  <c:v>106.16800000000001</c:v>
                </c:pt>
                <c:pt idx="62">
                  <c:v>106.226</c:v>
                </c:pt>
                <c:pt idx="63">
                  <c:v>106.26</c:v>
                </c:pt>
                <c:pt idx="64">
                  <c:v>106.295</c:v>
                </c:pt>
                <c:pt idx="65">
                  <c:v>106.316</c:v>
                </c:pt>
                <c:pt idx="66">
                  <c:v>106.339</c:v>
                </c:pt>
                <c:pt idx="67">
                  <c:v>106.373</c:v>
                </c:pt>
                <c:pt idx="68">
                  <c:v>106.405</c:v>
                </c:pt>
                <c:pt idx="69">
                  <c:v>106.443</c:v>
                </c:pt>
                <c:pt idx="70">
                  <c:v>106.511</c:v>
                </c:pt>
                <c:pt idx="71">
                  <c:v>106.565</c:v>
                </c:pt>
                <c:pt idx="72">
                  <c:v>106.623</c:v>
                </c:pt>
                <c:pt idx="73">
                  <c:v>106.68600000000001</c:v>
                </c:pt>
                <c:pt idx="74">
                  <c:v>106.744</c:v>
                </c:pt>
                <c:pt idx="75">
                  <c:v>106.813</c:v>
                </c:pt>
                <c:pt idx="76">
                  <c:v>106.871</c:v>
                </c:pt>
                <c:pt idx="77">
                  <c:v>106.928</c:v>
                </c:pt>
                <c:pt idx="78">
                  <c:v>106.98</c:v>
                </c:pt>
                <c:pt idx="79">
                  <c:v>107.057</c:v>
                </c:pt>
                <c:pt idx="80">
                  <c:v>107.126</c:v>
                </c:pt>
                <c:pt idx="81">
                  <c:v>107.188</c:v>
                </c:pt>
                <c:pt idx="82">
                  <c:v>107.259</c:v>
                </c:pt>
                <c:pt idx="83">
                  <c:v>107.333</c:v>
                </c:pt>
                <c:pt idx="84">
                  <c:v>107.386</c:v>
                </c:pt>
                <c:pt idx="85">
                  <c:v>107.428</c:v>
                </c:pt>
                <c:pt idx="86">
                  <c:v>107.471</c:v>
                </c:pt>
                <c:pt idx="87">
                  <c:v>107.46599999999999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29088"/>
        <c:axId val="230329648"/>
      </c:lineChart>
      <c:dateAx>
        <c:axId val="2303290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964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230329648"/>
        <c:scaling>
          <c:orientation val="minMax"/>
          <c:max val="110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90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37182852143484"/>
          <c:y val="0.43518044619422575"/>
          <c:w val="0.20107261592300962"/>
          <c:h val="0.1620465150189559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YOY (Tornqvist)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YOYindexes!$C$2:$C$89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99.287000000000006</c:v>
                </c:pt>
                <c:pt idx="6">
                  <c:v>99.183999999999997</c:v>
                </c:pt>
                <c:pt idx="7">
                  <c:v>98.997</c:v>
                </c:pt>
                <c:pt idx="8">
                  <c:v>98.709000000000003</c:v>
                </c:pt>
                <c:pt idx="9">
                  <c:v>98.415999999999997</c:v>
                </c:pt>
                <c:pt idx="10">
                  <c:v>98.197999999999993</c:v>
                </c:pt>
                <c:pt idx="11">
                  <c:v>97.965000000000003</c:v>
                </c:pt>
                <c:pt idx="12">
                  <c:v>97.698999999999998</c:v>
                </c:pt>
                <c:pt idx="13">
                  <c:v>97.534000000000006</c:v>
                </c:pt>
                <c:pt idx="14">
                  <c:v>97.462000000000003</c:v>
                </c:pt>
                <c:pt idx="15">
                  <c:v>97.375</c:v>
                </c:pt>
                <c:pt idx="16">
                  <c:v>97.405000000000001</c:v>
                </c:pt>
                <c:pt idx="17">
                  <c:v>97.427999999999997</c:v>
                </c:pt>
                <c:pt idx="18">
                  <c:v>97.350999999999999</c:v>
                </c:pt>
                <c:pt idx="19">
                  <c:v>97.286000000000001</c:v>
                </c:pt>
                <c:pt idx="20">
                  <c:v>97.447000000000003</c:v>
                </c:pt>
                <c:pt idx="21">
                  <c:v>97.882000000000005</c:v>
                </c:pt>
                <c:pt idx="22">
                  <c:v>98.244</c:v>
                </c:pt>
                <c:pt idx="23">
                  <c:v>98.638999999999996</c:v>
                </c:pt>
                <c:pt idx="24">
                  <c:v>99.09</c:v>
                </c:pt>
                <c:pt idx="25">
                  <c:v>99.522000000000006</c:v>
                </c:pt>
                <c:pt idx="26">
                  <c:v>99.89</c:v>
                </c:pt>
                <c:pt idx="27">
                  <c:v>100.286</c:v>
                </c:pt>
                <c:pt idx="28">
                  <c:v>100.61199999999999</c:v>
                </c:pt>
                <c:pt idx="29">
                  <c:v>100.89700000000001</c:v>
                </c:pt>
                <c:pt idx="30">
                  <c:v>101.164</c:v>
                </c:pt>
                <c:pt idx="31">
                  <c:v>101.449</c:v>
                </c:pt>
                <c:pt idx="32">
                  <c:v>101.673</c:v>
                </c:pt>
                <c:pt idx="33">
                  <c:v>101.727</c:v>
                </c:pt>
                <c:pt idx="34">
                  <c:v>101.83799999999999</c:v>
                </c:pt>
                <c:pt idx="35">
                  <c:v>101.922</c:v>
                </c:pt>
                <c:pt idx="36">
                  <c:v>101.967</c:v>
                </c:pt>
                <c:pt idx="37">
                  <c:v>102.012</c:v>
                </c:pt>
                <c:pt idx="38">
                  <c:v>102.069</c:v>
                </c:pt>
                <c:pt idx="39">
                  <c:v>102.169</c:v>
                </c:pt>
                <c:pt idx="40">
                  <c:v>102.33</c:v>
                </c:pt>
                <c:pt idx="41">
                  <c:v>102.57899999999999</c:v>
                </c:pt>
                <c:pt idx="42">
                  <c:v>102.84</c:v>
                </c:pt>
                <c:pt idx="43">
                  <c:v>103.10899999999999</c:v>
                </c:pt>
                <c:pt idx="44">
                  <c:v>103.36799999999999</c:v>
                </c:pt>
                <c:pt idx="45">
                  <c:v>103.611</c:v>
                </c:pt>
                <c:pt idx="46">
                  <c:v>103.815</c:v>
                </c:pt>
                <c:pt idx="47">
                  <c:v>104.01900000000001</c:v>
                </c:pt>
                <c:pt idx="48">
                  <c:v>104.229</c:v>
                </c:pt>
                <c:pt idx="49">
                  <c:v>104.42100000000001</c:v>
                </c:pt>
                <c:pt idx="50">
                  <c:v>104.583</c:v>
                </c:pt>
                <c:pt idx="51">
                  <c:v>104.708</c:v>
                </c:pt>
                <c:pt idx="52">
                  <c:v>104.773</c:v>
                </c:pt>
                <c:pt idx="53">
                  <c:v>104.755</c:v>
                </c:pt>
                <c:pt idx="54">
                  <c:v>104.762</c:v>
                </c:pt>
                <c:pt idx="55">
                  <c:v>104.73699999999999</c:v>
                </c:pt>
                <c:pt idx="56">
                  <c:v>104.73399999999999</c:v>
                </c:pt>
                <c:pt idx="57">
                  <c:v>104.762</c:v>
                </c:pt>
                <c:pt idx="58">
                  <c:v>104.79300000000001</c:v>
                </c:pt>
                <c:pt idx="59">
                  <c:v>104.836</c:v>
                </c:pt>
                <c:pt idx="60">
                  <c:v>104.87</c:v>
                </c:pt>
                <c:pt idx="61">
                  <c:v>104.91500000000001</c:v>
                </c:pt>
                <c:pt idx="62">
                  <c:v>104.95699999999999</c:v>
                </c:pt>
                <c:pt idx="63">
                  <c:v>104.977</c:v>
                </c:pt>
                <c:pt idx="64">
                  <c:v>104.998</c:v>
                </c:pt>
                <c:pt idx="65">
                  <c:v>105.005</c:v>
                </c:pt>
                <c:pt idx="66">
                  <c:v>105.01300000000001</c:v>
                </c:pt>
                <c:pt idx="67">
                  <c:v>105.03100000000001</c:v>
                </c:pt>
                <c:pt idx="68">
                  <c:v>105.04600000000001</c:v>
                </c:pt>
                <c:pt idx="69">
                  <c:v>105.06699999999999</c:v>
                </c:pt>
                <c:pt idx="70">
                  <c:v>105.11799999999999</c:v>
                </c:pt>
                <c:pt idx="71">
                  <c:v>105.15300000000001</c:v>
                </c:pt>
                <c:pt idx="72">
                  <c:v>105.19499999999999</c:v>
                </c:pt>
                <c:pt idx="73">
                  <c:v>105.24299999999999</c:v>
                </c:pt>
                <c:pt idx="74">
                  <c:v>105.285</c:v>
                </c:pt>
                <c:pt idx="75">
                  <c:v>105.34099999999999</c:v>
                </c:pt>
                <c:pt idx="76">
                  <c:v>105.38500000000001</c:v>
                </c:pt>
                <c:pt idx="77">
                  <c:v>105.429</c:v>
                </c:pt>
                <c:pt idx="78">
                  <c:v>105.46899999999999</c:v>
                </c:pt>
                <c:pt idx="79">
                  <c:v>105.533</c:v>
                </c:pt>
                <c:pt idx="80">
                  <c:v>105.592</c:v>
                </c:pt>
                <c:pt idx="81">
                  <c:v>105.64400000000001</c:v>
                </c:pt>
                <c:pt idx="82">
                  <c:v>105.706</c:v>
                </c:pt>
                <c:pt idx="83">
                  <c:v>105.771</c:v>
                </c:pt>
                <c:pt idx="84">
                  <c:v>105.81699999999999</c:v>
                </c:pt>
                <c:pt idx="85">
                  <c:v>105.852</c:v>
                </c:pt>
                <c:pt idx="86">
                  <c:v>105.88800000000001</c:v>
                </c:pt>
                <c:pt idx="87">
                  <c:v>105.876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YOYindexes!$I$1</c:f>
              <c:strCache>
                <c:ptCount val="1"/>
                <c:pt idx="0">
                  <c:v>CPI</c:v>
                </c:pt>
              </c:strCache>
            </c:strRef>
          </c:tx>
          <c:spPr>
            <a:ln w="508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100.11927061991453</c:v>
                </c:pt>
                <c:pt idx="2">
                  <c:v>99.71828718609143</c:v>
                </c:pt>
                <c:pt idx="3">
                  <c:v>99.314376865890068</c:v>
                </c:pt>
                <c:pt idx="4">
                  <c:v>98.910466545688692</c:v>
                </c:pt>
                <c:pt idx="5">
                  <c:v>98.540215418837434</c:v>
                </c:pt>
                <c:pt idx="6">
                  <c:v>98.428262014868551</c:v>
                </c:pt>
                <c:pt idx="7">
                  <c:v>98.341187145114986</c:v>
                </c:pt>
                <c:pt idx="8">
                  <c:v>97.61458760170926</c:v>
                </c:pt>
                <c:pt idx="9">
                  <c:v>96.879207399168735</c:v>
                </c:pt>
                <c:pt idx="10">
                  <c:v>96.780424983902094</c:v>
                </c:pt>
                <c:pt idx="11">
                  <c:v>96.849938535386002</c:v>
                </c:pt>
                <c:pt idx="12">
                  <c:v>96.812620734063032</c:v>
                </c:pt>
                <c:pt idx="13">
                  <c:v>97.518732072820868</c:v>
                </c:pt>
                <c:pt idx="14">
                  <c:v>98.186793888661185</c:v>
                </c:pt>
                <c:pt idx="15">
                  <c:v>98.497775566352445</c:v>
                </c:pt>
                <c:pt idx="16">
                  <c:v>98.682169408183512</c:v>
                </c:pt>
                <c:pt idx="17">
                  <c:v>98.900954164959259</c:v>
                </c:pt>
                <c:pt idx="18">
                  <c:v>99.308523093133459</c:v>
                </c:pt>
                <c:pt idx="19">
                  <c:v>99.554381548908211</c:v>
                </c:pt>
                <c:pt idx="20">
                  <c:v>98.109231399637011</c:v>
                </c:pt>
                <c:pt idx="21">
                  <c:v>98.472165310542579</c:v>
                </c:pt>
                <c:pt idx="22">
                  <c:v>100.44195984311882</c:v>
                </c:pt>
                <c:pt idx="23">
                  <c:v>101.58564069542813</c:v>
                </c:pt>
                <c:pt idx="24">
                  <c:v>101.60466545688691</c:v>
                </c:pt>
                <c:pt idx="25">
                  <c:v>101.52124919510618</c:v>
                </c:pt>
                <c:pt idx="26">
                  <c:v>101.60027512731949</c:v>
                </c:pt>
                <c:pt idx="27">
                  <c:v>101.416613007083</c:v>
                </c:pt>
                <c:pt idx="28">
                  <c:v>101.10489960779715</c:v>
                </c:pt>
                <c:pt idx="29">
                  <c:v>100.79464965170044</c:v>
                </c:pt>
                <c:pt idx="30">
                  <c:v>100.61391441784221</c:v>
                </c:pt>
                <c:pt idx="31">
                  <c:v>100.48220453082004</c:v>
                </c:pt>
                <c:pt idx="32">
                  <c:v>100.33293332552823</c:v>
                </c:pt>
                <c:pt idx="33">
                  <c:v>100.5129368377919</c:v>
                </c:pt>
                <c:pt idx="34">
                  <c:v>100.86709008956267</c:v>
                </c:pt>
                <c:pt idx="35">
                  <c:v>101.14002224433642</c:v>
                </c:pt>
                <c:pt idx="36">
                  <c:v>101.39246619446229</c:v>
                </c:pt>
                <c:pt idx="37">
                  <c:v>101.65442252531751</c:v>
                </c:pt>
                <c:pt idx="38">
                  <c:v>102.55663525141948</c:v>
                </c:pt>
                <c:pt idx="39">
                  <c:v>103.07030381080601</c:v>
                </c:pt>
                <c:pt idx="40">
                  <c:v>103.51080021073577</c:v>
                </c:pt>
                <c:pt idx="41">
                  <c:v>104.26593689632965</c:v>
                </c:pt>
                <c:pt idx="42">
                  <c:v>104.67570098928756</c:v>
                </c:pt>
                <c:pt idx="43">
                  <c:v>104.46277000526837</c:v>
                </c:pt>
                <c:pt idx="44">
                  <c:v>104.14373939003684</c:v>
                </c:pt>
                <c:pt idx="45">
                  <c:v>104.14886144119882</c:v>
                </c:pt>
                <c:pt idx="46">
                  <c:v>104.29593748170693</c:v>
                </c:pt>
                <c:pt idx="47">
                  <c:v>104.44301352221504</c:v>
                </c:pt>
                <c:pt idx="48">
                  <c:v>104.60179710823624</c:v>
                </c:pt>
                <c:pt idx="49">
                  <c:v>104.95668208160158</c:v>
                </c:pt>
                <c:pt idx="50">
                  <c:v>105.6064508575777</c:v>
                </c:pt>
                <c:pt idx="51">
                  <c:v>105.62401217584733</c:v>
                </c:pt>
                <c:pt idx="52">
                  <c:v>105.74986829011296</c:v>
                </c:pt>
                <c:pt idx="53">
                  <c:v>105.66132997717027</c:v>
                </c:pt>
                <c:pt idx="54">
                  <c:v>105.63645144295496</c:v>
                </c:pt>
                <c:pt idx="55">
                  <c:v>105.33351870280396</c:v>
                </c:pt>
                <c:pt idx="56">
                  <c:v>105.18424749751215</c:v>
                </c:pt>
                <c:pt idx="57">
                  <c:v>105.16668617924252</c:v>
                </c:pt>
                <c:pt idx="58">
                  <c:v>105.37595855528889</c:v>
                </c:pt>
                <c:pt idx="59">
                  <c:v>105.92548147280924</c:v>
                </c:pt>
                <c:pt idx="60">
                  <c:v>106.23207282093311</c:v>
                </c:pt>
                <c:pt idx="61">
                  <c:v>106.73696072118483</c:v>
                </c:pt>
                <c:pt idx="62">
                  <c:v>106.77647368729149</c:v>
                </c:pt>
                <c:pt idx="63">
                  <c:v>106.82330386934382</c:v>
                </c:pt>
                <c:pt idx="64">
                  <c:v>106.96891646666279</c:v>
                </c:pt>
                <c:pt idx="65">
                  <c:v>106.79842533512854</c:v>
                </c:pt>
                <c:pt idx="66">
                  <c:v>106.88696364807123</c:v>
                </c:pt>
                <c:pt idx="67">
                  <c:v>106.63086108997254</c:v>
                </c:pt>
                <c:pt idx="68">
                  <c:v>106.33085523619978</c:v>
                </c:pt>
                <c:pt idx="69">
                  <c:v>106.43402798103384</c:v>
                </c:pt>
                <c:pt idx="70">
                  <c:v>106.45671135046544</c:v>
                </c:pt>
                <c:pt idx="71">
                  <c:v>106.57012819762343</c:v>
                </c:pt>
                <c:pt idx="72">
                  <c:v>106.66012995375524</c:v>
                </c:pt>
                <c:pt idx="73">
                  <c:v>106.74354621553594</c:v>
                </c:pt>
                <c:pt idx="74">
                  <c:v>107.13940759819705</c:v>
                </c:pt>
                <c:pt idx="75">
                  <c:v>107.08599192179362</c:v>
                </c:pt>
                <c:pt idx="76">
                  <c:v>107.36111924135106</c:v>
                </c:pt>
                <c:pt idx="77">
                  <c:v>107.34941169583799</c:v>
                </c:pt>
                <c:pt idx="78">
                  <c:v>106.8803781537201</c:v>
                </c:pt>
                <c:pt idx="79">
                  <c:v>106.89428086401691</c:v>
                </c:pt>
                <c:pt idx="80">
                  <c:v>106.73842416437397</c:v>
                </c:pt>
                <c:pt idx="81">
                  <c:v>106.74354621553594</c:v>
                </c:pt>
                <c:pt idx="82">
                  <c:v>107.05525961482179</c:v>
                </c:pt>
                <c:pt idx="83">
                  <c:v>107.18331089387112</c:v>
                </c:pt>
                <c:pt idx="84">
                  <c:v>107.21477492243754</c:v>
                </c:pt>
                <c:pt idx="85">
                  <c:v>107.23965345665283</c:v>
                </c:pt>
                <c:pt idx="86">
                  <c:v>107.81551835157761</c:v>
                </c:pt>
                <c:pt idx="87">
                  <c:v>107.98308259673362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36928"/>
        <c:axId val="230337488"/>
      </c:lineChart>
      <c:dateAx>
        <c:axId val="2303369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3748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230337488"/>
        <c:scaling>
          <c:orientation val="minMax"/>
          <c:max val="110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36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YOY (Tornqvist)</c:v>
          </c:tx>
          <c:spPr>
            <a:ln w="22225" cap="rnd">
              <a:solidFill>
                <a:srgbClr val="00B050">
                  <a:alpha val="61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YOYindexes!$C$2:$C$89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99.287000000000006</c:v>
                </c:pt>
                <c:pt idx="6">
                  <c:v>99.183999999999997</c:v>
                </c:pt>
                <c:pt idx="7">
                  <c:v>98.997</c:v>
                </c:pt>
                <c:pt idx="8">
                  <c:v>98.709000000000003</c:v>
                </c:pt>
                <c:pt idx="9">
                  <c:v>98.415999999999997</c:v>
                </c:pt>
                <c:pt idx="10">
                  <c:v>98.197999999999993</c:v>
                </c:pt>
                <c:pt idx="11">
                  <c:v>97.965000000000003</c:v>
                </c:pt>
                <c:pt idx="12">
                  <c:v>97.698999999999998</c:v>
                </c:pt>
                <c:pt idx="13">
                  <c:v>97.534000000000006</c:v>
                </c:pt>
                <c:pt idx="14">
                  <c:v>97.462000000000003</c:v>
                </c:pt>
                <c:pt idx="15">
                  <c:v>97.375</c:v>
                </c:pt>
                <c:pt idx="16">
                  <c:v>97.405000000000001</c:v>
                </c:pt>
                <c:pt idx="17">
                  <c:v>97.427999999999997</c:v>
                </c:pt>
                <c:pt idx="18">
                  <c:v>97.350999999999999</c:v>
                </c:pt>
                <c:pt idx="19">
                  <c:v>97.286000000000001</c:v>
                </c:pt>
                <c:pt idx="20">
                  <c:v>97.447000000000003</c:v>
                </c:pt>
                <c:pt idx="21">
                  <c:v>97.882000000000005</c:v>
                </c:pt>
                <c:pt idx="22">
                  <c:v>98.244</c:v>
                </c:pt>
                <c:pt idx="23">
                  <c:v>98.638999999999996</c:v>
                </c:pt>
                <c:pt idx="24">
                  <c:v>99.09</c:v>
                </c:pt>
                <c:pt idx="25">
                  <c:v>99.522000000000006</c:v>
                </c:pt>
                <c:pt idx="26">
                  <c:v>99.89</c:v>
                </c:pt>
                <c:pt idx="27">
                  <c:v>100.286</c:v>
                </c:pt>
                <c:pt idx="28">
                  <c:v>100.61199999999999</c:v>
                </c:pt>
                <c:pt idx="29">
                  <c:v>100.89700000000001</c:v>
                </c:pt>
                <c:pt idx="30">
                  <c:v>101.164</c:v>
                </c:pt>
                <c:pt idx="31">
                  <c:v>101.449</c:v>
                </c:pt>
                <c:pt idx="32">
                  <c:v>101.673</c:v>
                </c:pt>
                <c:pt idx="33">
                  <c:v>101.727</c:v>
                </c:pt>
                <c:pt idx="34">
                  <c:v>101.83799999999999</c:v>
                </c:pt>
                <c:pt idx="35">
                  <c:v>101.922</c:v>
                </c:pt>
                <c:pt idx="36">
                  <c:v>101.967</c:v>
                </c:pt>
                <c:pt idx="37">
                  <c:v>102.012</c:v>
                </c:pt>
                <c:pt idx="38">
                  <c:v>102.069</c:v>
                </c:pt>
                <c:pt idx="39">
                  <c:v>102.169</c:v>
                </c:pt>
                <c:pt idx="40">
                  <c:v>102.33</c:v>
                </c:pt>
                <c:pt idx="41">
                  <c:v>102.57899999999999</c:v>
                </c:pt>
                <c:pt idx="42">
                  <c:v>102.84</c:v>
                </c:pt>
                <c:pt idx="43">
                  <c:v>103.10899999999999</c:v>
                </c:pt>
                <c:pt idx="44">
                  <c:v>103.36799999999999</c:v>
                </c:pt>
                <c:pt idx="45">
                  <c:v>103.611</c:v>
                </c:pt>
                <c:pt idx="46">
                  <c:v>103.815</c:v>
                </c:pt>
                <c:pt idx="47">
                  <c:v>104.01900000000001</c:v>
                </c:pt>
                <c:pt idx="48">
                  <c:v>104.229</c:v>
                </c:pt>
                <c:pt idx="49">
                  <c:v>104.42100000000001</c:v>
                </c:pt>
                <c:pt idx="50">
                  <c:v>104.583</c:v>
                </c:pt>
                <c:pt idx="51">
                  <c:v>104.708</c:v>
                </c:pt>
                <c:pt idx="52">
                  <c:v>104.773</c:v>
                </c:pt>
                <c:pt idx="53">
                  <c:v>104.755</c:v>
                </c:pt>
                <c:pt idx="54">
                  <c:v>104.762</c:v>
                </c:pt>
                <c:pt idx="55">
                  <c:v>104.73699999999999</c:v>
                </c:pt>
                <c:pt idx="56">
                  <c:v>104.73399999999999</c:v>
                </c:pt>
                <c:pt idx="57">
                  <c:v>104.762</c:v>
                </c:pt>
                <c:pt idx="58">
                  <c:v>104.79300000000001</c:v>
                </c:pt>
                <c:pt idx="59">
                  <c:v>104.836</c:v>
                </c:pt>
                <c:pt idx="60">
                  <c:v>104.87</c:v>
                </c:pt>
                <c:pt idx="61">
                  <c:v>104.91500000000001</c:v>
                </c:pt>
                <c:pt idx="62">
                  <c:v>104.95699999999999</c:v>
                </c:pt>
                <c:pt idx="63">
                  <c:v>104.977</c:v>
                </c:pt>
                <c:pt idx="64">
                  <c:v>104.998</c:v>
                </c:pt>
                <c:pt idx="65">
                  <c:v>105.005</c:v>
                </c:pt>
                <c:pt idx="66">
                  <c:v>105.01300000000001</c:v>
                </c:pt>
                <c:pt idx="67">
                  <c:v>105.03100000000001</c:v>
                </c:pt>
                <c:pt idx="68">
                  <c:v>105.04600000000001</c:v>
                </c:pt>
                <c:pt idx="69">
                  <c:v>105.06699999999999</c:v>
                </c:pt>
                <c:pt idx="70">
                  <c:v>105.11799999999999</c:v>
                </c:pt>
                <c:pt idx="71">
                  <c:v>105.15300000000001</c:v>
                </c:pt>
                <c:pt idx="72">
                  <c:v>105.19499999999999</c:v>
                </c:pt>
                <c:pt idx="73">
                  <c:v>105.24299999999999</c:v>
                </c:pt>
                <c:pt idx="74">
                  <c:v>105.285</c:v>
                </c:pt>
                <c:pt idx="75">
                  <c:v>105.34099999999999</c:v>
                </c:pt>
                <c:pt idx="76">
                  <c:v>105.38500000000001</c:v>
                </c:pt>
                <c:pt idx="77">
                  <c:v>105.429</c:v>
                </c:pt>
                <c:pt idx="78">
                  <c:v>105.46899999999999</c:v>
                </c:pt>
                <c:pt idx="79">
                  <c:v>105.533</c:v>
                </c:pt>
                <c:pt idx="80">
                  <c:v>105.592</c:v>
                </c:pt>
                <c:pt idx="81">
                  <c:v>105.64400000000001</c:v>
                </c:pt>
                <c:pt idx="82">
                  <c:v>105.706</c:v>
                </c:pt>
                <c:pt idx="83">
                  <c:v>105.771</c:v>
                </c:pt>
                <c:pt idx="84">
                  <c:v>105.81699999999999</c:v>
                </c:pt>
                <c:pt idx="85">
                  <c:v>105.852</c:v>
                </c:pt>
                <c:pt idx="86">
                  <c:v>105.88800000000001</c:v>
                </c:pt>
                <c:pt idx="87">
                  <c:v>105.876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YOYindexes!$I$1</c:f>
              <c:strCache>
                <c:ptCount val="1"/>
                <c:pt idx="0">
                  <c:v>CPI</c:v>
                </c:pt>
              </c:strCache>
            </c:strRef>
          </c:tx>
          <c:spPr>
            <a:ln w="508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100.11927061991453</c:v>
                </c:pt>
                <c:pt idx="2">
                  <c:v>99.71828718609143</c:v>
                </c:pt>
                <c:pt idx="3">
                  <c:v>99.314376865890068</c:v>
                </c:pt>
                <c:pt idx="4">
                  <c:v>98.910466545688692</c:v>
                </c:pt>
                <c:pt idx="5">
                  <c:v>98.540215418837434</c:v>
                </c:pt>
                <c:pt idx="6">
                  <c:v>98.428262014868551</c:v>
                </c:pt>
                <c:pt idx="7">
                  <c:v>98.341187145114986</c:v>
                </c:pt>
                <c:pt idx="8">
                  <c:v>97.61458760170926</c:v>
                </c:pt>
                <c:pt idx="9">
                  <c:v>96.879207399168735</c:v>
                </c:pt>
                <c:pt idx="10">
                  <c:v>96.780424983902094</c:v>
                </c:pt>
                <c:pt idx="11">
                  <c:v>96.849938535386002</c:v>
                </c:pt>
                <c:pt idx="12">
                  <c:v>96.812620734063032</c:v>
                </c:pt>
                <c:pt idx="13">
                  <c:v>97.518732072820868</c:v>
                </c:pt>
                <c:pt idx="14">
                  <c:v>98.186793888661185</c:v>
                </c:pt>
                <c:pt idx="15">
                  <c:v>98.497775566352445</c:v>
                </c:pt>
                <c:pt idx="16">
                  <c:v>98.682169408183512</c:v>
                </c:pt>
                <c:pt idx="17">
                  <c:v>98.900954164959259</c:v>
                </c:pt>
                <c:pt idx="18">
                  <c:v>99.308523093133459</c:v>
                </c:pt>
                <c:pt idx="19">
                  <c:v>99.554381548908211</c:v>
                </c:pt>
                <c:pt idx="20">
                  <c:v>98.109231399637011</c:v>
                </c:pt>
                <c:pt idx="21">
                  <c:v>98.472165310542579</c:v>
                </c:pt>
                <c:pt idx="22">
                  <c:v>100.44195984311882</c:v>
                </c:pt>
                <c:pt idx="23">
                  <c:v>101.58564069542813</c:v>
                </c:pt>
                <c:pt idx="24">
                  <c:v>101.60466545688691</c:v>
                </c:pt>
                <c:pt idx="25">
                  <c:v>101.52124919510618</c:v>
                </c:pt>
                <c:pt idx="26">
                  <c:v>101.60027512731949</c:v>
                </c:pt>
                <c:pt idx="27">
                  <c:v>101.416613007083</c:v>
                </c:pt>
                <c:pt idx="28">
                  <c:v>101.10489960779715</c:v>
                </c:pt>
                <c:pt idx="29">
                  <c:v>100.79464965170044</c:v>
                </c:pt>
                <c:pt idx="30">
                  <c:v>100.61391441784221</c:v>
                </c:pt>
                <c:pt idx="31">
                  <c:v>100.48220453082004</c:v>
                </c:pt>
                <c:pt idx="32">
                  <c:v>100.33293332552823</c:v>
                </c:pt>
                <c:pt idx="33">
                  <c:v>100.5129368377919</c:v>
                </c:pt>
                <c:pt idx="34">
                  <c:v>100.86709008956267</c:v>
                </c:pt>
                <c:pt idx="35">
                  <c:v>101.14002224433642</c:v>
                </c:pt>
                <c:pt idx="36">
                  <c:v>101.39246619446229</c:v>
                </c:pt>
                <c:pt idx="37">
                  <c:v>101.65442252531751</c:v>
                </c:pt>
                <c:pt idx="38">
                  <c:v>102.55663525141948</c:v>
                </c:pt>
                <c:pt idx="39">
                  <c:v>103.07030381080601</c:v>
                </c:pt>
                <c:pt idx="40">
                  <c:v>103.51080021073577</c:v>
                </c:pt>
                <c:pt idx="41">
                  <c:v>104.26593689632965</c:v>
                </c:pt>
                <c:pt idx="42">
                  <c:v>104.67570098928756</c:v>
                </c:pt>
                <c:pt idx="43">
                  <c:v>104.46277000526837</c:v>
                </c:pt>
                <c:pt idx="44">
                  <c:v>104.14373939003684</c:v>
                </c:pt>
                <c:pt idx="45">
                  <c:v>104.14886144119882</c:v>
                </c:pt>
                <c:pt idx="46">
                  <c:v>104.29593748170693</c:v>
                </c:pt>
                <c:pt idx="47">
                  <c:v>104.44301352221504</c:v>
                </c:pt>
                <c:pt idx="48">
                  <c:v>104.60179710823624</c:v>
                </c:pt>
                <c:pt idx="49">
                  <c:v>104.95668208160158</c:v>
                </c:pt>
                <c:pt idx="50">
                  <c:v>105.6064508575777</c:v>
                </c:pt>
                <c:pt idx="51">
                  <c:v>105.62401217584733</c:v>
                </c:pt>
                <c:pt idx="52">
                  <c:v>105.74986829011296</c:v>
                </c:pt>
                <c:pt idx="53">
                  <c:v>105.66132997717027</c:v>
                </c:pt>
                <c:pt idx="54">
                  <c:v>105.63645144295496</c:v>
                </c:pt>
                <c:pt idx="55">
                  <c:v>105.33351870280396</c:v>
                </c:pt>
                <c:pt idx="56">
                  <c:v>105.18424749751215</c:v>
                </c:pt>
                <c:pt idx="57">
                  <c:v>105.16668617924252</c:v>
                </c:pt>
                <c:pt idx="58">
                  <c:v>105.37595855528889</c:v>
                </c:pt>
                <c:pt idx="59">
                  <c:v>105.92548147280924</c:v>
                </c:pt>
                <c:pt idx="60">
                  <c:v>106.23207282093311</c:v>
                </c:pt>
                <c:pt idx="61">
                  <c:v>106.73696072118483</c:v>
                </c:pt>
                <c:pt idx="62">
                  <c:v>106.77647368729149</c:v>
                </c:pt>
                <c:pt idx="63">
                  <c:v>106.82330386934382</c:v>
                </c:pt>
                <c:pt idx="64">
                  <c:v>106.96891646666279</c:v>
                </c:pt>
                <c:pt idx="65">
                  <c:v>106.79842533512854</c:v>
                </c:pt>
                <c:pt idx="66">
                  <c:v>106.88696364807123</c:v>
                </c:pt>
                <c:pt idx="67">
                  <c:v>106.63086108997254</c:v>
                </c:pt>
                <c:pt idx="68">
                  <c:v>106.33085523619978</c:v>
                </c:pt>
                <c:pt idx="69">
                  <c:v>106.43402798103384</c:v>
                </c:pt>
                <c:pt idx="70">
                  <c:v>106.45671135046544</c:v>
                </c:pt>
                <c:pt idx="71">
                  <c:v>106.57012819762343</c:v>
                </c:pt>
                <c:pt idx="72">
                  <c:v>106.66012995375524</c:v>
                </c:pt>
                <c:pt idx="73">
                  <c:v>106.74354621553594</c:v>
                </c:pt>
                <c:pt idx="74">
                  <c:v>107.13940759819705</c:v>
                </c:pt>
                <c:pt idx="75">
                  <c:v>107.08599192179362</c:v>
                </c:pt>
                <c:pt idx="76">
                  <c:v>107.36111924135106</c:v>
                </c:pt>
                <c:pt idx="77">
                  <c:v>107.34941169583799</c:v>
                </c:pt>
                <c:pt idx="78">
                  <c:v>106.8803781537201</c:v>
                </c:pt>
                <c:pt idx="79">
                  <c:v>106.89428086401691</c:v>
                </c:pt>
                <c:pt idx="80">
                  <c:v>106.73842416437397</c:v>
                </c:pt>
                <c:pt idx="81">
                  <c:v>106.74354621553594</c:v>
                </c:pt>
                <c:pt idx="82">
                  <c:v>107.05525961482179</c:v>
                </c:pt>
                <c:pt idx="83">
                  <c:v>107.18331089387112</c:v>
                </c:pt>
                <c:pt idx="84">
                  <c:v>107.21477492243754</c:v>
                </c:pt>
                <c:pt idx="85">
                  <c:v>107.23965345665283</c:v>
                </c:pt>
                <c:pt idx="86">
                  <c:v>107.81551835157761</c:v>
                </c:pt>
                <c:pt idx="87">
                  <c:v>107.98308259673362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YOYindexes!$J$1</c:f>
              <c:strCache>
                <c:ptCount val="1"/>
                <c:pt idx="0">
                  <c:v>YOY+Cyc (prod)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YOYindexes!$J$2:$J$89</c:f>
              <c:numCache>
                <c:formatCode>General</c:formatCode>
                <c:ptCount val="88"/>
                <c:pt idx="0">
                  <c:v>100</c:v>
                </c:pt>
                <c:pt idx="1">
                  <c:v>99.299000000000007</c:v>
                </c:pt>
                <c:pt idx="2">
                  <c:v>99.53</c:v>
                </c:pt>
                <c:pt idx="3">
                  <c:v>100.175</c:v>
                </c:pt>
                <c:pt idx="4">
                  <c:v>99.665999999999997</c:v>
                </c:pt>
                <c:pt idx="5">
                  <c:v>99.88</c:v>
                </c:pt>
                <c:pt idx="6">
                  <c:v>101.137</c:v>
                </c:pt>
                <c:pt idx="7">
                  <c:v>100.279</c:v>
                </c:pt>
                <c:pt idx="8">
                  <c:v>98.715999999999994</c:v>
                </c:pt>
                <c:pt idx="9">
                  <c:v>98.180999999999997</c:v>
                </c:pt>
                <c:pt idx="10">
                  <c:v>97.921000000000006</c:v>
                </c:pt>
                <c:pt idx="11">
                  <c:v>97.475999999999999</c:v>
                </c:pt>
                <c:pt idx="12">
                  <c:v>96.378</c:v>
                </c:pt>
                <c:pt idx="13">
                  <c:v>96.025999999999996</c:v>
                </c:pt>
                <c:pt idx="14">
                  <c:v>96.775999999999996</c:v>
                </c:pt>
                <c:pt idx="15">
                  <c:v>96.796000000000006</c:v>
                </c:pt>
                <c:pt idx="16">
                  <c:v>97.872</c:v>
                </c:pt>
                <c:pt idx="17">
                  <c:v>97.861000000000004</c:v>
                </c:pt>
                <c:pt idx="18">
                  <c:v>97.665000000000006</c:v>
                </c:pt>
                <c:pt idx="19">
                  <c:v>96.605999999999995</c:v>
                </c:pt>
                <c:pt idx="20">
                  <c:v>97.212999999999994</c:v>
                </c:pt>
                <c:pt idx="21">
                  <c:v>99.33</c:v>
                </c:pt>
                <c:pt idx="22">
                  <c:v>99.132000000000005</c:v>
                </c:pt>
                <c:pt idx="23">
                  <c:v>99.409000000000006</c:v>
                </c:pt>
                <c:pt idx="24">
                  <c:v>99.430999999999997</c:v>
                </c:pt>
                <c:pt idx="25">
                  <c:v>99.617999999999995</c:v>
                </c:pt>
                <c:pt idx="26">
                  <c:v>99.921999999999997</c:v>
                </c:pt>
                <c:pt idx="27">
                  <c:v>100.36199999999999</c:v>
                </c:pt>
                <c:pt idx="28">
                  <c:v>100.654</c:v>
                </c:pt>
                <c:pt idx="29">
                  <c:v>100.742</c:v>
                </c:pt>
                <c:pt idx="30">
                  <c:v>100.89400000000001</c:v>
                </c:pt>
                <c:pt idx="31">
                  <c:v>101.125</c:v>
                </c:pt>
                <c:pt idx="32">
                  <c:v>101.277</c:v>
                </c:pt>
                <c:pt idx="33">
                  <c:v>101.242</c:v>
                </c:pt>
                <c:pt idx="34">
                  <c:v>101.56699999999999</c:v>
                </c:pt>
                <c:pt idx="35">
                  <c:v>101.709</c:v>
                </c:pt>
                <c:pt idx="36">
                  <c:v>101.643</c:v>
                </c:pt>
                <c:pt idx="37">
                  <c:v>101.79600000000001</c:v>
                </c:pt>
                <c:pt idx="38">
                  <c:v>102.11199999999999</c:v>
                </c:pt>
                <c:pt idx="39">
                  <c:v>102.63200000000001</c:v>
                </c:pt>
                <c:pt idx="40">
                  <c:v>103.215</c:v>
                </c:pt>
                <c:pt idx="41">
                  <c:v>103.63</c:v>
                </c:pt>
                <c:pt idx="42">
                  <c:v>103.66</c:v>
                </c:pt>
                <c:pt idx="43">
                  <c:v>103.699</c:v>
                </c:pt>
                <c:pt idx="44">
                  <c:v>103.768</c:v>
                </c:pt>
                <c:pt idx="45">
                  <c:v>103.82599999999999</c:v>
                </c:pt>
                <c:pt idx="46">
                  <c:v>103.852</c:v>
                </c:pt>
                <c:pt idx="47">
                  <c:v>103.86499999999999</c:v>
                </c:pt>
                <c:pt idx="48">
                  <c:v>104.006</c:v>
                </c:pt>
                <c:pt idx="49">
                  <c:v>104.273</c:v>
                </c:pt>
                <c:pt idx="50">
                  <c:v>104.404</c:v>
                </c:pt>
                <c:pt idx="51">
                  <c:v>104.681</c:v>
                </c:pt>
                <c:pt idx="52">
                  <c:v>104.777</c:v>
                </c:pt>
                <c:pt idx="53">
                  <c:v>104.509</c:v>
                </c:pt>
                <c:pt idx="54">
                  <c:v>104.544</c:v>
                </c:pt>
                <c:pt idx="55">
                  <c:v>104.402</c:v>
                </c:pt>
                <c:pt idx="56">
                  <c:v>104.41200000000001</c:v>
                </c:pt>
                <c:pt idx="57">
                  <c:v>104.621</c:v>
                </c:pt>
                <c:pt idx="58">
                  <c:v>104.64</c:v>
                </c:pt>
                <c:pt idx="59">
                  <c:v>104.73699999999999</c:v>
                </c:pt>
                <c:pt idx="60">
                  <c:v>104.73399999999999</c:v>
                </c:pt>
                <c:pt idx="61">
                  <c:v>105.023</c:v>
                </c:pt>
                <c:pt idx="62">
                  <c:v>105.131</c:v>
                </c:pt>
                <c:pt idx="63">
                  <c:v>105.267</c:v>
                </c:pt>
                <c:pt idx="64">
                  <c:v>105.413</c:v>
                </c:pt>
                <c:pt idx="65">
                  <c:v>105.206</c:v>
                </c:pt>
                <c:pt idx="66">
                  <c:v>105.217</c:v>
                </c:pt>
                <c:pt idx="67">
                  <c:v>105.125</c:v>
                </c:pt>
                <c:pt idx="68">
                  <c:v>105.122</c:v>
                </c:pt>
                <c:pt idx="69">
                  <c:v>105.182</c:v>
                </c:pt>
                <c:pt idx="70">
                  <c:v>105.21299999999999</c:v>
                </c:pt>
                <c:pt idx="71">
                  <c:v>105.16</c:v>
                </c:pt>
                <c:pt idx="72">
                  <c:v>105.077</c:v>
                </c:pt>
                <c:pt idx="73">
                  <c:v>105.393</c:v>
                </c:pt>
                <c:pt idx="74">
                  <c:v>105.422</c:v>
                </c:pt>
                <c:pt idx="75">
                  <c:v>105.602</c:v>
                </c:pt>
                <c:pt idx="76">
                  <c:v>105.736</c:v>
                </c:pt>
                <c:pt idx="77">
                  <c:v>105.515</c:v>
                </c:pt>
                <c:pt idx="78">
                  <c:v>105.497</c:v>
                </c:pt>
                <c:pt idx="79">
                  <c:v>105.636</c:v>
                </c:pt>
                <c:pt idx="80">
                  <c:v>105.595</c:v>
                </c:pt>
                <c:pt idx="81">
                  <c:v>105.523</c:v>
                </c:pt>
                <c:pt idx="82">
                  <c:v>105.61799999999999</c:v>
                </c:pt>
                <c:pt idx="83">
                  <c:v>105.40300000000001</c:v>
                </c:pt>
                <c:pt idx="84">
                  <c:v>105.209</c:v>
                </c:pt>
                <c:pt idx="85">
                  <c:v>105.538</c:v>
                </c:pt>
                <c:pt idx="86">
                  <c:v>105.64</c:v>
                </c:pt>
                <c:pt idx="87">
                  <c:v>105.694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40848"/>
        <c:axId val="238497408"/>
      </c:lineChart>
      <c:dateAx>
        <c:axId val="2303408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49740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238497408"/>
        <c:scaling>
          <c:orientation val="minMax"/>
          <c:max val="110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408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resamples!$F$1</c:f>
              <c:strCache>
                <c:ptCount val="1"/>
                <c:pt idx="0">
                  <c:v>x300_notemp_.99</c:v>
                </c:pt>
              </c:strCache>
            </c:strRef>
          </c:tx>
          <c:spPr>
            <a:ln w="28575" cap="rnd">
              <a:solidFill>
                <a:schemeClr val="accent4">
                  <a:shade val="4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resamples!$F$2:$F$96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97.322000000000003</c:v>
                </c:pt>
                <c:pt idx="2">
                  <c:v>96.727999999999994</c:v>
                </c:pt>
                <c:pt idx="3">
                  <c:v>96.68</c:v>
                </c:pt>
                <c:pt idx="4">
                  <c:v>95.515000000000001</c:v>
                </c:pt>
                <c:pt idx="5">
                  <c:v>96.522000000000006</c:v>
                </c:pt>
                <c:pt idx="6">
                  <c:v>96.888999999999996</c:v>
                </c:pt>
                <c:pt idx="7">
                  <c:v>97.917000000000002</c:v>
                </c:pt>
                <c:pt idx="8">
                  <c:v>102.154</c:v>
                </c:pt>
                <c:pt idx="9">
                  <c:v>105.77200000000001</c:v>
                </c:pt>
                <c:pt idx="10">
                  <c:v>108.471</c:v>
                </c:pt>
                <c:pt idx="11">
                  <c:v>115.367</c:v>
                </c:pt>
                <c:pt idx="12">
                  <c:v>113.946</c:v>
                </c:pt>
                <c:pt idx="13">
                  <c:v>113.71899999999999</c:v>
                </c:pt>
                <c:pt idx="14">
                  <c:v>114.76300000000001</c:v>
                </c:pt>
                <c:pt idx="15">
                  <c:v>115.17100000000001</c:v>
                </c:pt>
                <c:pt idx="16">
                  <c:v>117.3</c:v>
                </c:pt>
                <c:pt idx="17">
                  <c:v>117.148</c:v>
                </c:pt>
                <c:pt idx="18">
                  <c:v>116.441</c:v>
                </c:pt>
                <c:pt idx="19">
                  <c:v>116.657</c:v>
                </c:pt>
                <c:pt idx="20">
                  <c:v>117.901</c:v>
                </c:pt>
                <c:pt idx="21">
                  <c:v>114.602</c:v>
                </c:pt>
                <c:pt idx="22">
                  <c:v>120.027</c:v>
                </c:pt>
                <c:pt idx="23">
                  <c:v>121.749</c:v>
                </c:pt>
                <c:pt idx="24">
                  <c:v>128.09399999999999</c:v>
                </c:pt>
                <c:pt idx="25">
                  <c:v>128.16800000000001</c:v>
                </c:pt>
                <c:pt idx="26">
                  <c:v>128.733</c:v>
                </c:pt>
                <c:pt idx="27">
                  <c:v>131.27500000000001</c:v>
                </c:pt>
                <c:pt idx="28">
                  <c:v>133.27500000000001</c:v>
                </c:pt>
                <c:pt idx="29">
                  <c:v>132.542</c:v>
                </c:pt>
                <c:pt idx="30">
                  <c:v>133.863</c:v>
                </c:pt>
                <c:pt idx="31">
                  <c:v>137.42400000000001</c:v>
                </c:pt>
                <c:pt idx="32">
                  <c:v>137.369</c:v>
                </c:pt>
                <c:pt idx="33">
                  <c:v>141.30500000000001</c:v>
                </c:pt>
                <c:pt idx="34">
                  <c:v>143.65299999999999</c:v>
                </c:pt>
                <c:pt idx="35">
                  <c:v>140.52699999999999</c:v>
                </c:pt>
                <c:pt idx="36">
                  <c:v>140.08600000000001</c:v>
                </c:pt>
                <c:pt idx="37">
                  <c:v>148.636</c:v>
                </c:pt>
                <c:pt idx="38">
                  <c:v>147.49100000000001</c:v>
                </c:pt>
                <c:pt idx="39">
                  <c:v>148.22800000000001</c:v>
                </c:pt>
                <c:pt idx="40">
                  <c:v>153.30799999999999</c:v>
                </c:pt>
                <c:pt idx="41">
                  <c:v>153.71899999999999</c:v>
                </c:pt>
                <c:pt idx="42">
                  <c:v>150.02799999999999</c:v>
                </c:pt>
                <c:pt idx="43">
                  <c:v>150.84</c:v>
                </c:pt>
                <c:pt idx="44">
                  <c:v>154.57300000000001</c:v>
                </c:pt>
                <c:pt idx="45">
                  <c:v>155.392</c:v>
                </c:pt>
                <c:pt idx="46">
                  <c:v>152.57</c:v>
                </c:pt>
                <c:pt idx="47">
                  <c:v>152.03800000000001</c:v>
                </c:pt>
                <c:pt idx="48">
                  <c:v>152.721</c:v>
                </c:pt>
                <c:pt idx="49">
                  <c:v>148.733</c:v>
                </c:pt>
                <c:pt idx="50">
                  <c:v>151.09700000000001</c:v>
                </c:pt>
                <c:pt idx="51">
                  <c:v>150.32300000000001</c:v>
                </c:pt>
                <c:pt idx="52">
                  <c:v>152.32499999999999</c:v>
                </c:pt>
                <c:pt idx="53">
                  <c:v>152.99100000000001</c:v>
                </c:pt>
                <c:pt idx="54">
                  <c:v>152.49799999999999</c:v>
                </c:pt>
                <c:pt idx="55">
                  <c:v>151.798</c:v>
                </c:pt>
                <c:pt idx="56">
                  <c:v>150.666</c:v>
                </c:pt>
                <c:pt idx="57">
                  <c:v>151.11699999999999</c:v>
                </c:pt>
                <c:pt idx="58">
                  <c:v>149.47900000000001</c:v>
                </c:pt>
                <c:pt idx="59">
                  <c:v>148.584</c:v>
                </c:pt>
                <c:pt idx="60">
                  <c:v>153.84299999999999</c:v>
                </c:pt>
                <c:pt idx="61">
                  <c:v>154.16900000000001</c:v>
                </c:pt>
                <c:pt idx="62">
                  <c:v>158.262</c:v>
                </c:pt>
                <c:pt idx="63">
                  <c:v>157.624</c:v>
                </c:pt>
                <c:pt idx="64">
                  <c:v>157.61000000000001</c:v>
                </c:pt>
                <c:pt idx="65">
                  <c:v>156.875</c:v>
                </c:pt>
                <c:pt idx="66">
                  <c:v>157.46299999999999</c:v>
                </c:pt>
                <c:pt idx="67">
                  <c:v>155.95699999999999</c:v>
                </c:pt>
                <c:pt idx="68">
                  <c:v>158.499</c:v>
                </c:pt>
                <c:pt idx="69">
                  <c:v>159.19200000000001</c:v>
                </c:pt>
                <c:pt idx="70">
                  <c:v>162.05199999999999</c:v>
                </c:pt>
                <c:pt idx="71">
                  <c:v>164.89</c:v>
                </c:pt>
                <c:pt idx="72">
                  <c:v>164.035</c:v>
                </c:pt>
                <c:pt idx="73">
                  <c:v>169.745</c:v>
                </c:pt>
                <c:pt idx="74">
                  <c:v>171.136</c:v>
                </c:pt>
                <c:pt idx="75">
                  <c:v>169.03800000000001</c:v>
                </c:pt>
                <c:pt idx="76">
                  <c:v>166.71100000000001</c:v>
                </c:pt>
                <c:pt idx="77">
                  <c:v>167.24799999999999</c:v>
                </c:pt>
                <c:pt idx="78">
                  <c:v>169.26400000000001</c:v>
                </c:pt>
                <c:pt idx="79">
                  <c:v>170.084</c:v>
                </c:pt>
                <c:pt idx="80">
                  <c:v>169.40799999999999</c:v>
                </c:pt>
                <c:pt idx="81">
                  <c:v>174.58600000000001</c:v>
                </c:pt>
                <c:pt idx="82">
                  <c:v>172.17500000000001</c:v>
                </c:pt>
                <c:pt idx="83">
                  <c:v>173.357</c:v>
                </c:pt>
                <c:pt idx="84">
                  <c:v>177.02</c:v>
                </c:pt>
                <c:pt idx="85">
                  <c:v>180.81299999999999</c:v>
                </c:pt>
                <c:pt idx="86">
                  <c:v>178.35499999999999</c:v>
                </c:pt>
                <c:pt idx="87">
                  <c:v>180.405</c:v>
                </c:pt>
                <c:pt idx="88">
                  <c:v>180.76400000000001</c:v>
                </c:pt>
                <c:pt idx="89">
                  <c:v>179.57400000000001</c:v>
                </c:pt>
                <c:pt idx="90">
                  <c:v>179.36799999999999</c:v>
                </c:pt>
                <c:pt idx="91">
                  <c:v>183.721</c:v>
                </c:pt>
                <c:pt idx="92">
                  <c:v>181.64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resamples!$G$1</c:f>
              <c:strCache>
                <c:ptCount val="1"/>
                <c:pt idx="0">
                  <c:v>X300_notemp_.97</c:v>
                </c:pt>
              </c:strCache>
            </c:strRef>
          </c:tx>
          <c:spPr>
            <a:ln w="28575" cap="rnd">
              <a:solidFill>
                <a:schemeClr val="accent4">
                  <a:shade val="61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resamples!$G$2:$G$96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97.203000000000003</c:v>
                </c:pt>
                <c:pt idx="2">
                  <c:v>96.897000000000006</c:v>
                </c:pt>
                <c:pt idx="3">
                  <c:v>96.308999999999997</c:v>
                </c:pt>
                <c:pt idx="4">
                  <c:v>102.67</c:v>
                </c:pt>
                <c:pt idx="5">
                  <c:v>103.542</c:v>
                </c:pt>
                <c:pt idx="6">
                  <c:v>103.756</c:v>
                </c:pt>
                <c:pt idx="7">
                  <c:v>105.523</c:v>
                </c:pt>
                <c:pt idx="8">
                  <c:v>107.681</c:v>
                </c:pt>
                <c:pt idx="9">
                  <c:v>109.203</c:v>
                </c:pt>
                <c:pt idx="10">
                  <c:v>111.42</c:v>
                </c:pt>
                <c:pt idx="11">
                  <c:v>111.575</c:v>
                </c:pt>
                <c:pt idx="12">
                  <c:v>111.479</c:v>
                </c:pt>
                <c:pt idx="13">
                  <c:v>111.17700000000001</c:v>
                </c:pt>
                <c:pt idx="14">
                  <c:v>110.69799999999999</c:v>
                </c:pt>
                <c:pt idx="15">
                  <c:v>109.628</c:v>
                </c:pt>
                <c:pt idx="16">
                  <c:v>110.54300000000001</c:v>
                </c:pt>
                <c:pt idx="17">
                  <c:v>111.087</c:v>
                </c:pt>
                <c:pt idx="18">
                  <c:v>111.232</c:v>
                </c:pt>
                <c:pt idx="19">
                  <c:v>109.777</c:v>
                </c:pt>
                <c:pt idx="20">
                  <c:v>109.509</c:v>
                </c:pt>
                <c:pt idx="21">
                  <c:v>109.971</c:v>
                </c:pt>
                <c:pt idx="22">
                  <c:v>111.092</c:v>
                </c:pt>
                <c:pt idx="23">
                  <c:v>110.654</c:v>
                </c:pt>
                <c:pt idx="24">
                  <c:v>111.636</c:v>
                </c:pt>
                <c:pt idx="25">
                  <c:v>115.502</c:v>
                </c:pt>
                <c:pt idx="26">
                  <c:v>116.22799999999999</c:v>
                </c:pt>
                <c:pt idx="27">
                  <c:v>117.09</c:v>
                </c:pt>
                <c:pt idx="28">
                  <c:v>116.858</c:v>
                </c:pt>
                <c:pt idx="29">
                  <c:v>117.85899999999999</c:v>
                </c:pt>
                <c:pt idx="30">
                  <c:v>119.339</c:v>
                </c:pt>
                <c:pt idx="31">
                  <c:v>120.163</c:v>
                </c:pt>
                <c:pt idx="32">
                  <c:v>121.111</c:v>
                </c:pt>
                <c:pt idx="33">
                  <c:v>121.343</c:v>
                </c:pt>
                <c:pt idx="34">
                  <c:v>123.262</c:v>
                </c:pt>
                <c:pt idx="35">
                  <c:v>121.16800000000001</c:v>
                </c:pt>
                <c:pt idx="36">
                  <c:v>120.99299999999999</c:v>
                </c:pt>
                <c:pt idx="37">
                  <c:v>122.306</c:v>
                </c:pt>
                <c:pt idx="38">
                  <c:v>121.336</c:v>
                </c:pt>
                <c:pt idx="39">
                  <c:v>122.42100000000001</c:v>
                </c:pt>
                <c:pt idx="40">
                  <c:v>125.464</c:v>
                </c:pt>
                <c:pt idx="41">
                  <c:v>125.161</c:v>
                </c:pt>
                <c:pt idx="42">
                  <c:v>125.333</c:v>
                </c:pt>
                <c:pt idx="43">
                  <c:v>125.203</c:v>
                </c:pt>
                <c:pt idx="44">
                  <c:v>125.736</c:v>
                </c:pt>
                <c:pt idx="45">
                  <c:v>125.983</c:v>
                </c:pt>
                <c:pt idx="46">
                  <c:v>126.67400000000001</c:v>
                </c:pt>
                <c:pt idx="47">
                  <c:v>126.586</c:v>
                </c:pt>
                <c:pt idx="48">
                  <c:v>126.23699999999999</c:v>
                </c:pt>
                <c:pt idx="49">
                  <c:v>127.58199999999999</c:v>
                </c:pt>
                <c:pt idx="50">
                  <c:v>129.858</c:v>
                </c:pt>
                <c:pt idx="51">
                  <c:v>131.07</c:v>
                </c:pt>
                <c:pt idx="52">
                  <c:v>132.36000000000001</c:v>
                </c:pt>
                <c:pt idx="53">
                  <c:v>131.81</c:v>
                </c:pt>
                <c:pt idx="54">
                  <c:v>131.929</c:v>
                </c:pt>
                <c:pt idx="55">
                  <c:v>131.05600000000001</c:v>
                </c:pt>
                <c:pt idx="56">
                  <c:v>130.83600000000001</c:v>
                </c:pt>
                <c:pt idx="57">
                  <c:v>131.33799999999999</c:v>
                </c:pt>
                <c:pt idx="58">
                  <c:v>130.44800000000001</c:v>
                </c:pt>
                <c:pt idx="59">
                  <c:v>131.28800000000001</c:v>
                </c:pt>
                <c:pt idx="60">
                  <c:v>133.81200000000001</c:v>
                </c:pt>
                <c:pt idx="61">
                  <c:v>134.79</c:v>
                </c:pt>
                <c:pt idx="62">
                  <c:v>135.11699999999999</c:v>
                </c:pt>
                <c:pt idx="63">
                  <c:v>134.95400000000001</c:v>
                </c:pt>
                <c:pt idx="64">
                  <c:v>134.39099999999999</c:v>
                </c:pt>
                <c:pt idx="65">
                  <c:v>134.69800000000001</c:v>
                </c:pt>
                <c:pt idx="66">
                  <c:v>134.41300000000001</c:v>
                </c:pt>
                <c:pt idx="67">
                  <c:v>134.66800000000001</c:v>
                </c:pt>
                <c:pt idx="68">
                  <c:v>134.85300000000001</c:v>
                </c:pt>
                <c:pt idx="69">
                  <c:v>135.97999999999999</c:v>
                </c:pt>
                <c:pt idx="70">
                  <c:v>135.88300000000001</c:v>
                </c:pt>
                <c:pt idx="71">
                  <c:v>135.602</c:v>
                </c:pt>
                <c:pt idx="72">
                  <c:v>137.89400000000001</c:v>
                </c:pt>
                <c:pt idx="73">
                  <c:v>138.066</c:v>
                </c:pt>
                <c:pt idx="74">
                  <c:v>137.38300000000001</c:v>
                </c:pt>
                <c:pt idx="75">
                  <c:v>138.73099999999999</c:v>
                </c:pt>
                <c:pt idx="76">
                  <c:v>137.072</c:v>
                </c:pt>
                <c:pt idx="77">
                  <c:v>137.07599999999999</c:v>
                </c:pt>
                <c:pt idx="78">
                  <c:v>136.297</c:v>
                </c:pt>
                <c:pt idx="79">
                  <c:v>136.51599999999999</c:v>
                </c:pt>
                <c:pt idx="80">
                  <c:v>135.80600000000001</c:v>
                </c:pt>
                <c:pt idx="81">
                  <c:v>138.64099999999999</c:v>
                </c:pt>
                <c:pt idx="82">
                  <c:v>138.911</c:v>
                </c:pt>
                <c:pt idx="83">
                  <c:v>139.00899999999999</c:v>
                </c:pt>
                <c:pt idx="84">
                  <c:v>140.72800000000001</c:v>
                </c:pt>
                <c:pt idx="85">
                  <c:v>140.22900000000001</c:v>
                </c:pt>
                <c:pt idx="86">
                  <c:v>142.29</c:v>
                </c:pt>
                <c:pt idx="87">
                  <c:v>143.33000000000001</c:v>
                </c:pt>
                <c:pt idx="88">
                  <c:v>143.51499999999999</c:v>
                </c:pt>
                <c:pt idx="89">
                  <c:v>143.91800000000001</c:v>
                </c:pt>
                <c:pt idx="90">
                  <c:v>144.12</c:v>
                </c:pt>
                <c:pt idx="91">
                  <c:v>144.33600000000001</c:v>
                </c:pt>
                <c:pt idx="92">
                  <c:v>142.72200000000001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resamples!$H$1</c:f>
              <c:strCache>
                <c:ptCount val="1"/>
                <c:pt idx="0">
                  <c:v>X300_notemp_.95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resamples!$H$2:$H$96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97.965999999999994</c:v>
                </c:pt>
                <c:pt idx="2">
                  <c:v>97.198999999999998</c:v>
                </c:pt>
                <c:pt idx="3">
                  <c:v>97.55</c:v>
                </c:pt>
                <c:pt idx="4">
                  <c:v>99.039000000000001</c:v>
                </c:pt>
                <c:pt idx="5">
                  <c:v>100.178</c:v>
                </c:pt>
                <c:pt idx="6">
                  <c:v>100.839</c:v>
                </c:pt>
                <c:pt idx="7">
                  <c:v>101.124</c:v>
                </c:pt>
                <c:pt idx="8">
                  <c:v>103.056</c:v>
                </c:pt>
                <c:pt idx="9">
                  <c:v>103.107</c:v>
                </c:pt>
                <c:pt idx="10">
                  <c:v>103.893</c:v>
                </c:pt>
                <c:pt idx="11">
                  <c:v>103.88800000000001</c:v>
                </c:pt>
                <c:pt idx="12">
                  <c:v>103.55500000000001</c:v>
                </c:pt>
                <c:pt idx="13">
                  <c:v>102.941</c:v>
                </c:pt>
                <c:pt idx="14">
                  <c:v>103.694</c:v>
                </c:pt>
                <c:pt idx="15">
                  <c:v>103.096</c:v>
                </c:pt>
                <c:pt idx="16">
                  <c:v>103.134</c:v>
                </c:pt>
                <c:pt idx="17">
                  <c:v>103.58199999999999</c:v>
                </c:pt>
                <c:pt idx="18">
                  <c:v>102.77800000000001</c:v>
                </c:pt>
                <c:pt idx="19">
                  <c:v>101.9</c:v>
                </c:pt>
                <c:pt idx="20">
                  <c:v>101.973</c:v>
                </c:pt>
                <c:pt idx="21">
                  <c:v>101.82299999999999</c:v>
                </c:pt>
                <c:pt idx="22">
                  <c:v>101.65</c:v>
                </c:pt>
                <c:pt idx="23">
                  <c:v>101.604</c:v>
                </c:pt>
                <c:pt idx="24">
                  <c:v>101.992</c:v>
                </c:pt>
                <c:pt idx="25">
                  <c:v>103.44799999999999</c:v>
                </c:pt>
                <c:pt idx="26">
                  <c:v>103.28700000000001</c:v>
                </c:pt>
                <c:pt idx="27">
                  <c:v>104.008</c:v>
                </c:pt>
                <c:pt idx="28">
                  <c:v>103.407</c:v>
                </c:pt>
                <c:pt idx="29">
                  <c:v>103.667</c:v>
                </c:pt>
                <c:pt idx="30">
                  <c:v>104.262</c:v>
                </c:pt>
                <c:pt idx="31">
                  <c:v>105.754</c:v>
                </c:pt>
                <c:pt idx="32">
                  <c:v>107.494</c:v>
                </c:pt>
                <c:pt idx="33">
                  <c:v>108.062</c:v>
                </c:pt>
                <c:pt idx="34">
                  <c:v>107.634</c:v>
                </c:pt>
                <c:pt idx="35">
                  <c:v>107.65</c:v>
                </c:pt>
                <c:pt idx="36">
                  <c:v>107.26900000000001</c:v>
                </c:pt>
                <c:pt idx="37">
                  <c:v>106.93300000000001</c:v>
                </c:pt>
                <c:pt idx="38">
                  <c:v>107.304</c:v>
                </c:pt>
                <c:pt idx="39">
                  <c:v>108.271</c:v>
                </c:pt>
                <c:pt idx="40">
                  <c:v>107.703</c:v>
                </c:pt>
                <c:pt idx="41">
                  <c:v>106.626</c:v>
                </c:pt>
                <c:pt idx="42">
                  <c:v>106.51600000000001</c:v>
                </c:pt>
                <c:pt idx="43">
                  <c:v>106.64</c:v>
                </c:pt>
                <c:pt idx="44">
                  <c:v>106.889</c:v>
                </c:pt>
                <c:pt idx="45">
                  <c:v>106.83</c:v>
                </c:pt>
                <c:pt idx="46">
                  <c:v>106.464</c:v>
                </c:pt>
                <c:pt idx="47">
                  <c:v>107.16800000000001</c:v>
                </c:pt>
                <c:pt idx="48">
                  <c:v>107.182</c:v>
                </c:pt>
                <c:pt idx="49">
                  <c:v>108.27200000000001</c:v>
                </c:pt>
                <c:pt idx="50">
                  <c:v>109.04900000000001</c:v>
                </c:pt>
                <c:pt idx="51">
                  <c:v>109.905</c:v>
                </c:pt>
                <c:pt idx="52">
                  <c:v>110.482</c:v>
                </c:pt>
                <c:pt idx="53">
                  <c:v>109.81</c:v>
                </c:pt>
                <c:pt idx="54">
                  <c:v>108.974</c:v>
                </c:pt>
                <c:pt idx="55">
                  <c:v>109.087</c:v>
                </c:pt>
                <c:pt idx="56">
                  <c:v>109.134</c:v>
                </c:pt>
                <c:pt idx="57">
                  <c:v>109.467</c:v>
                </c:pt>
                <c:pt idx="58">
                  <c:v>109.44799999999999</c:v>
                </c:pt>
                <c:pt idx="59">
                  <c:v>110.14100000000001</c:v>
                </c:pt>
                <c:pt idx="60">
                  <c:v>111.614</c:v>
                </c:pt>
                <c:pt idx="61">
                  <c:v>111.541</c:v>
                </c:pt>
                <c:pt idx="62">
                  <c:v>111.84699999999999</c:v>
                </c:pt>
                <c:pt idx="63">
                  <c:v>112.699</c:v>
                </c:pt>
                <c:pt idx="64">
                  <c:v>111.953</c:v>
                </c:pt>
                <c:pt idx="65">
                  <c:v>111.892</c:v>
                </c:pt>
                <c:pt idx="66">
                  <c:v>112.212</c:v>
                </c:pt>
                <c:pt idx="67">
                  <c:v>112.354</c:v>
                </c:pt>
                <c:pt idx="68">
                  <c:v>113.125</c:v>
                </c:pt>
                <c:pt idx="69">
                  <c:v>113.33199999999999</c:v>
                </c:pt>
                <c:pt idx="70">
                  <c:v>114.851</c:v>
                </c:pt>
                <c:pt idx="71">
                  <c:v>114.755</c:v>
                </c:pt>
                <c:pt idx="72">
                  <c:v>115.03400000000001</c:v>
                </c:pt>
                <c:pt idx="73">
                  <c:v>115.042</c:v>
                </c:pt>
                <c:pt idx="74">
                  <c:v>114.655</c:v>
                </c:pt>
                <c:pt idx="75">
                  <c:v>114.97499999999999</c:v>
                </c:pt>
                <c:pt idx="76">
                  <c:v>114.22199999999999</c:v>
                </c:pt>
                <c:pt idx="77">
                  <c:v>114.408</c:v>
                </c:pt>
                <c:pt idx="78">
                  <c:v>114.18300000000001</c:v>
                </c:pt>
                <c:pt idx="79">
                  <c:v>114.098</c:v>
                </c:pt>
                <c:pt idx="80">
                  <c:v>114.14</c:v>
                </c:pt>
                <c:pt idx="81">
                  <c:v>115.068</c:v>
                </c:pt>
                <c:pt idx="82">
                  <c:v>115.038</c:v>
                </c:pt>
                <c:pt idx="83">
                  <c:v>115.56399999999999</c:v>
                </c:pt>
                <c:pt idx="84">
                  <c:v>116.15300000000001</c:v>
                </c:pt>
                <c:pt idx="85">
                  <c:v>116.57599999999999</c:v>
                </c:pt>
                <c:pt idx="86">
                  <c:v>117.116</c:v>
                </c:pt>
                <c:pt idx="87">
                  <c:v>118.226</c:v>
                </c:pt>
                <c:pt idx="88">
                  <c:v>117.61</c:v>
                </c:pt>
                <c:pt idx="89">
                  <c:v>117.29900000000001</c:v>
                </c:pt>
                <c:pt idx="90">
                  <c:v>117.58799999999999</c:v>
                </c:pt>
                <c:pt idx="91">
                  <c:v>118.16800000000001</c:v>
                </c:pt>
                <c:pt idx="92">
                  <c:v>117.654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resamples!$I$1</c:f>
              <c:strCache>
                <c:ptCount val="1"/>
                <c:pt idx="0">
                  <c:v>X300_notemp_.9</c:v>
                </c:pt>
              </c:strCache>
            </c:strRef>
          </c:tx>
          <c:spPr>
            <a:ln w="28575" cap="rnd">
              <a:solidFill>
                <a:schemeClr val="accent4">
                  <a:shade val="9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resamples!$I$2:$I$96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96.771000000000001</c:v>
                </c:pt>
                <c:pt idx="2">
                  <c:v>96.317999999999998</c:v>
                </c:pt>
                <c:pt idx="3">
                  <c:v>96.134</c:v>
                </c:pt>
                <c:pt idx="4">
                  <c:v>95.872</c:v>
                </c:pt>
                <c:pt idx="5">
                  <c:v>96.296000000000006</c:v>
                </c:pt>
                <c:pt idx="6">
                  <c:v>96.668999999999997</c:v>
                </c:pt>
                <c:pt idx="7">
                  <c:v>96.554000000000002</c:v>
                </c:pt>
                <c:pt idx="8">
                  <c:v>97.754000000000005</c:v>
                </c:pt>
                <c:pt idx="9">
                  <c:v>97.83</c:v>
                </c:pt>
                <c:pt idx="10">
                  <c:v>97.816000000000003</c:v>
                </c:pt>
                <c:pt idx="11">
                  <c:v>97.58</c:v>
                </c:pt>
                <c:pt idx="12">
                  <c:v>97.254000000000005</c:v>
                </c:pt>
                <c:pt idx="13">
                  <c:v>96.968999999999994</c:v>
                </c:pt>
                <c:pt idx="14">
                  <c:v>97.167000000000002</c:v>
                </c:pt>
                <c:pt idx="15">
                  <c:v>96.313000000000002</c:v>
                </c:pt>
                <c:pt idx="16">
                  <c:v>96.460999999999999</c:v>
                </c:pt>
                <c:pt idx="17">
                  <c:v>97.162999999999997</c:v>
                </c:pt>
                <c:pt idx="18">
                  <c:v>95.903999999999996</c:v>
                </c:pt>
                <c:pt idx="19">
                  <c:v>95.113</c:v>
                </c:pt>
                <c:pt idx="20">
                  <c:v>94.710999999999999</c:v>
                </c:pt>
                <c:pt idx="21">
                  <c:v>95.245000000000005</c:v>
                </c:pt>
                <c:pt idx="22">
                  <c:v>94.498000000000005</c:v>
                </c:pt>
                <c:pt idx="23">
                  <c:v>93.466999999999999</c:v>
                </c:pt>
                <c:pt idx="24">
                  <c:v>94.65</c:v>
                </c:pt>
                <c:pt idx="25">
                  <c:v>96.507999999999996</c:v>
                </c:pt>
                <c:pt idx="26">
                  <c:v>96.501000000000005</c:v>
                </c:pt>
                <c:pt idx="27">
                  <c:v>97.91</c:v>
                </c:pt>
                <c:pt idx="28">
                  <c:v>97.856999999999999</c:v>
                </c:pt>
                <c:pt idx="29">
                  <c:v>98.129000000000005</c:v>
                </c:pt>
                <c:pt idx="30">
                  <c:v>98.295000000000002</c:v>
                </c:pt>
                <c:pt idx="31">
                  <c:v>99.47</c:v>
                </c:pt>
                <c:pt idx="32">
                  <c:v>100.123</c:v>
                </c:pt>
                <c:pt idx="33">
                  <c:v>100.084</c:v>
                </c:pt>
                <c:pt idx="34">
                  <c:v>99.635000000000005</c:v>
                </c:pt>
                <c:pt idx="35">
                  <c:v>99.742000000000004</c:v>
                </c:pt>
                <c:pt idx="36">
                  <c:v>99.444000000000003</c:v>
                </c:pt>
                <c:pt idx="37">
                  <c:v>99.478999999999999</c:v>
                </c:pt>
                <c:pt idx="38">
                  <c:v>100.232</c:v>
                </c:pt>
                <c:pt idx="39">
                  <c:v>100.306</c:v>
                </c:pt>
                <c:pt idx="40">
                  <c:v>100.35599999999999</c:v>
                </c:pt>
                <c:pt idx="41">
                  <c:v>100.071</c:v>
                </c:pt>
                <c:pt idx="42">
                  <c:v>99.632999999999996</c:v>
                </c:pt>
                <c:pt idx="43">
                  <c:v>99.5</c:v>
                </c:pt>
                <c:pt idx="44">
                  <c:v>99.498999999999995</c:v>
                </c:pt>
                <c:pt idx="45">
                  <c:v>99.459000000000003</c:v>
                </c:pt>
                <c:pt idx="46">
                  <c:v>99.594999999999999</c:v>
                </c:pt>
                <c:pt idx="47">
                  <c:v>99.594999999999999</c:v>
                </c:pt>
                <c:pt idx="48">
                  <c:v>100.018</c:v>
                </c:pt>
                <c:pt idx="49">
                  <c:v>100.05500000000001</c:v>
                </c:pt>
                <c:pt idx="50">
                  <c:v>100.874</c:v>
                </c:pt>
                <c:pt idx="51">
                  <c:v>101.812</c:v>
                </c:pt>
                <c:pt idx="52">
                  <c:v>102.467</c:v>
                </c:pt>
                <c:pt idx="53">
                  <c:v>101.91500000000001</c:v>
                </c:pt>
                <c:pt idx="54">
                  <c:v>101.545</c:v>
                </c:pt>
                <c:pt idx="55">
                  <c:v>101.604</c:v>
                </c:pt>
                <c:pt idx="56">
                  <c:v>101.60599999999999</c:v>
                </c:pt>
                <c:pt idx="57">
                  <c:v>101.23399999999999</c:v>
                </c:pt>
                <c:pt idx="58">
                  <c:v>101.795</c:v>
                </c:pt>
                <c:pt idx="59">
                  <c:v>101.82</c:v>
                </c:pt>
                <c:pt idx="60">
                  <c:v>102.511</c:v>
                </c:pt>
                <c:pt idx="61">
                  <c:v>103.22</c:v>
                </c:pt>
                <c:pt idx="62">
                  <c:v>103.447</c:v>
                </c:pt>
                <c:pt idx="63">
                  <c:v>103.527</c:v>
                </c:pt>
                <c:pt idx="64">
                  <c:v>102.869</c:v>
                </c:pt>
                <c:pt idx="65">
                  <c:v>102.886</c:v>
                </c:pt>
                <c:pt idx="66">
                  <c:v>103.012</c:v>
                </c:pt>
                <c:pt idx="67">
                  <c:v>102.73</c:v>
                </c:pt>
                <c:pt idx="68">
                  <c:v>103.098</c:v>
                </c:pt>
                <c:pt idx="69">
                  <c:v>102.657</c:v>
                </c:pt>
                <c:pt idx="70">
                  <c:v>102.788</c:v>
                </c:pt>
                <c:pt idx="71">
                  <c:v>102.837</c:v>
                </c:pt>
                <c:pt idx="72">
                  <c:v>103.23</c:v>
                </c:pt>
                <c:pt idx="73">
                  <c:v>103.629</c:v>
                </c:pt>
                <c:pt idx="74">
                  <c:v>103.806</c:v>
                </c:pt>
                <c:pt idx="75">
                  <c:v>103.732</c:v>
                </c:pt>
                <c:pt idx="76">
                  <c:v>103.354</c:v>
                </c:pt>
                <c:pt idx="77">
                  <c:v>103.036</c:v>
                </c:pt>
                <c:pt idx="78">
                  <c:v>102.98</c:v>
                </c:pt>
                <c:pt idx="79">
                  <c:v>102.941</c:v>
                </c:pt>
                <c:pt idx="80">
                  <c:v>103.67700000000001</c:v>
                </c:pt>
                <c:pt idx="81">
                  <c:v>103.73</c:v>
                </c:pt>
                <c:pt idx="82">
                  <c:v>104.283</c:v>
                </c:pt>
                <c:pt idx="83">
                  <c:v>104.07599999999999</c:v>
                </c:pt>
                <c:pt idx="84">
                  <c:v>104.881</c:v>
                </c:pt>
                <c:pt idx="85">
                  <c:v>105.194</c:v>
                </c:pt>
                <c:pt idx="86">
                  <c:v>105.54</c:v>
                </c:pt>
                <c:pt idx="87">
                  <c:v>106.361</c:v>
                </c:pt>
                <c:pt idx="88">
                  <c:v>105.69199999999999</c:v>
                </c:pt>
                <c:pt idx="89">
                  <c:v>105.85599999999999</c:v>
                </c:pt>
                <c:pt idx="90">
                  <c:v>106.042</c:v>
                </c:pt>
                <c:pt idx="91">
                  <c:v>106.28400000000001</c:v>
                </c:pt>
                <c:pt idx="92">
                  <c:v>105.938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resamples!$J$1</c:f>
              <c:strCache>
                <c:ptCount val="1"/>
                <c:pt idx="0">
                  <c:v>X300_notemp_.8</c:v>
                </c:pt>
              </c:strCache>
            </c:strRef>
          </c:tx>
          <c:spPr>
            <a:ln w="28575" cap="rnd">
              <a:solidFill>
                <a:schemeClr val="accent4">
                  <a:tint val="93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resamples!$J$2:$J$96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96.849000000000004</c:v>
                </c:pt>
                <c:pt idx="2">
                  <c:v>96.192999999999998</c:v>
                </c:pt>
                <c:pt idx="3">
                  <c:v>96.144000000000005</c:v>
                </c:pt>
                <c:pt idx="4">
                  <c:v>95.415999999999997</c:v>
                </c:pt>
                <c:pt idx="5">
                  <c:v>95.613</c:v>
                </c:pt>
                <c:pt idx="6">
                  <c:v>95.613</c:v>
                </c:pt>
                <c:pt idx="7">
                  <c:v>95.995000000000005</c:v>
                </c:pt>
                <c:pt idx="8">
                  <c:v>96.966999999999999</c:v>
                </c:pt>
                <c:pt idx="9">
                  <c:v>96.894000000000005</c:v>
                </c:pt>
                <c:pt idx="10">
                  <c:v>96.891999999999996</c:v>
                </c:pt>
                <c:pt idx="11">
                  <c:v>96.412999999999997</c:v>
                </c:pt>
                <c:pt idx="12">
                  <c:v>95.403999999999996</c:v>
                </c:pt>
                <c:pt idx="13">
                  <c:v>95.325000000000003</c:v>
                </c:pt>
                <c:pt idx="14">
                  <c:v>95.864000000000004</c:v>
                </c:pt>
                <c:pt idx="15">
                  <c:v>94.652000000000001</c:v>
                </c:pt>
                <c:pt idx="16">
                  <c:v>94.37</c:v>
                </c:pt>
                <c:pt idx="17">
                  <c:v>94.971999999999994</c:v>
                </c:pt>
                <c:pt idx="18">
                  <c:v>94.013000000000005</c:v>
                </c:pt>
                <c:pt idx="19">
                  <c:v>92.906000000000006</c:v>
                </c:pt>
                <c:pt idx="20">
                  <c:v>92.7</c:v>
                </c:pt>
                <c:pt idx="21">
                  <c:v>92.927999999999997</c:v>
                </c:pt>
                <c:pt idx="22">
                  <c:v>92.876000000000005</c:v>
                </c:pt>
                <c:pt idx="23">
                  <c:v>91.725999999999999</c:v>
                </c:pt>
                <c:pt idx="24">
                  <c:v>92.506</c:v>
                </c:pt>
                <c:pt idx="25">
                  <c:v>95.22</c:v>
                </c:pt>
                <c:pt idx="26">
                  <c:v>95.113</c:v>
                </c:pt>
                <c:pt idx="27">
                  <c:v>96.2</c:v>
                </c:pt>
                <c:pt idx="28">
                  <c:v>96.388000000000005</c:v>
                </c:pt>
                <c:pt idx="29">
                  <c:v>96.236000000000004</c:v>
                </c:pt>
                <c:pt idx="30">
                  <c:v>96.388999999999996</c:v>
                </c:pt>
                <c:pt idx="31">
                  <c:v>97.712999999999994</c:v>
                </c:pt>
                <c:pt idx="32">
                  <c:v>98.379000000000005</c:v>
                </c:pt>
                <c:pt idx="33">
                  <c:v>97.748000000000005</c:v>
                </c:pt>
                <c:pt idx="34">
                  <c:v>97.95</c:v>
                </c:pt>
                <c:pt idx="35">
                  <c:v>97.575000000000003</c:v>
                </c:pt>
                <c:pt idx="36">
                  <c:v>97.656999999999996</c:v>
                </c:pt>
                <c:pt idx="37">
                  <c:v>97.433999999999997</c:v>
                </c:pt>
                <c:pt idx="38">
                  <c:v>97.968000000000004</c:v>
                </c:pt>
                <c:pt idx="39">
                  <c:v>97.9</c:v>
                </c:pt>
                <c:pt idx="40">
                  <c:v>97.427000000000007</c:v>
                </c:pt>
                <c:pt idx="41">
                  <c:v>97.534000000000006</c:v>
                </c:pt>
                <c:pt idx="42">
                  <c:v>97.168000000000006</c:v>
                </c:pt>
                <c:pt idx="43">
                  <c:v>96.765000000000001</c:v>
                </c:pt>
                <c:pt idx="44">
                  <c:v>96.93</c:v>
                </c:pt>
                <c:pt idx="45">
                  <c:v>97.007999999999996</c:v>
                </c:pt>
                <c:pt idx="46">
                  <c:v>97.070999999999998</c:v>
                </c:pt>
                <c:pt idx="47">
                  <c:v>96.807000000000002</c:v>
                </c:pt>
                <c:pt idx="48">
                  <c:v>96.78</c:v>
                </c:pt>
                <c:pt idx="49">
                  <c:v>97.052999999999997</c:v>
                </c:pt>
                <c:pt idx="50">
                  <c:v>98.225999999999999</c:v>
                </c:pt>
                <c:pt idx="51">
                  <c:v>98.725999999999999</c:v>
                </c:pt>
                <c:pt idx="52">
                  <c:v>99.43</c:v>
                </c:pt>
                <c:pt idx="53">
                  <c:v>98.759</c:v>
                </c:pt>
                <c:pt idx="54">
                  <c:v>98.56</c:v>
                </c:pt>
                <c:pt idx="55">
                  <c:v>98.462999999999994</c:v>
                </c:pt>
                <c:pt idx="56">
                  <c:v>98.152000000000001</c:v>
                </c:pt>
                <c:pt idx="57">
                  <c:v>98.066999999999993</c:v>
                </c:pt>
                <c:pt idx="58">
                  <c:v>98.286000000000001</c:v>
                </c:pt>
                <c:pt idx="59">
                  <c:v>98.156999999999996</c:v>
                </c:pt>
                <c:pt idx="60">
                  <c:v>99.051000000000002</c:v>
                </c:pt>
                <c:pt idx="61">
                  <c:v>99.186000000000007</c:v>
                </c:pt>
                <c:pt idx="62">
                  <c:v>99.587000000000003</c:v>
                </c:pt>
                <c:pt idx="63">
                  <c:v>100.05800000000001</c:v>
                </c:pt>
                <c:pt idx="64">
                  <c:v>99.221999999999994</c:v>
                </c:pt>
                <c:pt idx="65">
                  <c:v>99.137</c:v>
                </c:pt>
                <c:pt idx="66">
                  <c:v>98.853999999999999</c:v>
                </c:pt>
                <c:pt idx="67">
                  <c:v>98.956000000000003</c:v>
                </c:pt>
                <c:pt idx="68">
                  <c:v>99.125</c:v>
                </c:pt>
                <c:pt idx="69">
                  <c:v>99.129000000000005</c:v>
                </c:pt>
                <c:pt idx="70">
                  <c:v>99.350999999999999</c:v>
                </c:pt>
                <c:pt idx="71">
                  <c:v>99.209000000000003</c:v>
                </c:pt>
                <c:pt idx="72">
                  <c:v>99.718999999999994</c:v>
                </c:pt>
                <c:pt idx="73">
                  <c:v>99.822000000000003</c:v>
                </c:pt>
                <c:pt idx="74">
                  <c:v>99.658000000000001</c:v>
                </c:pt>
                <c:pt idx="75">
                  <c:v>99.704999999999998</c:v>
                </c:pt>
                <c:pt idx="76">
                  <c:v>99.015000000000001</c:v>
                </c:pt>
                <c:pt idx="77">
                  <c:v>98.762</c:v>
                </c:pt>
                <c:pt idx="78">
                  <c:v>98.698999999999998</c:v>
                </c:pt>
                <c:pt idx="79">
                  <c:v>98.522000000000006</c:v>
                </c:pt>
                <c:pt idx="80">
                  <c:v>99.102000000000004</c:v>
                </c:pt>
                <c:pt idx="81">
                  <c:v>99.013000000000005</c:v>
                </c:pt>
                <c:pt idx="82">
                  <c:v>99.04</c:v>
                </c:pt>
                <c:pt idx="83">
                  <c:v>99.215000000000003</c:v>
                </c:pt>
                <c:pt idx="84">
                  <c:v>99.706999999999994</c:v>
                </c:pt>
                <c:pt idx="85">
                  <c:v>100.19199999999999</c:v>
                </c:pt>
                <c:pt idx="86">
                  <c:v>100.538</c:v>
                </c:pt>
                <c:pt idx="87">
                  <c:v>101.389</c:v>
                </c:pt>
                <c:pt idx="88">
                  <c:v>100.648</c:v>
                </c:pt>
                <c:pt idx="89">
                  <c:v>100.502</c:v>
                </c:pt>
                <c:pt idx="90">
                  <c:v>101.29300000000001</c:v>
                </c:pt>
                <c:pt idx="91">
                  <c:v>100.898</c:v>
                </c:pt>
                <c:pt idx="92">
                  <c:v>100.553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resamples!$K$1</c:f>
              <c:strCache>
                <c:ptCount val="1"/>
                <c:pt idx="0">
                  <c:v>X300_notemp_.7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resamples!$K$2:$K$96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97.236400000000003</c:v>
                </c:pt>
                <c:pt idx="2">
                  <c:v>96.613699999999994</c:v>
                </c:pt>
                <c:pt idx="3">
                  <c:v>96.632800000000003</c:v>
                </c:pt>
                <c:pt idx="4">
                  <c:v>96.049800000000005</c:v>
                </c:pt>
                <c:pt idx="5">
                  <c:v>96.309299999999993</c:v>
                </c:pt>
                <c:pt idx="6">
                  <c:v>96.272199999999998</c:v>
                </c:pt>
                <c:pt idx="7">
                  <c:v>96.523899999999998</c:v>
                </c:pt>
                <c:pt idx="8">
                  <c:v>97.199799999999996</c:v>
                </c:pt>
                <c:pt idx="9">
                  <c:v>96.911299999999997</c:v>
                </c:pt>
                <c:pt idx="10">
                  <c:v>96.540300000000002</c:v>
                </c:pt>
                <c:pt idx="11">
                  <c:v>95.874200000000002</c:v>
                </c:pt>
                <c:pt idx="12">
                  <c:v>95.215500000000006</c:v>
                </c:pt>
                <c:pt idx="13">
                  <c:v>95.128100000000003</c:v>
                </c:pt>
                <c:pt idx="14">
                  <c:v>95.550799999999995</c:v>
                </c:pt>
                <c:pt idx="15">
                  <c:v>94.512500000000003</c:v>
                </c:pt>
                <c:pt idx="16">
                  <c:v>94.250900000000001</c:v>
                </c:pt>
                <c:pt idx="17">
                  <c:v>94.885099999999994</c:v>
                </c:pt>
                <c:pt idx="18">
                  <c:v>93.672700000000006</c:v>
                </c:pt>
                <c:pt idx="19">
                  <c:v>92.605699999999999</c:v>
                </c:pt>
                <c:pt idx="20">
                  <c:v>92.253299999999996</c:v>
                </c:pt>
                <c:pt idx="21">
                  <c:v>92.681799999999996</c:v>
                </c:pt>
                <c:pt idx="22">
                  <c:v>92.520300000000006</c:v>
                </c:pt>
                <c:pt idx="23">
                  <c:v>91.523099999999999</c:v>
                </c:pt>
                <c:pt idx="24">
                  <c:v>92.128699999999995</c:v>
                </c:pt>
                <c:pt idx="25">
                  <c:v>93.572100000000006</c:v>
                </c:pt>
                <c:pt idx="26">
                  <c:v>93.694000000000003</c:v>
                </c:pt>
                <c:pt idx="27">
                  <c:v>94.978399999999993</c:v>
                </c:pt>
                <c:pt idx="28">
                  <c:v>95.010099999999994</c:v>
                </c:pt>
                <c:pt idx="29">
                  <c:v>95.346999999999994</c:v>
                </c:pt>
                <c:pt idx="30">
                  <c:v>95.2547</c:v>
                </c:pt>
                <c:pt idx="31">
                  <c:v>96.429500000000004</c:v>
                </c:pt>
                <c:pt idx="32">
                  <c:v>97.094999999999999</c:v>
                </c:pt>
                <c:pt idx="33">
                  <c:v>96.655199999999994</c:v>
                </c:pt>
                <c:pt idx="34">
                  <c:v>96.575900000000004</c:v>
                </c:pt>
                <c:pt idx="35">
                  <c:v>96.426400000000001</c:v>
                </c:pt>
                <c:pt idx="36">
                  <c:v>96.034400000000005</c:v>
                </c:pt>
                <c:pt idx="37">
                  <c:v>96.275499999999994</c:v>
                </c:pt>
                <c:pt idx="38">
                  <c:v>96.394199999999998</c:v>
                </c:pt>
                <c:pt idx="39">
                  <c:v>96.259399999999999</c:v>
                </c:pt>
                <c:pt idx="40">
                  <c:v>96.060400000000001</c:v>
                </c:pt>
                <c:pt idx="41">
                  <c:v>95.915300000000002</c:v>
                </c:pt>
                <c:pt idx="42">
                  <c:v>95.625600000000006</c:v>
                </c:pt>
                <c:pt idx="43">
                  <c:v>95.5124</c:v>
                </c:pt>
                <c:pt idx="44">
                  <c:v>95.070499999999996</c:v>
                </c:pt>
                <c:pt idx="45">
                  <c:v>95.070300000000003</c:v>
                </c:pt>
                <c:pt idx="46">
                  <c:v>95.056899999999999</c:v>
                </c:pt>
                <c:pt idx="47">
                  <c:v>94.996099999999998</c:v>
                </c:pt>
                <c:pt idx="48">
                  <c:v>94.936099999999996</c:v>
                </c:pt>
                <c:pt idx="49">
                  <c:v>95.223299999999995</c:v>
                </c:pt>
                <c:pt idx="50">
                  <c:v>95.917100000000005</c:v>
                </c:pt>
                <c:pt idx="51">
                  <c:v>96.637699999999995</c:v>
                </c:pt>
                <c:pt idx="52">
                  <c:v>97.0364</c:v>
                </c:pt>
                <c:pt idx="53">
                  <c:v>96.649500000000003</c:v>
                </c:pt>
                <c:pt idx="54">
                  <c:v>96.454499999999996</c:v>
                </c:pt>
                <c:pt idx="55">
                  <c:v>96.329800000000006</c:v>
                </c:pt>
                <c:pt idx="56">
                  <c:v>95.976200000000006</c:v>
                </c:pt>
                <c:pt idx="57">
                  <c:v>95.927800000000005</c:v>
                </c:pt>
                <c:pt idx="58">
                  <c:v>96.241</c:v>
                </c:pt>
                <c:pt idx="59">
                  <c:v>95.835099999999997</c:v>
                </c:pt>
                <c:pt idx="60">
                  <c:v>96.793099999999995</c:v>
                </c:pt>
                <c:pt idx="61">
                  <c:v>96.962199999999996</c:v>
                </c:pt>
                <c:pt idx="62">
                  <c:v>97.384399999999999</c:v>
                </c:pt>
                <c:pt idx="63">
                  <c:v>97.648200000000003</c:v>
                </c:pt>
                <c:pt idx="64">
                  <c:v>96.999099999999999</c:v>
                </c:pt>
                <c:pt idx="65">
                  <c:v>96.912099999999995</c:v>
                </c:pt>
                <c:pt idx="66">
                  <c:v>96.712400000000002</c:v>
                </c:pt>
                <c:pt idx="67">
                  <c:v>96.822900000000004</c:v>
                </c:pt>
                <c:pt idx="68">
                  <c:v>96.972899999999996</c:v>
                </c:pt>
                <c:pt idx="69">
                  <c:v>96.827799999999996</c:v>
                </c:pt>
                <c:pt idx="70">
                  <c:v>97.121099999999998</c:v>
                </c:pt>
                <c:pt idx="71">
                  <c:v>96.562600000000003</c:v>
                </c:pt>
                <c:pt idx="72">
                  <c:v>97.233199999999997</c:v>
                </c:pt>
                <c:pt idx="73">
                  <c:v>97.471400000000003</c:v>
                </c:pt>
                <c:pt idx="74">
                  <c:v>97.165000000000006</c:v>
                </c:pt>
                <c:pt idx="75">
                  <c:v>97.467399999999998</c:v>
                </c:pt>
                <c:pt idx="76">
                  <c:v>96.821100000000001</c:v>
                </c:pt>
                <c:pt idx="77">
                  <c:v>96.628399999999999</c:v>
                </c:pt>
                <c:pt idx="78">
                  <c:v>96.472700000000003</c:v>
                </c:pt>
                <c:pt idx="79">
                  <c:v>96.461399999999998</c:v>
                </c:pt>
                <c:pt idx="80">
                  <c:v>96.892600000000002</c:v>
                </c:pt>
                <c:pt idx="81">
                  <c:v>96.887600000000006</c:v>
                </c:pt>
                <c:pt idx="82">
                  <c:v>97.0959</c:v>
                </c:pt>
                <c:pt idx="83">
                  <c:v>96.865399999999994</c:v>
                </c:pt>
                <c:pt idx="84">
                  <c:v>97.5518</c:v>
                </c:pt>
                <c:pt idx="85">
                  <c:v>97.875600000000006</c:v>
                </c:pt>
                <c:pt idx="86">
                  <c:v>98.125200000000007</c:v>
                </c:pt>
                <c:pt idx="87">
                  <c:v>98.760499999999993</c:v>
                </c:pt>
                <c:pt idx="88">
                  <c:v>98.1995</c:v>
                </c:pt>
                <c:pt idx="89">
                  <c:v>98.111699999999999</c:v>
                </c:pt>
                <c:pt idx="90">
                  <c:v>98.4833</c:v>
                </c:pt>
                <c:pt idx="91">
                  <c:v>98.329099999999997</c:v>
                </c:pt>
                <c:pt idx="92">
                  <c:v>97.9726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resamples!$L$1</c:f>
              <c:strCache>
                <c:ptCount val="1"/>
                <c:pt idx="0">
                  <c:v>X300_notemp_.6</c:v>
                </c:pt>
              </c:strCache>
            </c:strRef>
          </c:tx>
          <c:spPr>
            <a:ln w="28575" cap="rnd">
              <a:solidFill>
                <a:schemeClr val="accent4">
                  <a:tint val="62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resamples!$L$2:$L$96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97.173400000000001</c:v>
                </c:pt>
                <c:pt idx="2">
                  <c:v>96.414199999999994</c:v>
                </c:pt>
                <c:pt idx="3">
                  <c:v>96.169799999999995</c:v>
                </c:pt>
                <c:pt idx="4">
                  <c:v>95.849800000000002</c:v>
                </c:pt>
                <c:pt idx="5">
                  <c:v>96.0869</c:v>
                </c:pt>
                <c:pt idx="6">
                  <c:v>95.883200000000002</c:v>
                </c:pt>
                <c:pt idx="7">
                  <c:v>96.112700000000004</c:v>
                </c:pt>
                <c:pt idx="8">
                  <c:v>96.721999999999994</c:v>
                </c:pt>
                <c:pt idx="9">
                  <c:v>96.598600000000005</c:v>
                </c:pt>
                <c:pt idx="10">
                  <c:v>96.296999999999997</c:v>
                </c:pt>
                <c:pt idx="11">
                  <c:v>95.529499999999999</c:v>
                </c:pt>
                <c:pt idx="12">
                  <c:v>94.7851</c:v>
                </c:pt>
                <c:pt idx="13">
                  <c:v>94.583299999999994</c:v>
                </c:pt>
                <c:pt idx="14">
                  <c:v>94.906499999999994</c:v>
                </c:pt>
                <c:pt idx="15">
                  <c:v>93.930999999999997</c:v>
                </c:pt>
                <c:pt idx="16">
                  <c:v>93.715699999999998</c:v>
                </c:pt>
                <c:pt idx="17">
                  <c:v>94.075800000000001</c:v>
                </c:pt>
                <c:pt idx="18">
                  <c:v>93.194199999999995</c:v>
                </c:pt>
                <c:pt idx="19">
                  <c:v>91.775999999999996</c:v>
                </c:pt>
                <c:pt idx="20">
                  <c:v>91.662199999999999</c:v>
                </c:pt>
                <c:pt idx="21">
                  <c:v>91.8947</c:v>
                </c:pt>
                <c:pt idx="22">
                  <c:v>91.5381</c:v>
                </c:pt>
                <c:pt idx="23">
                  <c:v>90.448700000000002</c:v>
                </c:pt>
                <c:pt idx="24">
                  <c:v>90.952600000000004</c:v>
                </c:pt>
                <c:pt idx="25">
                  <c:v>92.668099999999995</c:v>
                </c:pt>
                <c:pt idx="26">
                  <c:v>92.734399999999994</c:v>
                </c:pt>
                <c:pt idx="27">
                  <c:v>93.992800000000003</c:v>
                </c:pt>
                <c:pt idx="28">
                  <c:v>93.9101</c:v>
                </c:pt>
                <c:pt idx="29">
                  <c:v>93.838499999999996</c:v>
                </c:pt>
                <c:pt idx="30">
                  <c:v>93.976900000000001</c:v>
                </c:pt>
                <c:pt idx="31">
                  <c:v>95.104500000000002</c:v>
                </c:pt>
                <c:pt idx="32">
                  <c:v>95.656599999999997</c:v>
                </c:pt>
                <c:pt idx="33">
                  <c:v>95.332999999999998</c:v>
                </c:pt>
                <c:pt idx="34">
                  <c:v>95.371200000000002</c:v>
                </c:pt>
                <c:pt idx="35">
                  <c:v>94.998000000000005</c:v>
                </c:pt>
                <c:pt idx="36">
                  <c:v>94.822699999999998</c:v>
                </c:pt>
                <c:pt idx="37">
                  <c:v>95.087900000000005</c:v>
                </c:pt>
                <c:pt idx="38">
                  <c:v>95.166700000000006</c:v>
                </c:pt>
                <c:pt idx="39">
                  <c:v>95.095699999999994</c:v>
                </c:pt>
                <c:pt idx="40">
                  <c:v>94.876000000000005</c:v>
                </c:pt>
                <c:pt idx="41">
                  <c:v>94.720100000000002</c:v>
                </c:pt>
                <c:pt idx="42">
                  <c:v>94.442599999999999</c:v>
                </c:pt>
                <c:pt idx="43">
                  <c:v>94.361400000000003</c:v>
                </c:pt>
                <c:pt idx="44">
                  <c:v>94.026600000000002</c:v>
                </c:pt>
                <c:pt idx="45">
                  <c:v>94.106499999999997</c:v>
                </c:pt>
                <c:pt idx="46">
                  <c:v>94.173100000000005</c:v>
                </c:pt>
                <c:pt idx="47">
                  <c:v>93.832099999999997</c:v>
                </c:pt>
                <c:pt idx="48">
                  <c:v>93.7072</c:v>
                </c:pt>
                <c:pt idx="49">
                  <c:v>94.102800000000002</c:v>
                </c:pt>
                <c:pt idx="50">
                  <c:v>95.023099999999999</c:v>
                </c:pt>
                <c:pt idx="51">
                  <c:v>95.625500000000002</c:v>
                </c:pt>
                <c:pt idx="52">
                  <c:v>96.009699999999995</c:v>
                </c:pt>
                <c:pt idx="53">
                  <c:v>95.683700000000002</c:v>
                </c:pt>
                <c:pt idx="54">
                  <c:v>95.615899999999996</c:v>
                </c:pt>
                <c:pt idx="55">
                  <c:v>95.305800000000005</c:v>
                </c:pt>
                <c:pt idx="56">
                  <c:v>95.1999</c:v>
                </c:pt>
                <c:pt idx="57">
                  <c:v>95.057500000000005</c:v>
                </c:pt>
                <c:pt idx="58">
                  <c:v>95.333399999999997</c:v>
                </c:pt>
                <c:pt idx="59">
                  <c:v>95.183700000000002</c:v>
                </c:pt>
                <c:pt idx="60">
                  <c:v>95.911299999999997</c:v>
                </c:pt>
                <c:pt idx="61">
                  <c:v>96.2226</c:v>
                </c:pt>
                <c:pt idx="62">
                  <c:v>96.533000000000001</c:v>
                </c:pt>
                <c:pt idx="63">
                  <c:v>96.775199999999998</c:v>
                </c:pt>
                <c:pt idx="64">
                  <c:v>96.298000000000002</c:v>
                </c:pt>
                <c:pt idx="65">
                  <c:v>96.005799999999994</c:v>
                </c:pt>
                <c:pt idx="66">
                  <c:v>95.692300000000003</c:v>
                </c:pt>
                <c:pt idx="67">
                  <c:v>95.867800000000003</c:v>
                </c:pt>
                <c:pt idx="68">
                  <c:v>95.949200000000005</c:v>
                </c:pt>
                <c:pt idx="69">
                  <c:v>96.042100000000005</c:v>
                </c:pt>
                <c:pt idx="70">
                  <c:v>96.201700000000002</c:v>
                </c:pt>
                <c:pt idx="71">
                  <c:v>95.971000000000004</c:v>
                </c:pt>
                <c:pt idx="72">
                  <c:v>96.363600000000005</c:v>
                </c:pt>
                <c:pt idx="73">
                  <c:v>96.580600000000004</c:v>
                </c:pt>
                <c:pt idx="74">
                  <c:v>96.519800000000004</c:v>
                </c:pt>
                <c:pt idx="75">
                  <c:v>96.608900000000006</c:v>
                </c:pt>
                <c:pt idx="76">
                  <c:v>95.891800000000003</c:v>
                </c:pt>
                <c:pt idx="77">
                  <c:v>95.810400000000001</c:v>
                </c:pt>
                <c:pt idx="78">
                  <c:v>95.674599999999998</c:v>
                </c:pt>
                <c:pt idx="79">
                  <c:v>95.547899999999998</c:v>
                </c:pt>
                <c:pt idx="80">
                  <c:v>95.754599999999996</c:v>
                </c:pt>
                <c:pt idx="81">
                  <c:v>96.015100000000004</c:v>
                </c:pt>
                <c:pt idx="82">
                  <c:v>96.144999999999996</c:v>
                </c:pt>
                <c:pt idx="83">
                  <c:v>96.0749</c:v>
                </c:pt>
                <c:pt idx="84">
                  <c:v>96.626499999999993</c:v>
                </c:pt>
                <c:pt idx="85">
                  <c:v>96.809399999999997</c:v>
                </c:pt>
                <c:pt idx="86">
                  <c:v>97.057500000000005</c:v>
                </c:pt>
                <c:pt idx="87">
                  <c:v>97.81</c:v>
                </c:pt>
                <c:pt idx="88">
                  <c:v>97.0124</c:v>
                </c:pt>
                <c:pt idx="89">
                  <c:v>97.014899999999997</c:v>
                </c:pt>
                <c:pt idx="90">
                  <c:v>97.224100000000007</c:v>
                </c:pt>
                <c:pt idx="91">
                  <c:v>97.293199999999999</c:v>
                </c:pt>
                <c:pt idx="92">
                  <c:v>96.860699999999994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resamples!$M$1</c:f>
              <c:strCache>
                <c:ptCount val="1"/>
                <c:pt idx="0">
                  <c:v>X300_notemp_.5</c:v>
                </c:pt>
              </c:strCache>
            </c:strRef>
          </c:tx>
          <c:spPr>
            <a:ln w="28575" cap="rnd">
              <a:solidFill>
                <a:schemeClr val="accent4">
                  <a:tint val="4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resamples!$A$2:$A$96</c:f>
              <c:strCache>
                <c:ptCount val="93"/>
                <c:pt idx="0">
                  <c:v>2007_1</c:v>
                </c:pt>
                <c:pt idx="1">
                  <c:v>2007_2</c:v>
                </c:pt>
                <c:pt idx="2">
                  <c:v>2007_3</c:v>
                </c:pt>
                <c:pt idx="3">
                  <c:v>2007_4</c:v>
                </c:pt>
                <c:pt idx="4">
                  <c:v>2007_5</c:v>
                </c:pt>
                <c:pt idx="5">
                  <c:v>2007_6</c:v>
                </c:pt>
                <c:pt idx="6">
                  <c:v>2007_7</c:v>
                </c:pt>
                <c:pt idx="7">
                  <c:v>2007_8</c:v>
                </c:pt>
                <c:pt idx="8">
                  <c:v>2007_9</c:v>
                </c:pt>
                <c:pt idx="9">
                  <c:v>2007_10</c:v>
                </c:pt>
                <c:pt idx="10">
                  <c:v>2007_11</c:v>
                </c:pt>
                <c:pt idx="11">
                  <c:v>2007_12</c:v>
                </c:pt>
                <c:pt idx="12">
                  <c:v>2008_1</c:v>
                </c:pt>
                <c:pt idx="13">
                  <c:v>2008_2</c:v>
                </c:pt>
                <c:pt idx="14">
                  <c:v>2008_3</c:v>
                </c:pt>
                <c:pt idx="15">
                  <c:v>2008_4</c:v>
                </c:pt>
                <c:pt idx="16">
                  <c:v>2008_5</c:v>
                </c:pt>
                <c:pt idx="17">
                  <c:v>2008_6</c:v>
                </c:pt>
                <c:pt idx="18">
                  <c:v>2008_7</c:v>
                </c:pt>
                <c:pt idx="19">
                  <c:v>2008_8</c:v>
                </c:pt>
                <c:pt idx="20">
                  <c:v>2008_9</c:v>
                </c:pt>
                <c:pt idx="21">
                  <c:v>2008_10</c:v>
                </c:pt>
                <c:pt idx="22">
                  <c:v>2008_11</c:v>
                </c:pt>
                <c:pt idx="23">
                  <c:v>2008_12</c:v>
                </c:pt>
                <c:pt idx="24">
                  <c:v>2009_1</c:v>
                </c:pt>
                <c:pt idx="25">
                  <c:v>2009_2</c:v>
                </c:pt>
                <c:pt idx="26">
                  <c:v>2009_3</c:v>
                </c:pt>
                <c:pt idx="27">
                  <c:v>2009_4</c:v>
                </c:pt>
                <c:pt idx="28">
                  <c:v>2009_5</c:v>
                </c:pt>
                <c:pt idx="29">
                  <c:v>2009_6</c:v>
                </c:pt>
                <c:pt idx="30">
                  <c:v>2009_7</c:v>
                </c:pt>
                <c:pt idx="31">
                  <c:v>2009_8</c:v>
                </c:pt>
                <c:pt idx="32">
                  <c:v>2009_9</c:v>
                </c:pt>
                <c:pt idx="33">
                  <c:v>2009_10</c:v>
                </c:pt>
                <c:pt idx="34">
                  <c:v>2009_11</c:v>
                </c:pt>
                <c:pt idx="35">
                  <c:v>2009_12</c:v>
                </c:pt>
                <c:pt idx="36">
                  <c:v>2010_1</c:v>
                </c:pt>
                <c:pt idx="37">
                  <c:v>2010_2</c:v>
                </c:pt>
                <c:pt idx="38">
                  <c:v>2010_3</c:v>
                </c:pt>
                <c:pt idx="39">
                  <c:v>2010_4</c:v>
                </c:pt>
                <c:pt idx="40">
                  <c:v>2010_5</c:v>
                </c:pt>
                <c:pt idx="41">
                  <c:v>2010_6</c:v>
                </c:pt>
                <c:pt idx="42">
                  <c:v>2010_7</c:v>
                </c:pt>
                <c:pt idx="43">
                  <c:v>2010_8</c:v>
                </c:pt>
                <c:pt idx="44">
                  <c:v>2010_9</c:v>
                </c:pt>
                <c:pt idx="45">
                  <c:v>2010_10</c:v>
                </c:pt>
                <c:pt idx="46">
                  <c:v>2010_11</c:v>
                </c:pt>
                <c:pt idx="47">
                  <c:v>2010_12</c:v>
                </c:pt>
                <c:pt idx="48">
                  <c:v>2011_1</c:v>
                </c:pt>
                <c:pt idx="49">
                  <c:v>2011_2</c:v>
                </c:pt>
                <c:pt idx="50">
                  <c:v>2011_3</c:v>
                </c:pt>
                <c:pt idx="51">
                  <c:v>2011_4</c:v>
                </c:pt>
                <c:pt idx="52">
                  <c:v>2011_5</c:v>
                </c:pt>
                <c:pt idx="53">
                  <c:v>2011_6</c:v>
                </c:pt>
                <c:pt idx="54">
                  <c:v>2011_7</c:v>
                </c:pt>
                <c:pt idx="55">
                  <c:v>2011_8</c:v>
                </c:pt>
                <c:pt idx="56">
                  <c:v>2011_9</c:v>
                </c:pt>
                <c:pt idx="57">
                  <c:v>2011_10</c:v>
                </c:pt>
                <c:pt idx="58">
                  <c:v>2011_11</c:v>
                </c:pt>
                <c:pt idx="59">
                  <c:v>2011_12</c:v>
                </c:pt>
                <c:pt idx="60">
                  <c:v>2012_1</c:v>
                </c:pt>
                <c:pt idx="61">
                  <c:v>2012_2</c:v>
                </c:pt>
                <c:pt idx="62">
                  <c:v>2012_3</c:v>
                </c:pt>
                <c:pt idx="63">
                  <c:v>2012_4</c:v>
                </c:pt>
                <c:pt idx="64">
                  <c:v>2012_5</c:v>
                </c:pt>
                <c:pt idx="65">
                  <c:v>2012_6</c:v>
                </c:pt>
                <c:pt idx="66">
                  <c:v>2012_7</c:v>
                </c:pt>
                <c:pt idx="67">
                  <c:v>2012_8</c:v>
                </c:pt>
                <c:pt idx="68">
                  <c:v>2012_9</c:v>
                </c:pt>
                <c:pt idx="69">
                  <c:v>2012_10</c:v>
                </c:pt>
                <c:pt idx="70">
                  <c:v>2012_11</c:v>
                </c:pt>
                <c:pt idx="71">
                  <c:v>2012_12</c:v>
                </c:pt>
                <c:pt idx="72">
                  <c:v>2013_1</c:v>
                </c:pt>
                <c:pt idx="73">
                  <c:v>2013_2</c:v>
                </c:pt>
                <c:pt idx="74">
                  <c:v>2013_3</c:v>
                </c:pt>
                <c:pt idx="75">
                  <c:v>2013_4</c:v>
                </c:pt>
                <c:pt idx="76">
                  <c:v>2013_5</c:v>
                </c:pt>
                <c:pt idx="77">
                  <c:v>2013_6</c:v>
                </c:pt>
                <c:pt idx="78">
                  <c:v>2013_7</c:v>
                </c:pt>
                <c:pt idx="79">
                  <c:v>2013_8</c:v>
                </c:pt>
                <c:pt idx="80">
                  <c:v>2013_9</c:v>
                </c:pt>
                <c:pt idx="81">
                  <c:v>2013_10</c:v>
                </c:pt>
                <c:pt idx="82">
                  <c:v>2013_11</c:v>
                </c:pt>
                <c:pt idx="83">
                  <c:v>2013_12</c:v>
                </c:pt>
                <c:pt idx="84">
                  <c:v>2014_1</c:v>
                </c:pt>
                <c:pt idx="85">
                  <c:v>2014_2</c:v>
                </c:pt>
                <c:pt idx="86">
                  <c:v>2014_3</c:v>
                </c:pt>
                <c:pt idx="87">
                  <c:v>2014_4</c:v>
                </c:pt>
                <c:pt idx="88">
                  <c:v>2014_5</c:v>
                </c:pt>
                <c:pt idx="89">
                  <c:v>2014_6</c:v>
                </c:pt>
                <c:pt idx="90">
                  <c:v>2014_7</c:v>
                </c:pt>
                <c:pt idx="91">
                  <c:v>2014_8</c:v>
                </c:pt>
                <c:pt idx="92">
                  <c:v>2014_9</c:v>
                </c:pt>
              </c:strCache>
            </c:strRef>
          </c:cat>
          <c:val>
            <c:numRef>
              <c:f>resamples!$M$2:$M$96</c:f>
              <c:numCache>
                <c:formatCode>General</c:formatCode>
                <c:ptCount val="95"/>
                <c:pt idx="0">
                  <c:v>96.620999999999995</c:v>
                </c:pt>
                <c:pt idx="1">
                  <c:v>96.915700000000001</c:v>
                </c:pt>
                <c:pt idx="2">
                  <c:v>96.376000000000005</c:v>
                </c:pt>
                <c:pt idx="3">
                  <c:v>96.224800000000002</c:v>
                </c:pt>
                <c:pt idx="4">
                  <c:v>95.633399999999995</c:v>
                </c:pt>
                <c:pt idx="5">
                  <c:v>95.742900000000006</c:v>
                </c:pt>
                <c:pt idx="6">
                  <c:v>95.740799999999993</c:v>
                </c:pt>
                <c:pt idx="7">
                  <c:v>96.027199999999993</c:v>
                </c:pt>
                <c:pt idx="8">
                  <c:v>96.575299999999999</c:v>
                </c:pt>
                <c:pt idx="9">
                  <c:v>96.514700000000005</c:v>
                </c:pt>
                <c:pt idx="10">
                  <c:v>96.332700000000003</c:v>
                </c:pt>
                <c:pt idx="11">
                  <c:v>95.363100000000003</c:v>
                </c:pt>
                <c:pt idx="12">
                  <c:v>94.742500000000007</c:v>
                </c:pt>
                <c:pt idx="13">
                  <c:v>94.531800000000004</c:v>
                </c:pt>
                <c:pt idx="14">
                  <c:v>94.932000000000002</c:v>
                </c:pt>
                <c:pt idx="15">
                  <c:v>93.847800000000007</c:v>
                </c:pt>
                <c:pt idx="16">
                  <c:v>93.59</c:v>
                </c:pt>
                <c:pt idx="17">
                  <c:v>94.223799999999997</c:v>
                </c:pt>
                <c:pt idx="18">
                  <c:v>93.061800000000005</c:v>
                </c:pt>
                <c:pt idx="19">
                  <c:v>91.825599999999994</c:v>
                </c:pt>
                <c:pt idx="20">
                  <c:v>91.556399999999996</c:v>
                </c:pt>
                <c:pt idx="21">
                  <c:v>91.867199999999997</c:v>
                </c:pt>
                <c:pt idx="22">
                  <c:v>91.590900000000005</c:v>
                </c:pt>
                <c:pt idx="23">
                  <c:v>90.632400000000004</c:v>
                </c:pt>
                <c:pt idx="24">
                  <c:v>90.891199999999998</c:v>
                </c:pt>
                <c:pt idx="25">
                  <c:v>92.372100000000003</c:v>
                </c:pt>
                <c:pt idx="26">
                  <c:v>92.410799999999995</c:v>
                </c:pt>
                <c:pt idx="27">
                  <c:v>93.602000000000004</c:v>
                </c:pt>
                <c:pt idx="28">
                  <c:v>93.721100000000007</c:v>
                </c:pt>
                <c:pt idx="29">
                  <c:v>93.796899999999994</c:v>
                </c:pt>
                <c:pt idx="30">
                  <c:v>93.780600000000007</c:v>
                </c:pt>
                <c:pt idx="31">
                  <c:v>94.802700000000002</c:v>
                </c:pt>
                <c:pt idx="32">
                  <c:v>95.394599999999997</c:v>
                </c:pt>
                <c:pt idx="33">
                  <c:v>95.030799999999999</c:v>
                </c:pt>
                <c:pt idx="34">
                  <c:v>95.051000000000002</c:v>
                </c:pt>
                <c:pt idx="35">
                  <c:v>94.677000000000007</c:v>
                </c:pt>
                <c:pt idx="36">
                  <c:v>94.510599999999997</c:v>
                </c:pt>
                <c:pt idx="37">
                  <c:v>94.5458</c:v>
                </c:pt>
                <c:pt idx="38">
                  <c:v>94.640799999999999</c:v>
                </c:pt>
                <c:pt idx="39">
                  <c:v>94.746099999999998</c:v>
                </c:pt>
                <c:pt idx="40">
                  <c:v>94.280199999999994</c:v>
                </c:pt>
                <c:pt idx="41">
                  <c:v>94.137900000000002</c:v>
                </c:pt>
                <c:pt idx="42">
                  <c:v>93.984700000000004</c:v>
                </c:pt>
                <c:pt idx="43">
                  <c:v>93.804100000000005</c:v>
                </c:pt>
                <c:pt idx="44">
                  <c:v>93.527299999999997</c:v>
                </c:pt>
                <c:pt idx="45">
                  <c:v>93.623999999999995</c:v>
                </c:pt>
                <c:pt idx="46">
                  <c:v>93.634100000000004</c:v>
                </c:pt>
                <c:pt idx="47">
                  <c:v>93.2667</c:v>
                </c:pt>
                <c:pt idx="48">
                  <c:v>93.460899999999995</c:v>
                </c:pt>
                <c:pt idx="49">
                  <c:v>93.526899999999998</c:v>
                </c:pt>
                <c:pt idx="50">
                  <c:v>94.456599999999995</c:v>
                </c:pt>
                <c:pt idx="51">
                  <c:v>95.142399999999995</c:v>
                </c:pt>
                <c:pt idx="52">
                  <c:v>95.378900000000002</c:v>
                </c:pt>
                <c:pt idx="53">
                  <c:v>95.098600000000005</c:v>
                </c:pt>
                <c:pt idx="54">
                  <c:v>94.892899999999997</c:v>
                </c:pt>
                <c:pt idx="55">
                  <c:v>94.781800000000004</c:v>
                </c:pt>
                <c:pt idx="56">
                  <c:v>94.589299999999994</c:v>
                </c:pt>
                <c:pt idx="57">
                  <c:v>94.554500000000004</c:v>
                </c:pt>
                <c:pt idx="58">
                  <c:v>94.570099999999996</c:v>
                </c:pt>
                <c:pt idx="59">
                  <c:v>94.507199999999997</c:v>
                </c:pt>
                <c:pt idx="60">
                  <c:v>95.400499999999994</c:v>
                </c:pt>
                <c:pt idx="61">
                  <c:v>95.464299999999994</c:v>
                </c:pt>
                <c:pt idx="62">
                  <c:v>95.798100000000005</c:v>
                </c:pt>
                <c:pt idx="63">
                  <c:v>95.977999999999994</c:v>
                </c:pt>
                <c:pt idx="64">
                  <c:v>95.3476</c:v>
                </c:pt>
                <c:pt idx="65">
                  <c:v>95.1554</c:v>
                </c:pt>
                <c:pt idx="66">
                  <c:v>95.037599999999998</c:v>
                </c:pt>
                <c:pt idx="67">
                  <c:v>94.9833</c:v>
                </c:pt>
                <c:pt idx="68">
                  <c:v>95.231300000000005</c:v>
                </c:pt>
                <c:pt idx="69">
                  <c:v>95.055499999999995</c:v>
                </c:pt>
                <c:pt idx="70">
                  <c:v>95.288300000000007</c:v>
                </c:pt>
                <c:pt idx="71">
                  <c:v>94.8977</c:v>
                </c:pt>
                <c:pt idx="72">
                  <c:v>95.564099999999996</c:v>
                </c:pt>
                <c:pt idx="73">
                  <c:v>95.649600000000007</c:v>
                </c:pt>
                <c:pt idx="74">
                  <c:v>95.554699999999997</c:v>
                </c:pt>
                <c:pt idx="75">
                  <c:v>95.6845</c:v>
                </c:pt>
                <c:pt idx="76">
                  <c:v>94.973500000000001</c:v>
                </c:pt>
                <c:pt idx="77">
                  <c:v>94.877499999999998</c:v>
                </c:pt>
                <c:pt idx="78">
                  <c:v>94.576400000000007</c:v>
                </c:pt>
                <c:pt idx="79">
                  <c:v>94.520099999999999</c:v>
                </c:pt>
                <c:pt idx="80">
                  <c:v>94.754499999999993</c:v>
                </c:pt>
                <c:pt idx="81">
                  <c:v>94.916799999999995</c:v>
                </c:pt>
                <c:pt idx="82">
                  <c:v>94.984499999999997</c:v>
                </c:pt>
                <c:pt idx="83">
                  <c:v>94.980500000000006</c:v>
                </c:pt>
                <c:pt idx="84">
                  <c:v>95.580699999999993</c:v>
                </c:pt>
                <c:pt idx="85">
                  <c:v>95.694599999999994</c:v>
                </c:pt>
                <c:pt idx="86">
                  <c:v>96.055800000000005</c:v>
                </c:pt>
                <c:pt idx="87">
                  <c:v>96.587299999999999</c:v>
                </c:pt>
                <c:pt idx="88">
                  <c:v>96.124799999999993</c:v>
                </c:pt>
                <c:pt idx="89">
                  <c:v>95.991600000000005</c:v>
                </c:pt>
                <c:pt idx="90">
                  <c:v>96.212500000000006</c:v>
                </c:pt>
                <c:pt idx="91">
                  <c:v>96.185900000000004</c:v>
                </c:pt>
                <c:pt idx="92">
                  <c:v>95.697199999999995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20256"/>
        <c:axId val="140520816"/>
      </c:lineChart>
      <c:catAx>
        <c:axId val="1405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0816"/>
        <c:crosses val="autoZero"/>
        <c:auto val="1"/>
        <c:lblAlgn val="ctr"/>
        <c:lblOffset val="100"/>
        <c:noMultiLvlLbl val="0"/>
      </c:catAx>
      <c:valAx>
        <c:axId val="14052081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YOY (Tornqvist)</c:v>
          </c:tx>
          <c:spPr>
            <a:ln w="50800" cap="rnd">
              <a:solidFill>
                <a:srgbClr val="00B050">
                  <a:alpha val="41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YOYindexes!$C$2:$C$89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99.287000000000006</c:v>
                </c:pt>
                <c:pt idx="6">
                  <c:v>99.183999999999997</c:v>
                </c:pt>
                <c:pt idx="7">
                  <c:v>98.997</c:v>
                </c:pt>
                <c:pt idx="8">
                  <c:v>98.709000000000003</c:v>
                </c:pt>
                <c:pt idx="9">
                  <c:v>98.415999999999997</c:v>
                </c:pt>
                <c:pt idx="10">
                  <c:v>98.197999999999993</c:v>
                </c:pt>
                <c:pt idx="11">
                  <c:v>97.965000000000003</c:v>
                </c:pt>
                <c:pt idx="12">
                  <c:v>97.698999999999998</c:v>
                </c:pt>
                <c:pt idx="13">
                  <c:v>97.534000000000006</c:v>
                </c:pt>
                <c:pt idx="14">
                  <c:v>97.462000000000003</c:v>
                </c:pt>
                <c:pt idx="15">
                  <c:v>97.375</c:v>
                </c:pt>
                <c:pt idx="16">
                  <c:v>97.405000000000001</c:v>
                </c:pt>
                <c:pt idx="17">
                  <c:v>97.427999999999997</c:v>
                </c:pt>
                <c:pt idx="18">
                  <c:v>97.350999999999999</c:v>
                </c:pt>
                <c:pt idx="19">
                  <c:v>97.286000000000001</c:v>
                </c:pt>
                <c:pt idx="20">
                  <c:v>97.447000000000003</c:v>
                </c:pt>
                <c:pt idx="21">
                  <c:v>97.882000000000005</c:v>
                </c:pt>
                <c:pt idx="22">
                  <c:v>98.244</c:v>
                </c:pt>
                <c:pt idx="23">
                  <c:v>98.638999999999996</c:v>
                </c:pt>
                <c:pt idx="24">
                  <c:v>99.09</c:v>
                </c:pt>
                <c:pt idx="25">
                  <c:v>99.522000000000006</c:v>
                </c:pt>
                <c:pt idx="26">
                  <c:v>99.89</c:v>
                </c:pt>
                <c:pt idx="27">
                  <c:v>100.286</c:v>
                </c:pt>
                <c:pt idx="28">
                  <c:v>100.61199999999999</c:v>
                </c:pt>
                <c:pt idx="29">
                  <c:v>100.89700000000001</c:v>
                </c:pt>
                <c:pt idx="30">
                  <c:v>101.164</c:v>
                </c:pt>
                <c:pt idx="31">
                  <c:v>101.449</c:v>
                </c:pt>
                <c:pt idx="32">
                  <c:v>101.673</c:v>
                </c:pt>
                <c:pt idx="33">
                  <c:v>101.727</c:v>
                </c:pt>
                <c:pt idx="34">
                  <c:v>101.83799999999999</c:v>
                </c:pt>
                <c:pt idx="35">
                  <c:v>101.922</c:v>
                </c:pt>
                <c:pt idx="36">
                  <c:v>101.967</c:v>
                </c:pt>
                <c:pt idx="37">
                  <c:v>102.012</c:v>
                </c:pt>
                <c:pt idx="38">
                  <c:v>102.069</c:v>
                </c:pt>
                <c:pt idx="39">
                  <c:v>102.169</c:v>
                </c:pt>
                <c:pt idx="40">
                  <c:v>102.33</c:v>
                </c:pt>
                <c:pt idx="41">
                  <c:v>102.57899999999999</c:v>
                </c:pt>
                <c:pt idx="42">
                  <c:v>102.84</c:v>
                </c:pt>
                <c:pt idx="43">
                  <c:v>103.10899999999999</c:v>
                </c:pt>
                <c:pt idx="44">
                  <c:v>103.36799999999999</c:v>
                </c:pt>
                <c:pt idx="45">
                  <c:v>103.611</c:v>
                </c:pt>
                <c:pt idx="46">
                  <c:v>103.815</c:v>
                </c:pt>
                <c:pt idx="47">
                  <c:v>104.01900000000001</c:v>
                </c:pt>
                <c:pt idx="48">
                  <c:v>104.229</c:v>
                </c:pt>
                <c:pt idx="49">
                  <c:v>104.42100000000001</c:v>
                </c:pt>
                <c:pt idx="50">
                  <c:v>104.583</c:v>
                </c:pt>
                <c:pt idx="51">
                  <c:v>104.708</c:v>
                </c:pt>
                <c:pt idx="52">
                  <c:v>104.773</c:v>
                </c:pt>
                <c:pt idx="53">
                  <c:v>104.755</c:v>
                </c:pt>
                <c:pt idx="54">
                  <c:v>104.762</c:v>
                </c:pt>
                <c:pt idx="55">
                  <c:v>104.73699999999999</c:v>
                </c:pt>
                <c:pt idx="56">
                  <c:v>104.73399999999999</c:v>
                </c:pt>
                <c:pt idx="57">
                  <c:v>104.762</c:v>
                </c:pt>
                <c:pt idx="58">
                  <c:v>104.79300000000001</c:v>
                </c:pt>
                <c:pt idx="59">
                  <c:v>104.836</c:v>
                </c:pt>
                <c:pt idx="60">
                  <c:v>104.87</c:v>
                </c:pt>
                <c:pt idx="61">
                  <c:v>104.91500000000001</c:v>
                </c:pt>
                <c:pt idx="62">
                  <c:v>104.95699999999999</c:v>
                </c:pt>
                <c:pt idx="63">
                  <c:v>104.977</c:v>
                </c:pt>
                <c:pt idx="64">
                  <c:v>104.998</c:v>
                </c:pt>
                <c:pt idx="65">
                  <c:v>105.005</c:v>
                </c:pt>
                <c:pt idx="66">
                  <c:v>105.01300000000001</c:v>
                </c:pt>
                <c:pt idx="67">
                  <c:v>105.03100000000001</c:v>
                </c:pt>
                <c:pt idx="68">
                  <c:v>105.04600000000001</c:v>
                </c:pt>
                <c:pt idx="69">
                  <c:v>105.06699999999999</c:v>
                </c:pt>
                <c:pt idx="70">
                  <c:v>105.11799999999999</c:v>
                </c:pt>
                <c:pt idx="71">
                  <c:v>105.15300000000001</c:v>
                </c:pt>
                <c:pt idx="72">
                  <c:v>105.19499999999999</c:v>
                </c:pt>
                <c:pt idx="73">
                  <c:v>105.24299999999999</c:v>
                </c:pt>
                <c:pt idx="74">
                  <c:v>105.285</c:v>
                </c:pt>
                <c:pt idx="75">
                  <c:v>105.34099999999999</c:v>
                </c:pt>
                <c:pt idx="76">
                  <c:v>105.38500000000001</c:v>
                </c:pt>
                <c:pt idx="77">
                  <c:v>105.429</c:v>
                </c:pt>
                <c:pt idx="78">
                  <c:v>105.46899999999999</c:v>
                </c:pt>
                <c:pt idx="79">
                  <c:v>105.533</c:v>
                </c:pt>
                <c:pt idx="80">
                  <c:v>105.592</c:v>
                </c:pt>
                <c:pt idx="81">
                  <c:v>105.64400000000001</c:v>
                </c:pt>
                <c:pt idx="82">
                  <c:v>105.706</c:v>
                </c:pt>
                <c:pt idx="83">
                  <c:v>105.771</c:v>
                </c:pt>
                <c:pt idx="84">
                  <c:v>105.81699999999999</c:v>
                </c:pt>
                <c:pt idx="85">
                  <c:v>105.852</c:v>
                </c:pt>
                <c:pt idx="86">
                  <c:v>105.88800000000001</c:v>
                </c:pt>
                <c:pt idx="87">
                  <c:v>105.876</c:v>
                </c:pt>
              </c:numCache>
            </c:numRef>
          </c:val>
          <c:smooth val="0"/>
        </c:ser>
        <c:ser>
          <c:idx val="1"/>
          <c:order val="1"/>
          <c:tx>
            <c:v>Fisher</c:v>
          </c:tx>
          <c:spPr>
            <a:ln w="635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x"/>
            <c:size val="4"/>
            <c:spPr>
              <a:noFill/>
              <a:ln w="9525">
                <a:noFill/>
              </a:ln>
              <a:effectLst/>
            </c:spPr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YOYindexes!$E$2:$E$89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99.287999999999997</c:v>
                </c:pt>
                <c:pt idx="6">
                  <c:v>99.186000000000007</c:v>
                </c:pt>
                <c:pt idx="7">
                  <c:v>98.998999999999995</c:v>
                </c:pt>
                <c:pt idx="8">
                  <c:v>98.712999999999994</c:v>
                </c:pt>
                <c:pt idx="9">
                  <c:v>98.42</c:v>
                </c:pt>
                <c:pt idx="10">
                  <c:v>98.201999999999998</c:v>
                </c:pt>
                <c:pt idx="11">
                  <c:v>97.965999999999994</c:v>
                </c:pt>
                <c:pt idx="12">
                  <c:v>97.695999999999998</c:v>
                </c:pt>
                <c:pt idx="13">
                  <c:v>97.528999999999996</c:v>
                </c:pt>
                <c:pt idx="14">
                  <c:v>97.456000000000003</c:v>
                </c:pt>
                <c:pt idx="15">
                  <c:v>97.369</c:v>
                </c:pt>
                <c:pt idx="16">
                  <c:v>97.4</c:v>
                </c:pt>
                <c:pt idx="17">
                  <c:v>97.424000000000007</c:v>
                </c:pt>
                <c:pt idx="18">
                  <c:v>97.346000000000004</c:v>
                </c:pt>
                <c:pt idx="19">
                  <c:v>97.284000000000006</c:v>
                </c:pt>
                <c:pt idx="20">
                  <c:v>97.448999999999998</c:v>
                </c:pt>
                <c:pt idx="21">
                  <c:v>97.888000000000005</c:v>
                </c:pt>
                <c:pt idx="22">
                  <c:v>98.251999999999995</c:v>
                </c:pt>
                <c:pt idx="23">
                  <c:v>98.650999999999996</c:v>
                </c:pt>
                <c:pt idx="24">
                  <c:v>99.108000000000004</c:v>
                </c:pt>
                <c:pt idx="25">
                  <c:v>99.540999999999997</c:v>
                </c:pt>
                <c:pt idx="26">
                  <c:v>99.909000000000006</c:v>
                </c:pt>
                <c:pt idx="27">
                  <c:v>100.30500000000001</c:v>
                </c:pt>
                <c:pt idx="28">
                  <c:v>100.631</c:v>
                </c:pt>
                <c:pt idx="29">
                  <c:v>100.91500000000001</c:v>
                </c:pt>
                <c:pt idx="30">
                  <c:v>101.18300000000001</c:v>
                </c:pt>
                <c:pt idx="31">
                  <c:v>101.467</c:v>
                </c:pt>
                <c:pt idx="32">
                  <c:v>101.691</c:v>
                </c:pt>
                <c:pt idx="33">
                  <c:v>101.747</c:v>
                </c:pt>
                <c:pt idx="34">
                  <c:v>101.858</c:v>
                </c:pt>
                <c:pt idx="35">
                  <c:v>101.94199999999999</c:v>
                </c:pt>
                <c:pt idx="36">
                  <c:v>101.98699999999999</c:v>
                </c:pt>
                <c:pt idx="37">
                  <c:v>102.033</c:v>
                </c:pt>
                <c:pt idx="38">
                  <c:v>102.09</c:v>
                </c:pt>
                <c:pt idx="39">
                  <c:v>102.191</c:v>
                </c:pt>
                <c:pt idx="40">
                  <c:v>102.352</c:v>
                </c:pt>
                <c:pt idx="41">
                  <c:v>102.599</c:v>
                </c:pt>
                <c:pt idx="42">
                  <c:v>102.86</c:v>
                </c:pt>
                <c:pt idx="43">
                  <c:v>103.13</c:v>
                </c:pt>
                <c:pt idx="44">
                  <c:v>103.38800000000001</c:v>
                </c:pt>
                <c:pt idx="45">
                  <c:v>103.63</c:v>
                </c:pt>
                <c:pt idx="46">
                  <c:v>103.834</c:v>
                </c:pt>
                <c:pt idx="47">
                  <c:v>104.039</c:v>
                </c:pt>
                <c:pt idx="48">
                  <c:v>104.249</c:v>
                </c:pt>
                <c:pt idx="49">
                  <c:v>104.441</c:v>
                </c:pt>
                <c:pt idx="50">
                  <c:v>104.604</c:v>
                </c:pt>
                <c:pt idx="51">
                  <c:v>104.73</c:v>
                </c:pt>
                <c:pt idx="52">
                  <c:v>104.795</c:v>
                </c:pt>
                <c:pt idx="53">
                  <c:v>104.779</c:v>
                </c:pt>
                <c:pt idx="54">
                  <c:v>104.78700000000001</c:v>
                </c:pt>
                <c:pt idx="55">
                  <c:v>104.764</c:v>
                </c:pt>
                <c:pt idx="56">
                  <c:v>104.762</c:v>
                </c:pt>
                <c:pt idx="57">
                  <c:v>104.792</c:v>
                </c:pt>
                <c:pt idx="58">
                  <c:v>104.824</c:v>
                </c:pt>
                <c:pt idx="59">
                  <c:v>104.867</c:v>
                </c:pt>
                <c:pt idx="60">
                  <c:v>104.901</c:v>
                </c:pt>
                <c:pt idx="61">
                  <c:v>104.946</c:v>
                </c:pt>
                <c:pt idx="62">
                  <c:v>104.988</c:v>
                </c:pt>
                <c:pt idx="63">
                  <c:v>105.008</c:v>
                </c:pt>
                <c:pt idx="64">
                  <c:v>105.029</c:v>
                </c:pt>
                <c:pt idx="65">
                  <c:v>105.03700000000001</c:v>
                </c:pt>
                <c:pt idx="66">
                  <c:v>105.045</c:v>
                </c:pt>
                <c:pt idx="67">
                  <c:v>105.06399999999999</c:v>
                </c:pt>
                <c:pt idx="68">
                  <c:v>105.07899999999999</c:v>
                </c:pt>
                <c:pt idx="69">
                  <c:v>105.101</c:v>
                </c:pt>
                <c:pt idx="70">
                  <c:v>105.152</c:v>
                </c:pt>
                <c:pt idx="71">
                  <c:v>105.188</c:v>
                </c:pt>
                <c:pt idx="72">
                  <c:v>105.23099999999999</c:v>
                </c:pt>
                <c:pt idx="73">
                  <c:v>105.28</c:v>
                </c:pt>
                <c:pt idx="74">
                  <c:v>105.32299999999999</c:v>
                </c:pt>
                <c:pt idx="75">
                  <c:v>105.378</c:v>
                </c:pt>
                <c:pt idx="76">
                  <c:v>105.423</c:v>
                </c:pt>
                <c:pt idx="77">
                  <c:v>105.468</c:v>
                </c:pt>
                <c:pt idx="78">
                  <c:v>105.508</c:v>
                </c:pt>
                <c:pt idx="79">
                  <c:v>105.574</c:v>
                </c:pt>
                <c:pt idx="80">
                  <c:v>105.633</c:v>
                </c:pt>
                <c:pt idx="81">
                  <c:v>105.68600000000001</c:v>
                </c:pt>
                <c:pt idx="82">
                  <c:v>105.749</c:v>
                </c:pt>
                <c:pt idx="83">
                  <c:v>105.81399999999999</c:v>
                </c:pt>
                <c:pt idx="84">
                  <c:v>105.861</c:v>
                </c:pt>
                <c:pt idx="85">
                  <c:v>105.89700000000001</c:v>
                </c:pt>
                <c:pt idx="86">
                  <c:v>105.93300000000001</c:v>
                </c:pt>
                <c:pt idx="87">
                  <c:v>105.92100000000001</c:v>
                </c:pt>
              </c:numCache>
            </c:numRef>
          </c:val>
          <c:smooth val="0"/>
        </c:ser>
        <c:ser>
          <c:idx val="2"/>
          <c:order val="2"/>
          <c:tx>
            <c:v>Laspeyres</c:v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YOYindexes!$F$2:$F$89</c:f>
              <c:numCache>
                <c:formatCode>General</c:formatCode>
                <c:ptCount val="88"/>
                <c:pt idx="0">
                  <c:v>100</c:v>
                </c:pt>
                <c:pt idx="1">
                  <c:v>99.912000000000006</c:v>
                </c:pt>
                <c:pt idx="2">
                  <c:v>99.787000000000006</c:v>
                </c:pt>
                <c:pt idx="3">
                  <c:v>99.730999999999995</c:v>
                </c:pt>
                <c:pt idx="4">
                  <c:v>99.594999999999999</c:v>
                </c:pt>
                <c:pt idx="5">
                  <c:v>99.477999999999994</c:v>
                </c:pt>
                <c:pt idx="6">
                  <c:v>99.397000000000006</c:v>
                </c:pt>
                <c:pt idx="7">
                  <c:v>99.236999999999995</c:v>
                </c:pt>
                <c:pt idx="8">
                  <c:v>98.989000000000004</c:v>
                </c:pt>
                <c:pt idx="9">
                  <c:v>98.756</c:v>
                </c:pt>
                <c:pt idx="10">
                  <c:v>98.608999999999995</c:v>
                </c:pt>
                <c:pt idx="11">
                  <c:v>98.48</c:v>
                </c:pt>
                <c:pt idx="12">
                  <c:v>98.352999999999994</c:v>
                </c:pt>
                <c:pt idx="13">
                  <c:v>98.275000000000006</c:v>
                </c:pt>
                <c:pt idx="14">
                  <c:v>98.272000000000006</c:v>
                </c:pt>
                <c:pt idx="15">
                  <c:v>98.227999999999994</c:v>
                </c:pt>
                <c:pt idx="16">
                  <c:v>98.299000000000007</c:v>
                </c:pt>
                <c:pt idx="17">
                  <c:v>98.346000000000004</c:v>
                </c:pt>
                <c:pt idx="18">
                  <c:v>98.269000000000005</c:v>
                </c:pt>
                <c:pt idx="19">
                  <c:v>98.265000000000001</c:v>
                </c:pt>
                <c:pt idx="20">
                  <c:v>98.566000000000003</c:v>
                </c:pt>
                <c:pt idx="21">
                  <c:v>99.117000000000004</c:v>
                </c:pt>
                <c:pt idx="22">
                  <c:v>99.548000000000002</c:v>
                </c:pt>
                <c:pt idx="23">
                  <c:v>100.027</c:v>
                </c:pt>
                <c:pt idx="24">
                  <c:v>100.617</c:v>
                </c:pt>
                <c:pt idx="25">
                  <c:v>101.116</c:v>
                </c:pt>
                <c:pt idx="26">
                  <c:v>101.536</c:v>
                </c:pt>
                <c:pt idx="27">
                  <c:v>101.97199999999999</c:v>
                </c:pt>
                <c:pt idx="28">
                  <c:v>102.334</c:v>
                </c:pt>
                <c:pt idx="29">
                  <c:v>102.648</c:v>
                </c:pt>
                <c:pt idx="30">
                  <c:v>102.93899999999999</c:v>
                </c:pt>
                <c:pt idx="31">
                  <c:v>103.252</c:v>
                </c:pt>
                <c:pt idx="32">
                  <c:v>103.505</c:v>
                </c:pt>
                <c:pt idx="33">
                  <c:v>103.595</c:v>
                </c:pt>
                <c:pt idx="34">
                  <c:v>103.73399999999999</c:v>
                </c:pt>
                <c:pt idx="35">
                  <c:v>103.851</c:v>
                </c:pt>
                <c:pt idx="36">
                  <c:v>103.938</c:v>
                </c:pt>
                <c:pt idx="37">
                  <c:v>104.01600000000001</c:v>
                </c:pt>
                <c:pt idx="38">
                  <c:v>104.095</c:v>
                </c:pt>
                <c:pt idx="39">
                  <c:v>104.206</c:v>
                </c:pt>
                <c:pt idx="40">
                  <c:v>104.375</c:v>
                </c:pt>
                <c:pt idx="41">
                  <c:v>104.655</c:v>
                </c:pt>
                <c:pt idx="42">
                  <c:v>104.95099999999999</c:v>
                </c:pt>
                <c:pt idx="43">
                  <c:v>105.252</c:v>
                </c:pt>
                <c:pt idx="44">
                  <c:v>105.53</c:v>
                </c:pt>
                <c:pt idx="45">
                  <c:v>105.812</c:v>
                </c:pt>
                <c:pt idx="46">
                  <c:v>106.069</c:v>
                </c:pt>
                <c:pt idx="47">
                  <c:v>106.32299999999999</c:v>
                </c:pt>
                <c:pt idx="48">
                  <c:v>106.584</c:v>
                </c:pt>
                <c:pt idx="49">
                  <c:v>106.83</c:v>
                </c:pt>
                <c:pt idx="50">
                  <c:v>107.03700000000001</c:v>
                </c:pt>
                <c:pt idx="51">
                  <c:v>107.197</c:v>
                </c:pt>
                <c:pt idx="52">
                  <c:v>107.286</c:v>
                </c:pt>
                <c:pt idx="53">
                  <c:v>107.294</c:v>
                </c:pt>
                <c:pt idx="54">
                  <c:v>107.33</c:v>
                </c:pt>
                <c:pt idx="55">
                  <c:v>107.34</c:v>
                </c:pt>
                <c:pt idx="56">
                  <c:v>107.372</c:v>
                </c:pt>
                <c:pt idx="57">
                  <c:v>107.43899999999999</c:v>
                </c:pt>
                <c:pt idx="58">
                  <c:v>107.518</c:v>
                </c:pt>
                <c:pt idx="59">
                  <c:v>107.605</c:v>
                </c:pt>
                <c:pt idx="60">
                  <c:v>107.687</c:v>
                </c:pt>
                <c:pt idx="61">
                  <c:v>107.759</c:v>
                </c:pt>
                <c:pt idx="62">
                  <c:v>107.827</c:v>
                </c:pt>
                <c:pt idx="63">
                  <c:v>107.857</c:v>
                </c:pt>
                <c:pt idx="64">
                  <c:v>107.896</c:v>
                </c:pt>
                <c:pt idx="65">
                  <c:v>107.92100000000001</c:v>
                </c:pt>
                <c:pt idx="66">
                  <c:v>107.95</c:v>
                </c:pt>
                <c:pt idx="67">
                  <c:v>107.986</c:v>
                </c:pt>
                <c:pt idx="68">
                  <c:v>108.018</c:v>
                </c:pt>
                <c:pt idx="69">
                  <c:v>108.066</c:v>
                </c:pt>
                <c:pt idx="70">
                  <c:v>108.14</c:v>
                </c:pt>
                <c:pt idx="71">
                  <c:v>108.20399999999999</c:v>
                </c:pt>
                <c:pt idx="72">
                  <c:v>108.29300000000001</c:v>
                </c:pt>
                <c:pt idx="73">
                  <c:v>108.377</c:v>
                </c:pt>
                <c:pt idx="74">
                  <c:v>108.456</c:v>
                </c:pt>
                <c:pt idx="75">
                  <c:v>108.539</c:v>
                </c:pt>
                <c:pt idx="76">
                  <c:v>108.6</c:v>
                </c:pt>
                <c:pt idx="77">
                  <c:v>108.669</c:v>
                </c:pt>
                <c:pt idx="78">
                  <c:v>108.733</c:v>
                </c:pt>
                <c:pt idx="79">
                  <c:v>108.82599999999999</c:v>
                </c:pt>
                <c:pt idx="80">
                  <c:v>108.92400000000001</c:v>
                </c:pt>
                <c:pt idx="81">
                  <c:v>109.02800000000001</c:v>
                </c:pt>
                <c:pt idx="82">
                  <c:v>109.149</c:v>
                </c:pt>
                <c:pt idx="83">
                  <c:v>109.256</c:v>
                </c:pt>
                <c:pt idx="84">
                  <c:v>109.337</c:v>
                </c:pt>
                <c:pt idx="85">
                  <c:v>109.40300000000001</c:v>
                </c:pt>
                <c:pt idx="86">
                  <c:v>109.474</c:v>
                </c:pt>
                <c:pt idx="87">
                  <c:v>109.483</c:v>
                </c:pt>
              </c:numCache>
            </c:numRef>
          </c:val>
          <c:smooth val="0"/>
        </c:ser>
        <c:ser>
          <c:idx val="3"/>
          <c:order val="3"/>
          <c:tx>
            <c:v>Paasche</c:v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YOYindexes!$G$2:$G$89</c:f>
              <c:numCache>
                <c:formatCode>General</c:formatCode>
                <c:ptCount val="88"/>
                <c:pt idx="0">
                  <c:v>100</c:v>
                </c:pt>
                <c:pt idx="1">
                  <c:v>99.843000000000004</c:v>
                </c:pt>
                <c:pt idx="2">
                  <c:v>99.644999999999996</c:v>
                </c:pt>
                <c:pt idx="3">
                  <c:v>99.512</c:v>
                </c:pt>
                <c:pt idx="4">
                  <c:v>99.304000000000002</c:v>
                </c:pt>
                <c:pt idx="5">
                  <c:v>99.097999999999999</c:v>
                </c:pt>
                <c:pt idx="6">
                  <c:v>98.974999999999994</c:v>
                </c:pt>
                <c:pt idx="7">
                  <c:v>98.762</c:v>
                </c:pt>
                <c:pt idx="8">
                  <c:v>98.436999999999998</c:v>
                </c:pt>
                <c:pt idx="9">
                  <c:v>98.084999999999994</c:v>
                </c:pt>
                <c:pt idx="10">
                  <c:v>97.796999999999997</c:v>
                </c:pt>
                <c:pt idx="11">
                  <c:v>97.456000000000003</c:v>
                </c:pt>
                <c:pt idx="12">
                  <c:v>97.043000000000006</c:v>
                </c:pt>
                <c:pt idx="13">
                  <c:v>96.79</c:v>
                </c:pt>
                <c:pt idx="14">
                  <c:v>96.647999999999996</c:v>
                </c:pt>
                <c:pt idx="15">
                  <c:v>96.519000000000005</c:v>
                </c:pt>
                <c:pt idx="16">
                  <c:v>96.509</c:v>
                </c:pt>
                <c:pt idx="17">
                  <c:v>96.510999999999996</c:v>
                </c:pt>
                <c:pt idx="18">
                  <c:v>96.433000000000007</c:v>
                </c:pt>
                <c:pt idx="19">
                  <c:v>96.313000000000002</c:v>
                </c:pt>
                <c:pt idx="20">
                  <c:v>96.346000000000004</c:v>
                </c:pt>
                <c:pt idx="21">
                  <c:v>96.674999999999997</c:v>
                </c:pt>
                <c:pt idx="22">
                  <c:v>96.974000000000004</c:v>
                </c:pt>
                <c:pt idx="23">
                  <c:v>97.295000000000002</c:v>
                </c:pt>
                <c:pt idx="24">
                  <c:v>97.623000000000005</c:v>
                </c:pt>
                <c:pt idx="25">
                  <c:v>97.992000000000004</c:v>
                </c:pt>
                <c:pt idx="26">
                  <c:v>98.31</c:v>
                </c:pt>
                <c:pt idx="27">
                  <c:v>98.665999999999997</c:v>
                </c:pt>
                <c:pt idx="28">
                  <c:v>98.956999999999994</c:v>
                </c:pt>
                <c:pt idx="29">
                  <c:v>99.213999999999999</c:v>
                </c:pt>
                <c:pt idx="30">
                  <c:v>99.457999999999998</c:v>
                </c:pt>
                <c:pt idx="31">
                  <c:v>99.715000000000003</c:v>
                </c:pt>
                <c:pt idx="32">
                  <c:v>99.911000000000001</c:v>
                </c:pt>
                <c:pt idx="33">
                  <c:v>99.933000000000007</c:v>
                </c:pt>
                <c:pt idx="34">
                  <c:v>100.017</c:v>
                </c:pt>
                <c:pt idx="35">
                  <c:v>100.069</c:v>
                </c:pt>
                <c:pt idx="36">
                  <c:v>100.075</c:v>
                </c:pt>
                <c:pt idx="37">
                  <c:v>100.08799999999999</c:v>
                </c:pt>
                <c:pt idx="38">
                  <c:v>100.125</c:v>
                </c:pt>
                <c:pt idx="39">
                  <c:v>100.21599999999999</c:v>
                </c:pt>
                <c:pt idx="40">
                  <c:v>100.369</c:v>
                </c:pt>
                <c:pt idx="41">
                  <c:v>100.58499999999999</c:v>
                </c:pt>
                <c:pt idx="42">
                  <c:v>100.812</c:v>
                </c:pt>
                <c:pt idx="43">
                  <c:v>101.05200000000001</c:v>
                </c:pt>
                <c:pt idx="44">
                  <c:v>101.291</c:v>
                </c:pt>
                <c:pt idx="45">
                  <c:v>101.494</c:v>
                </c:pt>
                <c:pt idx="46">
                  <c:v>101.648</c:v>
                </c:pt>
                <c:pt idx="47">
                  <c:v>101.807</c:v>
                </c:pt>
                <c:pt idx="48">
                  <c:v>101.967</c:v>
                </c:pt>
                <c:pt idx="49">
                  <c:v>102.107</c:v>
                </c:pt>
                <c:pt idx="50">
                  <c:v>102.227</c:v>
                </c:pt>
                <c:pt idx="51">
                  <c:v>102.322</c:v>
                </c:pt>
                <c:pt idx="52">
                  <c:v>102.36499999999999</c:v>
                </c:pt>
                <c:pt idx="53">
                  <c:v>102.32299999999999</c:v>
                </c:pt>
                <c:pt idx="54">
                  <c:v>102.307</c:v>
                </c:pt>
                <c:pt idx="55">
                  <c:v>102.252</c:v>
                </c:pt>
                <c:pt idx="56">
                  <c:v>102.21599999999999</c:v>
                </c:pt>
                <c:pt idx="57">
                  <c:v>102.212</c:v>
                </c:pt>
                <c:pt idx="58">
                  <c:v>102.199</c:v>
                </c:pt>
                <c:pt idx="59">
                  <c:v>102.20099999999999</c:v>
                </c:pt>
                <c:pt idx="60">
                  <c:v>102.19</c:v>
                </c:pt>
                <c:pt idx="61">
                  <c:v>102.208</c:v>
                </c:pt>
                <c:pt idx="62">
                  <c:v>102.226</c:v>
                </c:pt>
                <c:pt idx="63">
                  <c:v>102.235</c:v>
                </c:pt>
                <c:pt idx="64">
                  <c:v>102.241</c:v>
                </c:pt>
                <c:pt idx="65">
                  <c:v>102.232</c:v>
                </c:pt>
                <c:pt idx="66">
                  <c:v>102.221</c:v>
                </c:pt>
                <c:pt idx="67">
                  <c:v>102.223</c:v>
                </c:pt>
                <c:pt idx="68">
                  <c:v>102.22199999999999</c:v>
                </c:pt>
                <c:pt idx="69">
                  <c:v>102.21899999999999</c:v>
                </c:pt>
                <c:pt idx="70">
                  <c:v>102.248</c:v>
                </c:pt>
                <c:pt idx="71">
                  <c:v>102.258</c:v>
                </c:pt>
                <c:pt idx="72">
                  <c:v>102.258</c:v>
                </c:pt>
                <c:pt idx="73">
                  <c:v>102.274</c:v>
                </c:pt>
                <c:pt idx="74">
                  <c:v>102.282</c:v>
                </c:pt>
                <c:pt idx="75">
                  <c:v>102.312</c:v>
                </c:pt>
                <c:pt idx="76">
                  <c:v>102.34099999999999</c:v>
                </c:pt>
                <c:pt idx="77">
                  <c:v>102.36199999999999</c:v>
                </c:pt>
                <c:pt idx="78">
                  <c:v>102.381</c:v>
                </c:pt>
                <c:pt idx="79">
                  <c:v>102.42</c:v>
                </c:pt>
                <c:pt idx="80">
                  <c:v>102.443</c:v>
                </c:pt>
                <c:pt idx="81">
                  <c:v>102.449</c:v>
                </c:pt>
                <c:pt idx="82">
                  <c:v>102.45699999999999</c:v>
                </c:pt>
                <c:pt idx="83">
                  <c:v>102.483</c:v>
                </c:pt>
                <c:pt idx="84">
                  <c:v>102.499</c:v>
                </c:pt>
                <c:pt idx="85">
                  <c:v>102.506</c:v>
                </c:pt>
                <c:pt idx="86">
                  <c:v>102.509</c:v>
                </c:pt>
                <c:pt idx="87">
                  <c:v>102.47799999999999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YOYindexes!$I$1</c:f>
              <c:strCache>
                <c:ptCount val="1"/>
                <c:pt idx="0">
                  <c:v>CPI</c:v>
                </c:pt>
              </c:strCache>
            </c:strRef>
          </c:tx>
          <c:spPr>
            <a:ln w="50800" cap="rnd">
              <a:solidFill>
                <a:sysClr val="windowText" lastClr="000000">
                  <a:alpha val="50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100.11927061991453</c:v>
                </c:pt>
                <c:pt idx="2">
                  <c:v>99.71828718609143</c:v>
                </c:pt>
                <c:pt idx="3">
                  <c:v>99.314376865890068</c:v>
                </c:pt>
                <c:pt idx="4">
                  <c:v>98.910466545688692</c:v>
                </c:pt>
                <c:pt idx="5">
                  <c:v>98.540215418837434</c:v>
                </c:pt>
                <c:pt idx="6">
                  <c:v>98.428262014868551</c:v>
                </c:pt>
                <c:pt idx="7">
                  <c:v>98.341187145114986</c:v>
                </c:pt>
                <c:pt idx="8">
                  <c:v>97.61458760170926</c:v>
                </c:pt>
                <c:pt idx="9">
                  <c:v>96.879207399168735</c:v>
                </c:pt>
                <c:pt idx="10">
                  <c:v>96.780424983902094</c:v>
                </c:pt>
                <c:pt idx="11">
                  <c:v>96.849938535386002</c:v>
                </c:pt>
                <c:pt idx="12">
                  <c:v>96.812620734063032</c:v>
                </c:pt>
                <c:pt idx="13">
                  <c:v>97.518732072820868</c:v>
                </c:pt>
                <c:pt idx="14">
                  <c:v>98.186793888661185</c:v>
                </c:pt>
                <c:pt idx="15">
                  <c:v>98.497775566352445</c:v>
                </c:pt>
                <c:pt idx="16">
                  <c:v>98.682169408183512</c:v>
                </c:pt>
                <c:pt idx="17">
                  <c:v>98.900954164959259</c:v>
                </c:pt>
                <c:pt idx="18">
                  <c:v>99.308523093133459</c:v>
                </c:pt>
                <c:pt idx="19">
                  <c:v>99.554381548908211</c:v>
                </c:pt>
                <c:pt idx="20">
                  <c:v>98.109231399637011</c:v>
                </c:pt>
                <c:pt idx="21">
                  <c:v>98.472165310542579</c:v>
                </c:pt>
                <c:pt idx="22">
                  <c:v>100.44195984311882</c:v>
                </c:pt>
                <c:pt idx="23">
                  <c:v>101.58564069542813</c:v>
                </c:pt>
                <c:pt idx="24">
                  <c:v>101.60466545688691</c:v>
                </c:pt>
                <c:pt idx="25">
                  <c:v>101.52124919510618</c:v>
                </c:pt>
                <c:pt idx="26">
                  <c:v>101.60027512731949</c:v>
                </c:pt>
                <c:pt idx="27">
                  <c:v>101.416613007083</c:v>
                </c:pt>
                <c:pt idx="28">
                  <c:v>101.10489960779715</c:v>
                </c:pt>
                <c:pt idx="29">
                  <c:v>100.79464965170044</c:v>
                </c:pt>
                <c:pt idx="30">
                  <c:v>100.61391441784221</c:v>
                </c:pt>
                <c:pt idx="31">
                  <c:v>100.48220453082004</c:v>
                </c:pt>
                <c:pt idx="32">
                  <c:v>100.33293332552823</c:v>
                </c:pt>
                <c:pt idx="33">
                  <c:v>100.5129368377919</c:v>
                </c:pt>
                <c:pt idx="34">
                  <c:v>100.86709008956267</c:v>
                </c:pt>
                <c:pt idx="35">
                  <c:v>101.14002224433642</c:v>
                </c:pt>
                <c:pt idx="36">
                  <c:v>101.39246619446229</c:v>
                </c:pt>
                <c:pt idx="37">
                  <c:v>101.65442252531751</c:v>
                </c:pt>
                <c:pt idx="38">
                  <c:v>102.55663525141948</c:v>
                </c:pt>
                <c:pt idx="39">
                  <c:v>103.07030381080601</c:v>
                </c:pt>
                <c:pt idx="40">
                  <c:v>103.51080021073577</c:v>
                </c:pt>
                <c:pt idx="41">
                  <c:v>104.26593689632965</c:v>
                </c:pt>
                <c:pt idx="42">
                  <c:v>104.67570098928756</c:v>
                </c:pt>
                <c:pt idx="43">
                  <c:v>104.46277000526837</c:v>
                </c:pt>
                <c:pt idx="44">
                  <c:v>104.14373939003684</c:v>
                </c:pt>
                <c:pt idx="45">
                  <c:v>104.14886144119882</c:v>
                </c:pt>
                <c:pt idx="46">
                  <c:v>104.29593748170693</c:v>
                </c:pt>
                <c:pt idx="47">
                  <c:v>104.44301352221504</c:v>
                </c:pt>
                <c:pt idx="48">
                  <c:v>104.60179710823624</c:v>
                </c:pt>
                <c:pt idx="49">
                  <c:v>104.95668208160158</c:v>
                </c:pt>
                <c:pt idx="50">
                  <c:v>105.6064508575777</c:v>
                </c:pt>
                <c:pt idx="51">
                  <c:v>105.62401217584733</c:v>
                </c:pt>
                <c:pt idx="52">
                  <c:v>105.74986829011296</c:v>
                </c:pt>
                <c:pt idx="53">
                  <c:v>105.66132997717027</c:v>
                </c:pt>
                <c:pt idx="54">
                  <c:v>105.63645144295496</c:v>
                </c:pt>
                <c:pt idx="55">
                  <c:v>105.33351870280396</c:v>
                </c:pt>
                <c:pt idx="56">
                  <c:v>105.18424749751215</c:v>
                </c:pt>
                <c:pt idx="57">
                  <c:v>105.16668617924252</c:v>
                </c:pt>
                <c:pt idx="58">
                  <c:v>105.37595855528889</c:v>
                </c:pt>
                <c:pt idx="59">
                  <c:v>105.92548147280924</c:v>
                </c:pt>
                <c:pt idx="60">
                  <c:v>106.23207282093311</c:v>
                </c:pt>
                <c:pt idx="61">
                  <c:v>106.73696072118483</c:v>
                </c:pt>
                <c:pt idx="62">
                  <c:v>106.77647368729149</c:v>
                </c:pt>
                <c:pt idx="63">
                  <c:v>106.82330386934382</c:v>
                </c:pt>
                <c:pt idx="64">
                  <c:v>106.96891646666279</c:v>
                </c:pt>
                <c:pt idx="65">
                  <c:v>106.79842533512854</c:v>
                </c:pt>
                <c:pt idx="66">
                  <c:v>106.88696364807123</c:v>
                </c:pt>
                <c:pt idx="67">
                  <c:v>106.63086108997254</c:v>
                </c:pt>
                <c:pt idx="68">
                  <c:v>106.33085523619978</c:v>
                </c:pt>
                <c:pt idx="69">
                  <c:v>106.43402798103384</c:v>
                </c:pt>
                <c:pt idx="70">
                  <c:v>106.45671135046544</c:v>
                </c:pt>
                <c:pt idx="71">
                  <c:v>106.57012819762343</c:v>
                </c:pt>
                <c:pt idx="72">
                  <c:v>106.66012995375524</c:v>
                </c:pt>
                <c:pt idx="73">
                  <c:v>106.74354621553594</c:v>
                </c:pt>
                <c:pt idx="74">
                  <c:v>107.13940759819705</c:v>
                </c:pt>
                <c:pt idx="75">
                  <c:v>107.08599192179362</c:v>
                </c:pt>
                <c:pt idx="76">
                  <c:v>107.36111924135106</c:v>
                </c:pt>
                <c:pt idx="77">
                  <c:v>107.34941169583799</c:v>
                </c:pt>
                <c:pt idx="78">
                  <c:v>106.8803781537201</c:v>
                </c:pt>
                <c:pt idx="79">
                  <c:v>106.89428086401691</c:v>
                </c:pt>
                <c:pt idx="80">
                  <c:v>106.73842416437397</c:v>
                </c:pt>
                <c:pt idx="81">
                  <c:v>106.74354621553594</c:v>
                </c:pt>
                <c:pt idx="82">
                  <c:v>107.05525961482179</c:v>
                </c:pt>
                <c:pt idx="83">
                  <c:v>107.18331089387112</c:v>
                </c:pt>
                <c:pt idx="84">
                  <c:v>107.21477492243754</c:v>
                </c:pt>
                <c:pt idx="85">
                  <c:v>107.23965345665283</c:v>
                </c:pt>
                <c:pt idx="86">
                  <c:v>107.81551835157761</c:v>
                </c:pt>
                <c:pt idx="87">
                  <c:v>107.98308259673362</c:v>
                </c:pt>
              </c:numCache>
            </c:numRef>
          </c:val>
          <c:smooth val="0"/>
        </c:ser>
        <c:ser>
          <c:idx val="5"/>
          <c:order val="5"/>
          <c:tx>
            <c:v>Jevons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YOYindexes!$H$2:$H$89</c:f>
              <c:numCache>
                <c:formatCode>General</c:formatCode>
                <c:ptCount val="88"/>
                <c:pt idx="0">
                  <c:v>100</c:v>
                </c:pt>
                <c:pt idx="1">
                  <c:v>99.878</c:v>
                </c:pt>
                <c:pt idx="2">
                  <c:v>99.715000000000003</c:v>
                </c:pt>
                <c:pt idx="3">
                  <c:v>99.637</c:v>
                </c:pt>
                <c:pt idx="4">
                  <c:v>99.462999999999994</c:v>
                </c:pt>
                <c:pt idx="5">
                  <c:v>99.271000000000001</c:v>
                </c:pt>
                <c:pt idx="6">
                  <c:v>99.156999999999996</c:v>
                </c:pt>
                <c:pt idx="7">
                  <c:v>98.97</c:v>
                </c:pt>
                <c:pt idx="8">
                  <c:v>98.682000000000002</c:v>
                </c:pt>
                <c:pt idx="9">
                  <c:v>98.405000000000001</c:v>
                </c:pt>
                <c:pt idx="10">
                  <c:v>98.177000000000007</c:v>
                </c:pt>
                <c:pt idx="11">
                  <c:v>97.908000000000001</c:v>
                </c:pt>
                <c:pt idx="12">
                  <c:v>97.575999999999993</c:v>
                </c:pt>
                <c:pt idx="13">
                  <c:v>97.375</c:v>
                </c:pt>
                <c:pt idx="14">
                  <c:v>97.307000000000002</c:v>
                </c:pt>
                <c:pt idx="15">
                  <c:v>97.216999999999999</c:v>
                </c:pt>
                <c:pt idx="16">
                  <c:v>97.292000000000002</c:v>
                </c:pt>
                <c:pt idx="17">
                  <c:v>97.367999999999995</c:v>
                </c:pt>
                <c:pt idx="18">
                  <c:v>97.332999999999998</c:v>
                </c:pt>
                <c:pt idx="19">
                  <c:v>97.325999999999993</c:v>
                </c:pt>
                <c:pt idx="20">
                  <c:v>97.543000000000006</c:v>
                </c:pt>
                <c:pt idx="21">
                  <c:v>98.007999999999996</c:v>
                </c:pt>
                <c:pt idx="22">
                  <c:v>98.408000000000001</c:v>
                </c:pt>
                <c:pt idx="23">
                  <c:v>98.86</c:v>
                </c:pt>
                <c:pt idx="24">
                  <c:v>99.356999999999999</c:v>
                </c:pt>
                <c:pt idx="25">
                  <c:v>99.808999999999997</c:v>
                </c:pt>
                <c:pt idx="26">
                  <c:v>100.182</c:v>
                </c:pt>
                <c:pt idx="27">
                  <c:v>100.569</c:v>
                </c:pt>
                <c:pt idx="28">
                  <c:v>100.879</c:v>
                </c:pt>
                <c:pt idx="29">
                  <c:v>101.173</c:v>
                </c:pt>
                <c:pt idx="30">
                  <c:v>101.438</c:v>
                </c:pt>
                <c:pt idx="31">
                  <c:v>101.717</c:v>
                </c:pt>
                <c:pt idx="32">
                  <c:v>101.97499999999999</c:v>
                </c:pt>
                <c:pt idx="33">
                  <c:v>102.036</c:v>
                </c:pt>
                <c:pt idx="34">
                  <c:v>102.121</c:v>
                </c:pt>
                <c:pt idx="35">
                  <c:v>102.176</c:v>
                </c:pt>
                <c:pt idx="36">
                  <c:v>102.208</c:v>
                </c:pt>
                <c:pt idx="37">
                  <c:v>102.24299999999999</c:v>
                </c:pt>
                <c:pt idx="38">
                  <c:v>102.29</c:v>
                </c:pt>
                <c:pt idx="39">
                  <c:v>102.393</c:v>
                </c:pt>
                <c:pt idx="40">
                  <c:v>102.533</c:v>
                </c:pt>
                <c:pt idx="41">
                  <c:v>102.744</c:v>
                </c:pt>
                <c:pt idx="42">
                  <c:v>102.964</c:v>
                </c:pt>
                <c:pt idx="43">
                  <c:v>103.191</c:v>
                </c:pt>
                <c:pt idx="44">
                  <c:v>103.405</c:v>
                </c:pt>
                <c:pt idx="45">
                  <c:v>103.631</c:v>
                </c:pt>
                <c:pt idx="46">
                  <c:v>103.85299999999999</c:v>
                </c:pt>
                <c:pt idx="47">
                  <c:v>104.089</c:v>
                </c:pt>
                <c:pt idx="48">
                  <c:v>104.325</c:v>
                </c:pt>
                <c:pt idx="49">
                  <c:v>104.553</c:v>
                </c:pt>
                <c:pt idx="50">
                  <c:v>104.747</c:v>
                </c:pt>
                <c:pt idx="51">
                  <c:v>104.895</c:v>
                </c:pt>
                <c:pt idx="52">
                  <c:v>104.98699999999999</c:v>
                </c:pt>
                <c:pt idx="53">
                  <c:v>105.006</c:v>
                </c:pt>
                <c:pt idx="54">
                  <c:v>105.039</c:v>
                </c:pt>
                <c:pt idx="55">
                  <c:v>105.048</c:v>
                </c:pt>
                <c:pt idx="56">
                  <c:v>105.066</c:v>
                </c:pt>
                <c:pt idx="57">
                  <c:v>105.113</c:v>
                </c:pt>
                <c:pt idx="58">
                  <c:v>105.173</c:v>
                </c:pt>
                <c:pt idx="59">
                  <c:v>105.238</c:v>
                </c:pt>
                <c:pt idx="60">
                  <c:v>105.29600000000001</c:v>
                </c:pt>
                <c:pt idx="61">
                  <c:v>105.36199999999999</c:v>
                </c:pt>
                <c:pt idx="62">
                  <c:v>105.431</c:v>
                </c:pt>
                <c:pt idx="63">
                  <c:v>105.444</c:v>
                </c:pt>
                <c:pt idx="64">
                  <c:v>105.462</c:v>
                </c:pt>
                <c:pt idx="65">
                  <c:v>105.52200000000001</c:v>
                </c:pt>
                <c:pt idx="66">
                  <c:v>105.547</c:v>
                </c:pt>
                <c:pt idx="67">
                  <c:v>105.596</c:v>
                </c:pt>
                <c:pt idx="68">
                  <c:v>105.66500000000001</c:v>
                </c:pt>
                <c:pt idx="69">
                  <c:v>105.71</c:v>
                </c:pt>
                <c:pt idx="70">
                  <c:v>105.767</c:v>
                </c:pt>
                <c:pt idx="71">
                  <c:v>105.828</c:v>
                </c:pt>
                <c:pt idx="72">
                  <c:v>105.887</c:v>
                </c:pt>
                <c:pt idx="73">
                  <c:v>105.95</c:v>
                </c:pt>
                <c:pt idx="74">
                  <c:v>106.014</c:v>
                </c:pt>
                <c:pt idx="75">
                  <c:v>106.07299999999999</c:v>
                </c:pt>
                <c:pt idx="76">
                  <c:v>106.145</c:v>
                </c:pt>
                <c:pt idx="77">
                  <c:v>106.203</c:v>
                </c:pt>
                <c:pt idx="78">
                  <c:v>106.259</c:v>
                </c:pt>
                <c:pt idx="79">
                  <c:v>106.31399999999999</c:v>
                </c:pt>
                <c:pt idx="80">
                  <c:v>106.374</c:v>
                </c:pt>
                <c:pt idx="81">
                  <c:v>106.42100000000001</c:v>
                </c:pt>
                <c:pt idx="82">
                  <c:v>106.434</c:v>
                </c:pt>
                <c:pt idx="83">
                  <c:v>106.434</c:v>
                </c:pt>
                <c:pt idx="84">
                  <c:v>106.40300000000001</c:v>
                </c:pt>
                <c:pt idx="85">
                  <c:v>106.443</c:v>
                </c:pt>
                <c:pt idx="86">
                  <c:v>106.428</c:v>
                </c:pt>
                <c:pt idx="87">
                  <c:v>106.429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502448"/>
        <c:axId val="238503008"/>
      </c:lineChart>
      <c:dateAx>
        <c:axId val="2385024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0300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238503008"/>
        <c:scaling>
          <c:orientation val="minMax"/>
          <c:max val="110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024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23814523184593"/>
          <c:y val="0.51186315252260139"/>
          <c:w val="0.56730139982502192"/>
          <c:h val="0.214988699329250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cycleInx!$B$1</c:f>
              <c:strCache>
                <c:ptCount val="1"/>
                <c:pt idx="0">
                  <c:v>Fixed 12th weight Torn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cycleInx!$B$2:$B$100</c:f>
              <c:numCache>
                <c:formatCode>General</c:formatCode>
                <c:ptCount val="99"/>
                <c:pt idx="0">
                  <c:v>0.99778834158439755</c:v>
                </c:pt>
                <c:pt idx="1">
                  <c:v>1.0004221922134435</c:v>
                </c:pt>
                <c:pt idx="2">
                  <c:v>0.99732654930087572</c:v>
                </c:pt>
                <c:pt idx="3">
                  <c:v>1.0003056617506652</c:v>
                </c:pt>
                <c:pt idx="4">
                  <c:v>1.0004833761530325</c:v>
                </c:pt>
                <c:pt idx="5">
                  <c:v>1.0044005292598761</c:v>
                </c:pt>
                <c:pt idx="6">
                  <c:v>1.0025867544010336</c:v>
                </c:pt>
                <c:pt idx="7">
                  <c:v>1.000146769379147</c:v>
                </c:pt>
                <c:pt idx="8">
                  <c:v>0.99788428130367379</c:v>
                </c:pt>
                <c:pt idx="9">
                  <c:v>0.9940788683230477</c:v>
                </c:pt>
                <c:pt idx="10">
                  <c:v>0.99752452016513127</c:v>
                </c:pt>
                <c:pt idx="11">
                  <c:v>0.99551798516453238</c:v>
                </c:pt>
                <c:pt idx="12">
                  <c:v>0.991321926394929</c:v>
                </c:pt>
                <c:pt idx="13">
                  <c:v>0.99607135495491239</c:v>
                </c:pt>
                <c:pt idx="14">
                  <c:v>1.0034674370600958</c:v>
                </c:pt>
                <c:pt idx="15">
                  <c:v>1.0022078785161292</c:v>
                </c:pt>
                <c:pt idx="16">
                  <c:v>1.0079317400392216</c:v>
                </c:pt>
                <c:pt idx="17">
                  <c:v>1.0224861864763224</c:v>
                </c:pt>
                <c:pt idx="18">
                  <c:v>1.017285348666378</c:v>
                </c:pt>
                <c:pt idx="19">
                  <c:v>1.0038516091507264</c:v>
                </c:pt>
                <c:pt idx="20">
                  <c:v>1.0003948033045187</c:v>
                </c:pt>
                <c:pt idx="21">
                  <c:v>0.99652422713862976</c:v>
                </c:pt>
                <c:pt idx="22">
                  <c:v>0.99240497118445614</c:v>
                </c:pt>
                <c:pt idx="23">
                  <c:v>0.98434832795492844</c:v>
                </c:pt>
                <c:pt idx="24">
                  <c:v>0.98289438171189392</c:v>
                </c:pt>
                <c:pt idx="25">
                  <c:v>0.99171449136724088</c:v>
                </c:pt>
                <c:pt idx="26">
                  <c:v>0.99193849362650566</c:v>
                </c:pt>
                <c:pt idx="27">
                  <c:v>1.0047294629271017</c:v>
                </c:pt>
                <c:pt idx="28">
                  <c:v>1.0036922540555802</c:v>
                </c:pt>
                <c:pt idx="29">
                  <c:v>1.0024424960632889</c:v>
                </c:pt>
                <c:pt idx="30">
                  <c:v>0.99512232523125876</c:v>
                </c:pt>
                <c:pt idx="31">
                  <c:v>0.9990691237836572</c:v>
                </c:pt>
                <c:pt idx="32">
                  <c:v>1.0164715512508258</c:v>
                </c:pt>
                <c:pt idx="33">
                  <c:v>1.0063754249790267</c:v>
                </c:pt>
                <c:pt idx="34">
                  <c:v>1.0035404314175627</c:v>
                </c:pt>
                <c:pt idx="35">
                  <c:v>0.99921354466639001</c:v>
                </c:pt>
                <c:pt idx="36">
                  <c:v>0.9991374350836546</c:v>
                </c:pt>
                <c:pt idx="37">
                  <c:v>1.0019639436222878</c:v>
                </c:pt>
                <c:pt idx="38">
                  <c:v>1.0043010310054088</c:v>
                </c:pt>
                <c:pt idx="39">
                  <c:v>1.0055207332710008</c:v>
                </c:pt>
                <c:pt idx="40">
                  <c:v>1.003599663935927</c:v>
                </c:pt>
                <c:pt idx="41">
                  <c:v>1.0012614428326279</c:v>
                </c:pt>
                <c:pt idx="42">
                  <c:v>1.0005328760869305</c:v>
                </c:pt>
                <c:pt idx="43">
                  <c:v>0.99907630936250713</c:v>
                </c:pt>
                <c:pt idx="44">
                  <c:v>0.99524802420761471</c:v>
                </c:pt>
                <c:pt idx="45">
                  <c:v>0.99248361754416747</c:v>
                </c:pt>
                <c:pt idx="46">
                  <c:v>0.98888262364550017</c:v>
                </c:pt>
                <c:pt idx="47">
                  <c:v>0.98493957821213818</c:v>
                </c:pt>
                <c:pt idx="48">
                  <c:v>0.98663537048412275</c:v>
                </c:pt>
                <c:pt idx="49">
                  <c:v>0.99166783988290208</c:v>
                </c:pt>
                <c:pt idx="50">
                  <c:v>1.0002227999217523</c:v>
                </c:pt>
                <c:pt idx="51">
                  <c:v>1.0112275984276631</c:v>
                </c:pt>
                <c:pt idx="52">
                  <c:v>1.01616579158551</c:v>
                </c:pt>
                <c:pt idx="53">
                  <c:v>1.0145363141204944</c:v>
                </c:pt>
                <c:pt idx="54">
                  <c:v>1.0114403405596186</c:v>
                </c:pt>
                <c:pt idx="55">
                  <c:v>1.0076383816440746</c:v>
                </c:pt>
                <c:pt idx="56">
                  <c:v>1.0033760559359537</c:v>
                </c:pt>
                <c:pt idx="57">
                  <c:v>0.99944699282949523</c:v>
                </c:pt>
                <c:pt idx="58">
                  <c:v>0.99557334813101561</c:v>
                </c:pt>
                <c:pt idx="59">
                  <c:v>0.99431686429655164</c:v>
                </c:pt>
                <c:pt idx="60">
                  <c:v>0.9941078924852027</c:v>
                </c:pt>
                <c:pt idx="61">
                  <c:v>0.99383387666950584</c:v>
                </c:pt>
                <c:pt idx="62">
                  <c:v>0.99764368389100977</c:v>
                </c:pt>
                <c:pt idx="63">
                  <c:v>1.0009458565921792</c:v>
                </c:pt>
                <c:pt idx="64">
                  <c:v>0.99813394571502989</c:v>
                </c:pt>
                <c:pt idx="65">
                  <c:v>1.0005272139779042</c:v>
                </c:pt>
                <c:pt idx="66">
                  <c:v>0.99891451819094523</c:v>
                </c:pt>
                <c:pt idx="67">
                  <c:v>0.99907346046606316</c:v>
                </c:pt>
                <c:pt idx="68">
                  <c:v>1.001229812425767</c:v>
                </c:pt>
                <c:pt idx="69">
                  <c:v>0.99948072092816687</c:v>
                </c:pt>
                <c:pt idx="70">
                  <c:v>0.99745571114663889</c:v>
                </c:pt>
                <c:pt idx="71">
                  <c:v>0.99546344214238069</c:v>
                </c:pt>
                <c:pt idx="72">
                  <c:v>0.99830920359527675</c:v>
                </c:pt>
                <c:pt idx="73">
                  <c:v>0.99960899675477555</c:v>
                </c:pt>
                <c:pt idx="74">
                  <c:v>1.0025160727486826</c:v>
                </c:pt>
                <c:pt idx="75">
                  <c:v>1.0064924562896376</c:v>
                </c:pt>
                <c:pt idx="76">
                  <c:v>1.0049312116035123</c:v>
                </c:pt>
                <c:pt idx="77">
                  <c:v>1.0047969352663493</c:v>
                </c:pt>
                <c:pt idx="78">
                  <c:v>1.0039316166142611</c:v>
                </c:pt>
                <c:pt idx="79">
                  <c:v>1.0029468809661262</c:v>
                </c:pt>
                <c:pt idx="80">
                  <c:v>1.0025678579242572</c:v>
                </c:pt>
                <c:pt idx="81">
                  <c:v>0.99785766015359845</c:v>
                </c:pt>
                <c:pt idx="82">
                  <c:v>0.99400821987006482</c:v>
                </c:pt>
                <c:pt idx="83">
                  <c:v>0.99151726337283053</c:v>
                </c:pt>
                <c:pt idx="84">
                  <c:v>0.99675261718779617</c:v>
                </c:pt>
                <c:pt idx="85">
                  <c:v>0.99746113022330996</c:v>
                </c:pt>
                <c:pt idx="86">
                  <c:v>0.99996016371709673</c:v>
                </c:pt>
                <c:pt idx="87">
                  <c:v>1.0027452851083216</c:v>
                </c:pt>
                <c:pt idx="88">
                  <c:v>0.99979281275174747</c:v>
                </c:pt>
                <c:pt idx="89">
                  <c:v>1.0003971937754139</c:v>
                </c:pt>
                <c:pt idx="90">
                  <c:v>1.0034027647929589</c:v>
                </c:pt>
                <c:pt idx="91">
                  <c:v>1.0017298376862804</c:v>
                </c:pt>
                <c:pt idx="92">
                  <c:v>0.99989902910931161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cycleInx!$C$1</c:f>
              <c:strCache>
                <c:ptCount val="1"/>
                <c:pt idx="0">
                  <c:v>Fixed 12th weight Torn/geo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cycleInx!$C$2:$C$100</c:f>
              <c:numCache>
                <c:formatCode>General</c:formatCode>
                <c:ptCount val="99"/>
                <c:pt idx="0">
                  <c:v>0.99850170461342158</c:v>
                </c:pt>
                <c:pt idx="1">
                  <c:v>1.0015428509607553</c:v>
                </c:pt>
                <c:pt idx="2">
                  <c:v>0.99778771968677438</c:v>
                </c:pt>
                <c:pt idx="3">
                  <c:v>0.99861935851530992</c:v>
                </c:pt>
                <c:pt idx="4">
                  <c:v>1.0004785524791289</c:v>
                </c:pt>
                <c:pt idx="5">
                  <c:v>1.0041502912840963</c:v>
                </c:pt>
                <c:pt idx="6">
                  <c:v>1.002408360523275</c:v>
                </c:pt>
                <c:pt idx="7">
                  <c:v>0.9999508008864566</c:v>
                </c:pt>
                <c:pt idx="8">
                  <c:v>0.99758809425444117</c:v>
                </c:pt>
                <c:pt idx="9">
                  <c:v>0.99360054868673775</c:v>
                </c:pt>
                <c:pt idx="10">
                  <c:v>0.99670411116804902</c:v>
                </c:pt>
                <c:pt idx="11">
                  <c:v>0.99467824551877537</c:v>
                </c:pt>
                <c:pt idx="12">
                  <c:v>0.99102573669288763</c:v>
                </c:pt>
                <c:pt idx="13">
                  <c:v>0.99629598180004919</c:v>
                </c:pt>
                <c:pt idx="14">
                  <c:v>1.0038764175413197</c:v>
                </c:pt>
                <c:pt idx="15">
                  <c:v>1.0028975461887859</c:v>
                </c:pt>
                <c:pt idx="16">
                  <c:v>1.0088958799806444</c:v>
                </c:pt>
                <c:pt idx="17">
                  <c:v>1.0239815931434364</c:v>
                </c:pt>
                <c:pt idx="18">
                  <c:v>1.0182852633328201</c:v>
                </c:pt>
                <c:pt idx="19">
                  <c:v>1.0046423291950661</c:v>
                </c:pt>
                <c:pt idx="20">
                  <c:v>1.0006598591478273</c:v>
                </c:pt>
                <c:pt idx="21">
                  <c:v>0.99588208388768917</c:v>
                </c:pt>
                <c:pt idx="22">
                  <c:v>0.99155675233495244</c:v>
                </c:pt>
                <c:pt idx="23">
                  <c:v>0.98293672758064965</c:v>
                </c:pt>
                <c:pt idx="24">
                  <c:v>0.98199531673880724</c:v>
                </c:pt>
                <c:pt idx="25">
                  <c:v>0.99064689209973733</c:v>
                </c:pt>
                <c:pt idx="26">
                  <c:v>0.99182057281496827</c:v>
                </c:pt>
                <c:pt idx="27">
                  <c:v>1.0047130656482133</c:v>
                </c:pt>
                <c:pt idx="28">
                  <c:v>1.0043444840304103</c:v>
                </c:pt>
                <c:pt idx="29">
                  <c:v>1.003054246093811</c:v>
                </c:pt>
                <c:pt idx="30">
                  <c:v>0.99550697143212341</c:v>
                </c:pt>
                <c:pt idx="31">
                  <c:v>0.99914055904626364</c:v>
                </c:pt>
                <c:pt idx="32">
                  <c:v>1.016505592260234</c:v>
                </c:pt>
                <c:pt idx="33">
                  <c:v>1.0062830240043164</c:v>
                </c:pt>
                <c:pt idx="34">
                  <c:v>1.0034364430511882</c:v>
                </c:pt>
                <c:pt idx="35">
                  <c:v>0.99920020614375138</c:v>
                </c:pt>
                <c:pt idx="36">
                  <c:v>0.99893634432206102</c:v>
                </c:pt>
                <c:pt idx="37">
                  <c:v>1.0020216983843375</c:v>
                </c:pt>
                <c:pt idx="38">
                  <c:v>1.004654823333623</c:v>
                </c:pt>
                <c:pt idx="39">
                  <c:v>1.0055397836052593</c:v>
                </c:pt>
                <c:pt idx="40">
                  <c:v>1.0042113470994636</c:v>
                </c:pt>
                <c:pt idx="41">
                  <c:v>1.002012547163788</c:v>
                </c:pt>
                <c:pt idx="42">
                  <c:v>1.0010746917036442</c:v>
                </c:pt>
                <c:pt idx="43">
                  <c:v>0.9990210082583304</c:v>
                </c:pt>
                <c:pt idx="44">
                  <c:v>0.99478709424423073</c:v>
                </c:pt>
                <c:pt idx="45">
                  <c:v>0.99199716801598492</c:v>
                </c:pt>
                <c:pt idx="46">
                  <c:v>0.98830077133562466</c:v>
                </c:pt>
                <c:pt idx="47">
                  <c:v>0.98416876304413803</c:v>
                </c:pt>
                <c:pt idx="48">
                  <c:v>0.98575692584810082</c:v>
                </c:pt>
                <c:pt idx="49">
                  <c:v>0.9914341253706932</c:v>
                </c:pt>
                <c:pt idx="50">
                  <c:v>1.000496636685549</c:v>
                </c:pt>
                <c:pt idx="51">
                  <c:v>1.0110961040179052</c:v>
                </c:pt>
                <c:pt idx="52">
                  <c:v>1.0164918391551283</c:v>
                </c:pt>
                <c:pt idx="53">
                  <c:v>1.0152266567184853</c:v>
                </c:pt>
                <c:pt idx="54">
                  <c:v>1.0121095069198218</c:v>
                </c:pt>
                <c:pt idx="55">
                  <c:v>1.0081748910162065</c:v>
                </c:pt>
                <c:pt idx="56">
                  <c:v>1.003837769140917</c:v>
                </c:pt>
                <c:pt idx="57">
                  <c:v>0.99963364152269174</c:v>
                </c:pt>
                <c:pt idx="58">
                  <c:v>0.99474336623977744</c:v>
                </c:pt>
                <c:pt idx="59">
                  <c:v>0.99322277533238645</c:v>
                </c:pt>
                <c:pt idx="60">
                  <c:v>0.99348871470835409</c:v>
                </c:pt>
                <c:pt idx="61">
                  <c:v>0.99368485637901227</c:v>
                </c:pt>
                <c:pt idx="62">
                  <c:v>0.99807197967254724</c:v>
                </c:pt>
                <c:pt idx="63">
                  <c:v>1.0020028288749818</c:v>
                </c:pt>
                <c:pt idx="64">
                  <c:v>0.99939604610890664</c:v>
                </c:pt>
                <c:pt idx="65">
                  <c:v>1.0011982892753535</c:v>
                </c:pt>
                <c:pt idx="66">
                  <c:v>0.99910450777843873</c:v>
                </c:pt>
                <c:pt idx="67">
                  <c:v>0.99896187981864726</c:v>
                </c:pt>
                <c:pt idx="68">
                  <c:v>1.0006473509661233</c:v>
                </c:pt>
                <c:pt idx="69">
                  <c:v>0.99842274657208918</c:v>
                </c:pt>
                <c:pt idx="70">
                  <c:v>0.99622658667613417</c:v>
                </c:pt>
                <c:pt idx="71">
                  <c:v>0.99445670308970502</c:v>
                </c:pt>
                <c:pt idx="72">
                  <c:v>0.99773102155809523</c:v>
                </c:pt>
                <c:pt idx="73">
                  <c:v>0.9996152108268177</c:v>
                </c:pt>
                <c:pt idx="74">
                  <c:v>1.0026892595420787</c:v>
                </c:pt>
                <c:pt idx="75">
                  <c:v>1.0068989854536023</c:v>
                </c:pt>
                <c:pt idx="76">
                  <c:v>1.0059052755844153</c:v>
                </c:pt>
                <c:pt idx="77">
                  <c:v>1.0057918601495466</c:v>
                </c:pt>
                <c:pt idx="78">
                  <c:v>1.0045625692995199</c:v>
                </c:pt>
                <c:pt idx="79">
                  <c:v>1.0033469911073949</c:v>
                </c:pt>
                <c:pt idx="80">
                  <c:v>1.0027643743506209</c:v>
                </c:pt>
                <c:pt idx="81">
                  <c:v>0.99802544029581231</c:v>
                </c:pt>
                <c:pt idx="82">
                  <c:v>0.99381338824963938</c:v>
                </c:pt>
                <c:pt idx="83">
                  <c:v>0.99103659387468879</c:v>
                </c:pt>
                <c:pt idx="84">
                  <c:v>0.99597994284708335</c:v>
                </c:pt>
                <c:pt idx="85">
                  <c:v>0.9970521756042996</c:v>
                </c:pt>
                <c:pt idx="86">
                  <c:v>0.99988862103156328</c:v>
                </c:pt>
                <c:pt idx="87">
                  <c:v>1.0028509028258168</c:v>
                </c:pt>
                <c:pt idx="88">
                  <c:v>1.0000202160138403</c:v>
                </c:pt>
                <c:pt idx="89">
                  <c:v>1.0006040928936581</c:v>
                </c:pt>
                <c:pt idx="90">
                  <c:v>1.0032184257708694</c:v>
                </c:pt>
                <c:pt idx="91">
                  <c:v>1.0015529994301808</c:v>
                </c:pt>
                <c:pt idx="92">
                  <c:v>0.99962134883165354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cycleInx!$D$1</c:f>
              <c:strCache>
                <c:ptCount val="1"/>
                <c:pt idx="0">
                  <c:v>Rolling 12-month CO Weight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cycleInx!$D$2:$D$100</c:f>
              <c:numCache>
                <c:formatCode>General</c:formatCode>
                <c:ptCount val="99"/>
                <c:pt idx="0">
                  <c:v>0.99842220353019162</c:v>
                </c:pt>
                <c:pt idx="1">
                  <c:v>0.99977820106110882</c:v>
                </c:pt>
                <c:pt idx="2">
                  <c:v>0.99478401394205973</c:v>
                </c:pt>
                <c:pt idx="3">
                  <c:v>0.99409041067245363</c:v>
                </c:pt>
                <c:pt idx="4">
                  <c:v>0.99107755961013555</c:v>
                </c:pt>
                <c:pt idx="5">
                  <c:v>0.99328267498921419</c:v>
                </c:pt>
                <c:pt idx="6">
                  <c:v>0.99267135992089228</c:v>
                </c:pt>
                <c:pt idx="7">
                  <c:v>0.99972807414589426</c:v>
                </c:pt>
                <c:pt idx="8">
                  <c:v>1.004556409516139</c:v>
                </c:pt>
                <c:pt idx="9">
                  <c:v>1.0043437735431673</c:v>
                </c:pt>
                <c:pt idx="10">
                  <c:v>1.0064969051214721</c:v>
                </c:pt>
                <c:pt idx="11">
                  <c:v>1.0032162564975418</c:v>
                </c:pt>
                <c:pt idx="12">
                  <c:v>0.99940603260165939</c:v>
                </c:pt>
                <c:pt idx="13">
                  <c:v>1.0013684128986691</c:v>
                </c:pt>
                <c:pt idx="14">
                  <c:v>1.0072294374639765</c:v>
                </c:pt>
                <c:pt idx="15">
                  <c:v>1.0036054663767573</c:v>
                </c:pt>
                <c:pt idx="16">
                  <c:v>1.0050502537675028</c:v>
                </c:pt>
                <c:pt idx="17">
                  <c:v>1.0146839007683472</c:v>
                </c:pt>
                <c:pt idx="18">
                  <c:v>1.0082613324749103</c:v>
                </c:pt>
                <c:pt idx="19">
                  <c:v>0.99528172328493136</c:v>
                </c:pt>
                <c:pt idx="20">
                  <c:v>0.99516047873327929</c:v>
                </c:pt>
                <c:pt idx="21">
                  <c:v>0.99713718920782513</c:v>
                </c:pt>
                <c:pt idx="22">
                  <c:v>0.99366139555412825</c:v>
                </c:pt>
                <c:pt idx="23">
                  <c:v>0.98367059443004967</c:v>
                </c:pt>
                <c:pt idx="24">
                  <c:v>0.98437436285637836</c:v>
                </c:pt>
                <c:pt idx="25">
                  <c:v>0.99342644540916836</c:v>
                </c:pt>
                <c:pt idx="26">
                  <c:v>0.99481654216593884</c:v>
                </c:pt>
                <c:pt idx="27">
                  <c:v>1.0046058778524432</c:v>
                </c:pt>
                <c:pt idx="28">
                  <c:v>1.0026155540472086</c:v>
                </c:pt>
                <c:pt idx="29">
                  <c:v>1.0012326798669446</c:v>
                </c:pt>
                <c:pt idx="30">
                  <c:v>0.99423964086860483</c:v>
                </c:pt>
                <c:pt idx="31">
                  <c:v>0.99750676374416358</c:v>
                </c:pt>
                <c:pt idx="32">
                  <c:v>1.0197139848686188</c:v>
                </c:pt>
                <c:pt idx="33">
                  <c:v>1.0133259476121808</c:v>
                </c:pt>
                <c:pt idx="34">
                  <c:v>1.0108193975199837</c:v>
                </c:pt>
                <c:pt idx="35">
                  <c:v>1.0058824326791498</c:v>
                </c:pt>
                <c:pt idx="36">
                  <c:v>1.0006393106733196</c:v>
                </c:pt>
                <c:pt idx="37">
                  <c:v>0.99830714552081223</c:v>
                </c:pt>
                <c:pt idx="38">
                  <c:v>0.99940478120833109</c:v>
                </c:pt>
                <c:pt idx="39">
                  <c:v>1.0016544934851885</c:v>
                </c:pt>
                <c:pt idx="40">
                  <c:v>0.99807200973083776</c:v>
                </c:pt>
                <c:pt idx="41">
                  <c:v>0.99667018043285349</c:v>
                </c:pt>
                <c:pt idx="42">
                  <c:v>0.99620656100369798</c:v>
                </c:pt>
                <c:pt idx="43">
                  <c:v>0.99457224470383365</c:v>
                </c:pt>
                <c:pt idx="44">
                  <c:v>0.99315604808981373</c:v>
                </c:pt>
                <c:pt idx="45">
                  <c:v>0.99549301918227184</c:v>
                </c:pt>
                <c:pt idx="46">
                  <c:v>0.99614222134162411</c:v>
                </c:pt>
                <c:pt idx="47">
                  <c:v>0.99031577906211665</c:v>
                </c:pt>
                <c:pt idx="48">
                  <c:v>0.99165194369554965</c:v>
                </c:pt>
                <c:pt idx="49">
                  <c:v>0.99358835934075584</c:v>
                </c:pt>
                <c:pt idx="50">
                  <c:v>1.0001140396409312</c:v>
                </c:pt>
                <c:pt idx="51">
                  <c:v>1.0094955333254807</c:v>
                </c:pt>
                <c:pt idx="52">
                  <c:v>1.0149178938359036</c:v>
                </c:pt>
                <c:pt idx="53">
                  <c:v>1.0117499376194188</c:v>
                </c:pt>
                <c:pt idx="54">
                  <c:v>1.0084867372864372</c:v>
                </c:pt>
                <c:pt idx="55">
                  <c:v>1.0051733006832542</c:v>
                </c:pt>
                <c:pt idx="56">
                  <c:v>1.0028724784866252</c:v>
                </c:pt>
                <c:pt idx="57">
                  <c:v>0.99999048767119714</c:v>
                </c:pt>
                <c:pt idx="58">
                  <c:v>0.9970418293395088</c:v>
                </c:pt>
                <c:pt idx="59">
                  <c:v>0.99511557447543031</c:v>
                </c:pt>
                <c:pt idx="60">
                  <c:v>0.99757183010017403</c:v>
                </c:pt>
                <c:pt idx="61">
                  <c:v>0.99690845861759658</c:v>
                </c:pt>
                <c:pt idx="62">
                  <c:v>0.99971519325248814</c:v>
                </c:pt>
                <c:pt idx="63">
                  <c:v>1.0014115013826284</c:v>
                </c:pt>
                <c:pt idx="64">
                  <c:v>0.99693373558057385</c:v>
                </c:pt>
                <c:pt idx="65">
                  <c:v>0.99731841707856994</c:v>
                </c:pt>
                <c:pt idx="66">
                  <c:v>0.99491380169181565</c:v>
                </c:pt>
                <c:pt idx="67">
                  <c:v>0.99490182759212376</c:v>
                </c:pt>
                <c:pt idx="68">
                  <c:v>0.99862090431964068</c:v>
                </c:pt>
                <c:pt idx="69">
                  <c:v>0.9984410832531575</c:v>
                </c:pt>
                <c:pt idx="70">
                  <c:v>0.99967984884289507</c:v>
                </c:pt>
                <c:pt idx="71">
                  <c:v>0.99845724810181513</c:v>
                </c:pt>
                <c:pt idx="72">
                  <c:v>1.0025497984768403</c:v>
                </c:pt>
                <c:pt idx="73">
                  <c:v>1.0034057309260744</c:v>
                </c:pt>
                <c:pt idx="74">
                  <c:v>1.004838386424477</c:v>
                </c:pt>
                <c:pt idx="75">
                  <c:v>1.0073277661198601</c:v>
                </c:pt>
                <c:pt idx="76">
                  <c:v>1.002575393516381</c:v>
                </c:pt>
                <c:pt idx="77">
                  <c:v>1.00147095761622</c:v>
                </c:pt>
                <c:pt idx="78">
                  <c:v>0.9992091128624998</c:v>
                </c:pt>
                <c:pt idx="79">
                  <c:v>0.99903442114901531</c:v>
                </c:pt>
                <c:pt idx="80">
                  <c:v>1.0004325696504623</c:v>
                </c:pt>
                <c:pt idx="81">
                  <c:v>1.0008382298182164</c:v>
                </c:pt>
                <c:pt idx="82">
                  <c:v>0.99834675422500618</c:v>
                </c:pt>
                <c:pt idx="83">
                  <c:v>0.99405542327342777</c:v>
                </c:pt>
                <c:pt idx="84">
                  <c:v>0.99848134098435104</c:v>
                </c:pt>
                <c:pt idx="85">
                  <c:v>0.99791577219116634</c:v>
                </c:pt>
                <c:pt idx="86">
                  <c:v>1.0012689200738465</c:v>
                </c:pt>
                <c:pt idx="87">
                  <c:v>1.0042695726256712</c:v>
                </c:pt>
                <c:pt idx="88">
                  <c:v>0.99982326155900481</c:v>
                </c:pt>
                <c:pt idx="89">
                  <c:v>0.9982060218145058</c:v>
                </c:pt>
                <c:pt idx="90">
                  <c:v>1.0006675312546629</c:v>
                </c:pt>
                <c:pt idx="91">
                  <c:v>0.99983282207665514</c:v>
                </c:pt>
                <c:pt idx="92">
                  <c:v>0.99839995748443044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cycleInx!$E$1</c:f>
              <c:strCache>
                <c:ptCount val="1"/>
                <c:pt idx="0">
                  <c:v>Baseline: w/ Temp imputation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cycleInx!$E$2:$E$100</c:f>
              <c:numCache>
                <c:formatCode>General</c:formatCode>
                <c:ptCount val="99"/>
                <c:pt idx="0">
                  <c:v>0.99859602875133657</c:v>
                </c:pt>
                <c:pt idx="1">
                  <c:v>1.0003627001595845</c:v>
                </c:pt>
                <c:pt idx="2">
                  <c:v>0.9970515305037787</c:v>
                </c:pt>
                <c:pt idx="3">
                  <c:v>0.99705968288427205</c:v>
                </c:pt>
                <c:pt idx="4">
                  <c:v>0.9948322946362308</c:v>
                </c:pt>
                <c:pt idx="5">
                  <c:v>0.99709772108586858</c:v>
                </c:pt>
                <c:pt idx="6">
                  <c:v>0.99542468786301674</c:v>
                </c:pt>
                <c:pt idx="7">
                  <c:v>0.99892805026840281</c:v>
                </c:pt>
                <c:pt idx="8">
                  <c:v>1.0016866548461669</c:v>
                </c:pt>
                <c:pt idx="9">
                  <c:v>1.0008608930947205</c:v>
                </c:pt>
                <c:pt idx="10">
                  <c:v>1.0025256615540954</c:v>
                </c:pt>
                <c:pt idx="11">
                  <c:v>0.99944968646004539</c:v>
                </c:pt>
                <c:pt idx="12">
                  <c:v>0.99690768737887103</c:v>
                </c:pt>
                <c:pt idx="13">
                  <c:v>0.99943596991529182</c:v>
                </c:pt>
                <c:pt idx="14">
                  <c:v>1.0067030061486388</c:v>
                </c:pt>
                <c:pt idx="15">
                  <c:v>1.0033362749839272</c:v>
                </c:pt>
                <c:pt idx="16">
                  <c:v>1.0068633074637783</c:v>
                </c:pt>
                <c:pt idx="17">
                  <c:v>1.0188207795105346</c:v>
                </c:pt>
                <c:pt idx="18">
                  <c:v>1.0114179318793939</c:v>
                </c:pt>
                <c:pt idx="19">
                  <c:v>0.99710733501223126</c:v>
                </c:pt>
                <c:pt idx="20">
                  <c:v>0.99428550678893568</c:v>
                </c:pt>
                <c:pt idx="21">
                  <c:v>0.99664565246242731</c:v>
                </c:pt>
                <c:pt idx="22">
                  <c:v>0.99379622599352857</c:v>
                </c:pt>
                <c:pt idx="23">
                  <c:v>0.98389937096134483</c:v>
                </c:pt>
                <c:pt idx="24">
                  <c:v>0.98409683149303262</c:v>
                </c:pt>
                <c:pt idx="25">
                  <c:v>0.99401290159790634</c:v>
                </c:pt>
                <c:pt idx="26">
                  <c:v>0.99583722696947274</c:v>
                </c:pt>
                <c:pt idx="27">
                  <c:v>1.0055252476852787</c:v>
                </c:pt>
                <c:pt idx="28">
                  <c:v>1.0033942937908051</c:v>
                </c:pt>
                <c:pt idx="29">
                  <c:v>1.0018197460205989</c:v>
                </c:pt>
                <c:pt idx="30">
                  <c:v>0.99281086411892971</c:v>
                </c:pt>
                <c:pt idx="31">
                  <c:v>0.99869360775563698</c:v>
                </c:pt>
                <c:pt idx="32">
                  <c:v>1.016061246403716</c:v>
                </c:pt>
                <c:pt idx="33">
                  <c:v>1.0105041259551333</c:v>
                </c:pt>
                <c:pt idx="34">
                  <c:v>1.0078179471034436</c:v>
                </c:pt>
                <c:pt idx="35">
                  <c:v>1.004021203746633</c:v>
                </c:pt>
                <c:pt idx="36">
                  <c:v>1.000456810866925</c:v>
                </c:pt>
                <c:pt idx="37">
                  <c:v>0.99973130608145677</c:v>
                </c:pt>
                <c:pt idx="38">
                  <c:v>1.0008771539618759</c:v>
                </c:pt>
                <c:pt idx="39">
                  <c:v>1.0031355561020534</c:v>
                </c:pt>
                <c:pt idx="40">
                  <c:v>0.99889519666052085</c:v>
                </c:pt>
                <c:pt idx="41">
                  <c:v>0.99789399115316935</c:v>
                </c:pt>
                <c:pt idx="42">
                  <c:v>0.99734683699252047</c:v>
                </c:pt>
                <c:pt idx="43">
                  <c:v>0.99587364153627123</c:v>
                </c:pt>
                <c:pt idx="44">
                  <c:v>0.99294700535338676</c:v>
                </c:pt>
                <c:pt idx="45">
                  <c:v>0.99659130205415869</c:v>
                </c:pt>
                <c:pt idx="46">
                  <c:v>0.99622548044048409</c:v>
                </c:pt>
                <c:pt idx="47">
                  <c:v>0.99144416485195841</c:v>
                </c:pt>
                <c:pt idx="48">
                  <c:v>0.99081915988469149</c:v>
                </c:pt>
                <c:pt idx="49">
                  <c:v>0.99294311776270738</c:v>
                </c:pt>
                <c:pt idx="50">
                  <c:v>0.99933993736826543</c:v>
                </c:pt>
                <c:pt idx="51">
                  <c:v>1.0080142059286219</c:v>
                </c:pt>
                <c:pt idx="52">
                  <c:v>1.013239553275364</c:v>
                </c:pt>
                <c:pt idx="53">
                  <c:v>1.0106126205628672</c:v>
                </c:pt>
                <c:pt idx="54">
                  <c:v>1.0081854052232562</c:v>
                </c:pt>
                <c:pt idx="55">
                  <c:v>1.005969314067142</c:v>
                </c:pt>
                <c:pt idx="56">
                  <c:v>1.0034174795210791</c:v>
                </c:pt>
                <c:pt idx="57">
                  <c:v>1.0008512306494464</c:v>
                </c:pt>
                <c:pt idx="58">
                  <c:v>0.99699683803504979</c:v>
                </c:pt>
                <c:pt idx="59">
                  <c:v>0.99526060218116941</c:v>
                </c:pt>
                <c:pt idx="60">
                  <c:v>0.99637267159553</c:v>
                </c:pt>
                <c:pt idx="61">
                  <c:v>0.99610705907887187</c:v>
                </c:pt>
                <c:pt idx="62">
                  <c:v>0.99941084646440836</c:v>
                </c:pt>
                <c:pt idx="63">
                  <c:v>1.0013224009703727</c:v>
                </c:pt>
                <c:pt idx="64">
                  <c:v>0.99782086429526184</c:v>
                </c:pt>
                <c:pt idx="65">
                  <c:v>0.99886355896441281</c:v>
                </c:pt>
                <c:pt idx="66">
                  <c:v>0.99636781499622284</c:v>
                </c:pt>
                <c:pt idx="67">
                  <c:v>0.99619059456659442</c:v>
                </c:pt>
                <c:pt idx="68">
                  <c:v>0.99950696222570912</c:v>
                </c:pt>
                <c:pt idx="69">
                  <c:v>0.9991213050513621</c:v>
                </c:pt>
                <c:pt idx="70">
                  <c:v>0.99898067912069799</c:v>
                </c:pt>
                <c:pt idx="71">
                  <c:v>0.99765562552452014</c:v>
                </c:pt>
                <c:pt idx="72">
                  <c:v>1.0013709037686604</c:v>
                </c:pt>
                <c:pt idx="73">
                  <c:v>1.0017157648513284</c:v>
                </c:pt>
                <c:pt idx="74">
                  <c:v>1.0034734583306195</c:v>
                </c:pt>
                <c:pt idx="75">
                  <c:v>1.0063001194175618</c:v>
                </c:pt>
                <c:pt idx="76">
                  <c:v>1.0023198253190948</c:v>
                </c:pt>
                <c:pt idx="77">
                  <c:v>1.0020342027696725</c:v>
                </c:pt>
                <c:pt idx="78">
                  <c:v>1.0003434310488644</c:v>
                </c:pt>
                <c:pt idx="79">
                  <c:v>1.0006007043370313</c:v>
                </c:pt>
                <c:pt idx="80">
                  <c:v>1.0007387217658124</c:v>
                </c:pt>
                <c:pt idx="81">
                  <c:v>1.0000322298268818</c:v>
                </c:pt>
                <c:pt idx="82">
                  <c:v>0.99810755471142676</c:v>
                </c:pt>
                <c:pt idx="83">
                  <c:v>0.99457221922996997</c:v>
                </c:pt>
                <c:pt idx="84">
                  <c:v>0.99838752196378022</c:v>
                </c:pt>
                <c:pt idx="85">
                  <c:v>0.9980335816155923</c:v>
                </c:pt>
                <c:pt idx="86">
                  <c:v>1.0013169936098689</c:v>
                </c:pt>
                <c:pt idx="87">
                  <c:v>1.0034007969851231</c:v>
                </c:pt>
                <c:pt idx="88">
                  <c:v>0.9995815065927447</c:v>
                </c:pt>
                <c:pt idx="89">
                  <c:v>0.99893867133079006</c:v>
                </c:pt>
                <c:pt idx="90">
                  <c:v>1.0013242672657914</c:v>
                </c:pt>
                <c:pt idx="91">
                  <c:v>1.0001324479537708</c:v>
                </c:pt>
                <c:pt idx="92">
                  <c:v>0.99808462923016528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cycleInx!$F$1</c:f>
              <c:strCache>
                <c:ptCount val="1"/>
                <c:pt idx="0">
                  <c:v>Rolling weight hybrid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cycleInx!$F$2:$F$100</c:f>
              <c:numCache>
                <c:formatCode>General</c:formatCode>
                <c:ptCount val="99"/>
                <c:pt idx="0">
                  <c:v>1.0002163319391471</c:v>
                </c:pt>
                <c:pt idx="1">
                  <c:v>1.0010292553891005</c:v>
                </c:pt>
                <c:pt idx="2">
                  <c:v>0.99669487523209177</c:v>
                </c:pt>
                <c:pt idx="3">
                  <c:v>0.995641725009491</c:v>
                </c:pt>
                <c:pt idx="4">
                  <c:v>0.99282568027320206</c:v>
                </c:pt>
                <c:pt idx="5">
                  <c:v>0.9946673276118102</c:v>
                </c:pt>
                <c:pt idx="6">
                  <c:v>0.99381847940830981</c:v>
                </c:pt>
                <c:pt idx="7">
                  <c:v>0.99728979091331138</c:v>
                </c:pt>
                <c:pt idx="8">
                  <c:v>1.0025906162406524</c:v>
                </c:pt>
                <c:pt idx="9">
                  <c:v>1.0026912285690837</c:v>
                </c:pt>
                <c:pt idx="10">
                  <c:v>1.0052350434616715</c:v>
                </c:pt>
                <c:pt idx="11">
                  <c:v>1.0015267811712152</c:v>
                </c:pt>
                <c:pt idx="12">
                  <c:v>0.99814546087963163</c:v>
                </c:pt>
                <c:pt idx="13">
                  <c:v>1.0010950721356535</c:v>
                </c:pt>
                <c:pt idx="14">
                  <c:v>1.0072265525303166</c:v>
                </c:pt>
                <c:pt idx="15">
                  <c:v>1.00212582416213</c:v>
                </c:pt>
                <c:pt idx="16">
                  <c:v>1.0039138077059893</c:v>
                </c:pt>
                <c:pt idx="17">
                  <c:v>1.0161398781682722</c:v>
                </c:pt>
                <c:pt idx="18">
                  <c:v>1.0097059982667178</c:v>
                </c:pt>
                <c:pt idx="19">
                  <c:v>0.99618431505417304</c:v>
                </c:pt>
                <c:pt idx="20">
                  <c:v>0.99432012010783533</c:v>
                </c:pt>
                <c:pt idx="21">
                  <c:v>0.99620062960199884</c:v>
                </c:pt>
                <c:pt idx="22">
                  <c:v>0.99456736479885455</c:v>
                </c:pt>
                <c:pt idx="23">
                  <c:v>0.98458333224287176</c:v>
                </c:pt>
                <c:pt idx="24">
                  <c:v>0.98510441428897422</c:v>
                </c:pt>
                <c:pt idx="25">
                  <c:v>0.99620038519054899</c:v>
                </c:pt>
                <c:pt idx="26">
                  <c:v>0.99694495887957657</c:v>
                </c:pt>
                <c:pt idx="27">
                  <c:v>1.0071334890882244</c:v>
                </c:pt>
                <c:pt idx="28">
                  <c:v>1.0045329842440478</c:v>
                </c:pt>
                <c:pt idx="29">
                  <c:v>1.0023923661022911</c:v>
                </c:pt>
                <c:pt idx="30">
                  <c:v>0.9923828890347256</c:v>
                </c:pt>
                <c:pt idx="31">
                  <c:v>0.99547604565601455</c:v>
                </c:pt>
                <c:pt idx="32">
                  <c:v>1.0163833602809778</c:v>
                </c:pt>
                <c:pt idx="33">
                  <c:v>1.0098602166383364</c:v>
                </c:pt>
                <c:pt idx="34">
                  <c:v>1.0080859219373968</c:v>
                </c:pt>
                <c:pt idx="35">
                  <c:v>1.002634444813933</c:v>
                </c:pt>
                <c:pt idx="36">
                  <c:v>0.99925034992173634</c:v>
                </c:pt>
                <c:pt idx="37">
                  <c:v>0.99872270988855094</c:v>
                </c:pt>
                <c:pt idx="38">
                  <c:v>1.0007777460461018</c:v>
                </c:pt>
                <c:pt idx="39">
                  <c:v>1.0023503201328698</c:v>
                </c:pt>
                <c:pt idx="40">
                  <c:v>0.99939496102095282</c:v>
                </c:pt>
                <c:pt idx="41">
                  <c:v>0.99846016284650418</c:v>
                </c:pt>
                <c:pt idx="42">
                  <c:v>0.99805008730954947</c:v>
                </c:pt>
                <c:pt idx="43">
                  <c:v>0.99645556508752708</c:v>
                </c:pt>
                <c:pt idx="44">
                  <c:v>0.99410052930081494</c:v>
                </c:pt>
                <c:pt idx="45">
                  <c:v>0.99633218955097069</c:v>
                </c:pt>
                <c:pt idx="46">
                  <c:v>0.99629020675933488</c:v>
                </c:pt>
                <c:pt idx="47">
                  <c:v>0.99146747588914352</c:v>
                </c:pt>
                <c:pt idx="48">
                  <c:v>0.99113241634229154</c:v>
                </c:pt>
                <c:pt idx="49">
                  <c:v>0.99356515137574697</c:v>
                </c:pt>
                <c:pt idx="50">
                  <c:v>1.0008047484025124</c:v>
                </c:pt>
                <c:pt idx="51">
                  <c:v>1.0092520125732338</c:v>
                </c:pt>
                <c:pt idx="52">
                  <c:v>1.0138721820299401</c:v>
                </c:pt>
                <c:pt idx="53">
                  <c:v>1.0107445978096501</c:v>
                </c:pt>
                <c:pt idx="54">
                  <c:v>1.007453599948773</c:v>
                </c:pt>
                <c:pt idx="55">
                  <c:v>1.0044017305956459</c:v>
                </c:pt>
                <c:pt idx="56">
                  <c:v>1.0014923906010176</c:v>
                </c:pt>
                <c:pt idx="57">
                  <c:v>0.99899685251416603</c:v>
                </c:pt>
                <c:pt idx="58">
                  <c:v>0.99615096637543288</c:v>
                </c:pt>
                <c:pt idx="59">
                  <c:v>0.9938671631071978</c:v>
                </c:pt>
                <c:pt idx="60">
                  <c:v>0.99691337240556721</c:v>
                </c:pt>
                <c:pt idx="61">
                  <c:v>0.9969061436774892</c:v>
                </c:pt>
                <c:pt idx="62">
                  <c:v>1.0002072678542142</c:v>
                </c:pt>
                <c:pt idx="63">
                  <c:v>1.0021267990506788</c:v>
                </c:pt>
                <c:pt idx="64">
                  <c:v>0.99794539500395296</c:v>
                </c:pt>
                <c:pt idx="65">
                  <c:v>0.99863847528769689</c:v>
                </c:pt>
                <c:pt idx="66">
                  <c:v>0.99617588200931995</c:v>
                </c:pt>
                <c:pt idx="67">
                  <c:v>0.99588577607915152</c:v>
                </c:pt>
                <c:pt idx="68">
                  <c:v>0.99961531177216434</c:v>
                </c:pt>
                <c:pt idx="69">
                  <c:v>0.9993311521546967</c:v>
                </c:pt>
                <c:pt idx="70">
                  <c:v>0.99995543611927473</c:v>
                </c:pt>
                <c:pt idx="71">
                  <c:v>0.99833348936785526</c:v>
                </c:pt>
                <c:pt idx="72">
                  <c:v>1.0030084567092288</c:v>
                </c:pt>
                <c:pt idx="73">
                  <c:v>1.0034949397319057</c:v>
                </c:pt>
                <c:pt idx="74">
                  <c:v>1.0051187463763902</c:v>
                </c:pt>
                <c:pt idx="75">
                  <c:v>1.0073199037564688</c:v>
                </c:pt>
                <c:pt idx="76">
                  <c:v>1.0023684180049055</c:v>
                </c:pt>
                <c:pt idx="77">
                  <c:v>1.0012456417453826</c:v>
                </c:pt>
                <c:pt idx="78">
                  <c:v>0.99846301309541563</c:v>
                </c:pt>
                <c:pt idx="79">
                  <c:v>0.9973384079354114</c:v>
                </c:pt>
                <c:pt idx="80">
                  <c:v>0.99805258150576048</c:v>
                </c:pt>
                <c:pt idx="81">
                  <c:v>0.99802534236043217</c:v>
                </c:pt>
                <c:pt idx="82">
                  <c:v>0.99686902306445691</c:v>
                </c:pt>
                <c:pt idx="83">
                  <c:v>0.99315396224781494</c:v>
                </c:pt>
                <c:pt idx="84">
                  <c:v>0.99812640580597634</c:v>
                </c:pt>
                <c:pt idx="85">
                  <c:v>0.99815237656839106</c:v>
                </c:pt>
                <c:pt idx="86">
                  <c:v>1.0016476491664625</c:v>
                </c:pt>
                <c:pt idx="87">
                  <c:v>1.0053742115169637</c:v>
                </c:pt>
                <c:pt idx="88">
                  <c:v>1.0012079670349454</c:v>
                </c:pt>
                <c:pt idx="89">
                  <c:v>1.0007578512266424</c:v>
                </c:pt>
                <c:pt idx="90">
                  <c:v>1.0037430205935782</c:v>
                </c:pt>
                <c:pt idx="91">
                  <c:v>1.0031737246931154</c:v>
                </c:pt>
                <c:pt idx="92">
                  <c:v>1.0018131239884092</c:v>
                </c:pt>
                <c:pt idx="93">
                  <c:v>1.0034643418146427</c:v>
                </c:pt>
                <c:pt idx="94">
                  <c:v>0.99867448790687385</c:v>
                </c:pt>
                <c:pt idx="95">
                  <c:v>0.99306546232844883</c:v>
                </c:pt>
                <c:pt idx="96">
                  <c:v>0.99760987851007021</c:v>
                </c:pt>
                <c:pt idx="97">
                  <c:v>0.99745596769752709</c:v>
                </c:pt>
                <c:pt idx="98">
                  <c:v>0.99724243954270975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cycleInx!$G$1</c:f>
              <c:strCache>
                <c:ptCount val="1"/>
                <c:pt idx="0">
                  <c:v>Basline: No 50%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cycleInx!$A$2:$A$100</c:f>
              <c:numCache>
                <c:formatCode>[$-409]mmmm\-yy;@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cycleInx!$G$2:$G$100</c:f>
              <c:numCache>
                <c:formatCode>General</c:formatCode>
                <c:ptCount val="99"/>
                <c:pt idx="0">
                  <c:v>0.99836413851611294</c:v>
                </c:pt>
                <c:pt idx="1">
                  <c:v>1.0038431815643289</c:v>
                </c:pt>
                <c:pt idx="2">
                  <c:v>1.000710771957134</c:v>
                </c:pt>
                <c:pt idx="3">
                  <c:v>1.0006913812552962</c:v>
                </c:pt>
                <c:pt idx="4">
                  <c:v>0.99930192325112566</c:v>
                </c:pt>
                <c:pt idx="5">
                  <c:v>1.0008497875092763</c:v>
                </c:pt>
                <c:pt idx="6">
                  <c:v>0.99845241318278111</c:v>
                </c:pt>
                <c:pt idx="7">
                  <c:v>0.99698937992173708</c:v>
                </c:pt>
                <c:pt idx="8">
                  <c:v>0.99629815274032818</c:v>
                </c:pt>
                <c:pt idx="9">
                  <c:v>0.99454259467987749</c:v>
                </c:pt>
                <c:pt idx="10">
                  <c:v>0.99798674972904711</c:v>
                </c:pt>
                <c:pt idx="11">
                  <c:v>0.99611356119324879</c:v>
                </c:pt>
                <c:pt idx="12">
                  <c:v>0.9933637154955407</c:v>
                </c:pt>
                <c:pt idx="13">
                  <c:v>0.99781093119610531</c:v>
                </c:pt>
                <c:pt idx="14">
                  <c:v>1.0055211797447172</c:v>
                </c:pt>
                <c:pt idx="15">
                  <c:v>1.0023849561047145</c:v>
                </c:pt>
                <c:pt idx="16">
                  <c:v>1.0067494053407737</c:v>
                </c:pt>
                <c:pt idx="17">
                  <c:v>1.0216128703351011</c:v>
                </c:pt>
                <c:pt idx="18">
                  <c:v>1.0156894851369886</c:v>
                </c:pt>
                <c:pt idx="19">
                  <c:v>1.0034390495552103</c:v>
                </c:pt>
                <c:pt idx="20">
                  <c:v>1.0002210520882451</c:v>
                </c:pt>
                <c:pt idx="21">
                  <c:v>0.99827484638545316</c:v>
                </c:pt>
                <c:pt idx="22">
                  <c:v>0.99607311198933712</c:v>
                </c:pt>
                <c:pt idx="23">
                  <c:v>0.98741995795050341</c:v>
                </c:pt>
                <c:pt idx="24">
                  <c:v>0.98347211015634128</c:v>
                </c:pt>
                <c:pt idx="25">
                  <c:v>0.99109533889579449</c:v>
                </c:pt>
                <c:pt idx="26">
                  <c:v>0.99153967565662315</c:v>
                </c:pt>
                <c:pt idx="27">
                  <c:v>1.0022167736890419</c:v>
                </c:pt>
                <c:pt idx="28">
                  <c:v>1.0013808885953646</c:v>
                </c:pt>
                <c:pt idx="29">
                  <c:v>1.0007684381666837</c:v>
                </c:pt>
                <c:pt idx="30">
                  <c:v>0.99162804488946532</c:v>
                </c:pt>
                <c:pt idx="31">
                  <c:v>0.99731652989586883</c:v>
                </c:pt>
                <c:pt idx="32">
                  <c:v>1.0146950204857965</c:v>
                </c:pt>
                <c:pt idx="33">
                  <c:v>1.0077461161034387</c:v>
                </c:pt>
                <c:pt idx="34">
                  <c:v>1.0065121646277833</c:v>
                </c:pt>
                <c:pt idx="35">
                  <c:v>1.0020450976847939</c:v>
                </c:pt>
                <c:pt idx="36">
                  <c:v>1.0005970778660709</c:v>
                </c:pt>
                <c:pt idx="37">
                  <c:v>1.0020958507897477</c:v>
                </c:pt>
                <c:pt idx="38">
                  <c:v>1.004672266076116</c:v>
                </c:pt>
                <c:pt idx="39">
                  <c:v>1.0052734258618137</c:v>
                </c:pt>
                <c:pt idx="40">
                  <c:v>1.0024347233473101</c:v>
                </c:pt>
                <c:pt idx="41">
                  <c:v>1.0004793110208303</c:v>
                </c:pt>
                <c:pt idx="42">
                  <c:v>1.0002431135367653</c:v>
                </c:pt>
                <c:pt idx="43">
                  <c:v>0.9994102691435236</c:v>
                </c:pt>
                <c:pt idx="44">
                  <c:v>0.99616168016786522</c:v>
                </c:pt>
                <c:pt idx="45">
                  <c:v>0.99515288290253734</c:v>
                </c:pt>
                <c:pt idx="46">
                  <c:v>0.99126583126729384</c:v>
                </c:pt>
                <c:pt idx="47">
                  <c:v>0.98635379634985954</c:v>
                </c:pt>
                <c:pt idx="48">
                  <c:v>0.98676438505186681</c:v>
                </c:pt>
                <c:pt idx="49">
                  <c:v>0.99067088711270335</c:v>
                </c:pt>
                <c:pt idx="50">
                  <c:v>0.99862881731330166</c:v>
                </c:pt>
                <c:pt idx="51">
                  <c:v>1.008104535673092</c:v>
                </c:pt>
                <c:pt idx="52">
                  <c:v>1.013007512775189</c:v>
                </c:pt>
                <c:pt idx="53">
                  <c:v>1.0113977669181446</c:v>
                </c:pt>
                <c:pt idx="54">
                  <c:v>1.0090705440839904</c:v>
                </c:pt>
                <c:pt idx="55">
                  <c:v>1.0067438806502922</c:v>
                </c:pt>
                <c:pt idx="56">
                  <c:v>1.0043618169656969</c:v>
                </c:pt>
                <c:pt idx="57">
                  <c:v>1.0025740374758243</c:v>
                </c:pt>
                <c:pt idx="58">
                  <c:v>0.99764288114433142</c:v>
                </c:pt>
                <c:pt idx="59">
                  <c:v>0.99593224876518549</c:v>
                </c:pt>
                <c:pt idx="60">
                  <c:v>0.99477829760550673</c:v>
                </c:pt>
                <c:pt idx="61">
                  <c:v>0.99443668345362268</c:v>
                </c:pt>
                <c:pt idx="62">
                  <c:v>0.99863759396561702</c:v>
                </c:pt>
                <c:pt idx="63">
                  <c:v>1.0019435503883474</c:v>
                </c:pt>
                <c:pt idx="64">
                  <c:v>0.99864459249263526</c:v>
                </c:pt>
                <c:pt idx="65">
                  <c:v>1.0002814222353078</c:v>
                </c:pt>
                <c:pt idx="66">
                  <c:v>0.99847624404652402</c:v>
                </c:pt>
                <c:pt idx="67">
                  <c:v>0.99928752629831741</c:v>
                </c:pt>
                <c:pt idx="68">
                  <c:v>1.0015978736706923</c:v>
                </c:pt>
                <c:pt idx="69">
                  <c:v>1.0001693881381943</c:v>
                </c:pt>
                <c:pt idx="70">
                  <c:v>0.99767653273263102</c:v>
                </c:pt>
                <c:pt idx="71">
                  <c:v>0.99486627745125567</c:v>
                </c:pt>
                <c:pt idx="72">
                  <c:v>0.99700281418592152</c:v>
                </c:pt>
                <c:pt idx="73">
                  <c:v>0.99844801145301609</c:v>
                </c:pt>
                <c:pt idx="74">
                  <c:v>1.0012432704669296</c:v>
                </c:pt>
                <c:pt idx="75">
                  <c:v>1.0049124882463372</c:v>
                </c:pt>
                <c:pt idx="76">
                  <c:v>1.0021891145687591</c:v>
                </c:pt>
                <c:pt idx="77">
                  <c:v>1.0029098374004448</c:v>
                </c:pt>
                <c:pt idx="78">
                  <c:v>1.0024641944484902</c:v>
                </c:pt>
                <c:pt idx="79">
                  <c:v>1.002595258278842</c:v>
                </c:pt>
                <c:pt idx="80">
                  <c:v>1.0036425018418034</c:v>
                </c:pt>
                <c:pt idx="81">
                  <c:v>1.0011892738136201</c:v>
                </c:pt>
                <c:pt idx="82">
                  <c:v>0.99736013602765361</c:v>
                </c:pt>
                <c:pt idx="83">
                  <c:v>0.99448378757054368</c:v>
                </c:pt>
                <c:pt idx="84">
                  <c:v>0.99858308310936461</c:v>
                </c:pt>
                <c:pt idx="85">
                  <c:v>0.99888116653380132</c:v>
                </c:pt>
                <c:pt idx="86">
                  <c:v>1.0011948577774568</c:v>
                </c:pt>
                <c:pt idx="87">
                  <c:v>1.0029853217364044</c:v>
                </c:pt>
                <c:pt idx="88">
                  <c:v>0.99942793326067503</c:v>
                </c:pt>
                <c:pt idx="89">
                  <c:v>0.99871392948790316</c:v>
                </c:pt>
                <c:pt idx="90">
                  <c:v>1.0009960779238218</c:v>
                </c:pt>
                <c:pt idx="91">
                  <c:v>0.99985215167164276</c:v>
                </c:pt>
                <c:pt idx="92">
                  <c:v>0.99765598721169191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cycleInx!$H$1</c:f>
              <c:strCache>
                <c:ptCount val="1"/>
                <c:pt idx="0">
                  <c:v>National Rolling weight hybrid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cycleInx!$H$2:$H$100</c:f>
              <c:numCache>
                <c:formatCode>General</c:formatCode>
                <c:ptCount val="99"/>
                <c:pt idx="0">
                  <c:v>1.0013107262199863</c:v>
                </c:pt>
                <c:pt idx="1">
                  <c:v>1.0015600240517102</c:v>
                </c:pt>
                <c:pt idx="2">
                  <c:v>0.99708561666833861</c:v>
                </c:pt>
                <c:pt idx="3">
                  <c:v>0.99820056858837003</c:v>
                </c:pt>
                <c:pt idx="4">
                  <c:v>0.99769257754746077</c:v>
                </c:pt>
                <c:pt idx="5">
                  <c:v>1.0009279346289306</c:v>
                </c:pt>
                <c:pt idx="6">
                  <c:v>0.99961888973524882</c:v>
                </c:pt>
                <c:pt idx="7">
                  <c:v>0.9981690322421003</c:v>
                </c:pt>
                <c:pt idx="8">
                  <c:v>0.99521863614533845</c:v>
                </c:pt>
                <c:pt idx="9">
                  <c:v>0.99386237830732349</c:v>
                </c:pt>
                <c:pt idx="10">
                  <c:v>0.99995363351985245</c:v>
                </c:pt>
                <c:pt idx="11">
                  <c:v>1.0025151783226551</c:v>
                </c:pt>
                <c:pt idx="12">
                  <c:v>0.99671392633171563</c:v>
                </c:pt>
                <c:pt idx="13">
                  <c:v>1.000507652486053</c:v>
                </c:pt>
                <c:pt idx="14">
                  <c:v>1.0074379344888758</c:v>
                </c:pt>
                <c:pt idx="15">
                  <c:v>1.0041452915294888</c:v>
                </c:pt>
                <c:pt idx="16">
                  <c:v>1.005842699727105</c:v>
                </c:pt>
                <c:pt idx="17">
                  <c:v>1.0163890642355502</c:v>
                </c:pt>
                <c:pt idx="18">
                  <c:v>1.0094665348682139</c:v>
                </c:pt>
                <c:pt idx="19">
                  <c:v>0.99870106860966734</c:v>
                </c:pt>
                <c:pt idx="20">
                  <c:v>0.99623168341084178</c:v>
                </c:pt>
                <c:pt idx="21">
                  <c:v>0.99643364716692839</c:v>
                </c:pt>
                <c:pt idx="22">
                  <c:v>0.99489877750361366</c:v>
                </c:pt>
                <c:pt idx="23">
                  <c:v>0.984026416880873</c:v>
                </c:pt>
                <c:pt idx="24">
                  <c:v>0.98363051476707997</c:v>
                </c:pt>
                <c:pt idx="25">
                  <c:v>0.99672032708093916</c:v>
                </c:pt>
                <c:pt idx="26">
                  <c:v>0.99487135165313323</c:v>
                </c:pt>
                <c:pt idx="27">
                  <c:v>1.0075190409838286</c:v>
                </c:pt>
                <c:pt idx="28">
                  <c:v>1.0045059147861219</c:v>
                </c:pt>
                <c:pt idx="29">
                  <c:v>1.002156258116669</c:v>
                </c:pt>
                <c:pt idx="30">
                  <c:v>0.99376111123660082</c:v>
                </c:pt>
                <c:pt idx="31">
                  <c:v>0.99589239907211435</c:v>
                </c:pt>
                <c:pt idx="32">
                  <c:v>1.0159405276951075</c:v>
                </c:pt>
                <c:pt idx="33">
                  <c:v>1.0093616906440244</c:v>
                </c:pt>
                <c:pt idx="34">
                  <c:v>1.0079052890333038</c:v>
                </c:pt>
                <c:pt idx="35">
                  <c:v>1.0019181826164243</c:v>
                </c:pt>
                <c:pt idx="36">
                  <c:v>0.99901837288367368</c:v>
                </c:pt>
                <c:pt idx="37">
                  <c:v>0.9986746506367008</c:v>
                </c:pt>
                <c:pt idx="38">
                  <c:v>1.0006813726975488</c:v>
                </c:pt>
                <c:pt idx="39">
                  <c:v>1.0026596810723685</c:v>
                </c:pt>
                <c:pt idx="40">
                  <c:v>1.0004841563766678</c:v>
                </c:pt>
                <c:pt idx="41">
                  <c:v>0.99873353321896818</c:v>
                </c:pt>
                <c:pt idx="42">
                  <c:v>0.99757355429570049</c:v>
                </c:pt>
                <c:pt idx="43">
                  <c:v>0.99556895942472479</c:v>
                </c:pt>
                <c:pt idx="44">
                  <c:v>0.9939254600329902</c:v>
                </c:pt>
                <c:pt idx="45">
                  <c:v>0.99576510480632718</c:v>
                </c:pt>
                <c:pt idx="46">
                  <c:v>0.99720834246958079</c:v>
                </c:pt>
                <c:pt idx="47">
                  <c:v>0.9921204196138832</c:v>
                </c:pt>
                <c:pt idx="48">
                  <c:v>0.99151203800761878</c:v>
                </c:pt>
                <c:pt idx="49">
                  <c:v>0.9937888008699961</c:v>
                </c:pt>
                <c:pt idx="50">
                  <c:v>1.0007379015324362</c:v>
                </c:pt>
                <c:pt idx="51">
                  <c:v>1.0094480482508088</c:v>
                </c:pt>
                <c:pt idx="52">
                  <c:v>1.0140203278387145</c:v>
                </c:pt>
                <c:pt idx="53">
                  <c:v>1.0103940177733102</c:v>
                </c:pt>
                <c:pt idx="54">
                  <c:v>1.0069221706440887</c:v>
                </c:pt>
                <c:pt idx="55">
                  <c:v>1.004286587611104</c:v>
                </c:pt>
                <c:pt idx="56">
                  <c:v>1.001770488802826</c:v>
                </c:pt>
                <c:pt idx="57">
                  <c:v>0.99845452386492783</c:v>
                </c:pt>
                <c:pt idx="58">
                  <c:v>0.99546111735614762</c:v>
                </c:pt>
                <c:pt idx="59">
                  <c:v>0.99276829993243465</c:v>
                </c:pt>
                <c:pt idx="60">
                  <c:v>0.99698270634118269</c:v>
                </c:pt>
                <c:pt idx="61">
                  <c:v>0.99800001247455528</c:v>
                </c:pt>
                <c:pt idx="62">
                  <c:v>1.0011627137312635</c:v>
                </c:pt>
                <c:pt idx="63">
                  <c:v>1.0027335041886374</c:v>
                </c:pt>
                <c:pt idx="64">
                  <c:v>0.99858532506791808</c:v>
                </c:pt>
                <c:pt idx="65">
                  <c:v>0.99923105304826598</c:v>
                </c:pt>
                <c:pt idx="66">
                  <c:v>0.99600078074965537</c:v>
                </c:pt>
                <c:pt idx="67">
                  <c:v>0.99580990991671969</c:v>
                </c:pt>
                <c:pt idx="68">
                  <c:v>0.99878583381132124</c:v>
                </c:pt>
                <c:pt idx="69">
                  <c:v>0.99908195565910218</c:v>
                </c:pt>
                <c:pt idx="70">
                  <c:v>0.99895388825331022</c:v>
                </c:pt>
                <c:pt idx="71">
                  <c:v>0.99749905556478002</c:v>
                </c:pt>
                <c:pt idx="72">
                  <c:v>1.002892714515226</c:v>
                </c:pt>
                <c:pt idx="73">
                  <c:v>1.0034437220931933</c:v>
                </c:pt>
                <c:pt idx="74">
                  <c:v>1.0045350762024219</c:v>
                </c:pt>
                <c:pt idx="75">
                  <c:v>1.0075665879614764</c:v>
                </c:pt>
                <c:pt idx="76">
                  <c:v>1.0024758858744642</c:v>
                </c:pt>
                <c:pt idx="77">
                  <c:v>1.0017901503913667</c:v>
                </c:pt>
                <c:pt idx="78">
                  <c:v>0.99875331456183369</c:v>
                </c:pt>
                <c:pt idx="79">
                  <c:v>0.997939579813935</c:v>
                </c:pt>
                <c:pt idx="80">
                  <c:v>0.99765418316335286</c:v>
                </c:pt>
                <c:pt idx="81">
                  <c:v>0.99842227239941894</c:v>
                </c:pt>
                <c:pt idx="82">
                  <c:v>0.99772096979765923</c:v>
                </c:pt>
                <c:pt idx="83">
                  <c:v>0.99324894909174744</c:v>
                </c:pt>
                <c:pt idx="84">
                  <c:v>0.99976370288090144</c:v>
                </c:pt>
                <c:pt idx="85">
                  <c:v>0.99948908301542294</c:v>
                </c:pt>
                <c:pt idx="86">
                  <c:v>1.0024536955365679</c:v>
                </c:pt>
                <c:pt idx="87">
                  <c:v>1.0057524082310072</c:v>
                </c:pt>
                <c:pt idx="88">
                  <c:v>1.0009654530146774</c:v>
                </c:pt>
                <c:pt idx="89">
                  <c:v>0.99984773867377308</c:v>
                </c:pt>
                <c:pt idx="90">
                  <c:v>1.0018615187529067</c:v>
                </c:pt>
                <c:pt idx="91">
                  <c:v>0.99974040322925217</c:v>
                </c:pt>
                <c:pt idx="92">
                  <c:v>0.99753528985742757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cycleInx!$I$1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cycleInx!$I$2:$I$100</c:f>
              <c:numCache>
                <c:formatCode>General</c:formatCode>
                <c:ptCount val="99"/>
                <c:pt idx="0">
                  <c:v>0.99883995849394458</c:v>
                </c:pt>
                <c:pt idx="1">
                  <c:v>1.0030908695538714</c:v>
                </c:pt>
                <c:pt idx="2">
                  <c:v>0.9996296216575361</c:v>
                </c:pt>
                <c:pt idx="3">
                  <c:v>0.99923095544630536</c:v>
                </c:pt>
                <c:pt idx="4">
                  <c:v>0.99771291507432669</c:v>
                </c:pt>
                <c:pt idx="5">
                  <c:v>0.99911908850105391</c:v>
                </c:pt>
                <c:pt idx="6">
                  <c:v>0.99745126627409819</c:v>
                </c:pt>
                <c:pt idx="7">
                  <c:v>0.99734053458395433</c:v>
                </c:pt>
                <c:pt idx="8">
                  <c:v>0.99911923662815216</c:v>
                </c:pt>
                <c:pt idx="9">
                  <c:v>0.99783416015457216</c:v>
                </c:pt>
                <c:pt idx="10">
                  <c:v>0.99979936989468199</c:v>
                </c:pt>
                <c:pt idx="11">
                  <c:v>0.99677277106998186</c:v>
                </c:pt>
                <c:pt idx="12">
                  <c:v>0.99424757179401646</c:v>
                </c:pt>
                <c:pt idx="13">
                  <c:v>0.99823154965974625</c:v>
                </c:pt>
                <c:pt idx="14">
                  <c:v>1.0057523633569081</c:v>
                </c:pt>
                <c:pt idx="15">
                  <c:v>1.0024369263319006</c:v>
                </c:pt>
                <c:pt idx="16">
                  <c:v>1.006297885484462</c:v>
                </c:pt>
                <c:pt idx="17">
                  <c:v>1.0200770735901954</c:v>
                </c:pt>
                <c:pt idx="18">
                  <c:v>1.0133525057012407</c:v>
                </c:pt>
                <c:pt idx="19">
                  <c:v>1.0004595643222249</c:v>
                </c:pt>
                <c:pt idx="20">
                  <c:v>0.99793347465455284</c:v>
                </c:pt>
                <c:pt idx="21">
                  <c:v>0.99739093550600677</c:v>
                </c:pt>
                <c:pt idx="22">
                  <c:v>0.99516890304515693</c:v>
                </c:pt>
                <c:pt idx="23">
                  <c:v>0.98660531842050381</c:v>
                </c:pt>
                <c:pt idx="24">
                  <c:v>0.98448389228875499</c:v>
                </c:pt>
                <c:pt idx="25">
                  <c:v>0.99280813011840496</c:v>
                </c:pt>
                <c:pt idx="26">
                  <c:v>0.99375668428703057</c:v>
                </c:pt>
                <c:pt idx="27">
                  <c:v>1.0043718562044914</c:v>
                </c:pt>
                <c:pt idx="28">
                  <c:v>1.0039553149496296</c:v>
                </c:pt>
                <c:pt idx="29">
                  <c:v>1.0025861836678731</c:v>
                </c:pt>
                <c:pt idx="30">
                  <c:v>0.99219894702297917</c:v>
                </c:pt>
                <c:pt idx="31">
                  <c:v>0.99655144644989835</c:v>
                </c:pt>
                <c:pt idx="32">
                  <c:v>1.0140141410059929</c:v>
                </c:pt>
                <c:pt idx="33">
                  <c:v>1.0082660999360036</c:v>
                </c:pt>
                <c:pt idx="34">
                  <c:v>1.0071132940223324</c:v>
                </c:pt>
                <c:pt idx="35">
                  <c:v>1.0027720392316786</c:v>
                </c:pt>
                <c:pt idx="36">
                  <c:v>0.99958869431284691</c:v>
                </c:pt>
                <c:pt idx="37">
                  <c:v>0.99991762651456861</c:v>
                </c:pt>
                <c:pt idx="38">
                  <c:v>1.0025257054966938</c:v>
                </c:pt>
                <c:pt idx="39">
                  <c:v>1.0036555265037082</c:v>
                </c:pt>
                <c:pt idx="40">
                  <c:v>1.001179683843392</c:v>
                </c:pt>
                <c:pt idx="41">
                  <c:v>0.99943321473746116</c:v>
                </c:pt>
                <c:pt idx="42">
                  <c:v>0.99854727341523919</c:v>
                </c:pt>
                <c:pt idx="43">
                  <c:v>0.99663484540543357</c:v>
                </c:pt>
                <c:pt idx="44">
                  <c:v>0.99367686025381419</c:v>
                </c:pt>
                <c:pt idx="45">
                  <c:v>0.99626424492250654</c:v>
                </c:pt>
                <c:pt idx="46">
                  <c:v>0.99574595778801134</c:v>
                </c:pt>
                <c:pt idx="47">
                  <c:v>0.99132072397549986</c:v>
                </c:pt>
                <c:pt idx="48">
                  <c:v>0.99084550953687134</c:v>
                </c:pt>
                <c:pt idx="49">
                  <c:v>0.9934356156971329</c:v>
                </c:pt>
                <c:pt idx="50">
                  <c:v>1.0000381418255735</c:v>
                </c:pt>
                <c:pt idx="51">
                  <c:v>1.0081737486665139</c:v>
                </c:pt>
                <c:pt idx="52">
                  <c:v>1.0127169736642596</c:v>
                </c:pt>
                <c:pt idx="53">
                  <c:v>1.0099068942106117</c:v>
                </c:pt>
                <c:pt idx="54">
                  <c:v>1.0068888587874401</c:v>
                </c:pt>
                <c:pt idx="55">
                  <c:v>1.0044643466487613</c:v>
                </c:pt>
                <c:pt idx="56">
                  <c:v>1.0020423300323533</c:v>
                </c:pt>
                <c:pt idx="57">
                  <c:v>0.9994690825991509</c:v>
                </c:pt>
                <c:pt idx="58">
                  <c:v>0.99626736486600687</c:v>
                </c:pt>
                <c:pt idx="59">
                  <c:v>0.9952437307601536</c:v>
                </c:pt>
                <c:pt idx="60">
                  <c:v>0.99695716390262679</c:v>
                </c:pt>
                <c:pt idx="61">
                  <c:v>0.99689847459133374</c:v>
                </c:pt>
                <c:pt idx="62">
                  <c:v>1.0004719679307661</c:v>
                </c:pt>
                <c:pt idx="63">
                  <c:v>1.0022476685075878</c:v>
                </c:pt>
                <c:pt idx="64">
                  <c:v>0.99824067980727338</c:v>
                </c:pt>
                <c:pt idx="65">
                  <c:v>0.99919281855434916</c:v>
                </c:pt>
                <c:pt idx="66">
                  <c:v>0.9969386567959535</c:v>
                </c:pt>
                <c:pt idx="67">
                  <c:v>0.99674420736364067</c:v>
                </c:pt>
                <c:pt idx="68">
                  <c:v>0.99963806326446625</c:v>
                </c:pt>
                <c:pt idx="69">
                  <c:v>0.99897231597527569</c:v>
                </c:pt>
                <c:pt idx="70">
                  <c:v>0.99940734253310415</c:v>
                </c:pt>
                <c:pt idx="71">
                  <c:v>0.997811399930987</c:v>
                </c:pt>
                <c:pt idx="72">
                  <c:v>1.0015413376883753</c:v>
                </c:pt>
                <c:pt idx="73">
                  <c:v>1.0022494368909254</c:v>
                </c:pt>
                <c:pt idx="74">
                  <c:v>1.0041280193313415</c:v>
                </c:pt>
                <c:pt idx="75">
                  <c:v>1.0065047659684212</c:v>
                </c:pt>
                <c:pt idx="76">
                  <c:v>1.0024469528288837</c:v>
                </c:pt>
                <c:pt idx="77">
                  <c:v>1.0020976374285553</c:v>
                </c:pt>
                <c:pt idx="78">
                  <c:v>0.99966037369281591</c:v>
                </c:pt>
                <c:pt idx="79">
                  <c:v>0.99863862775597534</c:v>
                </c:pt>
                <c:pt idx="80">
                  <c:v>0.99892936712726665</c:v>
                </c:pt>
                <c:pt idx="81">
                  <c:v>0.99825252705233503</c:v>
                </c:pt>
                <c:pt idx="82">
                  <c:v>0.99626458838859744</c:v>
                </c:pt>
                <c:pt idx="83">
                  <c:v>0.99342454195059449</c:v>
                </c:pt>
                <c:pt idx="84">
                  <c:v>0.99820005715372195</c:v>
                </c:pt>
                <c:pt idx="85">
                  <c:v>0.99830420402469788</c:v>
                </c:pt>
                <c:pt idx="86">
                  <c:v>1.0014228814028669</c:v>
                </c:pt>
                <c:pt idx="87">
                  <c:v>1.0044783595466669</c:v>
                </c:pt>
                <c:pt idx="88">
                  <c:v>1.0009893578904976</c:v>
                </c:pt>
                <c:pt idx="89">
                  <c:v>1.0009999056712147</c:v>
                </c:pt>
                <c:pt idx="90">
                  <c:v>1.0036025559697599</c:v>
                </c:pt>
                <c:pt idx="91">
                  <c:v>1.0030162619757648</c:v>
                </c:pt>
                <c:pt idx="92">
                  <c:v>1.0017041618174767</c:v>
                </c:pt>
                <c:pt idx="93">
                  <c:v>1.0031992619581191</c:v>
                </c:pt>
                <c:pt idx="94">
                  <c:v>0.99828581514491266</c:v>
                </c:pt>
                <c:pt idx="95">
                  <c:v>0.99301053626268332</c:v>
                </c:pt>
                <c:pt idx="96">
                  <c:v>0.99746509983964704</c:v>
                </c:pt>
                <c:pt idx="97">
                  <c:v>0.99784272951289532</c:v>
                </c:pt>
                <c:pt idx="98">
                  <c:v>0.99829212253880373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33568"/>
        <c:axId val="230334128"/>
      </c:lineChart>
      <c:dateAx>
        <c:axId val="230333568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34128"/>
        <c:crosses val="autoZero"/>
        <c:auto val="1"/>
        <c:lblOffset val="100"/>
        <c:baseTimeUnit val="months"/>
      </c:dateAx>
      <c:valAx>
        <c:axId val="23033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Cyclical </a:t>
                </a:r>
                <a:r>
                  <a:rPr lang="en-US" sz="1600" baseline="0" dirty="0" smtClean="0"/>
                  <a:t>Component</a:t>
                </a:r>
                <a:endParaRPr lang="en-US" sz="16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Unit Price Index</c:v>
          </c:tx>
          <c:spPr>
            <a:ln w="508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Indexes!$A$2:$A$100</c:f>
              <c:numCache>
                <c:formatCode>[$-409]mmm\-yy;@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Indexes!$H$2:$H$100</c:f>
              <c:numCache>
                <c:formatCode>General</c:formatCode>
                <c:ptCount val="99"/>
                <c:pt idx="0">
                  <c:v>100</c:v>
                </c:pt>
                <c:pt idx="1">
                  <c:v>99.888801240736328</c:v>
                </c:pt>
                <c:pt idx="2">
                  <c:v>98.889587875781274</c:v>
                </c:pt>
                <c:pt idx="3">
                  <c:v>98.629708864427997</c:v>
                </c:pt>
                <c:pt idx="4">
                  <c:v>96.143729617377318</c:v>
                </c:pt>
                <c:pt idx="5">
                  <c:v>96.369607821944214</c:v>
                </c:pt>
                <c:pt idx="6">
                  <c:v>96.60230084338852</c:v>
                </c:pt>
                <c:pt idx="7">
                  <c:v>97.498779011976097</c:v>
                </c:pt>
                <c:pt idx="8">
                  <c:v>98.592593759606217</c:v>
                </c:pt>
                <c:pt idx="9">
                  <c:v>101.41099684283455</c:v>
                </c:pt>
                <c:pt idx="10">
                  <c:v>100.43984879899843</c:v>
                </c:pt>
                <c:pt idx="11">
                  <c:v>101.39505896465343</c:v>
                </c:pt>
                <c:pt idx="12">
                  <c:v>97.340939059782414</c:v>
                </c:pt>
                <c:pt idx="13">
                  <c:v>97.161445576542647</c:v>
                </c:pt>
                <c:pt idx="14">
                  <c:v>96.265297157158813</c:v>
                </c:pt>
                <c:pt idx="15">
                  <c:v>93.553476344341689</c:v>
                </c:pt>
                <c:pt idx="16">
                  <c:v>89.771582726564233</c:v>
                </c:pt>
                <c:pt idx="17">
                  <c:v>90.361027747662675</c:v>
                </c:pt>
                <c:pt idx="18">
                  <c:v>92.450868284611616</c:v>
                </c:pt>
                <c:pt idx="19">
                  <c:v>94.650075640803422</c:v>
                </c:pt>
                <c:pt idx="20">
                  <c:v>95.795441180619363</c:v>
                </c:pt>
                <c:pt idx="21">
                  <c:v>95.231496764610696</c:v>
                </c:pt>
                <c:pt idx="22">
                  <c:v>96.051619673130574</c:v>
                </c:pt>
                <c:pt idx="23">
                  <c:v>97.728724123389185</c:v>
                </c:pt>
                <c:pt idx="24">
                  <c:v>94.907280019726301</c:v>
                </c:pt>
                <c:pt idx="25">
                  <c:v>94.920579904277417</c:v>
                </c:pt>
                <c:pt idx="26">
                  <c:v>95.157156638565866</c:v>
                </c:pt>
                <c:pt idx="27">
                  <c:v>97.241684549454462</c:v>
                </c:pt>
                <c:pt idx="28">
                  <c:v>96.235106785615713</c:v>
                </c:pt>
                <c:pt idx="29">
                  <c:v>96.672061119381269</c:v>
                </c:pt>
                <c:pt idx="30">
                  <c:v>91.977641538433886</c:v>
                </c:pt>
                <c:pt idx="31">
                  <c:v>90.586209815021661</c:v>
                </c:pt>
                <c:pt idx="32">
                  <c:v>105.49827486208237</c:v>
                </c:pt>
                <c:pt idx="33">
                  <c:v>105.82758440022464</c:v>
                </c:pt>
                <c:pt idx="34">
                  <c:v>106.34019785684997</c:v>
                </c:pt>
                <c:pt idx="35">
                  <c:v>107.19054777571336</c:v>
                </c:pt>
                <c:pt idx="36">
                  <c:v>104.0792174831562</c:v>
                </c:pt>
                <c:pt idx="37">
                  <c:v>103.53223683174031</c:v>
                </c:pt>
                <c:pt idx="38">
                  <c:v>102.74791003122722</c:v>
                </c:pt>
                <c:pt idx="39">
                  <c:v>103.42158765448288</c:v>
                </c:pt>
                <c:pt idx="40">
                  <c:v>103.33680547031942</c:v>
                </c:pt>
                <c:pt idx="41">
                  <c:v>103.68150330463656</c:v>
                </c:pt>
                <c:pt idx="42">
                  <c:v>102.61099083407126</c:v>
                </c:pt>
                <c:pt idx="43">
                  <c:v>103.00980417660338</c:v>
                </c:pt>
                <c:pt idx="44">
                  <c:v>104.71830807881881</c:v>
                </c:pt>
                <c:pt idx="45">
                  <c:v>107.24587236434205</c:v>
                </c:pt>
                <c:pt idx="46">
                  <c:v>107.29269675127418</c:v>
                </c:pt>
                <c:pt idx="47">
                  <c:v>108.30041031792582</c:v>
                </c:pt>
                <c:pt idx="48">
                  <c:v>104.36628248441841</c:v>
                </c:pt>
                <c:pt idx="49">
                  <c:v>104.11981327401753</c:v>
                </c:pt>
                <c:pt idx="50">
                  <c:v>103.50266931980431</c:v>
                </c:pt>
                <c:pt idx="51">
                  <c:v>105.20205016071607</c:v>
                </c:pt>
                <c:pt idx="52">
                  <c:v>106.12428540599635</c:v>
                </c:pt>
                <c:pt idx="53">
                  <c:v>106.69226009005081</c:v>
                </c:pt>
                <c:pt idx="54">
                  <c:v>106.70702552661859</c:v>
                </c:pt>
                <c:pt idx="55">
                  <c:v>107.13115628023841</c:v>
                </c:pt>
                <c:pt idx="56">
                  <c:v>107.98187258710594</c:v>
                </c:pt>
                <c:pt idx="57">
                  <c:v>109.62845691661772</c:v>
                </c:pt>
                <c:pt idx="58">
                  <c:v>110.8003123091347</c:v>
                </c:pt>
                <c:pt idx="59">
                  <c:v>112.0273457350787</c:v>
                </c:pt>
                <c:pt idx="60">
                  <c:v>107.28397671677506</c:v>
                </c:pt>
                <c:pt idx="61">
                  <c:v>106.06599307453389</c:v>
                </c:pt>
                <c:pt idx="62">
                  <c:v>105.5442931954053</c:v>
                </c:pt>
                <c:pt idx="63">
                  <c:v>106.55446156168486</c:v>
                </c:pt>
                <c:pt idx="64">
                  <c:v>106.09189670642827</c:v>
                </c:pt>
                <c:pt idx="65">
                  <c:v>106.72703031164592</c:v>
                </c:pt>
                <c:pt idx="66">
                  <c:v>106.2495901034203</c:v>
                </c:pt>
                <c:pt idx="67">
                  <c:v>107.4367971533117</c:v>
                </c:pt>
                <c:pt idx="68">
                  <c:v>108.58450757635427</c:v>
                </c:pt>
                <c:pt idx="69">
                  <c:v>111.53250209665528</c:v>
                </c:pt>
                <c:pt idx="70">
                  <c:v>111.54664467361599</c:v>
                </c:pt>
                <c:pt idx="71">
                  <c:v>114.02199866854592</c:v>
                </c:pt>
                <c:pt idx="72">
                  <c:v>110.30202462347214</c:v>
                </c:pt>
                <c:pt idx="73">
                  <c:v>109.01882391648985</c:v>
                </c:pt>
                <c:pt idx="74">
                  <c:v>109.20102867096041</c:v>
                </c:pt>
                <c:pt idx="75">
                  <c:v>109.25803864440829</c:v>
                </c:pt>
                <c:pt idx="76">
                  <c:v>108.72193971671605</c:v>
                </c:pt>
                <c:pt idx="77">
                  <c:v>109.16827358338818</c:v>
                </c:pt>
                <c:pt idx="78">
                  <c:v>108.91993579416607</c:v>
                </c:pt>
                <c:pt idx="79">
                  <c:v>109.82817501768729</c:v>
                </c:pt>
                <c:pt idx="80">
                  <c:v>111.31431804017582</c:v>
                </c:pt>
                <c:pt idx="81">
                  <c:v>115.00937770096648</c:v>
                </c:pt>
                <c:pt idx="82">
                  <c:v>115.09122878109665</c:v>
                </c:pt>
                <c:pt idx="83">
                  <c:v>116.84380916021298</c:v>
                </c:pt>
                <c:pt idx="84">
                  <c:v>113.2919705702499</c:v>
                </c:pt>
                <c:pt idx="85">
                  <c:v>112.14323426079565</c:v>
                </c:pt>
                <c:pt idx="86">
                  <c:v>113.05513736435852</c:v>
                </c:pt>
                <c:pt idx="87">
                  <c:v>113.90394845360443</c:v>
                </c:pt>
                <c:pt idx="88">
                  <c:v>112.28612558241949</c:v>
                </c:pt>
                <c:pt idx="89">
                  <c:v>112.96365027971889</c:v>
                </c:pt>
                <c:pt idx="90">
                  <c:v>112.73634316193576</c:v>
                </c:pt>
                <c:pt idx="91">
                  <c:v>112.51742632944799</c:v>
                </c:pt>
                <c:pt idx="92">
                  <c:v>113.95857690502523</c:v>
                </c:pt>
                <c:pt idx="93">
                  <c:v>116.55755021255996</c:v>
                </c:pt>
                <c:pt idx="94">
                  <c:v>116.6070858707229</c:v>
                </c:pt>
                <c:pt idx="95">
                  <c:v>120.07663371495084</c:v>
                </c:pt>
                <c:pt idx="96">
                  <c:v>116.13140432491726</c:v>
                </c:pt>
                <c:pt idx="97">
                  <c:v>115.19216867624378</c:v>
                </c:pt>
                <c:pt idx="98">
                  <c:v>115.43339853818512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498368"/>
        <c:axId val="138497808"/>
      </c:lineChart>
      <c:dateAx>
        <c:axId val="1384983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9780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138497808"/>
        <c:scaling>
          <c:orientation val="minMax"/>
          <c:max val="130"/>
          <c:min val="70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9836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6631671041116"/>
          <c:y val="0.37297426363371239"/>
          <c:w val="0.28386701662292213"/>
          <c:h val="0.270255176436278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Unit Price Index</c:v>
          </c:tx>
          <c:spPr>
            <a:ln w="508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Indexes!$A$2:$A$100</c:f>
              <c:numCache>
                <c:formatCode>[$-409]mmm\-yy;@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Indexes!$H$2:$H$100</c:f>
              <c:numCache>
                <c:formatCode>General</c:formatCode>
                <c:ptCount val="99"/>
                <c:pt idx="0">
                  <c:v>100</c:v>
                </c:pt>
                <c:pt idx="1">
                  <c:v>99.888801240736328</c:v>
                </c:pt>
                <c:pt idx="2">
                  <c:v>98.889587875781274</c:v>
                </c:pt>
                <c:pt idx="3">
                  <c:v>98.629708864427997</c:v>
                </c:pt>
                <c:pt idx="4">
                  <c:v>96.143729617377318</c:v>
                </c:pt>
                <c:pt idx="5">
                  <c:v>96.369607821944214</c:v>
                </c:pt>
                <c:pt idx="6">
                  <c:v>96.60230084338852</c:v>
                </c:pt>
                <c:pt idx="7">
                  <c:v>97.498779011976097</c:v>
                </c:pt>
                <c:pt idx="8">
                  <c:v>98.592593759606217</c:v>
                </c:pt>
                <c:pt idx="9">
                  <c:v>101.41099684283455</c:v>
                </c:pt>
                <c:pt idx="10">
                  <c:v>100.43984879899843</c:v>
                </c:pt>
                <c:pt idx="11">
                  <c:v>101.39505896465343</c:v>
                </c:pt>
                <c:pt idx="12">
                  <c:v>97.340939059782414</c:v>
                </c:pt>
                <c:pt idx="13">
                  <c:v>97.161445576542647</c:v>
                </c:pt>
                <c:pt idx="14">
                  <c:v>96.265297157158813</c:v>
                </c:pt>
                <c:pt idx="15">
                  <c:v>93.553476344341689</c:v>
                </c:pt>
                <c:pt idx="16">
                  <c:v>89.771582726564233</c:v>
                </c:pt>
                <c:pt idx="17">
                  <c:v>90.361027747662675</c:v>
                </c:pt>
                <c:pt idx="18">
                  <c:v>92.450868284611616</c:v>
                </c:pt>
                <c:pt idx="19">
                  <c:v>94.650075640803422</c:v>
                </c:pt>
                <c:pt idx="20">
                  <c:v>95.795441180619363</c:v>
                </c:pt>
                <c:pt idx="21">
                  <c:v>95.231496764610696</c:v>
                </c:pt>
                <c:pt idx="22">
                  <c:v>96.051619673130574</c:v>
                </c:pt>
                <c:pt idx="23">
                  <c:v>97.728724123389185</c:v>
                </c:pt>
                <c:pt idx="24">
                  <c:v>94.907280019726301</c:v>
                </c:pt>
                <c:pt idx="25">
                  <c:v>94.920579904277417</c:v>
                </c:pt>
                <c:pt idx="26">
                  <c:v>95.157156638565866</c:v>
                </c:pt>
                <c:pt idx="27">
                  <c:v>97.241684549454462</c:v>
                </c:pt>
                <c:pt idx="28">
                  <c:v>96.235106785615713</c:v>
                </c:pt>
                <c:pt idx="29">
                  <c:v>96.672061119381269</c:v>
                </c:pt>
                <c:pt idx="30">
                  <c:v>91.977641538433886</c:v>
                </c:pt>
                <c:pt idx="31">
                  <c:v>90.586209815021661</c:v>
                </c:pt>
                <c:pt idx="32">
                  <c:v>105.49827486208237</c:v>
                </c:pt>
                <c:pt idx="33">
                  <c:v>105.82758440022464</c:v>
                </c:pt>
                <c:pt idx="34">
                  <c:v>106.34019785684997</c:v>
                </c:pt>
                <c:pt idx="35">
                  <c:v>107.19054777571336</c:v>
                </c:pt>
                <c:pt idx="36">
                  <c:v>104.0792174831562</c:v>
                </c:pt>
                <c:pt idx="37">
                  <c:v>103.53223683174031</c:v>
                </c:pt>
                <c:pt idx="38">
                  <c:v>102.74791003122722</c:v>
                </c:pt>
                <c:pt idx="39">
                  <c:v>103.42158765448288</c:v>
                </c:pt>
                <c:pt idx="40">
                  <c:v>103.33680547031942</c:v>
                </c:pt>
                <c:pt idx="41">
                  <c:v>103.68150330463656</c:v>
                </c:pt>
                <c:pt idx="42">
                  <c:v>102.61099083407126</c:v>
                </c:pt>
                <c:pt idx="43">
                  <c:v>103.00980417660338</c:v>
                </c:pt>
                <c:pt idx="44">
                  <c:v>104.71830807881881</c:v>
                </c:pt>
                <c:pt idx="45">
                  <c:v>107.24587236434205</c:v>
                </c:pt>
                <c:pt idx="46">
                  <c:v>107.29269675127418</c:v>
                </c:pt>
                <c:pt idx="47">
                  <c:v>108.30041031792582</c:v>
                </c:pt>
                <c:pt idx="48">
                  <c:v>104.36628248441841</c:v>
                </c:pt>
                <c:pt idx="49">
                  <c:v>104.11981327401753</c:v>
                </c:pt>
                <c:pt idx="50">
                  <c:v>103.50266931980431</c:v>
                </c:pt>
                <c:pt idx="51">
                  <c:v>105.20205016071607</c:v>
                </c:pt>
                <c:pt idx="52">
                  <c:v>106.12428540599635</c:v>
                </c:pt>
                <c:pt idx="53">
                  <c:v>106.69226009005081</c:v>
                </c:pt>
                <c:pt idx="54">
                  <c:v>106.70702552661859</c:v>
                </c:pt>
                <c:pt idx="55">
                  <c:v>107.13115628023841</c:v>
                </c:pt>
                <c:pt idx="56">
                  <c:v>107.98187258710594</c:v>
                </c:pt>
                <c:pt idx="57">
                  <c:v>109.62845691661772</c:v>
                </c:pt>
                <c:pt idx="58">
                  <c:v>110.8003123091347</c:v>
                </c:pt>
                <c:pt idx="59">
                  <c:v>112.0273457350787</c:v>
                </c:pt>
                <c:pt idx="60">
                  <c:v>107.28397671677506</c:v>
                </c:pt>
                <c:pt idx="61">
                  <c:v>106.06599307453389</c:v>
                </c:pt>
                <c:pt idx="62">
                  <c:v>105.5442931954053</c:v>
                </c:pt>
                <c:pt idx="63">
                  <c:v>106.55446156168486</c:v>
                </c:pt>
                <c:pt idx="64">
                  <c:v>106.09189670642827</c:v>
                </c:pt>
                <c:pt idx="65">
                  <c:v>106.72703031164592</c:v>
                </c:pt>
                <c:pt idx="66">
                  <c:v>106.2495901034203</c:v>
                </c:pt>
                <c:pt idx="67">
                  <c:v>107.4367971533117</c:v>
                </c:pt>
                <c:pt idx="68">
                  <c:v>108.58450757635427</c:v>
                </c:pt>
                <c:pt idx="69">
                  <c:v>111.53250209665528</c:v>
                </c:pt>
                <c:pt idx="70">
                  <c:v>111.54664467361599</c:v>
                </c:pt>
                <c:pt idx="71">
                  <c:v>114.02199866854592</c:v>
                </c:pt>
                <c:pt idx="72">
                  <c:v>110.30202462347214</c:v>
                </c:pt>
                <c:pt idx="73">
                  <c:v>109.01882391648985</c:v>
                </c:pt>
                <c:pt idx="74">
                  <c:v>109.20102867096041</c:v>
                </c:pt>
                <c:pt idx="75">
                  <c:v>109.25803864440829</c:v>
                </c:pt>
                <c:pt idx="76">
                  <c:v>108.72193971671605</c:v>
                </c:pt>
                <c:pt idx="77">
                  <c:v>109.16827358338818</c:v>
                </c:pt>
                <c:pt idx="78">
                  <c:v>108.91993579416607</c:v>
                </c:pt>
                <c:pt idx="79">
                  <c:v>109.82817501768729</c:v>
                </c:pt>
                <c:pt idx="80">
                  <c:v>111.31431804017582</c:v>
                </c:pt>
                <c:pt idx="81">
                  <c:v>115.00937770096648</c:v>
                </c:pt>
                <c:pt idx="82">
                  <c:v>115.09122878109665</c:v>
                </c:pt>
                <c:pt idx="83">
                  <c:v>116.84380916021298</c:v>
                </c:pt>
                <c:pt idx="84">
                  <c:v>113.2919705702499</c:v>
                </c:pt>
                <c:pt idx="85">
                  <c:v>112.14323426079565</c:v>
                </c:pt>
                <c:pt idx="86">
                  <c:v>113.05513736435852</c:v>
                </c:pt>
                <c:pt idx="87">
                  <c:v>113.90394845360443</c:v>
                </c:pt>
                <c:pt idx="88">
                  <c:v>112.28612558241949</c:v>
                </c:pt>
                <c:pt idx="89">
                  <c:v>112.96365027971889</c:v>
                </c:pt>
                <c:pt idx="90">
                  <c:v>112.73634316193576</c:v>
                </c:pt>
                <c:pt idx="91">
                  <c:v>112.51742632944799</c:v>
                </c:pt>
                <c:pt idx="92">
                  <c:v>113.95857690502523</c:v>
                </c:pt>
                <c:pt idx="93">
                  <c:v>116.55755021255996</c:v>
                </c:pt>
                <c:pt idx="94">
                  <c:v>116.6070858707229</c:v>
                </c:pt>
                <c:pt idx="95">
                  <c:v>120.07663371495084</c:v>
                </c:pt>
                <c:pt idx="96">
                  <c:v>116.13140432491726</c:v>
                </c:pt>
                <c:pt idx="97">
                  <c:v>115.19216867624378</c:v>
                </c:pt>
                <c:pt idx="98">
                  <c:v>115.43339853818512</c:v>
                </c:pt>
              </c:numCache>
            </c:numRef>
          </c:val>
          <c:smooth val="0"/>
        </c:ser>
        <c:ser>
          <c:idx val="1"/>
          <c:order val="1"/>
          <c:tx>
            <c:v>Matched Model Tornqvist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Indexes!$A$2:$A$100</c:f>
              <c:numCache>
                <c:formatCode>[$-409]mmm\-yy;@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Indexes!$I$2:$I$100</c:f>
              <c:numCache>
                <c:formatCode>General</c:formatCode>
                <c:ptCount val="99"/>
                <c:pt idx="0">
                  <c:v>100</c:v>
                </c:pt>
                <c:pt idx="1">
                  <c:v>99.989000000000004</c:v>
                </c:pt>
                <c:pt idx="2">
                  <c:v>99.459000000000003</c:v>
                </c:pt>
                <c:pt idx="3">
                  <c:v>99.262</c:v>
                </c:pt>
                <c:pt idx="4">
                  <c:v>98.858000000000004</c:v>
                </c:pt>
                <c:pt idx="5">
                  <c:v>98.762</c:v>
                </c:pt>
                <c:pt idx="6">
                  <c:v>98.248000000000005</c:v>
                </c:pt>
                <c:pt idx="7">
                  <c:v>97.542000000000002</c:v>
                </c:pt>
                <c:pt idx="8">
                  <c:v>96.849000000000004</c:v>
                </c:pt>
                <c:pt idx="9">
                  <c:v>96.010999999999996</c:v>
                </c:pt>
                <c:pt idx="10">
                  <c:v>95.728999999999999</c:v>
                </c:pt>
                <c:pt idx="11">
                  <c:v>95.027000000000001</c:v>
                </c:pt>
                <c:pt idx="12">
                  <c:v>94.231999999999999</c:v>
                </c:pt>
                <c:pt idx="13">
                  <c:v>93.986999999999995</c:v>
                </c:pt>
                <c:pt idx="14">
                  <c:v>94.046999999999997</c:v>
                </c:pt>
                <c:pt idx="15">
                  <c:v>93.1</c:v>
                </c:pt>
                <c:pt idx="16">
                  <c:v>92.876000000000005</c:v>
                </c:pt>
                <c:pt idx="17">
                  <c:v>93.659000000000006</c:v>
                </c:pt>
                <c:pt idx="18">
                  <c:v>92.74</c:v>
                </c:pt>
                <c:pt idx="19">
                  <c:v>91.144999999999996</c:v>
                </c:pt>
                <c:pt idx="20">
                  <c:v>90.343000000000004</c:v>
                </c:pt>
                <c:pt idx="21">
                  <c:v>89.600999999999999</c:v>
                </c:pt>
                <c:pt idx="22">
                  <c:v>88.713999999999999</c:v>
                </c:pt>
                <c:pt idx="23">
                  <c:v>87.298000000000002</c:v>
                </c:pt>
                <c:pt idx="24">
                  <c:v>86.525000000000006</c:v>
                </c:pt>
                <c:pt idx="25">
                  <c:v>86.778000000000006</c:v>
                </c:pt>
                <c:pt idx="26">
                  <c:v>86.403000000000006</c:v>
                </c:pt>
                <c:pt idx="27">
                  <c:v>87.049000000000007</c:v>
                </c:pt>
                <c:pt idx="28">
                  <c:v>86.706999999999994</c:v>
                </c:pt>
                <c:pt idx="29">
                  <c:v>86.531000000000006</c:v>
                </c:pt>
                <c:pt idx="30">
                  <c:v>85.739000000000004</c:v>
                </c:pt>
                <c:pt idx="31">
                  <c:v>86.022000000000006</c:v>
                </c:pt>
                <c:pt idx="32">
                  <c:v>87.492999999999995</c:v>
                </c:pt>
                <c:pt idx="33">
                  <c:v>86.665999999999997</c:v>
                </c:pt>
                <c:pt idx="34">
                  <c:v>86.331999999999994</c:v>
                </c:pt>
                <c:pt idx="35">
                  <c:v>85.804000000000002</c:v>
                </c:pt>
                <c:pt idx="36">
                  <c:v>85.411000000000001</c:v>
                </c:pt>
                <c:pt idx="37">
                  <c:v>85.164000000000001</c:v>
                </c:pt>
                <c:pt idx="38">
                  <c:v>85.265000000000001</c:v>
                </c:pt>
                <c:pt idx="39">
                  <c:v>85.281999999999996</c:v>
                </c:pt>
                <c:pt idx="40">
                  <c:v>84.878</c:v>
                </c:pt>
                <c:pt idx="41">
                  <c:v>84.662000000000006</c:v>
                </c:pt>
                <c:pt idx="42">
                  <c:v>84.494</c:v>
                </c:pt>
                <c:pt idx="43">
                  <c:v>84.191999999999993</c:v>
                </c:pt>
                <c:pt idx="44">
                  <c:v>83.602999999999994</c:v>
                </c:pt>
                <c:pt idx="45">
                  <c:v>83.05</c:v>
                </c:pt>
                <c:pt idx="46">
                  <c:v>82.441999999999993</c:v>
                </c:pt>
                <c:pt idx="47">
                  <c:v>81.772000000000006</c:v>
                </c:pt>
                <c:pt idx="48">
                  <c:v>81.540999999999997</c:v>
                </c:pt>
                <c:pt idx="49">
                  <c:v>81.656999999999996</c:v>
                </c:pt>
                <c:pt idx="50">
                  <c:v>82.206000000000003</c:v>
                </c:pt>
                <c:pt idx="51">
                  <c:v>82.863</c:v>
                </c:pt>
                <c:pt idx="52">
                  <c:v>83.275999999999996</c:v>
                </c:pt>
                <c:pt idx="53">
                  <c:v>83.100999999999999</c:v>
                </c:pt>
                <c:pt idx="54">
                  <c:v>82.885000000000005</c:v>
                </c:pt>
                <c:pt idx="55">
                  <c:v>82.537000000000006</c:v>
                </c:pt>
                <c:pt idx="56">
                  <c:v>82.078999999999994</c:v>
                </c:pt>
                <c:pt idx="57">
                  <c:v>81.600999999999999</c:v>
                </c:pt>
                <c:pt idx="58">
                  <c:v>80.972999999999999</c:v>
                </c:pt>
                <c:pt idx="59">
                  <c:v>80.483999999999995</c:v>
                </c:pt>
                <c:pt idx="60">
                  <c:v>80.266000000000005</c:v>
                </c:pt>
                <c:pt idx="61">
                  <c:v>80.061000000000007</c:v>
                </c:pt>
                <c:pt idx="62">
                  <c:v>80.227999999999994</c:v>
                </c:pt>
                <c:pt idx="63">
                  <c:v>80.272000000000006</c:v>
                </c:pt>
                <c:pt idx="64">
                  <c:v>79.843999999999994</c:v>
                </c:pt>
                <c:pt idx="65">
                  <c:v>79.751999999999995</c:v>
                </c:pt>
                <c:pt idx="66">
                  <c:v>79.344999999999999</c:v>
                </c:pt>
                <c:pt idx="67">
                  <c:v>79.058000000000007</c:v>
                </c:pt>
                <c:pt idx="68">
                  <c:v>78.897999999999996</c:v>
                </c:pt>
                <c:pt idx="69">
                  <c:v>78.307000000000002</c:v>
                </c:pt>
                <c:pt idx="70">
                  <c:v>77.724999999999994</c:v>
                </c:pt>
                <c:pt idx="71">
                  <c:v>77.120999999999995</c:v>
                </c:pt>
                <c:pt idx="72">
                  <c:v>77.001999999999995</c:v>
                </c:pt>
                <c:pt idx="73">
                  <c:v>76.760000000000005</c:v>
                </c:pt>
                <c:pt idx="74">
                  <c:v>76.656000000000006</c:v>
                </c:pt>
                <c:pt idx="75">
                  <c:v>76.682000000000002</c:v>
                </c:pt>
                <c:pt idx="76">
                  <c:v>76.2</c:v>
                </c:pt>
                <c:pt idx="77">
                  <c:v>76.066000000000003</c:v>
                </c:pt>
                <c:pt idx="78">
                  <c:v>75.784000000000006</c:v>
                </c:pt>
                <c:pt idx="79">
                  <c:v>75.513000000000005</c:v>
                </c:pt>
                <c:pt idx="80">
                  <c:v>75.281000000000006</c:v>
                </c:pt>
                <c:pt idx="81">
                  <c:v>74.753</c:v>
                </c:pt>
                <c:pt idx="82">
                  <c:v>74.119</c:v>
                </c:pt>
                <c:pt idx="83">
                  <c:v>73.552000000000007</c:v>
                </c:pt>
                <c:pt idx="84">
                  <c:v>73.647999999999996</c:v>
                </c:pt>
                <c:pt idx="85">
                  <c:v>73.424999999999997</c:v>
                </c:pt>
                <c:pt idx="86">
                  <c:v>73.486999999999995</c:v>
                </c:pt>
                <c:pt idx="87">
                  <c:v>73.509</c:v>
                </c:pt>
                <c:pt idx="88">
                  <c:v>73.063000000000002</c:v>
                </c:pt>
                <c:pt idx="89">
                  <c:v>72.897999999999996</c:v>
                </c:pt>
                <c:pt idx="90">
                  <c:v>72.924000000000007</c:v>
                </c:pt>
                <c:pt idx="91">
                  <c:v>72.653000000000006</c:v>
                </c:pt>
                <c:pt idx="92">
                  <c:v>72.274000000000001</c:v>
                </c:pt>
                <c:pt idx="93">
                  <c:v>71.903999999999996</c:v>
                </c:pt>
                <c:pt idx="94">
                  <c:v>71.27</c:v>
                </c:pt>
                <c:pt idx="95">
                  <c:v>70.641999999999996</c:v>
                </c:pt>
                <c:pt idx="96">
                  <c:v>70.771000000000001</c:v>
                </c:pt>
                <c:pt idx="97">
                  <c:v>70.585999999999999</c:v>
                </c:pt>
                <c:pt idx="98">
                  <c:v>70.441999999999993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918272"/>
        <c:axId val="94917152"/>
      </c:lineChart>
      <c:dateAx>
        <c:axId val="949182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17152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94917152"/>
        <c:scaling>
          <c:orientation val="minMax"/>
          <c:max val="130"/>
          <c:min val="70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7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18272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46631671041123"/>
          <c:y val="0.30815944881889762"/>
          <c:w val="0.34053368328958883"/>
          <c:h val="0.39756999125109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2009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CombinedInx36Limit!$C$2:$C$100</c:f>
              <c:numCache>
                <c:formatCode>General</c:formatCode>
                <c:ptCount val="87"/>
                <c:pt idx="0">
                  <c:v>100</c:v>
                </c:pt>
                <c:pt idx="1">
                  <c:v>97.856999999999999</c:v>
                </c:pt>
                <c:pt idx="2">
                  <c:v>95.988909870000001</c:v>
                </c:pt>
                <c:pt idx="3">
                  <c:v>95.682705247514704</c:v>
                </c:pt>
                <c:pt idx="4">
                  <c:v>95.460721371340469</c:v>
                </c:pt>
                <c:pt idx="5">
                  <c:v>95.761422643660197</c:v>
                </c:pt>
                <c:pt idx="6">
                  <c:v>95.030762988889066</c:v>
                </c:pt>
                <c:pt idx="7">
                  <c:v>94.359845802187508</c:v>
                </c:pt>
                <c:pt idx="8">
                  <c:v>93.722916843022745</c:v>
                </c:pt>
                <c:pt idx="9">
                  <c:v>93.012497133352625</c:v>
                </c:pt>
                <c:pt idx="10">
                  <c:v>92.228401782518461</c:v>
                </c:pt>
                <c:pt idx="11">
                  <c:v>90.741679945784256</c:v>
                </c:pt>
                <c:pt idx="12">
                  <c:v>89.631001783247854</c:v>
                </c:pt>
                <c:pt idx="13">
                  <c:v>89.930369329203899</c:v>
                </c:pt>
                <c:pt idx="14">
                  <c:v>89.513092415516397</c:v>
                </c:pt>
                <c:pt idx="15">
                  <c:v>90.359886269767188</c:v>
                </c:pt>
                <c:pt idx="16">
                  <c:v>90.060795046214253</c:v>
                </c:pt>
                <c:pt idx="17">
                  <c:v>89.867164336864889</c:v>
                </c:pt>
                <c:pt idx="18">
                  <c:v>89.391767037522868</c:v>
                </c:pt>
                <c:pt idx="19">
                  <c:v>89.668881515339194</c:v>
                </c:pt>
                <c:pt idx="20">
                  <c:v>90.918865723663032</c:v>
                </c:pt>
                <c:pt idx="21">
                  <c:v>89.847841485438281</c:v>
                </c:pt>
                <c:pt idx="22">
                  <c:v>89.774166255420212</c:v>
                </c:pt>
                <c:pt idx="23">
                  <c:v>89.409683140423212</c:v>
                </c:pt>
                <c:pt idx="24">
                  <c:v>88.235734000789463</c:v>
                </c:pt>
                <c:pt idx="25">
                  <c:v>87.618083862783934</c:v>
                </c:pt>
                <c:pt idx="26">
                  <c:v>86.889101405045565</c:v>
                </c:pt>
                <c:pt idx="27">
                  <c:v>86.119263966596861</c:v>
                </c:pt>
                <c:pt idx="28">
                  <c:v>85.922050852113358</c:v>
                </c:pt>
                <c:pt idx="29">
                  <c:v>84.848884436970465</c:v>
                </c:pt>
                <c:pt idx="30">
                  <c:v>84.39324592754393</c:v>
                </c:pt>
                <c:pt idx="31">
                  <c:v>83.942585994290837</c:v>
                </c:pt>
                <c:pt idx="32">
                  <c:v>83.660538905350023</c:v>
                </c:pt>
                <c:pt idx="33">
                  <c:v>83.363543992236032</c:v>
                </c:pt>
                <c:pt idx="34">
                  <c:v>80.286595583482594</c:v>
                </c:pt>
                <c:pt idx="35">
                  <c:v>80.413448404504493</c:v>
                </c:pt>
              </c:numCache>
            </c:numRef>
          </c:val>
          <c:smooth val="0"/>
        </c:ser>
        <c:ser>
          <c:idx val="2"/>
          <c:order val="1"/>
          <c:tx>
            <c:v>2010</c:v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CombinedInx36Limit!$D$2:$D$100</c:f>
              <c:numCache>
                <c:formatCode>General</c:formatCode>
                <c:ptCount val="87"/>
                <c:pt idx="12">
                  <c:v>100</c:v>
                </c:pt>
                <c:pt idx="13">
                  <c:v>98.122</c:v>
                </c:pt>
                <c:pt idx="14">
                  <c:v>96.341085699999994</c:v>
                </c:pt>
                <c:pt idx="15">
                  <c:v>95.759185542371995</c:v>
                </c:pt>
                <c:pt idx="16">
                  <c:v>95.284219982081837</c:v>
                </c:pt>
                <c:pt idx="17">
                  <c:v>94.66868392099758</c:v>
                </c:pt>
                <c:pt idx="18">
                  <c:v>92.775310242577632</c:v>
                </c:pt>
                <c:pt idx="19">
                  <c:v>92.884785108663863</c:v>
                </c:pt>
                <c:pt idx="20">
                  <c:v>94.517699630874162</c:v>
                </c:pt>
                <c:pt idx="21">
                  <c:v>93.888211751332534</c:v>
                </c:pt>
                <c:pt idx="22">
                  <c:v>93.418770692575876</c:v>
                </c:pt>
                <c:pt idx="23">
                  <c:v>92.791930741228697</c:v>
                </c:pt>
                <c:pt idx="24">
                  <c:v>92.463447306404746</c:v>
                </c:pt>
                <c:pt idx="25">
                  <c:v>92.27112333600742</c:v>
                </c:pt>
                <c:pt idx="26">
                  <c:v>92.402148331144545</c:v>
                </c:pt>
                <c:pt idx="27">
                  <c:v>92.470525920909594</c:v>
                </c:pt>
                <c:pt idx="28">
                  <c:v>92.08122500678256</c:v>
                </c:pt>
                <c:pt idx="29">
                  <c:v>91.818793515513235</c:v>
                </c:pt>
                <c:pt idx="30">
                  <c:v>91.607610290427559</c:v>
                </c:pt>
                <c:pt idx="31">
                  <c:v>91.27873896948492</c:v>
                </c:pt>
                <c:pt idx="32">
                  <c:v>90.623357623684015</c:v>
                </c:pt>
                <c:pt idx="33">
                  <c:v>89.968150748064787</c:v>
                </c:pt>
                <c:pt idx="34">
                  <c:v>89.37166190860512</c:v>
                </c:pt>
                <c:pt idx="35">
                  <c:v>88.369805578609657</c:v>
                </c:pt>
                <c:pt idx="36">
                  <c:v>88.182461590783006</c:v>
                </c:pt>
                <c:pt idx="37">
                  <c:v>88.041369652237748</c:v>
                </c:pt>
                <c:pt idx="38">
                  <c:v>88.608356072798159</c:v>
                </c:pt>
                <c:pt idx="39">
                  <c:v>89.509503054058513</c:v>
                </c:pt>
                <c:pt idx="40">
                  <c:v>89.686731870105561</c:v>
                </c:pt>
                <c:pt idx="41">
                  <c:v>89.908258097824714</c:v>
                </c:pt>
                <c:pt idx="42">
                  <c:v>89.43354249506821</c:v>
                </c:pt>
                <c:pt idx="43">
                  <c:v>89.2940261687759</c:v>
                </c:pt>
                <c:pt idx="44">
                  <c:v>88.899346573109909</c:v>
                </c:pt>
                <c:pt idx="45">
                  <c:v>87.07068701410104</c:v>
                </c:pt>
                <c:pt idx="46">
                  <c:v>84.54999062504281</c:v>
                </c:pt>
                <c:pt idx="47">
                  <c:v>84.4172471397615</c:v>
                </c:pt>
              </c:numCache>
            </c:numRef>
          </c:val>
          <c:smooth val="0"/>
        </c:ser>
        <c:ser>
          <c:idx val="3"/>
          <c:order val="2"/>
          <c:tx>
            <c:v>2011</c:v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CombinedInx36Limit!$E$2:$E$100</c:f>
              <c:numCache>
                <c:formatCode>General</c:formatCode>
                <c:ptCount val="87"/>
                <c:pt idx="24">
                  <c:v>100</c:v>
                </c:pt>
                <c:pt idx="25">
                  <c:v>99.451999999999998</c:v>
                </c:pt>
                <c:pt idx="26">
                  <c:v>99.239172719999999</c:v>
                </c:pt>
                <c:pt idx="27">
                  <c:v>99.496202177344813</c:v>
                </c:pt>
                <c:pt idx="28">
                  <c:v>98.847486939148524</c:v>
                </c:pt>
                <c:pt idx="29">
                  <c:v>98.537105830159589</c:v>
                </c:pt>
                <c:pt idx="30">
                  <c:v>98.271055644418155</c:v>
                </c:pt>
                <c:pt idx="31">
                  <c:v>97.760046155067187</c:v>
                </c:pt>
                <c:pt idx="32">
                  <c:v>97.216500298445013</c:v>
                </c:pt>
                <c:pt idx="33">
                  <c:v>96.66625490675581</c:v>
                </c:pt>
                <c:pt idx="34">
                  <c:v>95.99442443515386</c:v>
                </c:pt>
                <c:pt idx="35">
                  <c:v>95.345502125972217</c:v>
                </c:pt>
                <c:pt idx="36">
                  <c:v>95.019420508701401</c:v>
                </c:pt>
                <c:pt idx="37">
                  <c:v>95.143895949567792</c:v>
                </c:pt>
                <c:pt idx="38">
                  <c:v>95.739496738212083</c:v>
                </c:pt>
                <c:pt idx="39">
                  <c:v>96.492966577541821</c:v>
                </c:pt>
                <c:pt idx="40">
                  <c:v>96.943588731458931</c:v>
                </c:pt>
                <c:pt idx="41">
                  <c:v>96.675054990672791</c:v>
                </c:pt>
                <c:pt idx="42">
                  <c:v>96.41403234219797</c:v>
                </c:pt>
                <c:pt idx="43">
                  <c:v>95.989810599892309</c:v>
                </c:pt>
                <c:pt idx="44">
                  <c:v>95.40139306091497</c:v>
                </c:pt>
                <c:pt idx="45">
                  <c:v>94.844248925439231</c:v>
                </c:pt>
                <c:pt idx="46">
                  <c:v>94.221122209999095</c:v>
                </c:pt>
                <c:pt idx="47">
                  <c:v>93.618107027855103</c:v>
                </c:pt>
                <c:pt idx="48">
                  <c:v>93.381253217074629</c:v>
                </c:pt>
                <c:pt idx="49">
                  <c:v>92.928354138971812</c:v>
                </c:pt>
                <c:pt idx="50">
                  <c:v>92.710901790286613</c:v>
                </c:pt>
                <c:pt idx="51">
                  <c:v>92.905594684046207</c:v>
                </c:pt>
                <c:pt idx="52">
                  <c:v>92.781101187169583</c:v>
                </c:pt>
                <c:pt idx="53">
                  <c:v>92.338535334506773</c:v>
                </c:pt>
                <c:pt idx="54">
                  <c:v>91.416996751868396</c:v>
                </c:pt>
                <c:pt idx="55">
                  <c:v>91.087895563561659</c:v>
                </c:pt>
                <c:pt idx="56">
                  <c:v>89.994840816798913</c:v>
                </c:pt>
                <c:pt idx="57">
                  <c:v>89.627661866266379</c:v>
                </c:pt>
                <c:pt idx="58">
                  <c:v>90.082074111928335</c:v>
                </c:pt>
                <c:pt idx="59">
                  <c:v>87.23548056999141</c:v>
                </c:pt>
              </c:numCache>
            </c:numRef>
          </c:val>
          <c:smooth val="0"/>
        </c:ser>
        <c:ser>
          <c:idx val="4"/>
          <c:order val="3"/>
          <c:tx>
            <c:v>2012</c:v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CombinedInx36Limit!$F$2:$F$100</c:f>
              <c:numCache>
                <c:formatCode>General</c:formatCode>
                <c:ptCount val="87"/>
                <c:pt idx="36">
                  <c:v>100</c:v>
                </c:pt>
                <c:pt idx="37">
                  <c:v>98.677000000000007</c:v>
                </c:pt>
                <c:pt idx="38">
                  <c:v>98.822055190000015</c:v>
                </c:pt>
                <c:pt idx="39">
                  <c:v>99.999025867312923</c:v>
                </c:pt>
                <c:pt idx="40">
                  <c:v>99.854027279805322</c:v>
                </c:pt>
                <c:pt idx="41">
                  <c:v>99.669297329337681</c:v>
                </c:pt>
                <c:pt idx="42">
                  <c:v>99.472948813598876</c:v>
                </c:pt>
                <c:pt idx="43">
                  <c:v>99.306828989080174</c:v>
                </c:pt>
                <c:pt idx="44">
                  <c:v>98.957268951038614</c:v>
                </c:pt>
                <c:pt idx="45">
                  <c:v>98.332848583957556</c:v>
                </c:pt>
                <c:pt idx="46">
                  <c:v>97.474402815819602</c:v>
                </c:pt>
                <c:pt idx="47">
                  <c:v>96.949990528670483</c:v>
                </c:pt>
                <c:pt idx="48">
                  <c:v>96.71052405206467</c:v>
                </c:pt>
                <c:pt idx="49">
                  <c:v>96.497760899150137</c:v>
                </c:pt>
                <c:pt idx="50">
                  <c:v>96.72067072682718</c:v>
                </c:pt>
                <c:pt idx="51">
                  <c:v>96.772899889019669</c:v>
                </c:pt>
                <c:pt idx="52">
                  <c:v>96.225165275647825</c:v>
                </c:pt>
                <c:pt idx="53">
                  <c:v>96.087563289303645</c:v>
                </c:pt>
                <c:pt idx="54">
                  <c:v>95.619616856084733</c:v>
                </c:pt>
                <c:pt idx="55">
                  <c:v>95.340407574864969</c:v>
                </c:pt>
                <c:pt idx="56">
                  <c:v>95.15068016379098</c:v>
                </c:pt>
                <c:pt idx="57">
                  <c:v>94.518879647503411</c:v>
                </c:pt>
                <c:pt idx="58">
                  <c:v>93.802426539775325</c:v>
                </c:pt>
                <c:pt idx="59">
                  <c:v>93.218975446697925</c:v>
                </c:pt>
                <c:pt idx="60">
                  <c:v>92.780846262098436</c:v>
                </c:pt>
                <c:pt idx="61">
                  <c:v>92.099834850534634</c:v>
                </c:pt>
                <c:pt idx="62">
                  <c:v>91.581312780326115</c:v>
                </c:pt>
                <c:pt idx="63">
                  <c:v>91.445772437411236</c:v>
                </c:pt>
                <c:pt idx="64">
                  <c:v>90.637391809064525</c:v>
                </c:pt>
                <c:pt idx="65">
                  <c:v>90.055499753650338</c:v>
                </c:pt>
                <c:pt idx="66">
                  <c:v>89.967245363891763</c:v>
                </c:pt>
                <c:pt idx="67">
                  <c:v>89.44633501323483</c:v>
                </c:pt>
                <c:pt idx="68">
                  <c:v>89.321110144216306</c:v>
                </c:pt>
                <c:pt idx="69">
                  <c:v>88.783397061148122</c:v>
                </c:pt>
                <c:pt idx="70">
                  <c:v>88.04028002774632</c:v>
                </c:pt>
                <c:pt idx="71">
                  <c:v>90.118911039201407</c:v>
                </c:pt>
              </c:numCache>
            </c:numRef>
          </c:val>
          <c:smooth val="0"/>
        </c:ser>
        <c:ser>
          <c:idx val="5"/>
          <c:order val="4"/>
          <c:tx>
            <c:v>2013</c:v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CombinedInx36Limit!$G$2:$G$100</c:f>
              <c:numCache>
                <c:formatCode>General</c:formatCode>
                <c:ptCount val="87"/>
                <c:pt idx="48">
                  <c:v>100</c:v>
                </c:pt>
                <c:pt idx="49">
                  <c:v>102.143</c:v>
                </c:pt>
                <c:pt idx="50">
                  <c:v>101.07866994</c:v>
                </c:pt>
                <c:pt idx="51">
                  <c:v>101.11000432768139</c:v>
                </c:pt>
                <c:pt idx="52">
                  <c:v>100.78544121378954</c:v>
                </c:pt>
                <c:pt idx="53">
                  <c:v>100.57479964165272</c:v>
                </c:pt>
                <c:pt idx="54">
                  <c:v>99.918046199992716</c:v>
                </c:pt>
                <c:pt idx="55">
                  <c:v>99.330528088336763</c:v>
                </c:pt>
                <c:pt idx="56">
                  <c:v>99.036509725195288</c:v>
                </c:pt>
                <c:pt idx="57">
                  <c:v>98.25214056817174</c:v>
                </c:pt>
                <c:pt idx="58">
                  <c:v>97.4219099803707</c:v>
                </c:pt>
                <c:pt idx="59">
                  <c:v>96.676632369020865</c:v>
                </c:pt>
                <c:pt idx="60">
                  <c:v>96.590590166212436</c:v>
                </c:pt>
                <c:pt idx="61">
                  <c:v>96.32110241964871</c:v>
                </c:pt>
                <c:pt idx="62">
                  <c:v>96.22285489518066</c:v>
                </c:pt>
                <c:pt idx="63">
                  <c:v>96.292135350705195</c:v>
                </c:pt>
                <c:pt idx="64">
                  <c:v>95.646978043855469</c:v>
                </c:pt>
                <c:pt idx="65">
                  <c:v>95.515941683935395</c:v>
                </c:pt>
                <c:pt idx="66">
                  <c:v>95.155846583786953</c:v>
                </c:pt>
                <c:pt idx="67">
                  <c:v>94.82565579614122</c:v>
                </c:pt>
                <c:pt idx="68">
                  <c:v>94.612298070599905</c:v>
                </c:pt>
                <c:pt idx="69">
                  <c:v>93.929197278530168</c:v>
                </c:pt>
                <c:pt idx="70">
                  <c:v>93.246332014315257</c:v>
                </c:pt>
                <c:pt idx="71">
                  <c:v>92.681259242308514</c:v>
                </c:pt>
                <c:pt idx="72">
                  <c:v>92.722965808967558</c:v>
                </c:pt>
                <c:pt idx="73">
                  <c:v>92.282531721374966</c:v>
                </c:pt>
                <c:pt idx="74">
                  <c:v>92.035214536361678</c:v>
                </c:pt>
                <c:pt idx="75">
                  <c:v>92.459496875374313</c:v>
                </c:pt>
                <c:pt idx="76">
                  <c:v>91.901041514247055</c:v>
                </c:pt>
                <c:pt idx="77">
                  <c:v>91.608796202231758</c:v>
                </c:pt>
                <c:pt idx="78">
                  <c:v>91.66467756791512</c:v>
                </c:pt>
                <c:pt idx="79">
                  <c:v>91.219187234935049</c:v>
                </c:pt>
                <c:pt idx="80">
                  <c:v>90.586126075524604</c:v>
                </c:pt>
                <c:pt idx="81">
                  <c:v>89.789874027320749</c:v>
                </c:pt>
                <c:pt idx="82">
                  <c:v>88.695335462927702</c:v>
                </c:pt>
                <c:pt idx="83">
                  <c:v>88.057616000949253</c:v>
                </c:pt>
              </c:numCache>
            </c:numRef>
          </c:val>
          <c:smooth val="0"/>
        </c:ser>
        <c:ser>
          <c:idx val="6"/>
          <c:order val="5"/>
          <c:tx>
            <c:v>2014</c:v>
          </c:tx>
          <c:spPr>
            <a:ln w="508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CombinedInx36Limit!$H$2:$H$100</c:f>
              <c:numCache>
                <c:formatCode>General</c:formatCode>
                <c:ptCount val="87"/>
                <c:pt idx="60">
                  <c:v>100</c:v>
                </c:pt>
                <c:pt idx="61">
                  <c:v>98.897999999999996</c:v>
                </c:pt>
                <c:pt idx="62">
                  <c:v>99.023600460000011</c:v>
                </c:pt>
                <c:pt idx="63">
                  <c:v>98.669095970353212</c:v>
                </c:pt>
                <c:pt idx="64">
                  <c:v>98.121482487717742</c:v>
                </c:pt>
                <c:pt idx="65">
                  <c:v>97.724090483642485</c:v>
                </c:pt>
                <c:pt idx="66">
                  <c:v>97.291172762799945</c:v>
                </c:pt>
                <c:pt idx="67">
                  <c:v>96.796933605164924</c:v>
                </c:pt>
                <c:pt idx="68">
                  <c:v>96.193888708804749</c:v>
                </c:pt>
                <c:pt idx="69">
                  <c:v>95.544579960020315</c:v>
                </c:pt>
                <c:pt idx="70">
                  <c:v>94.664614378588524</c:v>
                </c:pt>
                <c:pt idx="71">
                  <c:v>93.898777648265735</c:v>
                </c:pt>
                <c:pt idx="72">
                  <c:v>94.079063301350402</c:v>
                </c:pt>
                <c:pt idx="73">
                  <c:v>93.821286667904701</c:v>
                </c:pt>
                <c:pt idx="74">
                  <c:v>93.917922593172648</c:v>
                </c:pt>
                <c:pt idx="75">
                  <c:v>93.901017367105879</c:v>
                </c:pt>
                <c:pt idx="76">
                  <c:v>93.279392632135639</c:v>
                </c:pt>
                <c:pt idx="77">
                  <c:v>93.101228992208263</c:v>
                </c:pt>
                <c:pt idx="78">
                  <c:v>93.181296049141565</c:v>
                </c:pt>
                <c:pt idx="79">
                  <c:v>92.855161512969573</c:v>
                </c:pt>
                <c:pt idx="80">
                  <c:v>92.36117205372058</c:v>
                </c:pt>
                <c:pt idx="81">
                  <c:v>91.899366193451982</c:v>
                </c:pt>
                <c:pt idx="82">
                  <c:v>91.115464599821834</c:v>
                </c:pt>
                <c:pt idx="83">
                  <c:v>90.408408594527216</c:v>
                </c:pt>
                <c:pt idx="84">
                  <c:v>90.426490276246113</c:v>
                </c:pt>
                <c:pt idx="85">
                  <c:v>90.036752103155493</c:v>
                </c:pt>
                <c:pt idx="86">
                  <c:v>89.607276795623434</c:v>
                </c:pt>
              </c:numCache>
            </c:numRef>
          </c:val>
          <c:smooth val="0"/>
        </c:ser>
        <c:ser>
          <c:idx val="7"/>
          <c:order val="6"/>
          <c:tx>
            <c:v>2015</c:v>
          </c:tx>
          <c:spPr>
            <a:ln w="508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CombinedInx36Limit!$A$2:$A$100</c:f>
              <c:numCache>
                <c:formatCode>m/d/yyyy</c:formatCode>
                <c:ptCount val="8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</c:numCache>
            </c:numRef>
          </c:cat>
          <c:val>
            <c:numRef>
              <c:f>CombinedInx36Limit!$I$2:$I$100</c:f>
              <c:numCache>
                <c:formatCode>General</c:formatCode>
                <c:ptCount val="87"/>
                <c:pt idx="72">
                  <c:v>100</c:v>
                </c:pt>
                <c:pt idx="73">
                  <c:v>99.680999999999997</c:v>
                </c:pt>
                <c:pt idx="74">
                  <c:v>98.25157446</c:v>
                </c:pt>
                <c:pt idx="75">
                  <c:v>97.652239855794008</c:v>
                </c:pt>
                <c:pt idx="76">
                  <c:v>97.078044685441938</c:v>
                </c:pt>
                <c:pt idx="77">
                  <c:v>96.57323885307764</c:v>
                </c:pt>
                <c:pt idx="78">
                  <c:v>96.108721574194334</c:v>
                </c:pt>
                <c:pt idx="79">
                  <c:v>95.615683832518727</c:v>
                </c:pt>
                <c:pt idx="80">
                  <c:v>95.172983216374163</c:v>
                </c:pt>
                <c:pt idx="81">
                  <c:v>94.648580078851936</c:v>
                </c:pt>
                <c:pt idx="82">
                  <c:v>93.825137432165917</c:v>
                </c:pt>
                <c:pt idx="83">
                  <c:v>92.932860375186024</c:v>
                </c:pt>
                <c:pt idx="84">
                  <c:v>93.212588284915327</c:v>
                </c:pt>
                <c:pt idx="85">
                  <c:v>93.033620115408283</c:v>
                </c:pt>
                <c:pt idx="86">
                  <c:v>92.819642789142847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498912"/>
        <c:axId val="233499472"/>
      </c:lineChart>
      <c:dateAx>
        <c:axId val="2334989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99472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233499472"/>
        <c:scaling>
          <c:orientation val="minMax"/>
          <c:max val="105"/>
          <c:min val="80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21329833770771"/>
          <c:y val="0.59288167104111977"/>
          <c:w val="0.56757331583552051"/>
          <c:h val="0.191840551181102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Matched Model Tornqvist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Sheet2!$B$2:$B$82</c:f>
              <c:numCache>
                <c:formatCode>General</c:formatCode>
                <c:ptCount val="81"/>
                <c:pt idx="0">
                  <c:v>100</c:v>
                </c:pt>
                <c:pt idx="1">
                  <c:v>99.740003395874012</c:v>
                </c:pt>
                <c:pt idx="2">
                  <c:v>99.803676033619155</c:v>
                </c:pt>
                <c:pt idx="3">
                  <c:v>98.798709567875022</c:v>
                </c:pt>
                <c:pt idx="4">
                  <c:v>98.560998386959852</c:v>
                </c:pt>
                <c:pt idx="5">
                  <c:v>99.391926309533929</c:v>
                </c:pt>
                <c:pt idx="6">
                  <c:v>98.416673741404196</c:v>
                </c:pt>
                <c:pt idx="7">
                  <c:v>96.724042788012568</c:v>
                </c:pt>
                <c:pt idx="8">
                  <c:v>95.872951863485881</c:v>
                </c:pt>
                <c:pt idx="9">
                  <c:v>95.085533576704307</c:v>
                </c:pt>
                <c:pt idx="10">
                  <c:v>94.144239748705331</c:v>
                </c:pt>
                <c:pt idx="11">
                  <c:v>92.641565497920041</c:v>
                </c:pt>
                <c:pt idx="12">
                  <c:v>91.821249681636829</c:v>
                </c:pt>
                <c:pt idx="13">
                  <c:v>92.089735970795488</c:v>
                </c:pt>
                <c:pt idx="14">
                  <c:v>91.691781984888365</c:v>
                </c:pt>
                <c:pt idx="15">
                  <c:v>92.377324051277697</c:v>
                </c:pt>
                <c:pt idx="16">
                  <c:v>92.014390016130392</c:v>
                </c:pt>
                <c:pt idx="17">
                  <c:v>91.827616945411322</c:v>
                </c:pt>
                <c:pt idx="18">
                  <c:v>90.98713812717547</c:v>
                </c:pt>
                <c:pt idx="19">
                  <c:v>91.287460735206722</c:v>
                </c:pt>
                <c:pt idx="20">
                  <c:v>92.848501570591708</c:v>
                </c:pt>
                <c:pt idx="21">
                  <c:v>91.970880380337874</c:v>
                </c:pt>
                <c:pt idx="22">
                  <c:v>91.616436030223269</c:v>
                </c:pt>
                <c:pt idx="23">
                  <c:v>91.056116818066045</c:v>
                </c:pt>
                <c:pt idx="24">
                  <c:v>90.639061040835387</c:v>
                </c:pt>
                <c:pt idx="25">
                  <c:v>90.37694201545122</c:v>
                </c:pt>
                <c:pt idx="26">
                  <c:v>90.48412428898888</c:v>
                </c:pt>
                <c:pt idx="27">
                  <c:v>90.502164869683327</c:v>
                </c:pt>
                <c:pt idx="28">
                  <c:v>90.07343577553273</c:v>
                </c:pt>
                <c:pt idx="29">
                  <c:v>89.844214279650231</c:v>
                </c:pt>
                <c:pt idx="30">
                  <c:v>89.665930893963832</c:v>
                </c:pt>
                <c:pt idx="31">
                  <c:v>89.345445283979956</c:v>
                </c:pt>
                <c:pt idx="32">
                  <c:v>88.720392223448499</c:v>
                </c:pt>
                <c:pt idx="33">
                  <c:v>88.133542745564128</c:v>
                </c:pt>
                <c:pt idx="34">
                  <c:v>87.488326683080032</c:v>
                </c:pt>
                <c:pt idx="35">
                  <c:v>86.777315561592658</c:v>
                </c:pt>
                <c:pt idx="36">
                  <c:v>86.532175906273864</c:v>
                </c:pt>
                <c:pt idx="37">
                  <c:v>86.655276339247806</c:v>
                </c:pt>
                <c:pt idx="38">
                  <c:v>87.237880974615834</c:v>
                </c:pt>
                <c:pt idx="39">
                  <c:v>87.935096357925119</c:v>
                </c:pt>
                <c:pt idx="40">
                  <c:v>88.373376347737505</c:v>
                </c:pt>
                <c:pt idx="41">
                  <c:v>88.187664487647524</c:v>
                </c:pt>
                <c:pt idx="42">
                  <c:v>87.958442991765025</c:v>
                </c:pt>
                <c:pt idx="43">
                  <c:v>87.589141692843214</c:v>
                </c:pt>
                <c:pt idx="44">
                  <c:v>87.103107224721967</c:v>
                </c:pt>
                <c:pt idx="45">
                  <c:v>86.59584854401902</c:v>
                </c:pt>
                <c:pt idx="46">
                  <c:v>85.929408268953225</c:v>
                </c:pt>
                <c:pt idx="47">
                  <c:v>85.410476271330339</c:v>
                </c:pt>
                <c:pt idx="48">
                  <c:v>85.179132354189676</c:v>
                </c:pt>
                <c:pt idx="49">
                  <c:v>84.961584175227117</c:v>
                </c:pt>
                <c:pt idx="50">
                  <c:v>85.138806350284412</c:v>
                </c:pt>
                <c:pt idx="51">
                  <c:v>85.185499617964197</c:v>
                </c:pt>
                <c:pt idx="52">
                  <c:v>84.731301468715529</c:v>
                </c:pt>
                <c:pt idx="53">
                  <c:v>84.633670090839644</c:v>
                </c:pt>
                <c:pt idx="54">
                  <c:v>84.201757364801779</c:v>
                </c:pt>
                <c:pt idx="55">
                  <c:v>83.897189914254199</c:v>
                </c:pt>
                <c:pt idx="56">
                  <c:v>83.727396213600485</c:v>
                </c:pt>
                <c:pt idx="57">
                  <c:v>83.100220731810865</c:v>
                </c:pt>
                <c:pt idx="58">
                  <c:v>82.482596145683004</c:v>
                </c:pt>
                <c:pt idx="59">
                  <c:v>81.841624925715266</c:v>
                </c:pt>
                <c:pt idx="60">
                  <c:v>81.71534086085407</c:v>
                </c:pt>
                <c:pt idx="61">
                  <c:v>81.45852788861535</c:v>
                </c:pt>
                <c:pt idx="62">
                  <c:v>81.348161983190437</c:v>
                </c:pt>
                <c:pt idx="63">
                  <c:v>81.375753459546672</c:v>
                </c:pt>
                <c:pt idx="64">
                  <c:v>80.864249936327383</c:v>
                </c:pt>
                <c:pt idx="65">
                  <c:v>80.722047712029905</c:v>
                </c:pt>
                <c:pt idx="66">
                  <c:v>80.422786314627757</c:v>
                </c:pt>
                <c:pt idx="67">
                  <c:v>80.135198234145534</c:v>
                </c:pt>
                <c:pt idx="68">
                  <c:v>79.888997368197664</c:v>
                </c:pt>
                <c:pt idx="69">
                  <c:v>79.328678156040425</c:v>
                </c:pt>
                <c:pt idx="70">
                  <c:v>78.655870617200108</c:v>
                </c:pt>
                <c:pt idx="71">
                  <c:v>78.054164190508544</c:v>
                </c:pt>
                <c:pt idx="72">
                  <c:v>78.156040410900758</c:v>
                </c:pt>
                <c:pt idx="73">
                  <c:v>77.919390440614663</c:v>
                </c:pt>
                <c:pt idx="74">
                  <c:v>77.98518549961797</c:v>
                </c:pt>
                <c:pt idx="75">
                  <c:v>78.008532133457862</c:v>
                </c:pt>
                <c:pt idx="76">
                  <c:v>77.535232192885658</c:v>
                </c:pt>
                <c:pt idx="77">
                  <c:v>77.360132439086513</c:v>
                </c:pt>
                <c:pt idx="78">
                  <c:v>77.387723915442749</c:v>
                </c:pt>
                <c:pt idx="79">
                  <c:v>77.10013583496054</c:v>
                </c:pt>
                <c:pt idx="80">
                  <c:v>76.697937006537074</c:v>
                </c:pt>
              </c:numCache>
            </c:numRef>
          </c:val>
          <c:smooth val="0"/>
        </c:ser>
        <c:ser>
          <c:idx val="1"/>
          <c:order val="1"/>
          <c:tx>
            <c:v>RYGEKS MMT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Sheet2!$C$2:$C$82</c:f>
              <c:numCache>
                <c:formatCode>General</c:formatCode>
                <c:ptCount val="81"/>
                <c:pt idx="0">
                  <c:v>100</c:v>
                </c:pt>
                <c:pt idx="1">
                  <c:v>99.567323967501693</c:v>
                </c:pt>
                <c:pt idx="2">
                  <c:v>99.71648612051456</c:v>
                </c:pt>
                <c:pt idx="3">
                  <c:v>98.97702268111037</c:v>
                </c:pt>
                <c:pt idx="4">
                  <c:v>98.559157075152328</c:v>
                </c:pt>
                <c:pt idx="5">
                  <c:v>99.125126946513191</c:v>
                </c:pt>
                <c:pt idx="6">
                  <c:v>97.881051117129317</c:v>
                </c:pt>
                <c:pt idx="7">
                  <c:v>95.788549424509128</c:v>
                </c:pt>
                <c:pt idx="8">
                  <c:v>94.540242044685172</c:v>
                </c:pt>
                <c:pt idx="9">
                  <c:v>93.803952268111033</c:v>
                </c:pt>
                <c:pt idx="10">
                  <c:v>92.541892349356786</c:v>
                </c:pt>
                <c:pt idx="11">
                  <c:v>90.893703452945147</c:v>
                </c:pt>
                <c:pt idx="12">
                  <c:v>90.517095463777906</c:v>
                </c:pt>
                <c:pt idx="13">
                  <c:v>90.796377792823293</c:v>
                </c:pt>
                <c:pt idx="14">
                  <c:v>90.356296547054853</c:v>
                </c:pt>
                <c:pt idx="15">
                  <c:v>91.079891672308733</c:v>
                </c:pt>
                <c:pt idx="16">
                  <c:v>90.693762694651312</c:v>
                </c:pt>
                <c:pt idx="17">
                  <c:v>90.454680094786724</c:v>
                </c:pt>
                <c:pt idx="18">
                  <c:v>89.751184834123222</c:v>
                </c:pt>
                <c:pt idx="19">
                  <c:v>89.975457007447517</c:v>
                </c:pt>
                <c:pt idx="20">
                  <c:v>91.800313134732534</c:v>
                </c:pt>
                <c:pt idx="21">
                  <c:v>90.876777251184791</c:v>
                </c:pt>
                <c:pt idx="22">
                  <c:v>90.590089708869286</c:v>
                </c:pt>
                <c:pt idx="23">
                  <c:v>90.018830399458324</c:v>
                </c:pt>
                <c:pt idx="24">
                  <c:v>89.292061611374379</c:v>
                </c:pt>
                <c:pt idx="25">
                  <c:v>88.867848679756221</c:v>
                </c:pt>
                <c:pt idx="26">
                  <c:v>88.844575152335779</c:v>
                </c:pt>
                <c:pt idx="27">
                  <c:v>89.003258293838826</c:v>
                </c:pt>
                <c:pt idx="28">
                  <c:v>88.647808056872009</c:v>
                </c:pt>
                <c:pt idx="29">
                  <c:v>88.370641503046684</c:v>
                </c:pt>
                <c:pt idx="30">
                  <c:v>88.206668923493538</c:v>
                </c:pt>
                <c:pt idx="31">
                  <c:v>87.914691943127934</c:v>
                </c:pt>
                <c:pt idx="32">
                  <c:v>87.303232904536188</c:v>
                </c:pt>
                <c:pt idx="33">
                  <c:v>86.697063303994554</c:v>
                </c:pt>
                <c:pt idx="34">
                  <c:v>86.169177386594413</c:v>
                </c:pt>
                <c:pt idx="35">
                  <c:v>85.41596140825996</c:v>
                </c:pt>
                <c:pt idx="36">
                  <c:v>85.279493906567325</c:v>
                </c:pt>
                <c:pt idx="37">
                  <c:v>85.49530297901147</c:v>
                </c:pt>
                <c:pt idx="38">
                  <c:v>86.042230873391972</c:v>
                </c:pt>
                <c:pt idx="39">
                  <c:v>86.753131347325606</c:v>
                </c:pt>
                <c:pt idx="40">
                  <c:v>87.183691604603879</c:v>
                </c:pt>
                <c:pt idx="41">
                  <c:v>87.023950575490815</c:v>
                </c:pt>
                <c:pt idx="42">
                  <c:v>86.812373053486752</c:v>
                </c:pt>
                <c:pt idx="43">
                  <c:v>86.40508632362895</c:v>
                </c:pt>
                <c:pt idx="44">
                  <c:v>85.888837169939023</c:v>
                </c:pt>
                <c:pt idx="45">
                  <c:v>85.299593771157717</c:v>
                </c:pt>
                <c:pt idx="46">
                  <c:v>84.692366283006052</c:v>
                </c:pt>
                <c:pt idx="47">
                  <c:v>84.136975287745386</c:v>
                </c:pt>
                <c:pt idx="48">
                  <c:v>83.864040284360144</c:v>
                </c:pt>
                <c:pt idx="49">
                  <c:v>83.413380162491492</c:v>
                </c:pt>
                <c:pt idx="50">
                  <c:v>83.566773865944441</c:v>
                </c:pt>
                <c:pt idx="51">
                  <c:v>83.772004062288389</c:v>
                </c:pt>
                <c:pt idx="52">
                  <c:v>83.283259986459001</c:v>
                </c:pt>
                <c:pt idx="53">
                  <c:v>83.118229519295824</c:v>
                </c:pt>
                <c:pt idx="54">
                  <c:v>82.665453622207139</c:v>
                </c:pt>
                <c:pt idx="55">
                  <c:v>82.335392687880798</c:v>
                </c:pt>
                <c:pt idx="56">
                  <c:v>82.190462085308013</c:v>
                </c:pt>
                <c:pt idx="57">
                  <c:v>81.637186865267395</c:v>
                </c:pt>
                <c:pt idx="58">
                  <c:v>81.157963777928188</c:v>
                </c:pt>
                <c:pt idx="59">
                  <c:v>80.655467163168552</c:v>
                </c:pt>
                <c:pt idx="60">
                  <c:v>80.481973595125226</c:v>
                </c:pt>
                <c:pt idx="61">
                  <c:v>80.163549424509114</c:v>
                </c:pt>
                <c:pt idx="62">
                  <c:v>80.035545023696656</c:v>
                </c:pt>
                <c:pt idx="63">
                  <c:v>80.038718686526707</c:v>
                </c:pt>
                <c:pt idx="64">
                  <c:v>79.63037406905886</c:v>
                </c:pt>
                <c:pt idx="65">
                  <c:v>79.478038253215942</c:v>
                </c:pt>
                <c:pt idx="66">
                  <c:v>79.199813811780587</c:v>
                </c:pt>
                <c:pt idx="67">
                  <c:v>78.954383886255869</c:v>
                </c:pt>
                <c:pt idx="68">
                  <c:v>78.790411306702723</c:v>
                </c:pt>
                <c:pt idx="69">
                  <c:v>78.242425524712203</c:v>
                </c:pt>
                <c:pt idx="70">
                  <c:v>77.766376100203061</c:v>
                </c:pt>
                <c:pt idx="71">
                  <c:v>77.209927217332378</c:v>
                </c:pt>
                <c:pt idx="72">
                  <c:v>77.368610358835426</c:v>
                </c:pt>
                <c:pt idx="73">
                  <c:v>77.082980704129938</c:v>
                </c:pt>
                <c:pt idx="74">
                  <c:v>77.109427894380445</c:v>
                </c:pt>
                <c:pt idx="75">
                  <c:v>77.218390318212542</c:v>
                </c:pt>
                <c:pt idx="76">
                  <c:v>76.802640487474562</c:v>
                </c:pt>
                <c:pt idx="77">
                  <c:v>76.665115098171924</c:v>
                </c:pt>
                <c:pt idx="78">
                  <c:v>76.71800947867294</c:v>
                </c:pt>
                <c:pt idx="79">
                  <c:v>76.474695328368284</c:v>
                </c:pt>
                <c:pt idx="80">
                  <c:v>76.056829722410257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06752"/>
        <c:axId val="142200880"/>
      </c:lineChart>
      <c:dateAx>
        <c:axId val="2335067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00880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142200880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31627296587914"/>
          <c:y val="7.9453193350831147E-2"/>
          <c:w val="0.32512817147856515"/>
          <c:h val="0.3410936132983377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CPI</c:v>
          </c:tx>
          <c:spPr>
            <a:ln w="508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Sheet2!$A$2:$A$100</c:f>
              <c:numCache>
                <c:formatCode>m/d/yyyy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Sheet2!$F$2:$F$100</c:f>
              <c:numCache>
                <c:formatCode>General</c:formatCode>
                <c:ptCount val="99"/>
                <c:pt idx="0">
                  <c:v>100</c:v>
                </c:pt>
                <c:pt idx="1">
                  <c:v>99.808870446138528</c:v>
                </c:pt>
                <c:pt idx="2">
                  <c:v>99.727476871870536</c:v>
                </c:pt>
                <c:pt idx="3">
                  <c:v>99.534893861325699</c:v>
                </c:pt>
                <c:pt idx="4">
                  <c:v>99.049439329084379</c:v>
                </c:pt>
                <c:pt idx="5">
                  <c:v>98.704243366787054</c:v>
                </c:pt>
                <c:pt idx="6">
                  <c:v>98.40991838840722</c:v>
                </c:pt>
                <c:pt idx="7">
                  <c:v>98.256578708313043</c:v>
                </c:pt>
                <c:pt idx="8">
                  <c:v>98.055274957668061</c:v>
                </c:pt>
                <c:pt idx="9">
                  <c:v>98.35832067614804</c:v>
                </c:pt>
                <c:pt idx="10">
                  <c:v>99.016736553708853</c:v>
                </c:pt>
                <c:pt idx="11">
                  <c:v>99.317602087163792</c:v>
                </c:pt>
                <c:pt idx="12">
                  <c:v>99.436058806857403</c:v>
                </c:pt>
                <c:pt idx="13">
                  <c:v>99.037811675617533</c:v>
                </c:pt>
                <c:pt idx="14">
                  <c:v>98.636657631010948</c:v>
                </c:pt>
                <c:pt idx="15">
                  <c:v>98.235503586404363</c:v>
                </c:pt>
                <c:pt idx="16">
                  <c:v>97.867779045514993</c:v>
                </c:pt>
                <c:pt idx="17">
                  <c:v>97.756589609238148</c:v>
                </c:pt>
                <c:pt idx="18">
                  <c:v>97.670108936578387</c:v>
                </c:pt>
                <c:pt idx="19">
                  <c:v>96.948467693291533</c:v>
                </c:pt>
                <c:pt idx="20">
                  <c:v>96.218105709904549</c:v>
                </c:pt>
                <c:pt idx="21">
                  <c:v>96.119997383777942</c:v>
                </c:pt>
                <c:pt idx="22">
                  <c:v>96.189036576237399</c:v>
                </c:pt>
                <c:pt idx="23">
                  <c:v>96.151973430811779</c:v>
                </c:pt>
                <c:pt idx="24">
                  <c:v>96.853266280531628</c:v>
                </c:pt>
                <c:pt idx="25">
                  <c:v>97.516769256484196</c:v>
                </c:pt>
                <c:pt idx="26">
                  <c:v>97.82562880169759</c:v>
                </c:pt>
                <c:pt idx="27">
                  <c:v>98.008764343800607</c:v>
                </c:pt>
                <c:pt idx="28">
                  <c:v>98.226056117962514</c:v>
                </c:pt>
                <c:pt idx="29">
                  <c:v>98.630843804277475</c:v>
                </c:pt>
                <c:pt idx="30">
                  <c:v>98.875024527081493</c:v>
                </c:pt>
                <c:pt idx="31">
                  <c:v>97.439736052266269</c:v>
                </c:pt>
                <c:pt idx="32">
                  <c:v>97.800193309738845</c:v>
                </c:pt>
                <c:pt idx="33">
                  <c:v>99.756546005537629</c:v>
                </c:pt>
                <c:pt idx="34">
                  <c:v>100.89242240358126</c:v>
                </c:pt>
                <c:pt idx="35">
                  <c:v>100.91131734046492</c:v>
                </c:pt>
                <c:pt idx="36">
                  <c:v>100.82847030951355</c:v>
                </c:pt>
                <c:pt idx="37">
                  <c:v>100.90695697041484</c:v>
                </c:pt>
                <c:pt idx="38">
                  <c:v>100.72454815665351</c:v>
                </c:pt>
                <c:pt idx="39">
                  <c:v>100.41496188309843</c:v>
                </c:pt>
                <c:pt idx="40">
                  <c:v>100.10682906622669</c:v>
                </c:pt>
                <c:pt idx="41">
                  <c:v>99.927327165832068</c:v>
                </c:pt>
                <c:pt idx="42">
                  <c:v>99.796516064329936</c:v>
                </c:pt>
                <c:pt idx="43">
                  <c:v>99.648263482627499</c:v>
                </c:pt>
                <c:pt idx="44">
                  <c:v>99.82703865468045</c:v>
                </c:pt>
                <c:pt idx="45">
                  <c:v>100.17877517205288</c:v>
                </c:pt>
                <c:pt idx="46">
                  <c:v>100.44984484349901</c:v>
                </c:pt>
                <c:pt idx="47">
                  <c:v>100.70056612137813</c:v>
                </c:pt>
                <c:pt idx="48">
                  <c:v>100.96073486769907</c:v>
                </c:pt>
                <c:pt idx="49">
                  <c:v>101.85679091298877</c:v>
                </c:pt>
                <c:pt idx="50">
                  <c:v>102.36695420884716</c:v>
                </c:pt>
                <c:pt idx="51">
                  <c:v>102.80444467053766</c:v>
                </c:pt>
                <c:pt idx="52">
                  <c:v>103.55442831914999</c:v>
                </c:pt>
                <c:pt idx="53">
                  <c:v>103.96139619049001</c:v>
                </c:pt>
                <c:pt idx="54">
                  <c:v>103.74991824306153</c:v>
                </c:pt>
                <c:pt idx="55">
                  <c:v>103.43306468608965</c:v>
                </c:pt>
                <c:pt idx="56">
                  <c:v>103.43815178448141</c:v>
                </c:pt>
                <c:pt idx="57">
                  <c:v>103.5842241811588</c:v>
                </c:pt>
                <c:pt idx="58">
                  <c:v>103.7302965778362</c:v>
                </c:pt>
                <c:pt idx="59">
                  <c:v>103.88799662798047</c:v>
                </c:pt>
                <c:pt idx="60">
                  <c:v>104.24045987369459</c:v>
                </c:pt>
                <c:pt idx="61">
                  <c:v>104.88579464110518</c:v>
                </c:pt>
                <c:pt idx="62">
                  <c:v>104.90323612130547</c:v>
                </c:pt>
                <c:pt idx="63">
                  <c:v>105.02823339607419</c:v>
                </c:pt>
                <c:pt idx="64">
                  <c:v>104.94029926673109</c:v>
                </c:pt>
                <c:pt idx="65">
                  <c:v>104.915590503114</c:v>
                </c:pt>
                <c:pt idx="66">
                  <c:v>104.61472496965908</c:v>
                </c:pt>
                <c:pt idx="67">
                  <c:v>104.46647238795664</c:v>
                </c:pt>
                <c:pt idx="68">
                  <c:v>104.44903090775635</c:v>
                </c:pt>
                <c:pt idx="69">
                  <c:v>104.65687521347644</c:v>
                </c:pt>
                <c:pt idx="70">
                  <c:v>105.20264819807707</c:v>
                </c:pt>
                <c:pt idx="71">
                  <c:v>105.50714737324041</c:v>
                </c:pt>
                <c:pt idx="72">
                  <c:v>106.00858992899865</c:v>
                </c:pt>
                <c:pt idx="73">
                  <c:v>106.04783325944929</c:v>
                </c:pt>
                <c:pt idx="74">
                  <c:v>106.09434387331672</c:v>
                </c:pt>
                <c:pt idx="75">
                  <c:v>106.23896281331075</c:v>
                </c:pt>
                <c:pt idx="76">
                  <c:v>106.06963510969966</c:v>
                </c:pt>
                <c:pt idx="77">
                  <c:v>106.15756923904276</c:v>
                </c:pt>
                <c:pt idx="78">
                  <c:v>105.90321431945524</c:v>
                </c:pt>
                <c:pt idx="79">
                  <c:v>105.60525569936702</c:v>
                </c:pt>
                <c:pt idx="80">
                  <c:v>105.70772439554371</c:v>
                </c:pt>
                <c:pt idx="81">
                  <c:v>105.73025297413574</c:v>
                </c:pt>
                <c:pt idx="82">
                  <c:v>105.84289586709592</c:v>
                </c:pt>
                <c:pt idx="83">
                  <c:v>105.93228345312238</c:v>
                </c:pt>
                <c:pt idx="84">
                  <c:v>106.01513048407374</c:v>
                </c:pt>
                <c:pt idx="85">
                  <c:v>106.40829051692185</c:v>
                </c:pt>
                <c:pt idx="86">
                  <c:v>106.35523934797932</c:v>
                </c:pt>
                <c:pt idx="87">
                  <c:v>106.62848920445046</c:v>
                </c:pt>
                <c:pt idx="88">
                  <c:v>106.61686155098361</c:v>
                </c:pt>
                <c:pt idx="89">
                  <c:v>106.15102868396764</c:v>
                </c:pt>
                <c:pt idx="90">
                  <c:v>106.16483652245955</c:v>
                </c:pt>
                <c:pt idx="91">
                  <c:v>106.010043385682</c:v>
                </c:pt>
                <c:pt idx="92">
                  <c:v>106.01513048407375</c:v>
                </c:pt>
                <c:pt idx="93">
                  <c:v>106.32471675762885</c:v>
                </c:pt>
                <c:pt idx="94">
                  <c:v>106.45189421742258</c:v>
                </c:pt>
                <c:pt idx="95">
                  <c:v>106.48314353611477</c:v>
                </c:pt>
                <c:pt idx="96">
                  <c:v>106.50785229973182</c:v>
                </c:pt>
                <c:pt idx="97">
                  <c:v>107.07978750463288</c:v>
                </c:pt>
                <c:pt idx="98">
                  <c:v>107.24620829487729</c:v>
                </c:pt>
              </c:numCache>
            </c:numRef>
          </c:val>
          <c:smooth val="0"/>
        </c:ser>
        <c:ser>
          <c:idx val="0"/>
          <c:order val="1"/>
          <c:tx>
            <c:v>CPI: Strict Matched Model</c:v>
          </c:tx>
          <c:spPr>
            <a:ln w="508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Sheet2!$A$2:$A$100</c:f>
              <c:numCache>
                <c:formatCode>m/d/yyyy</c:formatCode>
                <c:ptCount val="9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</c:numCache>
            </c:numRef>
          </c:cat>
          <c:val>
            <c:numRef>
              <c:f>Sheet2!$C$2:$C$100</c:f>
              <c:numCache>
                <c:formatCode>General</c:formatCode>
                <c:ptCount val="99"/>
                <c:pt idx="0">
                  <c:v>100</c:v>
                </c:pt>
                <c:pt idx="1">
                  <c:v>99.668480913972616</c:v>
                </c:pt>
                <c:pt idx="2">
                  <c:v>99.301988385902774</c:v>
                </c:pt>
                <c:pt idx="3">
                  <c:v>99.003256901790195</c:v>
                </c:pt>
                <c:pt idx="4">
                  <c:v>98.477926657777573</c:v>
                </c:pt>
                <c:pt idx="5">
                  <c:v>98.093947408686518</c:v>
                </c:pt>
                <c:pt idx="6">
                  <c:v>97.749313281893208</c:v>
                </c:pt>
                <c:pt idx="7">
                  <c:v>97.464425451922423</c:v>
                </c:pt>
                <c:pt idx="8">
                  <c:v>96.978440330207562</c:v>
                </c:pt>
                <c:pt idx="9">
                  <c:v>96.727068715527452</c:v>
                </c:pt>
                <c:pt idx="10">
                  <c:v>96.950753021923958</c:v>
                </c:pt>
                <c:pt idx="11">
                  <c:v>96.789729465853512</c:v>
                </c:pt>
                <c:pt idx="12">
                  <c:v>96.616319482393038</c:v>
                </c:pt>
                <c:pt idx="13">
                  <c:v>96.107747346025747</c:v>
                </c:pt>
                <c:pt idx="14">
                  <c:v>95.633420038325028</c:v>
                </c:pt>
                <c:pt idx="15">
                  <c:v>95.158364117248439</c:v>
                </c:pt>
                <c:pt idx="16">
                  <c:v>94.633033873235817</c:v>
                </c:pt>
                <c:pt idx="17">
                  <c:v>94.505526532456045</c:v>
                </c:pt>
                <c:pt idx="18">
                  <c:v>94.360532470655073</c:v>
                </c:pt>
                <c:pt idx="19">
                  <c:v>93.59111674572118</c:v>
                </c:pt>
                <c:pt idx="20">
                  <c:v>92.698565360262847</c:v>
                </c:pt>
                <c:pt idx="21">
                  <c:v>92.315314724547676</c:v>
                </c:pt>
                <c:pt idx="22">
                  <c:v>92.016583240435097</c:v>
                </c:pt>
                <c:pt idx="23">
                  <c:v>91.522583371585498</c:v>
                </c:pt>
                <c:pt idx="24">
                  <c:v>91.763754399003219</c:v>
                </c:pt>
                <c:pt idx="25">
                  <c:v>91.891261739782976</c:v>
                </c:pt>
                <c:pt idx="26">
                  <c:v>91.883975606024151</c:v>
                </c:pt>
                <c:pt idx="27">
                  <c:v>91.806742588180398</c:v>
                </c:pt>
                <c:pt idx="28">
                  <c:v>91.854102457612882</c:v>
                </c:pt>
                <c:pt idx="29">
                  <c:v>91.960480010492006</c:v>
                </c:pt>
                <c:pt idx="30">
                  <c:v>92.069772016874651</c:v>
                </c:pt>
                <c:pt idx="31">
                  <c:v>90.627117532623629</c:v>
                </c:pt>
                <c:pt idx="32">
                  <c:v>90.527297500127474</c:v>
                </c:pt>
                <c:pt idx="33">
                  <c:v>91.871589178634096</c:v>
                </c:pt>
                <c:pt idx="34">
                  <c:v>92.417320597171482</c:v>
                </c:pt>
                <c:pt idx="35">
                  <c:v>92.171049276122559</c:v>
                </c:pt>
                <c:pt idx="36">
                  <c:v>91.781241120024433</c:v>
                </c:pt>
                <c:pt idx="37">
                  <c:v>91.713480076067185</c:v>
                </c:pt>
                <c:pt idx="38">
                  <c:v>91.398719097685145</c:v>
                </c:pt>
                <c:pt idx="39">
                  <c:v>91.051899130764184</c:v>
                </c:pt>
                <c:pt idx="40">
                  <c:v>90.727666178495653</c:v>
                </c:pt>
                <c:pt idx="41">
                  <c:v>90.446421415404302</c:v>
                </c:pt>
                <c:pt idx="42">
                  <c:v>90.168091105816472</c:v>
                </c:pt>
                <c:pt idx="43">
                  <c:v>89.983023308341856</c:v>
                </c:pt>
                <c:pt idx="44">
                  <c:v>90.066813846568564</c:v>
                </c:pt>
                <c:pt idx="45">
                  <c:v>90.063899393065014</c:v>
                </c:pt>
                <c:pt idx="46">
                  <c:v>90.006338936370156</c:v>
                </c:pt>
                <c:pt idx="47">
                  <c:v>89.854058740810316</c:v>
                </c:pt>
                <c:pt idx="48">
                  <c:v>89.741852280924121</c:v>
                </c:pt>
                <c:pt idx="49">
                  <c:v>90.058070486057929</c:v>
                </c:pt>
                <c:pt idx="50">
                  <c:v>90.230751856142518</c:v>
                </c:pt>
                <c:pt idx="51">
                  <c:v>90.57101430268051</c:v>
                </c:pt>
                <c:pt idx="52">
                  <c:v>91.150990549884455</c:v>
                </c:pt>
                <c:pt idx="53">
                  <c:v>91.42567779259285</c:v>
                </c:pt>
                <c:pt idx="54">
                  <c:v>91.216565753714036</c:v>
                </c:pt>
                <c:pt idx="55">
                  <c:v>90.852259065771861</c:v>
                </c:pt>
                <c:pt idx="56">
                  <c:v>90.648247320524248</c:v>
                </c:pt>
                <c:pt idx="57">
                  <c:v>90.506896325602682</c:v>
                </c:pt>
                <c:pt idx="58">
                  <c:v>90.241681056780777</c:v>
                </c:pt>
                <c:pt idx="59">
                  <c:v>90.022368430639588</c:v>
                </c:pt>
                <c:pt idx="60">
                  <c:v>90.018725363760169</c:v>
                </c:pt>
                <c:pt idx="61">
                  <c:v>90.107616195618064</c:v>
                </c:pt>
                <c:pt idx="62">
                  <c:v>89.958250453561774</c:v>
                </c:pt>
                <c:pt idx="63">
                  <c:v>89.953878773306471</c:v>
                </c:pt>
                <c:pt idx="64">
                  <c:v>89.766625135704189</c:v>
                </c:pt>
                <c:pt idx="65">
                  <c:v>89.701778545250477</c:v>
                </c:pt>
                <c:pt idx="66">
                  <c:v>89.407418741393201</c:v>
                </c:pt>
                <c:pt idx="67">
                  <c:v>89.185191661748476</c:v>
                </c:pt>
                <c:pt idx="68">
                  <c:v>88.936005887196018</c:v>
                </c:pt>
                <c:pt idx="69">
                  <c:v>88.74875224959375</c:v>
                </c:pt>
                <c:pt idx="70">
                  <c:v>88.584085626643883</c:v>
                </c:pt>
                <c:pt idx="71">
                  <c:v>88.495923408161872</c:v>
                </c:pt>
                <c:pt idx="72">
                  <c:v>88.43107681770816</c:v>
                </c:pt>
                <c:pt idx="73">
                  <c:v>88.206663897935783</c:v>
                </c:pt>
                <c:pt idx="74">
                  <c:v>87.998280472432867</c:v>
                </c:pt>
                <c:pt idx="75">
                  <c:v>87.878059265411949</c:v>
                </c:pt>
                <c:pt idx="76">
                  <c:v>87.743994404249236</c:v>
                </c:pt>
                <c:pt idx="77">
                  <c:v>87.562569673654039</c:v>
                </c:pt>
                <c:pt idx="78">
                  <c:v>87.305369151966858</c:v>
                </c:pt>
                <c:pt idx="79">
                  <c:v>86.989879560208934</c:v>
                </c:pt>
                <c:pt idx="80">
                  <c:v>86.86018637930151</c:v>
                </c:pt>
                <c:pt idx="81">
                  <c:v>86.471835449955165</c:v>
                </c:pt>
                <c:pt idx="82">
                  <c:v>86.374201257586662</c:v>
                </c:pt>
                <c:pt idx="83">
                  <c:v>86.227749969033894</c:v>
                </c:pt>
                <c:pt idx="84">
                  <c:v>86.12137241615477</c:v>
                </c:pt>
                <c:pt idx="85">
                  <c:v>86.180390099601397</c:v>
                </c:pt>
                <c:pt idx="86">
                  <c:v>85.950148272821949</c:v>
                </c:pt>
                <c:pt idx="87">
                  <c:v>85.934118778552488</c:v>
                </c:pt>
                <c:pt idx="88">
                  <c:v>85.789124716751502</c:v>
                </c:pt>
                <c:pt idx="89">
                  <c:v>85.436475842823469</c:v>
                </c:pt>
                <c:pt idx="90">
                  <c:v>85.36288589185915</c:v>
                </c:pt>
                <c:pt idx="91">
                  <c:v>85.009508404555234</c:v>
                </c:pt>
                <c:pt idx="92">
                  <c:v>85.636844521191662</c:v>
                </c:pt>
                <c:pt idx="93">
                  <c:v>85.527552514809003</c:v>
                </c:pt>
                <c:pt idx="94">
                  <c:v>85.258694179107678</c:v>
                </c:pt>
                <c:pt idx="95">
                  <c:v>85.110785663803156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45600"/>
        <c:axId val="140946160"/>
      </c:lineChart>
      <c:dateAx>
        <c:axId val="1409456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46160"/>
        <c:crosses val="autoZero"/>
        <c:auto val="1"/>
        <c:lblOffset val="100"/>
        <c:baseTimeUnit val="months"/>
        <c:majorUnit val="12"/>
        <c:majorTimeUnit val="months"/>
      </c:dateAx>
      <c:valAx>
        <c:axId val="140946160"/>
        <c:scaling>
          <c:orientation val="minMax"/>
          <c:max val="110"/>
          <c:min val="8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Combo24!$E$1</c:f>
              <c:strCache>
                <c:ptCount val="1"/>
                <c:pt idx="0">
                  <c:v>% of Expenditure by Age</c:v>
                </c:pt>
              </c:strCache>
            </c:strRef>
          </c:tx>
          <c:spPr>
            <a:ln w="28575" cap="rnd">
              <a:solidFill>
                <a:srgbClr val="3E3F67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3E3F67"/>
                </a:solidFill>
                <a:prstDash val="sysDot"/>
                <a:round/>
              </a:ln>
              <a:effectLst/>
            </c:spPr>
          </c:dPt>
          <c:cat>
            <c:strRef>
              <c:f>Combo24!$A$2:$A$27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25+</c:v>
                </c:pt>
              </c:strCache>
            </c:strRef>
          </c:cat>
          <c:val>
            <c:numRef>
              <c:f>Combo24!$E$2:$E$27</c:f>
              <c:numCache>
                <c:formatCode>General</c:formatCode>
                <c:ptCount val="26"/>
                <c:pt idx="0">
                  <c:v>4.4368287697575517E-2</c:v>
                </c:pt>
                <c:pt idx="1">
                  <c:v>5.0902630453542881E-2</c:v>
                </c:pt>
                <c:pt idx="2">
                  <c:v>6.241841400599249E-2</c:v>
                </c:pt>
                <c:pt idx="3">
                  <c:v>6.8765330086200394E-2</c:v>
                </c:pt>
                <c:pt idx="4">
                  <c:v>7.1563009624489013E-2</c:v>
                </c:pt>
                <c:pt idx="5">
                  <c:v>7.3822019467094338E-2</c:v>
                </c:pt>
                <c:pt idx="6">
                  <c:v>7.5678295712974575E-2</c:v>
                </c:pt>
                <c:pt idx="7">
                  <c:v>7.6357062561727529E-2</c:v>
                </c:pt>
                <c:pt idx="8">
                  <c:v>7.5180924480200764E-2</c:v>
                </c:pt>
                <c:pt idx="9">
                  <c:v>7.265797678095437E-2</c:v>
                </c:pt>
                <c:pt idx="10">
                  <c:v>6.8082697654632401E-2</c:v>
                </c:pt>
                <c:pt idx="11">
                  <c:v>6.2019028532470488E-2</c:v>
                </c:pt>
                <c:pt idx="12">
                  <c:v>5.2475982709480916E-2</c:v>
                </c:pt>
                <c:pt idx="13">
                  <c:v>4.0571678923079578E-2</c:v>
                </c:pt>
                <c:pt idx="14">
                  <c:v>3.0177093935631092E-2</c:v>
                </c:pt>
                <c:pt idx="15">
                  <c:v>2.2669026923654041E-2</c:v>
                </c:pt>
                <c:pt idx="16">
                  <c:v>1.6335811791194574E-2</c:v>
                </c:pt>
                <c:pt idx="17">
                  <c:v>1.1710065161701772E-2</c:v>
                </c:pt>
                <c:pt idx="18">
                  <c:v>8.1952808111788438E-3</c:v>
                </c:pt>
                <c:pt idx="19">
                  <c:v>5.5345320967234365E-3</c:v>
                </c:pt>
                <c:pt idx="20">
                  <c:v>3.6549284991722569E-3</c:v>
                </c:pt>
                <c:pt idx="21">
                  <c:v>2.3539731493625446E-3</c:v>
                </c:pt>
                <c:pt idx="22">
                  <c:v>1.4982265092480559E-3</c:v>
                </c:pt>
                <c:pt idx="23">
                  <c:v>9.9490027370678917E-4</c:v>
                </c:pt>
                <c:pt idx="24">
                  <c:v>6.8832915540837747E-4</c:v>
                </c:pt>
                <c:pt idx="25">
                  <c:v>1.6615271332653296E-3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858816"/>
        <c:axId val="234857696"/>
      </c:lineChart>
      <c:catAx>
        <c:axId val="2348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57696"/>
        <c:crosses val="autoZero"/>
        <c:auto val="1"/>
        <c:lblAlgn val="ctr"/>
        <c:lblOffset val="100"/>
        <c:tickLblSkip val="3"/>
        <c:tickMarkSkip val="6"/>
        <c:noMultiLvlLbl val="0"/>
      </c:catAx>
      <c:valAx>
        <c:axId val="234857696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58816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Combo24!$E$1</c:f>
              <c:strCache>
                <c:ptCount val="1"/>
                <c:pt idx="0">
                  <c:v>% of Expenditure by Age</c:v>
                </c:pt>
              </c:strCache>
            </c:strRef>
          </c:tx>
          <c:spPr>
            <a:ln w="28575" cap="rnd">
              <a:solidFill>
                <a:srgbClr val="3E3F67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3E3F67"/>
                </a:solidFill>
                <a:prstDash val="sysDot"/>
                <a:round/>
              </a:ln>
              <a:effectLst/>
            </c:spPr>
          </c:dPt>
          <c:cat>
            <c:strRef>
              <c:f>Combo24!$A$2:$A$27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25+</c:v>
                </c:pt>
              </c:strCache>
            </c:strRef>
          </c:cat>
          <c:val>
            <c:numRef>
              <c:f>Combo24!$E$2:$E$27</c:f>
              <c:numCache>
                <c:formatCode>General</c:formatCode>
                <c:ptCount val="26"/>
                <c:pt idx="0">
                  <c:v>4.4368287697575517E-2</c:v>
                </c:pt>
                <c:pt idx="1">
                  <c:v>5.0902630453542881E-2</c:v>
                </c:pt>
                <c:pt idx="2">
                  <c:v>6.241841400599249E-2</c:v>
                </c:pt>
                <c:pt idx="3">
                  <c:v>6.8765330086200394E-2</c:v>
                </c:pt>
                <c:pt idx="4">
                  <c:v>7.1563009624489013E-2</c:v>
                </c:pt>
                <c:pt idx="5">
                  <c:v>7.3822019467094338E-2</c:v>
                </c:pt>
                <c:pt idx="6">
                  <c:v>7.5678295712974575E-2</c:v>
                </c:pt>
                <c:pt idx="7">
                  <c:v>7.6357062561727529E-2</c:v>
                </c:pt>
                <c:pt idx="8">
                  <c:v>7.5180924480200764E-2</c:v>
                </c:pt>
                <c:pt idx="9">
                  <c:v>7.265797678095437E-2</c:v>
                </c:pt>
                <c:pt idx="10">
                  <c:v>6.8082697654632401E-2</c:v>
                </c:pt>
                <c:pt idx="11">
                  <c:v>6.2019028532470488E-2</c:v>
                </c:pt>
                <c:pt idx="12">
                  <c:v>5.2475982709480916E-2</c:v>
                </c:pt>
                <c:pt idx="13">
                  <c:v>4.0571678923079578E-2</c:v>
                </c:pt>
                <c:pt idx="14">
                  <c:v>3.0177093935631092E-2</c:v>
                </c:pt>
                <c:pt idx="15">
                  <c:v>2.2669026923654041E-2</c:v>
                </c:pt>
                <c:pt idx="16">
                  <c:v>1.6335811791194574E-2</c:v>
                </c:pt>
                <c:pt idx="17">
                  <c:v>1.1710065161701772E-2</c:v>
                </c:pt>
                <c:pt idx="18">
                  <c:v>8.1952808111788438E-3</c:v>
                </c:pt>
                <c:pt idx="19">
                  <c:v>5.5345320967234365E-3</c:v>
                </c:pt>
                <c:pt idx="20">
                  <c:v>3.6549284991722569E-3</c:v>
                </c:pt>
                <c:pt idx="21">
                  <c:v>2.3539731493625446E-3</c:v>
                </c:pt>
                <c:pt idx="22">
                  <c:v>1.4982265092480559E-3</c:v>
                </c:pt>
                <c:pt idx="23">
                  <c:v>9.9490027370678917E-4</c:v>
                </c:pt>
                <c:pt idx="24">
                  <c:v>6.8832915540837747E-4</c:v>
                </c:pt>
                <c:pt idx="25">
                  <c:v>1.6615271332653296E-3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859936"/>
        <c:axId val="234863296"/>
      </c:lineChart>
      <c:catAx>
        <c:axId val="2348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63296"/>
        <c:crosses val="autoZero"/>
        <c:auto val="1"/>
        <c:lblAlgn val="ctr"/>
        <c:lblOffset val="100"/>
        <c:tickLblSkip val="3"/>
        <c:tickMarkSkip val="6"/>
        <c:noMultiLvlLbl val="0"/>
      </c:catAx>
      <c:valAx>
        <c:axId val="234863296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59936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YOY (Tornqvist)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YOYindexes!$C$2:$C$89</c:f>
              <c:numCache>
                <c:formatCode>General</c:formatCode>
                <c:ptCount val="88"/>
                <c:pt idx="0">
                  <c:v>100</c:v>
                </c:pt>
                <c:pt idx="1">
                  <c:v>99.876999999999995</c:v>
                </c:pt>
                <c:pt idx="2">
                  <c:v>99.715999999999994</c:v>
                </c:pt>
                <c:pt idx="3">
                  <c:v>99.622</c:v>
                </c:pt>
                <c:pt idx="4">
                  <c:v>99.45</c:v>
                </c:pt>
                <c:pt idx="5">
                  <c:v>99.287000000000006</c:v>
                </c:pt>
                <c:pt idx="6">
                  <c:v>99.183999999999997</c:v>
                </c:pt>
                <c:pt idx="7">
                  <c:v>98.997</c:v>
                </c:pt>
                <c:pt idx="8">
                  <c:v>98.709000000000003</c:v>
                </c:pt>
                <c:pt idx="9">
                  <c:v>98.415999999999997</c:v>
                </c:pt>
                <c:pt idx="10">
                  <c:v>98.197999999999993</c:v>
                </c:pt>
                <c:pt idx="11">
                  <c:v>97.965000000000003</c:v>
                </c:pt>
                <c:pt idx="12">
                  <c:v>97.698999999999998</c:v>
                </c:pt>
                <c:pt idx="13">
                  <c:v>97.534000000000006</c:v>
                </c:pt>
                <c:pt idx="14">
                  <c:v>97.462000000000003</c:v>
                </c:pt>
                <c:pt idx="15">
                  <c:v>97.375</c:v>
                </c:pt>
                <c:pt idx="16">
                  <c:v>97.405000000000001</c:v>
                </c:pt>
                <c:pt idx="17">
                  <c:v>97.427999999999997</c:v>
                </c:pt>
                <c:pt idx="18">
                  <c:v>97.350999999999999</c:v>
                </c:pt>
                <c:pt idx="19">
                  <c:v>97.286000000000001</c:v>
                </c:pt>
                <c:pt idx="20">
                  <c:v>97.447000000000003</c:v>
                </c:pt>
                <c:pt idx="21">
                  <c:v>97.882000000000005</c:v>
                </c:pt>
                <c:pt idx="22">
                  <c:v>98.244</c:v>
                </c:pt>
                <c:pt idx="23">
                  <c:v>98.638999999999996</c:v>
                </c:pt>
                <c:pt idx="24">
                  <c:v>99.09</c:v>
                </c:pt>
                <c:pt idx="25">
                  <c:v>99.522000000000006</c:v>
                </c:pt>
                <c:pt idx="26">
                  <c:v>99.89</c:v>
                </c:pt>
                <c:pt idx="27">
                  <c:v>100.286</c:v>
                </c:pt>
                <c:pt idx="28">
                  <c:v>100.61199999999999</c:v>
                </c:pt>
                <c:pt idx="29">
                  <c:v>100.89700000000001</c:v>
                </c:pt>
                <c:pt idx="30">
                  <c:v>101.164</c:v>
                </c:pt>
                <c:pt idx="31">
                  <c:v>101.449</c:v>
                </c:pt>
                <c:pt idx="32">
                  <c:v>101.673</c:v>
                </c:pt>
                <c:pt idx="33">
                  <c:v>101.727</c:v>
                </c:pt>
                <c:pt idx="34">
                  <c:v>101.83799999999999</c:v>
                </c:pt>
                <c:pt idx="35">
                  <c:v>101.922</c:v>
                </c:pt>
                <c:pt idx="36">
                  <c:v>101.967</c:v>
                </c:pt>
                <c:pt idx="37">
                  <c:v>102.012</c:v>
                </c:pt>
                <c:pt idx="38">
                  <c:v>102.069</c:v>
                </c:pt>
                <c:pt idx="39">
                  <c:v>102.169</c:v>
                </c:pt>
                <c:pt idx="40">
                  <c:v>102.33</c:v>
                </c:pt>
                <c:pt idx="41">
                  <c:v>102.57899999999999</c:v>
                </c:pt>
                <c:pt idx="42">
                  <c:v>102.84</c:v>
                </c:pt>
                <c:pt idx="43">
                  <c:v>103.10899999999999</c:v>
                </c:pt>
                <c:pt idx="44">
                  <c:v>103.36799999999999</c:v>
                </c:pt>
                <c:pt idx="45">
                  <c:v>103.611</c:v>
                </c:pt>
                <c:pt idx="46">
                  <c:v>103.815</c:v>
                </c:pt>
                <c:pt idx="47">
                  <c:v>104.01900000000001</c:v>
                </c:pt>
                <c:pt idx="48">
                  <c:v>104.229</c:v>
                </c:pt>
                <c:pt idx="49">
                  <c:v>104.42100000000001</c:v>
                </c:pt>
                <c:pt idx="50">
                  <c:v>104.583</c:v>
                </c:pt>
                <c:pt idx="51">
                  <c:v>104.708</c:v>
                </c:pt>
                <c:pt idx="52">
                  <c:v>104.773</c:v>
                </c:pt>
                <c:pt idx="53">
                  <c:v>104.755</c:v>
                </c:pt>
                <c:pt idx="54">
                  <c:v>104.762</c:v>
                </c:pt>
                <c:pt idx="55">
                  <c:v>104.73699999999999</c:v>
                </c:pt>
                <c:pt idx="56">
                  <c:v>104.73399999999999</c:v>
                </c:pt>
                <c:pt idx="57">
                  <c:v>104.762</c:v>
                </c:pt>
                <c:pt idx="58">
                  <c:v>104.79300000000001</c:v>
                </c:pt>
                <c:pt idx="59">
                  <c:v>104.836</c:v>
                </c:pt>
                <c:pt idx="60">
                  <c:v>104.87</c:v>
                </c:pt>
                <c:pt idx="61">
                  <c:v>104.91500000000001</c:v>
                </c:pt>
                <c:pt idx="62">
                  <c:v>104.95699999999999</c:v>
                </c:pt>
                <c:pt idx="63">
                  <c:v>104.977</c:v>
                </c:pt>
                <c:pt idx="64">
                  <c:v>104.998</c:v>
                </c:pt>
                <c:pt idx="65">
                  <c:v>105.005</c:v>
                </c:pt>
                <c:pt idx="66">
                  <c:v>105.01300000000001</c:v>
                </c:pt>
                <c:pt idx="67">
                  <c:v>105.03100000000001</c:v>
                </c:pt>
                <c:pt idx="68">
                  <c:v>105.04600000000001</c:v>
                </c:pt>
                <c:pt idx="69">
                  <c:v>105.06699999999999</c:v>
                </c:pt>
                <c:pt idx="70">
                  <c:v>105.11799999999999</c:v>
                </c:pt>
                <c:pt idx="71">
                  <c:v>105.15300000000001</c:v>
                </c:pt>
                <c:pt idx="72">
                  <c:v>105.19499999999999</c:v>
                </c:pt>
                <c:pt idx="73">
                  <c:v>105.24299999999999</c:v>
                </c:pt>
                <c:pt idx="74">
                  <c:v>105.285</c:v>
                </c:pt>
                <c:pt idx="75">
                  <c:v>105.34099999999999</c:v>
                </c:pt>
                <c:pt idx="76">
                  <c:v>105.38500000000001</c:v>
                </c:pt>
                <c:pt idx="77">
                  <c:v>105.429</c:v>
                </c:pt>
                <c:pt idx="78">
                  <c:v>105.46899999999999</c:v>
                </c:pt>
                <c:pt idx="79">
                  <c:v>105.533</c:v>
                </c:pt>
                <c:pt idx="80">
                  <c:v>105.592</c:v>
                </c:pt>
                <c:pt idx="81">
                  <c:v>105.64400000000001</c:v>
                </c:pt>
                <c:pt idx="82">
                  <c:v>105.706</c:v>
                </c:pt>
                <c:pt idx="83">
                  <c:v>105.771</c:v>
                </c:pt>
                <c:pt idx="84">
                  <c:v>105.81699999999999</c:v>
                </c:pt>
                <c:pt idx="85">
                  <c:v>105.852</c:v>
                </c:pt>
                <c:pt idx="86">
                  <c:v>105.88800000000001</c:v>
                </c:pt>
                <c:pt idx="87">
                  <c:v>105.876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YOYindexes!$I$1</c:f>
              <c:strCache>
                <c:ptCount val="1"/>
                <c:pt idx="0">
                  <c:v>CPI</c:v>
                </c:pt>
              </c:strCache>
            </c:strRef>
          </c:tx>
          <c:spPr>
            <a:ln w="508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YOYindexes!$B$2:$B$89</c:f>
              <c:numCache>
                <c:formatCode>[$-409]mmmm\-yy;@</c:formatCode>
                <c:ptCount val="88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  <c:pt idx="73">
                  <c:v>41640</c:v>
                </c:pt>
                <c:pt idx="74">
                  <c:v>41671</c:v>
                </c:pt>
                <c:pt idx="75">
                  <c:v>41699</c:v>
                </c:pt>
                <c:pt idx="76">
                  <c:v>41730</c:v>
                </c:pt>
                <c:pt idx="77">
                  <c:v>41760</c:v>
                </c:pt>
                <c:pt idx="78">
                  <c:v>41791</c:v>
                </c:pt>
                <c:pt idx="79">
                  <c:v>41821</c:v>
                </c:pt>
                <c:pt idx="80">
                  <c:v>41852</c:v>
                </c:pt>
                <c:pt idx="81">
                  <c:v>41883</c:v>
                </c:pt>
                <c:pt idx="82">
                  <c:v>41913</c:v>
                </c:pt>
                <c:pt idx="83">
                  <c:v>41944</c:v>
                </c:pt>
                <c:pt idx="84">
                  <c:v>41974</c:v>
                </c:pt>
                <c:pt idx="85">
                  <c:v>42005</c:v>
                </c:pt>
                <c:pt idx="86">
                  <c:v>42036</c:v>
                </c:pt>
                <c:pt idx="87">
                  <c:v>42064</c:v>
                </c:pt>
              </c:numCache>
            </c:numRef>
          </c:cat>
          <c:val>
            <c:numRef>
              <c:f>YOYindexes!$I$2:$I$89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100.11927061991453</c:v>
                </c:pt>
                <c:pt idx="2">
                  <c:v>99.71828718609143</c:v>
                </c:pt>
                <c:pt idx="3">
                  <c:v>99.314376865890068</c:v>
                </c:pt>
                <c:pt idx="4">
                  <c:v>98.910466545688692</c:v>
                </c:pt>
                <c:pt idx="5">
                  <c:v>98.540215418837434</c:v>
                </c:pt>
                <c:pt idx="6">
                  <c:v>98.428262014868551</c:v>
                </c:pt>
                <c:pt idx="7">
                  <c:v>98.341187145114986</c:v>
                </c:pt>
                <c:pt idx="8">
                  <c:v>97.61458760170926</c:v>
                </c:pt>
                <c:pt idx="9">
                  <c:v>96.879207399168735</c:v>
                </c:pt>
                <c:pt idx="10">
                  <c:v>96.780424983902094</c:v>
                </c:pt>
                <c:pt idx="11">
                  <c:v>96.849938535386002</c:v>
                </c:pt>
                <c:pt idx="12">
                  <c:v>96.812620734063032</c:v>
                </c:pt>
                <c:pt idx="13">
                  <c:v>97.518732072820868</c:v>
                </c:pt>
                <c:pt idx="14">
                  <c:v>98.186793888661185</c:v>
                </c:pt>
                <c:pt idx="15">
                  <c:v>98.497775566352445</c:v>
                </c:pt>
                <c:pt idx="16">
                  <c:v>98.682169408183512</c:v>
                </c:pt>
                <c:pt idx="17">
                  <c:v>98.900954164959259</c:v>
                </c:pt>
                <c:pt idx="18">
                  <c:v>99.308523093133459</c:v>
                </c:pt>
                <c:pt idx="19">
                  <c:v>99.554381548908211</c:v>
                </c:pt>
                <c:pt idx="20">
                  <c:v>98.109231399637011</c:v>
                </c:pt>
                <c:pt idx="21">
                  <c:v>98.472165310542579</c:v>
                </c:pt>
                <c:pt idx="22">
                  <c:v>100.44195984311882</c:v>
                </c:pt>
                <c:pt idx="23">
                  <c:v>101.58564069542813</c:v>
                </c:pt>
                <c:pt idx="24">
                  <c:v>101.60466545688691</c:v>
                </c:pt>
                <c:pt idx="25">
                  <c:v>101.52124919510618</c:v>
                </c:pt>
                <c:pt idx="26">
                  <c:v>101.60027512731949</c:v>
                </c:pt>
                <c:pt idx="27">
                  <c:v>101.416613007083</c:v>
                </c:pt>
                <c:pt idx="28">
                  <c:v>101.10489960779715</c:v>
                </c:pt>
                <c:pt idx="29">
                  <c:v>100.79464965170044</c:v>
                </c:pt>
                <c:pt idx="30">
                  <c:v>100.61391441784221</c:v>
                </c:pt>
                <c:pt idx="31">
                  <c:v>100.48220453082004</c:v>
                </c:pt>
                <c:pt idx="32">
                  <c:v>100.33293332552823</c:v>
                </c:pt>
                <c:pt idx="33">
                  <c:v>100.5129368377919</c:v>
                </c:pt>
                <c:pt idx="34">
                  <c:v>100.86709008956267</c:v>
                </c:pt>
                <c:pt idx="35">
                  <c:v>101.14002224433642</c:v>
                </c:pt>
                <c:pt idx="36">
                  <c:v>101.39246619446229</c:v>
                </c:pt>
                <c:pt idx="37">
                  <c:v>101.65442252531751</c:v>
                </c:pt>
                <c:pt idx="38">
                  <c:v>102.55663525141948</c:v>
                </c:pt>
                <c:pt idx="39">
                  <c:v>103.07030381080601</c:v>
                </c:pt>
                <c:pt idx="40">
                  <c:v>103.51080021073577</c:v>
                </c:pt>
                <c:pt idx="41">
                  <c:v>104.26593689632965</c:v>
                </c:pt>
                <c:pt idx="42">
                  <c:v>104.67570098928756</c:v>
                </c:pt>
                <c:pt idx="43">
                  <c:v>104.46277000526837</c:v>
                </c:pt>
                <c:pt idx="44">
                  <c:v>104.14373939003684</c:v>
                </c:pt>
                <c:pt idx="45">
                  <c:v>104.14886144119882</c:v>
                </c:pt>
                <c:pt idx="46">
                  <c:v>104.29593748170693</c:v>
                </c:pt>
                <c:pt idx="47">
                  <c:v>104.44301352221504</c:v>
                </c:pt>
                <c:pt idx="48">
                  <c:v>104.60179710823624</c:v>
                </c:pt>
                <c:pt idx="49">
                  <c:v>104.95668208160158</c:v>
                </c:pt>
                <c:pt idx="50">
                  <c:v>105.6064508575777</c:v>
                </c:pt>
                <c:pt idx="51">
                  <c:v>105.62401217584733</c:v>
                </c:pt>
                <c:pt idx="52">
                  <c:v>105.74986829011296</c:v>
                </c:pt>
                <c:pt idx="53">
                  <c:v>105.66132997717027</c:v>
                </c:pt>
                <c:pt idx="54">
                  <c:v>105.63645144295496</c:v>
                </c:pt>
                <c:pt idx="55">
                  <c:v>105.33351870280396</c:v>
                </c:pt>
                <c:pt idx="56">
                  <c:v>105.18424749751215</c:v>
                </c:pt>
                <c:pt idx="57">
                  <c:v>105.16668617924252</c:v>
                </c:pt>
                <c:pt idx="58">
                  <c:v>105.37595855528889</c:v>
                </c:pt>
                <c:pt idx="59">
                  <c:v>105.92548147280924</c:v>
                </c:pt>
                <c:pt idx="60">
                  <c:v>106.23207282093311</c:v>
                </c:pt>
                <c:pt idx="61">
                  <c:v>106.73696072118483</c:v>
                </c:pt>
                <c:pt idx="62">
                  <c:v>106.77647368729149</c:v>
                </c:pt>
                <c:pt idx="63">
                  <c:v>106.82330386934382</c:v>
                </c:pt>
                <c:pt idx="64">
                  <c:v>106.96891646666279</c:v>
                </c:pt>
                <c:pt idx="65">
                  <c:v>106.79842533512854</c:v>
                </c:pt>
                <c:pt idx="66">
                  <c:v>106.88696364807123</c:v>
                </c:pt>
                <c:pt idx="67">
                  <c:v>106.63086108997254</c:v>
                </c:pt>
                <c:pt idx="68">
                  <c:v>106.33085523619978</c:v>
                </c:pt>
                <c:pt idx="69">
                  <c:v>106.43402798103384</c:v>
                </c:pt>
                <c:pt idx="70">
                  <c:v>106.45671135046544</c:v>
                </c:pt>
                <c:pt idx="71">
                  <c:v>106.57012819762343</c:v>
                </c:pt>
                <c:pt idx="72">
                  <c:v>106.66012995375524</c:v>
                </c:pt>
                <c:pt idx="73">
                  <c:v>106.74354621553594</c:v>
                </c:pt>
                <c:pt idx="74">
                  <c:v>107.13940759819705</c:v>
                </c:pt>
                <c:pt idx="75">
                  <c:v>107.08599192179362</c:v>
                </c:pt>
                <c:pt idx="76">
                  <c:v>107.36111924135106</c:v>
                </c:pt>
                <c:pt idx="77">
                  <c:v>107.34941169583799</c:v>
                </c:pt>
                <c:pt idx="78">
                  <c:v>106.8803781537201</c:v>
                </c:pt>
                <c:pt idx="79">
                  <c:v>106.89428086401691</c:v>
                </c:pt>
                <c:pt idx="80">
                  <c:v>106.73842416437397</c:v>
                </c:pt>
                <c:pt idx="81">
                  <c:v>106.74354621553594</c:v>
                </c:pt>
                <c:pt idx="82">
                  <c:v>107.05525961482179</c:v>
                </c:pt>
                <c:pt idx="83">
                  <c:v>107.18331089387112</c:v>
                </c:pt>
                <c:pt idx="84">
                  <c:v>107.21477492243754</c:v>
                </c:pt>
                <c:pt idx="85">
                  <c:v>107.23965345665283</c:v>
                </c:pt>
                <c:pt idx="86">
                  <c:v>107.81551835157761</c:v>
                </c:pt>
                <c:pt idx="87">
                  <c:v>107.98308259673362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26288"/>
        <c:axId val="230326848"/>
      </c:lineChart>
      <c:dateAx>
        <c:axId val="230326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6848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230326848"/>
        <c:scaling>
          <c:orientation val="minMax"/>
          <c:max val="110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>
                  <a:alpha val="2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62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12703412073498"/>
          <c:y val="0.27343722659667535"/>
          <c:w val="0.25507917760279963"/>
          <c:h val="0.293692403032954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B107-DD92-4E65-BB0F-ED7BCB7EE34B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EBF8-45E1-4DAE-8809-69942240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Item replacement</a:t>
            </a:r>
            <a:r>
              <a:rPr lang="en-US" baseline="0" dirty="0" smtClean="0"/>
              <a:t> is the general term. </a:t>
            </a:r>
            <a:r>
              <a:rPr lang="en-US" dirty="0" smtClean="0"/>
              <a:t>Industry</a:t>
            </a:r>
            <a:r>
              <a:rPr lang="en-US" baseline="0" dirty="0" smtClean="0"/>
              <a:t> term for model year replacements is “changeover”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4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vehicle i, month t, and model year 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Class mean imputation was introduced noting the tendency for changeover relatives to be higher than same model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8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CPI for new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33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Borrowed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Aizcorbe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Bridgman,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Nalewaik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aspects: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MY drop, and nominal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Within MY, only see decline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changeover</a:t>
            </a:r>
            <a:r>
              <a:rPr lang="en-US" baseline="0" dirty="0" smtClean="0"/>
              <a:t> shows cross MY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Conceptually,</a:t>
            </a:r>
            <a:r>
              <a:rPr lang="en-US" baseline="0" dirty="0" smtClean="0"/>
              <a:t> in the current CPI we trace this price path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1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a general class of index with exponential weighted</a:t>
            </a:r>
            <a:r>
              <a:rPr lang="en-US" baseline="0" dirty="0" smtClean="0"/>
              <a:t> relatives Si (this includes geomean and Tornqvist), chained price changes reduce to a same age price comparison assuming weights are fixed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6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a general class of index with exponential weighted</a:t>
            </a:r>
            <a:r>
              <a:rPr lang="en-US" baseline="0" dirty="0" smtClean="0"/>
              <a:t> relatives Si (this includes geomean and Tornqvist), chained price changes reduce to a same age price comparison assuming weights are fixed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5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2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dynamic weights, chained</a:t>
            </a:r>
            <a:r>
              <a:rPr lang="en-US" baseline="0" dirty="0" smtClean="0"/>
              <a:t> months do not reduce. Age effects are ambiguous.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88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smtClean="0">
                <a:effectLst/>
              </a:rPr>
              <a:t>1/2008-3/2015 for Model Years (2009-2014)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(m</a:t>
            </a:r>
            <a:r>
              <a:rPr lang="en-US" sz="1200" baseline="0" dirty="0" smtClean="0"/>
              <a:t>onths after first sale in area)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2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smtClean="0">
                <a:effectLst/>
              </a:rPr>
              <a:t>1/2008-3/2015 for Model Years (2009-2014)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(m</a:t>
            </a:r>
            <a:r>
              <a:rPr lang="en-US" sz="1200" baseline="0" dirty="0" smtClean="0"/>
              <a:t>onths after first sale in area)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9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assumptions necessary to form a representative consumer. Homothetic </a:t>
            </a:r>
            <a:r>
              <a:rPr lang="en-US" baseline="0" dirty="0" smtClean="0"/>
              <a:t>preferences means expenditures scale linearly by income. This assumption needed to aggregate across income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4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r>
              <a:rPr lang="en-US" baseline="0" dirty="0" smtClean="0"/>
              <a:t> willingness-to-pay customers buy early in the model year, low willingness-to-pay at the end. Price change over the model year reflects change in willingness-to-pay not just COL.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8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willingness-to-pay customers are satiated after the beginning of the model year.</a:t>
            </a:r>
            <a:r>
              <a:rPr lang="en-US" baseline="0" dirty="0" smtClean="0"/>
              <a:t>  Taking a snapshot (treating a month as representative of preferences/the utility function) will make preferences appear homothetic since lower income (lower WTP) customers will buy more than high-income.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59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Violations of basic COL assumptions undermine</a:t>
            </a:r>
            <a:r>
              <a:rPr lang="en-US" baseline="0" dirty="0" smtClean="0"/>
              <a:t> the representative consumer concept. The representative consumer assumption may never be “true” in reality, but, with, in markets with IPD, it is systematically wrong.  Willingness-to-pay not only fluctuates, but drops, leading to price declines due to preferences changes not a change in COL.</a:t>
            </a:r>
          </a:p>
          <a:p>
            <a:endParaRPr lang="en-US" dirty="0" smtClean="0"/>
          </a:p>
          <a:p>
            <a:r>
              <a:rPr lang="en-US" dirty="0" smtClean="0"/>
              <a:t>Consider</a:t>
            </a:r>
            <a:r>
              <a:rPr lang="en-US" baseline="0" dirty="0" smtClean="0"/>
              <a:t> simple case of pure IPD with no change in pricing fundamentals (no long-run price change). A simple, matched model index will show declines in every period. If no cross-model year price change or other intervention is made (“linked out” or overlap item replacement), indexes will show continuous decline even though long-run indexes should be flat.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5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07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change across MYs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0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4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Price relatives… QA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Tornqvist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7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no</a:t>
            </a:r>
            <a:r>
              <a:rPr lang="en-US" baseline="0" dirty="0" smtClean="0"/>
              <a:t> QA index, a</a:t>
            </a:r>
            <a:r>
              <a:rPr lang="en-US" dirty="0" smtClean="0"/>
              <a:t>ll quality improvement values set to zero.</a:t>
            </a:r>
          </a:p>
          <a:p>
            <a:r>
              <a:rPr lang="en-US" dirty="0" smtClean="0"/>
              <a:t>QAs are cost-based. 1.7 point</a:t>
            </a:r>
            <a:r>
              <a:rPr lang="en-US" baseline="0" dirty="0" smtClean="0"/>
              <a:t> impact over roughly 7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5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range from 50% of X300 at the bottom, to 1% of X300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7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Smooth indexes,</a:t>
            </a:r>
            <a:r>
              <a:rPr lang="en-US" baseline="0" dirty="0" smtClean="0"/>
              <a:t> want seasonality and short shocks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5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 fluctuations not impacted much by</a:t>
            </a:r>
            <a:r>
              <a:rPr lang="en-US" baseline="0" dirty="0" smtClean="0"/>
              <a:t> methodological choice. Getting the trend right is the hard part.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smtClean="0">
                <a:effectLst/>
              </a:rPr>
              <a:t>JD Power </a:t>
            </a:r>
            <a:r>
              <a:rPr lang="en-US" dirty="0" err="1" smtClean="0"/>
              <a:t>Bandpass</a:t>
            </a:r>
            <a:r>
              <a:rPr lang="en-US" baseline="0" dirty="0" smtClean="0"/>
              <a:t> Cycle Components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278921-F7CE-4978-A6E0-BD804BA6C4A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More information to support new methodologies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CPI currently has about 1,500 observations per month. Our JD Power dataset had +425,000 transaction observations in September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Methodological issues in month to month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mtClean="0"/>
              <a:t>30% drop in matched-model</a:t>
            </a:r>
            <a:r>
              <a:rPr lang="en-US" baseline="0" smtClean="0"/>
              <a:t> Tornqvist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mtClean="0"/>
              <a:t>Arrow to graph, subtitle in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7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30% drop in </a:t>
            </a:r>
            <a:r>
              <a:rPr lang="en-US" smtClean="0"/>
              <a:t>matched-model</a:t>
            </a:r>
            <a:r>
              <a:rPr lang="en-US" baseline="0" smtClean="0"/>
              <a:t> Tornqvist, 15% increase in average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1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Drop within model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Chaining only shows drop</a:t>
            </a:r>
          </a:p>
          <a:p>
            <a:r>
              <a:rPr lang="en-US" dirty="0" smtClean="0"/>
              <a:t>Indexes</a:t>
            </a:r>
            <a:r>
              <a:rPr lang="en-US" baseline="0" dirty="0" smtClean="0"/>
              <a:t> show first 36 months of each model year’s sales in a Tornqvist, matched model index. Longer time span than Corrado, et all (36 months vs about 18).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3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BF8-45E1-4DAE-8809-6994224079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95300" y="1970532"/>
            <a:ext cx="112014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3483"/>
            <a:ext cx="112014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22438"/>
            <a:ext cx="112014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rgbClr val="CE1126"/>
              </a:buClr>
              <a:buNone/>
              <a:defRPr>
                <a:solidFill>
                  <a:srgbClr val="000000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2430047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593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5962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5967" y="1493838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0" y="1493837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552471"/>
            <a:ext cx="11201400" cy="18235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section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59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5721" y="555625"/>
            <a:ext cx="6702879" cy="5421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5925" y="555172"/>
            <a:ext cx="4522788" cy="800100"/>
          </a:xfrm>
        </p:spPr>
        <p:txBody>
          <a:bodyPr/>
          <a:lstStyle>
            <a:lvl1pPr marL="0" indent="0">
              <a:buNone/>
              <a:defRPr/>
            </a:lvl1pPr>
            <a:lvl2pPr marL="457200" indent="0" algn="l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5925" y="1355725"/>
            <a:ext cx="4522788" cy="4621213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 marL="1828800" indent="0">
              <a:buSzPct val="9000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825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0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8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25625"/>
            <a:ext cx="112014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 defTabSz="914400">
                <a:defRPr/>
              </a:pPr>
              <a:t>‹#›</a:t>
            </a:fld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43" y="6335377"/>
            <a:ext cx="774939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111A96E3-A9FF-4894-9186-F52C729C3EF4}" type="slidenum">
              <a:rPr lang="en-US" sz="1050" spc="45" smtClean="0">
                <a:solidFill>
                  <a:srgbClr val="002060"/>
                </a:solidFill>
                <a:latin typeface="Century Gothic" panose="020B0502020202020204" pitchFamily="34" charset="0"/>
              </a:rPr>
              <a:pPr defTabSz="914400">
                <a:defRPr/>
              </a:pPr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0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5829624"/>
            <a:ext cx="11212286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300" y="466344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smtClean="0">
                <a:solidFill>
                  <a:prstClr val="white"/>
                </a:solidFill>
              </a:rPr>
              <a:t>Contact Information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 defTabSz="914400">
                <a:defRPr/>
              </a:pPr>
              <a:t>‹#›</a:t>
            </a:fld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57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" y="466344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smtClean="0">
                <a:solidFill>
                  <a:prstClr val="white"/>
                </a:solidFill>
              </a:rPr>
              <a:t>Contact Information</a:t>
            </a:r>
            <a:endParaRPr lang="en-US" sz="54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 defTabSz="914400">
                <a:defRPr/>
              </a:pPr>
              <a:t>‹#›</a:t>
            </a:fld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347097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443483"/>
            <a:ext cx="11201400" cy="1527048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Vehicles Transaction Price Index: </a:t>
            </a:r>
            <a:r>
              <a:rPr lang="en-US" sz="3900" dirty="0"/>
              <a:t>Offsetting the Effects of Price Discrimination and Product Cycle Bias with a Year-Over-Year Index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3145536"/>
            <a:ext cx="8229600" cy="2569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en-US" dirty="0" smtClean="0">
                <a:solidFill>
                  <a:prstClr val="white"/>
                </a:solidFill>
              </a:rPr>
              <a:t>Brendan Williams</a:t>
            </a:r>
          </a:p>
          <a:p>
            <a:pPr>
              <a:lnSpc>
                <a:spcPts val="3300"/>
              </a:lnSpc>
            </a:pPr>
            <a:r>
              <a:rPr lang="en-US" dirty="0" smtClean="0">
                <a:solidFill>
                  <a:prstClr val="white"/>
                </a:solidFill>
              </a:rPr>
              <a:t>Erick Sager</a:t>
            </a:r>
          </a:p>
          <a:p>
            <a:pPr>
              <a:lnSpc>
                <a:spcPts val="3300"/>
              </a:lnSpc>
            </a:pPr>
            <a:r>
              <a:rPr lang="en-US" dirty="0" smtClean="0">
                <a:solidFill>
                  <a:prstClr val="white"/>
                </a:solidFill>
              </a:rPr>
              <a:t>CRIW</a:t>
            </a:r>
            <a:endParaRPr lang="en-US" dirty="0">
              <a:solidFill>
                <a:prstClr val="white"/>
              </a:solidFill>
            </a:endParaRPr>
          </a:p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17 July 2018</a:t>
            </a:r>
            <a:endParaRPr lang="en-U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Explanations for Price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life cycle patterns of declining prices driven by…</a:t>
            </a:r>
          </a:p>
          <a:p>
            <a:pPr lvl="1"/>
            <a:r>
              <a:rPr lang="en-US" dirty="0" smtClean="0"/>
              <a:t>Intertemporal price discrimination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/>
              <a:t>production patterns</a:t>
            </a:r>
          </a:p>
          <a:p>
            <a:pPr lvl="1"/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Generally, “Aging” of model year</a:t>
            </a:r>
          </a:p>
          <a:p>
            <a:r>
              <a:rPr lang="en-US" dirty="0" smtClean="0"/>
              <a:t>Chain drift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Chain Drift in RYGEKS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06216366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9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Replacement</a:t>
            </a:r>
            <a:br>
              <a:rPr lang="en-US" dirty="0" smtClean="0"/>
            </a:br>
            <a:r>
              <a:rPr lang="en-US" sz="3000" dirty="0" smtClean="0"/>
              <a:t>Current CPI “Changeover” Methodology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65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Changeover Process in CPI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22438"/>
                <a:ext cx="11201400" cy="4754562"/>
              </a:xfrm>
            </p:spPr>
            <p:txBody>
              <a:bodyPr/>
              <a:lstStyle/>
              <a:p>
                <a:r>
                  <a:rPr lang="en-US" dirty="0" smtClean="0"/>
                  <a:t>Changeover relative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𝑅𝐸𝐿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𝑀𝑌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𝑀𝑌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 smtClean="0"/>
              </a:p>
              <a:p>
                <a:pPr lvl="1"/>
                <a:r>
                  <a:rPr lang="en-US" dirty="0" smtClean="0"/>
                  <a:t>…for vehicle model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, model year </a:t>
                </a:r>
                <a:r>
                  <a:rPr lang="en-US" i="1" dirty="0" smtClean="0"/>
                  <a:t>MY</a:t>
                </a:r>
                <a:r>
                  <a:rPr lang="en-US" dirty="0" smtClean="0"/>
                  <a:t>, and month </a:t>
                </a:r>
                <a:r>
                  <a:rPr lang="en-US" i="1" dirty="0" smtClean="0"/>
                  <a:t>t</a:t>
                </a:r>
              </a:p>
              <a:p>
                <a:r>
                  <a:rPr lang="en-US" dirty="0" smtClean="0"/>
                  <a:t>Cost-based </a:t>
                </a:r>
                <a:r>
                  <a:rPr lang="en-US" dirty="0"/>
                  <a:t>quality adjustments made to price </a:t>
                </a:r>
                <a:endParaRPr lang="en-US" dirty="0" smtClean="0"/>
              </a:p>
              <a:p>
                <a:r>
                  <a:rPr lang="en-US" dirty="0"/>
                  <a:t>Changeovers often justified by price rigidity claim</a:t>
                </a:r>
              </a:p>
              <a:p>
                <a:pPr lvl="1"/>
                <a:r>
                  <a:rPr lang="en-US" dirty="0"/>
                  <a:t>Manufacturers introduce price changes with new model years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22438"/>
                <a:ext cx="11201400" cy="4754562"/>
              </a:xfrm>
              <a:blipFill rotWithShape="0">
                <a:blip r:embed="rId3"/>
                <a:stretch>
                  <a:fillRect l="-103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0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Changeover on New Vehicles CPI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13085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1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4862344" y="5060038"/>
            <a:ext cx="56532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43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26003" y="2805800"/>
            <a:ext cx="37533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12911" y="2805800"/>
            <a:ext cx="0" cy="4830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01337" y="3288862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102278" y="3288862"/>
            <a:ext cx="0" cy="39932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02278" y="3688189"/>
            <a:ext cx="40511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07392" y="3688490"/>
            <a:ext cx="0" cy="31137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96640" y="3481352"/>
            <a:ext cx="617985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97077" y="3494735"/>
            <a:ext cx="0" cy="2029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14625" y="3697714"/>
            <a:ext cx="378643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93268" y="3697714"/>
            <a:ext cx="0" cy="39932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93268" y="4097041"/>
            <a:ext cx="40511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98382" y="4097342"/>
            <a:ext cx="0" cy="31137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1900" y="2940959"/>
            <a:ext cx="305162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88636" y="2940959"/>
            <a:ext cx="0" cy="4830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77062" y="342402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78003" y="3424021"/>
            <a:ext cx="0" cy="26416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81500" y="3688189"/>
            <a:ext cx="401617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783117" y="3688189"/>
            <a:ext cx="0" cy="130396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10487" y="3818585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11428" y="3818585"/>
            <a:ext cx="0" cy="26416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34362" y="2417686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35303" y="2417686"/>
            <a:ext cx="0" cy="60809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5303" y="302578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36244" y="3025780"/>
            <a:ext cx="0" cy="39824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915387" y="342402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216328" y="3424021"/>
            <a:ext cx="0" cy="15643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58287" y="356563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559228" y="3565630"/>
            <a:ext cx="0" cy="13208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82137" y="368650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83078" y="3686501"/>
            <a:ext cx="0" cy="24638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5062" y="232316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26003" y="2323160"/>
            <a:ext cx="0" cy="48264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10487" y="4673327"/>
            <a:ext cx="530352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Continuing  vehicles are </a:t>
            </a:r>
            <a:r>
              <a:rPr lang="en-US" sz="2800" dirty="0" smtClean="0"/>
              <a:t>deflationary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6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9450" y="2323160"/>
            <a:ext cx="0" cy="1676400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63345" y="2417686"/>
            <a:ext cx="0" cy="1742352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7673" y="3048869"/>
            <a:ext cx="0" cy="1278640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26485" y="4590125"/>
            <a:ext cx="53035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Inflation generated by product changeover</a:t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625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9450" y="2323160"/>
            <a:ext cx="0" cy="1676400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63345" y="2417686"/>
            <a:ext cx="0" cy="1742352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7673" y="3048869"/>
            <a:ext cx="0" cy="1278640"/>
          </a:xfrm>
          <a:prstGeom prst="straightConnector1">
            <a:avLst/>
          </a:prstGeom>
          <a:ln w="31750"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26003" y="2805800"/>
            <a:ext cx="37533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12911" y="2805800"/>
            <a:ext cx="0" cy="4830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01337" y="3288862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102278" y="3288862"/>
            <a:ext cx="0" cy="39932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02278" y="3688189"/>
            <a:ext cx="40511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07392" y="3688490"/>
            <a:ext cx="0" cy="31137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96640" y="3481352"/>
            <a:ext cx="617985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97077" y="3494735"/>
            <a:ext cx="0" cy="20297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14625" y="3697714"/>
            <a:ext cx="378643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93268" y="3697714"/>
            <a:ext cx="0" cy="399327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93268" y="4097041"/>
            <a:ext cx="405114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98382" y="4097342"/>
            <a:ext cx="0" cy="31137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1900" y="2940959"/>
            <a:ext cx="305162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88636" y="2940959"/>
            <a:ext cx="0" cy="48306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77062" y="342402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78003" y="3424021"/>
            <a:ext cx="0" cy="26416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81500" y="3688189"/>
            <a:ext cx="401617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783117" y="3688189"/>
            <a:ext cx="0" cy="130396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10487" y="3818585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11428" y="3818585"/>
            <a:ext cx="0" cy="26416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34362" y="2417686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35303" y="2417686"/>
            <a:ext cx="0" cy="60809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35303" y="302578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36244" y="3025780"/>
            <a:ext cx="0" cy="39824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915387" y="342402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216328" y="3424021"/>
            <a:ext cx="0" cy="15643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58287" y="356563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559228" y="3565630"/>
            <a:ext cx="0" cy="13208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82137" y="3686501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83078" y="3686501"/>
            <a:ext cx="0" cy="24638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5062" y="2323160"/>
            <a:ext cx="300941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26003" y="2323160"/>
            <a:ext cx="0" cy="48264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9450" y="2323160"/>
            <a:ext cx="0" cy="1676400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63345" y="2417686"/>
            <a:ext cx="0" cy="1742352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7673" y="3048869"/>
            <a:ext cx="0" cy="1278640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1273" y="3440198"/>
            <a:ext cx="1676400" cy="1028771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5786" y="3048869"/>
            <a:ext cx="1472013" cy="1148084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02651" y="2430565"/>
            <a:ext cx="1595238" cy="1496277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22017" y="2323160"/>
            <a:ext cx="1700011" cy="1873793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transaction data, how can we approximate a cost-of-living index for a durable good when it has a strong product cycle?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Changeover Relative: Fixed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22438"/>
                <a:ext cx="11201400" cy="44116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𝐹𝑖𝑥𝑒𝑑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+1,  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+2,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… 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300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22438"/>
                <a:ext cx="11201400" cy="441166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5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Changeover Relative: Fixed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22438"/>
                <a:ext cx="11201400" cy="44116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𝐹𝑖𝑥𝑒𝑑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+1,  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+2,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… 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300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22438"/>
                <a:ext cx="11201400" cy="441166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62200" y="1892300"/>
            <a:ext cx="1803400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94300" y="2451100"/>
            <a:ext cx="1803400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26050" y="1827117"/>
            <a:ext cx="1803400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48700" y="2451100"/>
            <a:ext cx="1803400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Changeover Relative: Dynamic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𝐹𝑖𝑥𝑒𝑑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+1,  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+2,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… 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𝑀𝑌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2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𝑫𝒚𝒏𝒂𝒎𝒊𝒄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𝑴𝒀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  <m:t>𝟏𝟏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955800" y="1828800"/>
            <a:ext cx="1079500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37000" y="2273300"/>
            <a:ext cx="1130300" cy="21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30650" y="1889919"/>
            <a:ext cx="1130300" cy="21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9200" y="2273300"/>
            <a:ext cx="1130300" cy="21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 Power Vehicle </a:t>
            </a:r>
            <a:r>
              <a:rPr lang="en-US" dirty="0" smtClean="0"/>
              <a:t>Expenditures by Age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20040" y="118872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 Power Vehicle </a:t>
            </a:r>
            <a:r>
              <a:rPr lang="en-US" dirty="0" smtClean="0"/>
              <a:t>Expenditures by Age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8323743"/>
              </p:ext>
            </p:extLst>
          </p:nvPr>
        </p:nvGraphicFramePr>
        <p:xfrm>
          <a:off x="320040" y="118872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nut 4"/>
          <p:cNvSpPr/>
          <p:nvPr/>
        </p:nvSpPr>
        <p:spPr>
          <a:xfrm>
            <a:off x="1111623" y="3232125"/>
            <a:ext cx="484094" cy="490914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946737" y="2741211"/>
            <a:ext cx="484094" cy="490914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Product Life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Intertemporal Price Discrimination</a:t>
            </a:r>
            <a:br>
              <a:rPr lang="en-US" dirty="0" smtClean="0"/>
            </a:br>
            <a:r>
              <a:rPr lang="en-US" dirty="0" smtClean="0"/>
              <a:t>and Cost-of-Living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Cost-of-living assumes preferences are…</a:t>
            </a:r>
          </a:p>
          <a:p>
            <a:pPr lvl="1"/>
            <a:r>
              <a:rPr lang="en-US" dirty="0" smtClean="0"/>
              <a:t> Stable </a:t>
            </a:r>
          </a:p>
          <a:p>
            <a:pPr lvl="1"/>
            <a:r>
              <a:rPr lang="en-US" dirty="0" smtClean="0"/>
              <a:t> Homothetic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Intertemporal Price Discrimination</a:t>
            </a:r>
            <a:br>
              <a:rPr lang="en-US" dirty="0" smtClean="0"/>
            </a:br>
            <a:r>
              <a:rPr lang="en-US" dirty="0" smtClean="0"/>
              <a:t>and Cost-of-Living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Cost-of-living assumes preferences are…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Stable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etailer sells to different consumer types at different times</a:t>
            </a:r>
          </a:p>
          <a:p>
            <a:pPr lvl="1"/>
            <a:r>
              <a:rPr lang="en-US" dirty="0" smtClean="0"/>
              <a:t> Homothetic</a:t>
            </a:r>
          </a:p>
        </p:txBody>
      </p:sp>
    </p:spTree>
    <p:extLst>
      <p:ext uri="{BB962C8B-B14F-4D97-AF65-F5344CB8AC3E}">
        <p14:creationId xmlns:p14="http://schemas.microsoft.com/office/powerpoint/2010/main" val="17958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Intertemporal Price Discrimination</a:t>
            </a:r>
            <a:br>
              <a:rPr lang="en-US" dirty="0" smtClean="0"/>
            </a:br>
            <a:r>
              <a:rPr lang="en-US" dirty="0" smtClean="0"/>
              <a:t>and Cost-of-Living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Cost-of-living assumes preferences are…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Stable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etailer sells to different consumer types at different times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Homothetic</a:t>
            </a:r>
          </a:p>
          <a:p>
            <a:pPr lvl="2"/>
            <a:r>
              <a:rPr lang="en-US" dirty="0" smtClean="0"/>
              <a:t>Income levels buy at different times</a:t>
            </a:r>
          </a:p>
          <a:p>
            <a:pPr lvl="2"/>
            <a:r>
              <a:rPr lang="en-US" dirty="0" smtClean="0"/>
              <a:t>Even with homothetic preferences, a snapshot in time will not appear homothetic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Intertemporal Price Discrimination</a:t>
            </a:r>
            <a:br>
              <a:rPr lang="en-US" dirty="0" smtClean="0"/>
            </a:br>
            <a:r>
              <a:rPr lang="en-US" dirty="0" smtClean="0"/>
              <a:t>and Cost-of-Living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Cost-of-living assumes preferences are…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Stable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etailer sells to different consumer types at different times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Homothetic</a:t>
            </a:r>
          </a:p>
          <a:p>
            <a:pPr lvl="2"/>
            <a:r>
              <a:rPr lang="en-US" dirty="0" smtClean="0"/>
              <a:t>Income levels buy at different times</a:t>
            </a:r>
          </a:p>
          <a:p>
            <a:pPr lvl="2"/>
            <a:r>
              <a:rPr lang="en-US" dirty="0" smtClean="0"/>
              <a:t>Even with homothetic preferences, a snapshot in time will not appear homothetic</a:t>
            </a:r>
          </a:p>
          <a:p>
            <a:r>
              <a:rPr lang="en-US" dirty="0" smtClean="0"/>
              <a:t>Does not admit a representative consumer</a:t>
            </a:r>
          </a:p>
          <a:p>
            <a:pPr lvl="1"/>
            <a:r>
              <a:rPr lang="en-US" dirty="0" smtClean="0"/>
              <a:t>Price index reflects change in consumer type, not just cost-of-living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data source</a:t>
            </a:r>
          </a:p>
          <a:p>
            <a:r>
              <a:rPr lang="en-US" dirty="0" smtClean="0"/>
              <a:t>Data behavior</a:t>
            </a:r>
          </a:p>
          <a:p>
            <a:r>
              <a:rPr lang="en-US" dirty="0" smtClean="0"/>
              <a:t>Item replacement procedure</a:t>
            </a:r>
          </a:p>
          <a:p>
            <a:r>
              <a:rPr lang="en-US" dirty="0" smtClean="0"/>
              <a:t>Implications of product life cycles</a:t>
            </a:r>
          </a:p>
          <a:p>
            <a:r>
              <a:rPr lang="en-US" dirty="0" smtClean="0"/>
              <a:t>Year-over-year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Consumer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control for </a:t>
            </a:r>
            <a:r>
              <a:rPr lang="en-US" dirty="0" smtClean="0"/>
              <a:t>heterogeneity </a:t>
            </a:r>
            <a:r>
              <a:rPr lang="en-US" dirty="0"/>
              <a:t>of consumer type/demand </a:t>
            </a:r>
            <a:r>
              <a:rPr lang="en-US" dirty="0" smtClean="0"/>
              <a:t>by comparing pricing at the same point in </a:t>
            </a:r>
            <a:r>
              <a:rPr lang="en-US" dirty="0"/>
              <a:t>the product cycle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do this in a </a:t>
            </a:r>
            <a:r>
              <a:rPr lang="en-US"/>
              <a:t>straightforward </a:t>
            </a:r>
            <a:r>
              <a:rPr lang="en-US" smtClean="0"/>
              <a:t>manner </a:t>
            </a:r>
            <a:r>
              <a:rPr lang="en-US" dirty="0"/>
              <a:t>(for monthly production) by implementing a </a:t>
            </a:r>
            <a:r>
              <a:rPr lang="en-US" dirty="0" smtClean="0"/>
              <a:t>Year-over-Year index</a:t>
            </a:r>
          </a:p>
          <a:p>
            <a:r>
              <a:rPr lang="en-US" dirty="0" smtClean="0"/>
              <a:t>Given a 12-month product life cycle, Year-over-Year approach gives a same age comparison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Year-Over-Year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9450" y="2323160"/>
            <a:ext cx="0" cy="1676400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63345" y="2417686"/>
            <a:ext cx="0" cy="1742352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7673" y="3048869"/>
            <a:ext cx="0" cy="1278640"/>
          </a:xfrm>
          <a:prstGeom prst="straightConnector1">
            <a:avLst/>
          </a:prstGeom>
          <a:ln w="3175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1273" y="3440198"/>
            <a:ext cx="1676400" cy="1028771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5786" y="3048869"/>
            <a:ext cx="1472013" cy="1148084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02651" y="2430565"/>
            <a:ext cx="1595238" cy="1496277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22017" y="2323160"/>
            <a:ext cx="1700011" cy="1873793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730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Price Dynamics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27" y="1323036"/>
            <a:ext cx="7599345" cy="502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327" y="892949"/>
            <a:ext cx="59321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Prices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u="sng" dirty="0" smtClean="0"/>
              <a:t>(Source: </a:t>
            </a:r>
            <a:r>
              <a:rPr lang="en-US" u="sng" dirty="0" err="1" smtClean="0"/>
              <a:t>Aizcorbe</a:t>
            </a:r>
            <a:r>
              <a:rPr lang="en-US" u="sng" dirty="0" smtClean="0"/>
              <a:t>, Bridgman and </a:t>
            </a:r>
            <a:r>
              <a:rPr lang="en-US" u="sng" dirty="0" err="1" smtClean="0"/>
              <a:t>Nalewaik</a:t>
            </a:r>
            <a:r>
              <a:rPr lang="en-US" u="sng" dirty="0" smtClean="0"/>
              <a:t> (2010))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63890" y="4057325"/>
            <a:ext cx="1594568" cy="176463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56998" y="2450833"/>
            <a:ext cx="1498913" cy="421156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65150" y="3510734"/>
            <a:ext cx="1337102" cy="423450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81273" y="2871989"/>
            <a:ext cx="1576327" cy="568209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56998" y="3926842"/>
            <a:ext cx="1806892" cy="430088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52442" y="3440199"/>
            <a:ext cx="1724367" cy="70535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55911" y="2061700"/>
            <a:ext cx="1530662" cy="389132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91307" y="3080327"/>
            <a:ext cx="1578873" cy="402129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70782" y="4233788"/>
            <a:ext cx="1253670" cy="0"/>
          </a:xfrm>
          <a:prstGeom prst="straightConnector1">
            <a:avLst/>
          </a:prstGeom>
          <a:ln w="31750"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Year-Over-Year Relative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𝑀𝑌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−12, 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𝑀𝑌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𝑇𝑜𝑡𝑎𝑙𝐸𝑥𝑝𝑒𝑛𝑑𝑖𝑡𝑢𝑟𝑒𝑠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−12,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𝑇𝑜𝑡𝑎𝑙𝐸𝑥𝑝𝑒𝑛𝑑𝑖𝑡𝑢𝑟𝑒𝑠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_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endParaRPr lang="en-US" sz="4400" dirty="0" smtClean="0"/>
              </a:p>
              <a:p>
                <a:endParaRPr lang="en-US" sz="4400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4" b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7511" y="4607038"/>
                <a:ext cx="4927246" cy="1474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𝑌𝑂𝑌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𝑀𝑌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𝑅𝐸𝐿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𝑀𝑌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𝑀𝑌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11" y="4607038"/>
                <a:ext cx="4927246" cy="1474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0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YOY vs CPI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72534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Adjustment Impact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26690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2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Cycle Information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40187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9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Cycle Information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391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80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life cycles for new vehicles (and other durables) may lead to violations of COLI assumptions</a:t>
            </a:r>
          </a:p>
          <a:p>
            <a:r>
              <a:rPr lang="en-US" dirty="0" smtClean="0"/>
              <a:t>Rationale </a:t>
            </a:r>
            <a:r>
              <a:rPr lang="en-US" dirty="0"/>
              <a:t>for item replacement needs to be considered</a:t>
            </a:r>
          </a:p>
          <a:p>
            <a:r>
              <a:rPr lang="en-US" dirty="0"/>
              <a:t>The year-over-year approach controls for unobserved heterogeneity by </a:t>
            </a:r>
            <a:r>
              <a:rPr lang="en-US" dirty="0" err="1"/>
              <a:t>proxying</a:t>
            </a:r>
            <a:r>
              <a:rPr lang="en-US" dirty="0"/>
              <a:t> for product 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5300" y="2381249"/>
            <a:ext cx="5314950" cy="4083050"/>
          </a:xfrm>
        </p:spPr>
        <p:txBody>
          <a:bodyPr/>
          <a:lstStyle/>
          <a:p>
            <a:r>
              <a:rPr lang="en-US" dirty="0" smtClean="0"/>
              <a:t>Dealer estimated price</a:t>
            </a:r>
          </a:p>
          <a:p>
            <a:r>
              <a:rPr lang="en-US" dirty="0" smtClean="0"/>
              <a:t>Fixed weight sample updated every four years</a:t>
            </a:r>
          </a:p>
          <a:p>
            <a:r>
              <a:rPr lang="en-US" dirty="0"/>
              <a:t>PPS sample</a:t>
            </a:r>
          </a:p>
          <a:p>
            <a:r>
              <a:rPr lang="en-US" dirty="0" smtClean="0"/>
              <a:t>Roughly 1500 observations/month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2328861"/>
            <a:ext cx="5314950" cy="4083050"/>
          </a:xfrm>
        </p:spPr>
        <p:txBody>
          <a:bodyPr/>
          <a:lstStyle/>
          <a:p>
            <a:r>
              <a:rPr lang="en-US" dirty="0" smtClean="0"/>
              <a:t>Transaction price</a:t>
            </a:r>
          </a:p>
          <a:p>
            <a:r>
              <a:rPr lang="en-US" dirty="0" smtClean="0"/>
              <a:t>Monthly expenditure weights</a:t>
            </a:r>
          </a:p>
          <a:p>
            <a:r>
              <a:rPr lang="en-US" dirty="0" smtClean="0"/>
              <a:t>Convenience sample</a:t>
            </a:r>
          </a:p>
          <a:p>
            <a:r>
              <a:rPr lang="en-US" dirty="0"/>
              <a:t>100,000s observations/month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0458" y="1020762"/>
            <a:ext cx="5314950" cy="950913"/>
          </a:xfrm>
        </p:spPr>
        <p:txBody>
          <a:bodyPr/>
          <a:lstStyle/>
          <a:p>
            <a:pPr algn="ctr"/>
            <a:r>
              <a:rPr lang="en-US" sz="3600" dirty="0" smtClean="0"/>
              <a:t>CPI Commodities and Services Survey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61683" y="1371600"/>
            <a:ext cx="5314950" cy="600075"/>
          </a:xfrm>
        </p:spPr>
        <p:txBody>
          <a:bodyPr/>
          <a:lstStyle/>
          <a:p>
            <a:r>
              <a:rPr lang="en-US" sz="3600" dirty="0" smtClean="0"/>
              <a:t>JD Power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5733" y="2359023"/>
            <a:ext cx="454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79899" y="2359152"/>
            <a:ext cx="454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81200" y="1828800"/>
            <a:ext cx="82296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Brendan Williams</a:t>
            </a:r>
            <a:endParaRPr lang="en-US" sz="3600" dirty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Economist</a:t>
            </a:r>
            <a:endParaRPr lang="en-US" sz="3600" b="0" dirty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Consumer Price Index</a:t>
            </a:r>
            <a:endParaRPr lang="en-US" sz="3600" b="0" dirty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www.bls.gov/cpi</a:t>
            </a:r>
            <a:endParaRPr lang="en-US" sz="3600" b="0" dirty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202-691-5414</a:t>
            </a:r>
            <a:endParaRPr lang="en-US" sz="3600" b="0" dirty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Williams.Brendan@bls.gov</a:t>
            </a:r>
            <a:endParaRPr lang="en-US" sz="36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7677456"/>
              </p:ext>
            </p:extLst>
          </p:nvPr>
        </p:nvGraphicFramePr>
        <p:xfrm>
          <a:off x="2988730" y="948902"/>
          <a:ext cx="649653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Size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YOY by Index Formula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69932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3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 Power: Monthly Fluctuation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83066"/>
              </p:ext>
            </p:extLst>
          </p:nvPr>
        </p:nvGraphicFramePr>
        <p:xfrm>
          <a:off x="2663953" y="1458387"/>
          <a:ext cx="7150425" cy="497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5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Vehicle Observations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15431"/>
              </p:ext>
            </p:extLst>
          </p:nvPr>
        </p:nvGraphicFramePr>
        <p:xfrm>
          <a:off x="1587500" y="1143000"/>
          <a:ext cx="8521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3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274638"/>
            <a:ext cx="7772400" cy="1096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dirty="0" smtClean="0"/>
              <a:t>Average Prices Increase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70002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9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274638"/>
            <a:ext cx="7772400" cy="1096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dirty="0" smtClean="0"/>
              <a:t>Price Relatives </a:t>
            </a:r>
            <a:r>
              <a:rPr lang="en-US" dirty="0"/>
              <a:t>Decline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07373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0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Year Price Indexes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93288"/>
              </p:ext>
            </p:extLst>
          </p:nvPr>
        </p:nvGraphicFramePr>
        <p:xfrm>
          <a:off x="320040" y="1097280"/>
          <a:ext cx="1143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0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A599D729-591D-4759-9ED8-301693338D9F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67D88B36-7266-430C-9E3B-FDFC33C298B7}"/>
    </a:ext>
  </a:extLst>
</a:theme>
</file>

<file path=ppt/theme/theme3.xml><?xml version="1.0" encoding="utf-8"?>
<a:theme xmlns:a="http://schemas.openxmlformats.org/drawingml/2006/main" name="Contact Informatio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F8C32204-564B-4169-9AB5-0F771E180D6F}"/>
    </a:ext>
  </a:extLst>
</a:theme>
</file>

<file path=ppt/theme/theme4.xml><?xml version="1.0" encoding="utf-8"?>
<a:theme xmlns:a="http://schemas.openxmlformats.org/drawingml/2006/main" name="1_Contact Informatio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2FFE4CEF-C9F4-408E-A3EA-E0845723999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5742</TotalTime>
  <Words>1159</Words>
  <Application>Microsoft Office PowerPoint</Application>
  <PresentationFormat>Widescreen</PresentationFormat>
  <Paragraphs>218</Paragraphs>
  <Slides>43</Slides>
  <Notes>36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 Math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1_Contact Information</vt:lpstr>
      <vt:lpstr>A New Vehicles Transaction Price Index: Offsetting the Effects of Price Discrimination and Product Cycle Bias with a Year-Over-Year Index</vt:lpstr>
      <vt:lpstr>Question</vt:lpstr>
      <vt:lpstr>Outline</vt:lpstr>
      <vt:lpstr>Data Source Comparison</vt:lpstr>
      <vt:lpstr>New Vehicle Observations</vt:lpstr>
      <vt:lpstr>Data Behavior</vt:lpstr>
      <vt:lpstr>PowerPoint Presentation</vt:lpstr>
      <vt:lpstr>PowerPoint Presentation</vt:lpstr>
      <vt:lpstr>Model Year Price Indexes</vt:lpstr>
      <vt:lpstr>Potential Explanations for Price Behavior</vt:lpstr>
      <vt:lpstr>No Chain Drift in RYGEKS</vt:lpstr>
      <vt:lpstr>Item Replacement Current CPI “Changeover” Methodology</vt:lpstr>
      <vt:lpstr>Changeover Process in CPI</vt:lpstr>
      <vt:lpstr>Impact of Changeover on New Vehicles CPI</vt:lpstr>
      <vt:lpstr>Price Dynamics</vt:lpstr>
      <vt:lpstr>Price Dynamics</vt:lpstr>
      <vt:lpstr>Price Dynamics</vt:lpstr>
      <vt:lpstr>Price Dynamics</vt:lpstr>
      <vt:lpstr>Price Dynamics</vt:lpstr>
      <vt:lpstr>Changeover Relative: Fixed Weight</vt:lpstr>
      <vt:lpstr>Changeover Relative: Fixed Weight</vt:lpstr>
      <vt:lpstr>Changeover Relative: Dynamic Weight</vt:lpstr>
      <vt:lpstr>JD Power Vehicle Expenditures by Age</vt:lpstr>
      <vt:lpstr>JD Power Vehicle Expenditures by Age</vt:lpstr>
      <vt:lpstr>Implications of Product Life Cycles</vt:lpstr>
      <vt:lpstr>Intertemporal Price Discrimination and Cost-of-Living Theory</vt:lpstr>
      <vt:lpstr>Intertemporal Price Discrimination and Cost-of-Living Theory</vt:lpstr>
      <vt:lpstr>Intertemporal Price Discrimination and Cost-of-Living Theory</vt:lpstr>
      <vt:lpstr>Intertemporal Price Discrimination and Cost-of-Living Theory</vt:lpstr>
      <vt:lpstr>Addressing Consumer Heterogeneity</vt:lpstr>
      <vt:lpstr>Year-Over-Year</vt:lpstr>
      <vt:lpstr>Price Dynamics</vt:lpstr>
      <vt:lpstr>Price Dynamics</vt:lpstr>
      <vt:lpstr>Year-Over-Year Relative Index</vt:lpstr>
      <vt:lpstr>YOY vs CPI</vt:lpstr>
      <vt:lpstr>Quality Adjustment Impact</vt:lpstr>
      <vt:lpstr>Adding Cycle Information </vt:lpstr>
      <vt:lpstr>Adding Cycle Information </vt:lpstr>
      <vt:lpstr>Conclusions</vt:lpstr>
      <vt:lpstr>PowerPoint Presentation</vt:lpstr>
      <vt:lpstr>Area Size Problem</vt:lpstr>
      <vt:lpstr>YOY by Index Formula</vt:lpstr>
      <vt:lpstr>JD Power: Monthly Fluctuation </vt:lpstr>
    </vt:vector>
  </TitlesOfParts>
  <Company>Bureau of Labor 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 Power Index Overview</dc:title>
  <dc:creator>Williams, Brendan - BLS</dc:creator>
  <cp:lastModifiedBy>Williams, Brendan - BLS</cp:lastModifiedBy>
  <cp:revision>195</cp:revision>
  <dcterms:created xsi:type="dcterms:W3CDTF">2016-02-10T20:01:08Z</dcterms:created>
  <dcterms:modified xsi:type="dcterms:W3CDTF">2018-07-17T03:32:13Z</dcterms:modified>
</cp:coreProperties>
</file>